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Default Extension="emf" ContentType="image/x-e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6.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7.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8.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9.xml" ContentType="application/vnd.openxmlformats-officedocument.theme+xml"/>
  <Override PartName="/ppt/slideLayouts/slideLayout105.xml" ContentType="application/vnd.openxmlformats-officedocument.presentationml.slideLayout+xml"/>
  <Override PartName="/ppt/theme/theme10.xml" ContentType="application/vnd.openxmlformats-officedocument.theme+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theme/theme11.xml" ContentType="application/vnd.openxmlformats-officedocument.theme+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theme/theme12.xml" ContentType="application/vnd.openxmlformats-officedocument.theme+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theme/theme13.xml" ContentType="application/vnd.openxmlformats-officedocument.theme+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theme/theme14.xml" ContentType="application/vnd.openxmlformats-officedocument.theme+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5.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16.xml" ContentType="application/vnd.openxmlformats-officedocument.theme+xml"/>
  <Override PartName="/ppt/theme/theme17.xml" ContentType="application/vnd.openxmlformats-officedocument.theme+xml"/>
  <Override PartName="/ppt/media/audio1.bin" ContentType="audio/unknown"/>
  <Override PartName="/ppt/media/audio2.bin" ContentType="audio/unknown"/>
  <Override PartName="/ppt/media/audio3.bin" ContentType="audio/unknown"/>
  <Override PartName="/ppt/media/audio4.bin" ContentType="audio/unknown"/>
  <Override PartName="/ppt/media/audio5.bin" ContentType="audio/unknown"/>
  <Override PartName="/ppt/media/audio6.bin" ContentType="audio/unknown"/>
  <Override PartName="/ppt/media/audio7.bin" ContentType="audio/unknown"/>
  <Override PartName="/ppt/media/audio8.bin" ContentType="audio/unknown"/>
  <Override PartName="/ppt/theme/themeOverride1.xml" ContentType="application/vnd.openxmlformats-officedocument.themeOverr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1.xml" ContentType="application/vnd.openxmlformats-officedocument.presentationml.notesSlide+xml"/>
  <Override PartName="/ppt/tags/tag9.xml" ContentType="application/vnd.openxmlformats-officedocument.presentationml.tags+xml"/>
  <Override PartName="/ppt/notesSlides/notesSlide2.xml" ContentType="application/vnd.openxmlformats-officedocument.presentationml.notesSlide+xml"/>
  <Override PartName="/ppt/media/audio9.bin" ContentType="audio/unknown"/>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heme/themeOverride2.xml" ContentType="application/vnd.openxmlformats-officedocument.themeOverride+xml"/>
  <Override PartName="/ppt/notesSlides/notesSlide16.xml" ContentType="application/vnd.openxmlformats-officedocument.presentationml.notesSlide+xml"/>
  <Override PartName="/ppt/media/audio10.bin" ContentType="audio/unknown"/>
  <Override PartName="/ppt/media/audio11.bin" ContentType="audio/unknown"/>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87" r:id="rId2"/>
    <p:sldMasterId id="2147483685" r:id="rId3"/>
    <p:sldMasterId id="2147483651" r:id="rId4"/>
    <p:sldMasterId id="2147483659" r:id="rId5"/>
    <p:sldMasterId id="2147483661" r:id="rId6"/>
    <p:sldMasterId id="2147483667" r:id="rId7"/>
    <p:sldMasterId id="2147483681" r:id="rId8"/>
    <p:sldMasterId id="2147483683" r:id="rId9"/>
    <p:sldMasterId id="2147484229" r:id="rId10"/>
    <p:sldMasterId id="2147484457" r:id="rId11"/>
    <p:sldMasterId id="2147484722" r:id="rId12"/>
    <p:sldMasterId id="2147485178" r:id="rId13"/>
    <p:sldMasterId id="2147485190" r:id="rId14"/>
    <p:sldMasterId id="2147486469" r:id="rId15"/>
    <p:sldMasterId id="2147486474" r:id="rId16"/>
  </p:sldMasterIdLst>
  <p:notesMasterIdLst>
    <p:notesMasterId r:id="rId96"/>
  </p:notesMasterIdLst>
  <p:sldIdLst>
    <p:sldId id="281" r:id="rId17"/>
    <p:sldId id="321" r:id="rId18"/>
    <p:sldId id="356" r:id="rId19"/>
    <p:sldId id="322" r:id="rId20"/>
    <p:sldId id="277" r:id="rId21"/>
    <p:sldId id="290" r:id="rId22"/>
    <p:sldId id="271" r:id="rId23"/>
    <p:sldId id="311" r:id="rId24"/>
    <p:sldId id="278" r:id="rId25"/>
    <p:sldId id="357" r:id="rId26"/>
    <p:sldId id="257" r:id="rId27"/>
    <p:sldId id="260" r:id="rId28"/>
    <p:sldId id="258" r:id="rId29"/>
    <p:sldId id="280" r:id="rId30"/>
    <p:sldId id="363" r:id="rId31"/>
    <p:sldId id="256" r:id="rId32"/>
    <p:sldId id="276" r:id="rId33"/>
    <p:sldId id="289" r:id="rId34"/>
    <p:sldId id="372" r:id="rId35"/>
    <p:sldId id="368" r:id="rId36"/>
    <p:sldId id="312" r:id="rId37"/>
    <p:sldId id="359" r:id="rId38"/>
    <p:sldId id="360" r:id="rId39"/>
    <p:sldId id="361" r:id="rId40"/>
    <p:sldId id="261" r:id="rId41"/>
    <p:sldId id="283" r:id="rId42"/>
    <p:sldId id="286" r:id="rId43"/>
    <p:sldId id="298" r:id="rId44"/>
    <p:sldId id="291" r:id="rId45"/>
    <p:sldId id="262" r:id="rId46"/>
    <p:sldId id="355" r:id="rId47"/>
    <p:sldId id="263" r:id="rId48"/>
    <p:sldId id="369" r:id="rId49"/>
    <p:sldId id="282" r:id="rId50"/>
    <p:sldId id="274" r:id="rId51"/>
    <p:sldId id="295" r:id="rId52"/>
    <p:sldId id="347" r:id="rId53"/>
    <p:sldId id="284" r:id="rId54"/>
    <p:sldId id="272" r:id="rId55"/>
    <p:sldId id="349" r:id="rId56"/>
    <p:sldId id="350" r:id="rId57"/>
    <p:sldId id="294" r:id="rId58"/>
    <p:sldId id="351" r:id="rId59"/>
    <p:sldId id="352" r:id="rId60"/>
    <p:sldId id="285" r:id="rId61"/>
    <p:sldId id="273" r:id="rId62"/>
    <p:sldId id="308" r:id="rId63"/>
    <p:sldId id="310" r:id="rId64"/>
    <p:sldId id="353" r:id="rId65"/>
    <p:sldId id="287" r:id="rId66"/>
    <p:sldId id="354" r:id="rId67"/>
    <p:sldId id="306" r:id="rId68"/>
    <p:sldId id="307" r:id="rId69"/>
    <p:sldId id="303" r:id="rId70"/>
    <p:sldId id="275" r:id="rId71"/>
    <p:sldId id="362" r:id="rId72"/>
    <p:sldId id="313" r:id="rId73"/>
    <p:sldId id="339" r:id="rId74"/>
    <p:sldId id="266" r:id="rId75"/>
    <p:sldId id="296" r:id="rId76"/>
    <p:sldId id="314" r:id="rId77"/>
    <p:sldId id="366" r:id="rId78"/>
    <p:sldId id="364" r:id="rId79"/>
    <p:sldId id="365" r:id="rId80"/>
    <p:sldId id="340" r:id="rId81"/>
    <p:sldId id="316" r:id="rId82"/>
    <p:sldId id="342" r:id="rId83"/>
    <p:sldId id="301" r:id="rId84"/>
    <p:sldId id="302" r:id="rId85"/>
    <p:sldId id="323" r:id="rId86"/>
    <p:sldId id="318" r:id="rId87"/>
    <p:sldId id="341" r:id="rId88"/>
    <p:sldId id="343" r:id="rId89"/>
    <p:sldId id="344" r:id="rId90"/>
    <p:sldId id="345" r:id="rId91"/>
    <p:sldId id="358" r:id="rId92"/>
    <p:sldId id="279" r:id="rId93"/>
    <p:sldId id="370" r:id="rId94"/>
    <p:sldId id="371" r:id="rId95"/>
  </p:sldIdLst>
  <p:sldSz cx="9144000" cy="6858000" type="screen4x3"/>
  <p:notesSz cx="6858000" cy="9144000"/>
  <p:defaultTextStyle>
    <a:defPPr>
      <a:defRPr lang="en-US"/>
    </a:defPPr>
    <a:lvl1pPr algn="l" rtl="0" fontAlgn="base">
      <a:spcBef>
        <a:spcPct val="0"/>
      </a:spcBef>
      <a:spcAft>
        <a:spcPct val="0"/>
      </a:spcAft>
      <a:defRPr sz="2800" kern="1200">
        <a:solidFill>
          <a:schemeClr val="tx1"/>
        </a:solidFill>
        <a:latin typeface="Comic Sans MS" charset="0"/>
        <a:ea typeface="ＭＳ Ｐゴシック" charset="0"/>
        <a:cs typeface="ＭＳ Ｐゴシック" charset="0"/>
      </a:defRPr>
    </a:lvl1pPr>
    <a:lvl2pPr marL="457200" algn="l" rtl="0" fontAlgn="base">
      <a:spcBef>
        <a:spcPct val="0"/>
      </a:spcBef>
      <a:spcAft>
        <a:spcPct val="0"/>
      </a:spcAft>
      <a:defRPr sz="2800" kern="1200">
        <a:solidFill>
          <a:schemeClr val="tx1"/>
        </a:solidFill>
        <a:latin typeface="Comic Sans MS" charset="0"/>
        <a:ea typeface="ＭＳ Ｐゴシック" charset="0"/>
        <a:cs typeface="ＭＳ Ｐゴシック" charset="0"/>
      </a:defRPr>
    </a:lvl2pPr>
    <a:lvl3pPr marL="914400" algn="l" rtl="0" fontAlgn="base">
      <a:spcBef>
        <a:spcPct val="0"/>
      </a:spcBef>
      <a:spcAft>
        <a:spcPct val="0"/>
      </a:spcAft>
      <a:defRPr sz="2800" kern="1200">
        <a:solidFill>
          <a:schemeClr val="tx1"/>
        </a:solidFill>
        <a:latin typeface="Comic Sans MS" charset="0"/>
        <a:ea typeface="ＭＳ Ｐゴシック" charset="0"/>
        <a:cs typeface="ＭＳ Ｐゴシック" charset="0"/>
      </a:defRPr>
    </a:lvl3pPr>
    <a:lvl4pPr marL="1371600" algn="l" rtl="0" fontAlgn="base">
      <a:spcBef>
        <a:spcPct val="0"/>
      </a:spcBef>
      <a:spcAft>
        <a:spcPct val="0"/>
      </a:spcAft>
      <a:defRPr sz="2800" kern="1200">
        <a:solidFill>
          <a:schemeClr val="tx1"/>
        </a:solidFill>
        <a:latin typeface="Comic Sans MS" charset="0"/>
        <a:ea typeface="ＭＳ Ｐゴシック" charset="0"/>
        <a:cs typeface="ＭＳ Ｐゴシック" charset="0"/>
      </a:defRPr>
    </a:lvl4pPr>
    <a:lvl5pPr marL="1828800" algn="l" rtl="0" fontAlgn="base">
      <a:spcBef>
        <a:spcPct val="0"/>
      </a:spcBef>
      <a:spcAft>
        <a:spcPct val="0"/>
      </a:spcAft>
      <a:defRPr sz="2800" kern="1200">
        <a:solidFill>
          <a:schemeClr val="tx1"/>
        </a:solidFill>
        <a:latin typeface="Comic Sans MS" charset="0"/>
        <a:ea typeface="ＭＳ Ｐゴシック" charset="0"/>
        <a:cs typeface="ＭＳ Ｐゴシック" charset="0"/>
      </a:defRPr>
    </a:lvl5pPr>
    <a:lvl6pPr marL="2286000" algn="l" defTabSz="457200" rtl="0" eaLnBrk="1" latinLnBrk="0" hangingPunct="1">
      <a:defRPr sz="2800" kern="1200">
        <a:solidFill>
          <a:schemeClr val="tx1"/>
        </a:solidFill>
        <a:latin typeface="Comic Sans MS" charset="0"/>
        <a:ea typeface="ＭＳ Ｐゴシック" charset="0"/>
        <a:cs typeface="ＭＳ Ｐゴシック" charset="0"/>
      </a:defRPr>
    </a:lvl6pPr>
    <a:lvl7pPr marL="2743200" algn="l" defTabSz="457200" rtl="0" eaLnBrk="1" latinLnBrk="0" hangingPunct="1">
      <a:defRPr sz="2800" kern="1200">
        <a:solidFill>
          <a:schemeClr val="tx1"/>
        </a:solidFill>
        <a:latin typeface="Comic Sans MS" charset="0"/>
        <a:ea typeface="ＭＳ Ｐゴシック" charset="0"/>
        <a:cs typeface="ＭＳ Ｐゴシック" charset="0"/>
      </a:defRPr>
    </a:lvl7pPr>
    <a:lvl8pPr marL="3200400" algn="l" defTabSz="457200" rtl="0" eaLnBrk="1" latinLnBrk="0" hangingPunct="1">
      <a:defRPr sz="2800" kern="1200">
        <a:solidFill>
          <a:schemeClr val="tx1"/>
        </a:solidFill>
        <a:latin typeface="Comic Sans MS" charset="0"/>
        <a:ea typeface="ＭＳ Ｐゴシック" charset="0"/>
        <a:cs typeface="ＭＳ Ｐゴシック" charset="0"/>
      </a:defRPr>
    </a:lvl8pPr>
    <a:lvl9pPr marL="3657600" algn="l" defTabSz="457200" rtl="0" eaLnBrk="1" latinLnBrk="0" hangingPunct="1">
      <a:defRPr sz="2800" kern="1200">
        <a:solidFill>
          <a:schemeClr val="tx1"/>
        </a:solidFill>
        <a:latin typeface="Comic Sans MS" charset="0"/>
        <a:ea typeface="ＭＳ Ｐゴシック" charset="0"/>
        <a:cs typeface="ＭＳ Ｐゴシック" charset="0"/>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AEF8"/>
    <a:srgbClr val="003300"/>
    <a:srgbClr val="006600"/>
    <a:srgbClr val="00FFFF"/>
    <a:srgbClr val="FF00FF"/>
    <a:srgbClr val="800000"/>
    <a:srgbClr val="FF3300"/>
    <a:srgbClr val="FFFF66"/>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p:cViewPr varScale="1">
        <p:scale>
          <a:sx n="104" d="100"/>
          <a:sy n="104" d="100"/>
        </p:scale>
        <p:origin x="-1128" y="-112"/>
      </p:cViewPr>
      <p:guideLst>
        <p:guide orient="horz" pos="2160"/>
        <p:guide pos="2880"/>
      </p:guideLst>
    </p:cSldViewPr>
  </p:slideViewPr>
  <p:outlineViewPr>
    <p:cViewPr>
      <p:scale>
        <a:sx n="33" d="100"/>
        <a:sy n="33" d="100"/>
      </p:scale>
      <p:origin x="0" y="3416"/>
    </p:cViewPr>
  </p:outlineViewPr>
  <p:notesTextViewPr>
    <p:cViewPr>
      <p:scale>
        <a:sx n="100" d="100"/>
        <a:sy n="100" d="100"/>
      </p:scale>
      <p:origin x="0" y="0"/>
    </p:cViewPr>
  </p:notesTextViewPr>
  <p:sorterViewPr>
    <p:cViewPr varScale="1">
      <p:scale>
        <a:sx n="1" d="1"/>
        <a:sy n="1" d="1"/>
      </p:scale>
      <p:origin x="0" y="14296"/>
    </p:cViewPr>
  </p:sorterViewPr>
  <p:gridSpacing cx="72008" cy="72008"/>
</p:viewPr>
</file>

<file path=ppt/_rels/presentation.xml.rels><?xml version="1.0" encoding="UTF-8" standalone="yes"?>
<Relationships xmlns="http://schemas.openxmlformats.org/package/2006/relationships"><Relationship Id="rId101"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Master" Target="slideMasters/slideMaster9.xml"/><Relationship Id="rId10" Type="http://schemas.openxmlformats.org/officeDocument/2006/relationships/slideMaster" Target="slideMasters/slideMaster10.xml"/><Relationship Id="rId11" Type="http://schemas.openxmlformats.org/officeDocument/2006/relationships/slideMaster" Target="slideMasters/slideMaster11.xml"/><Relationship Id="rId12" Type="http://schemas.openxmlformats.org/officeDocument/2006/relationships/slideMaster" Target="slideMasters/slideMaster12.xml"/><Relationship Id="rId13" Type="http://schemas.openxmlformats.org/officeDocument/2006/relationships/slideMaster" Target="slideMasters/slideMaster13.xml"/><Relationship Id="rId14" Type="http://schemas.openxmlformats.org/officeDocument/2006/relationships/slideMaster" Target="slideMasters/slideMaster14.xml"/><Relationship Id="rId15" Type="http://schemas.openxmlformats.org/officeDocument/2006/relationships/slideMaster" Target="slideMasters/slideMaster15.xml"/><Relationship Id="rId16" Type="http://schemas.openxmlformats.org/officeDocument/2006/relationships/slideMaster" Target="slideMasters/slideMaster16.xml"/><Relationship Id="rId17" Type="http://schemas.openxmlformats.org/officeDocument/2006/relationships/slide" Target="slides/slide1.xml"/><Relationship Id="rId18" Type="http://schemas.openxmlformats.org/officeDocument/2006/relationships/slide" Target="slides/slide2.xml"/><Relationship Id="rId19" Type="http://schemas.openxmlformats.org/officeDocument/2006/relationships/slide" Target="slides/slide3.xml"/><Relationship Id="rId30" Type="http://schemas.openxmlformats.org/officeDocument/2006/relationships/slide" Target="slides/slide14.xml"/><Relationship Id="rId31" Type="http://schemas.openxmlformats.org/officeDocument/2006/relationships/slide" Target="slides/slide15.xml"/><Relationship Id="rId32" Type="http://schemas.openxmlformats.org/officeDocument/2006/relationships/slide" Target="slides/slide16.xml"/><Relationship Id="rId33" Type="http://schemas.openxmlformats.org/officeDocument/2006/relationships/slide" Target="slides/slide17.xml"/><Relationship Id="rId34" Type="http://schemas.openxmlformats.org/officeDocument/2006/relationships/slide" Target="slides/slide18.xml"/><Relationship Id="rId35" Type="http://schemas.openxmlformats.org/officeDocument/2006/relationships/slide" Target="slides/slide19.xml"/><Relationship Id="rId36" Type="http://schemas.openxmlformats.org/officeDocument/2006/relationships/slide" Target="slides/slide20.xml"/><Relationship Id="rId37" Type="http://schemas.openxmlformats.org/officeDocument/2006/relationships/slide" Target="slides/slide21.xml"/><Relationship Id="rId38" Type="http://schemas.openxmlformats.org/officeDocument/2006/relationships/slide" Target="slides/slide22.xml"/><Relationship Id="rId39" Type="http://schemas.openxmlformats.org/officeDocument/2006/relationships/slide" Target="slides/slide23.xml"/><Relationship Id="rId50" Type="http://schemas.openxmlformats.org/officeDocument/2006/relationships/slide" Target="slides/slide34.xml"/><Relationship Id="rId51" Type="http://schemas.openxmlformats.org/officeDocument/2006/relationships/slide" Target="slides/slide35.xml"/><Relationship Id="rId52" Type="http://schemas.openxmlformats.org/officeDocument/2006/relationships/slide" Target="slides/slide36.xml"/><Relationship Id="rId53" Type="http://schemas.openxmlformats.org/officeDocument/2006/relationships/slide" Target="slides/slide37.xml"/><Relationship Id="rId54" Type="http://schemas.openxmlformats.org/officeDocument/2006/relationships/slide" Target="slides/slide38.xml"/><Relationship Id="rId55" Type="http://schemas.openxmlformats.org/officeDocument/2006/relationships/slide" Target="slides/slide39.xml"/><Relationship Id="rId56" Type="http://schemas.openxmlformats.org/officeDocument/2006/relationships/slide" Target="slides/slide40.xml"/><Relationship Id="rId57" Type="http://schemas.openxmlformats.org/officeDocument/2006/relationships/slide" Target="slides/slide41.xml"/><Relationship Id="rId58" Type="http://schemas.openxmlformats.org/officeDocument/2006/relationships/slide" Target="slides/slide42.xml"/><Relationship Id="rId59" Type="http://schemas.openxmlformats.org/officeDocument/2006/relationships/slide" Target="slides/slide43.xml"/><Relationship Id="rId70" Type="http://schemas.openxmlformats.org/officeDocument/2006/relationships/slide" Target="slides/slide54.xml"/><Relationship Id="rId71" Type="http://schemas.openxmlformats.org/officeDocument/2006/relationships/slide" Target="slides/slide55.xml"/><Relationship Id="rId72" Type="http://schemas.openxmlformats.org/officeDocument/2006/relationships/slide" Target="slides/slide56.xml"/><Relationship Id="rId73" Type="http://schemas.openxmlformats.org/officeDocument/2006/relationships/slide" Target="slides/slide57.xml"/><Relationship Id="rId74" Type="http://schemas.openxmlformats.org/officeDocument/2006/relationships/slide" Target="slides/slide58.xml"/><Relationship Id="rId75" Type="http://schemas.openxmlformats.org/officeDocument/2006/relationships/slide" Target="slides/slide59.xml"/><Relationship Id="rId76" Type="http://schemas.openxmlformats.org/officeDocument/2006/relationships/slide" Target="slides/slide60.xml"/><Relationship Id="rId77" Type="http://schemas.openxmlformats.org/officeDocument/2006/relationships/slide" Target="slides/slide61.xml"/><Relationship Id="rId78" Type="http://schemas.openxmlformats.org/officeDocument/2006/relationships/slide" Target="slides/slide62.xml"/><Relationship Id="rId79" Type="http://schemas.openxmlformats.org/officeDocument/2006/relationships/slide" Target="slides/slide63.xml"/><Relationship Id="rId90" Type="http://schemas.openxmlformats.org/officeDocument/2006/relationships/slide" Target="slides/slide74.xml"/><Relationship Id="rId91" Type="http://schemas.openxmlformats.org/officeDocument/2006/relationships/slide" Target="slides/slide75.xml"/><Relationship Id="rId92" Type="http://schemas.openxmlformats.org/officeDocument/2006/relationships/slide" Target="slides/slide76.xml"/><Relationship Id="rId93" Type="http://schemas.openxmlformats.org/officeDocument/2006/relationships/slide" Target="slides/slide77.xml"/><Relationship Id="rId94" Type="http://schemas.openxmlformats.org/officeDocument/2006/relationships/slide" Target="slides/slide78.xml"/><Relationship Id="rId95" Type="http://schemas.openxmlformats.org/officeDocument/2006/relationships/slide" Target="slides/slide79.xml"/><Relationship Id="rId96" Type="http://schemas.openxmlformats.org/officeDocument/2006/relationships/notesMaster" Target="notesMasters/notesMaster1.xml"/><Relationship Id="rId97" Type="http://schemas.openxmlformats.org/officeDocument/2006/relationships/printerSettings" Target="printerSettings/printerSettings1.bin"/><Relationship Id="rId98" Type="http://schemas.openxmlformats.org/officeDocument/2006/relationships/presProps" Target="presProps.xml"/><Relationship Id="rId99" Type="http://schemas.openxmlformats.org/officeDocument/2006/relationships/viewProps" Target="viewProps.xml"/><Relationship Id="rId20" Type="http://schemas.openxmlformats.org/officeDocument/2006/relationships/slide" Target="slides/slide4.xml"/><Relationship Id="rId21" Type="http://schemas.openxmlformats.org/officeDocument/2006/relationships/slide" Target="slides/slide5.xml"/><Relationship Id="rId22" Type="http://schemas.openxmlformats.org/officeDocument/2006/relationships/slide" Target="slides/slide6.xml"/><Relationship Id="rId23" Type="http://schemas.openxmlformats.org/officeDocument/2006/relationships/slide" Target="slides/slide7.xml"/><Relationship Id="rId24" Type="http://schemas.openxmlformats.org/officeDocument/2006/relationships/slide" Target="slides/slide8.xml"/><Relationship Id="rId25" Type="http://schemas.openxmlformats.org/officeDocument/2006/relationships/slide" Target="slides/slide9.xml"/><Relationship Id="rId26" Type="http://schemas.openxmlformats.org/officeDocument/2006/relationships/slide" Target="slides/slide10.xml"/><Relationship Id="rId27" Type="http://schemas.openxmlformats.org/officeDocument/2006/relationships/slide" Target="slides/slide11.xml"/><Relationship Id="rId28" Type="http://schemas.openxmlformats.org/officeDocument/2006/relationships/slide" Target="slides/slide12.xml"/><Relationship Id="rId29" Type="http://schemas.openxmlformats.org/officeDocument/2006/relationships/slide" Target="slides/slide13.xml"/><Relationship Id="rId40" Type="http://schemas.openxmlformats.org/officeDocument/2006/relationships/slide" Target="slides/slide24.xml"/><Relationship Id="rId41" Type="http://schemas.openxmlformats.org/officeDocument/2006/relationships/slide" Target="slides/slide25.xml"/><Relationship Id="rId42" Type="http://schemas.openxmlformats.org/officeDocument/2006/relationships/slide" Target="slides/slide26.xml"/><Relationship Id="rId43" Type="http://schemas.openxmlformats.org/officeDocument/2006/relationships/slide" Target="slides/slide27.xml"/><Relationship Id="rId44" Type="http://schemas.openxmlformats.org/officeDocument/2006/relationships/slide" Target="slides/slide28.xml"/><Relationship Id="rId45" Type="http://schemas.openxmlformats.org/officeDocument/2006/relationships/slide" Target="slides/slide29.xml"/><Relationship Id="rId46" Type="http://schemas.openxmlformats.org/officeDocument/2006/relationships/slide" Target="slides/slide30.xml"/><Relationship Id="rId47" Type="http://schemas.openxmlformats.org/officeDocument/2006/relationships/slide" Target="slides/slide31.xml"/><Relationship Id="rId48" Type="http://schemas.openxmlformats.org/officeDocument/2006/relationships/slide" Target="slides/slide32.xml"/><Relationship Id="rId49" Type="http://schemas.openxmlformats.org/officeDocument/2006/relationships/slide" Target="slides/slide33.xml"/><Relationship Id="rId60" Type="http://schemas.openxmlformats.org/officeDocument/2006/relationships/slide" Target="slides/slide44.xml"/><Relationship Id="rId61" Type="http://schemas.openxmlformats.org/officeDocument/2006/relationships/slide" Target="slides/slide45.xml"/><Relationship Id="rId62" Type="http://schemas.openxmlformats.org/officeDocument/2006/relationships/slide" Target="slides/slide46.xml"/><Relationship Id="rId63" Type="http://schemas.openxmlformats.org/officeDocument/2006/relationships/slide" Target="slides/slide47.xml"/><Relationship Id="rId64" Type="http://schemas.openxmlformats.org/officeDocument/2006/relationships/slide" Target="slides/slide48.xml"/><Relationship Id="rId65" Type="http://schemas.openxmlformats.org/officeDocument/2006/relationships/slide" Target="slides/slide49.xml"/><Relationship Id="rId66" Type="http://schemas.openxmlformats.org/officeDocument/2006/relationships/slide" Target="slides/slide50.xml"/><Relationship Id="rId67" Type="http://schemas.openxmlformats.org/officeDocument/2006/relationships/slide" Target="slides/slide51.xml"/><Relationship Id="rId68" Type="http://schemas.openxmlformats.org/officeDocument/2006/relationships/slide" Target="slides/slide52.xml"/><Relationship Id="rId69" Type="http://schemas.openxmlformats.org/officeDocument/2006/relationships/slide" Target="slides/slide53.xml"/><Relationship Id="rId100" Type="http://schemas.openxmlformats.org/officeDocument/2006/relationships/theme" Target="theme/theme1.xml"/><Relationship Id="rId80" Type="http://schemas.openxmlformats.org/officeDocument/2006/relationships/slide" Target="slides/slide64.xml"/><Relationship Id="rId81" Type="http://schemas.openxmlformats.org/officeDocument/2006/relationships/slide" Target="slides/slide65.xml"/><Relationship Id="rId82" Type="http://schemas.openxmlformats.org/officeDocument/2006/relationships/slide" Target="slides/slide66.xml"/><Relationship Id="rId83" Type="http://schemas.openxmlformats.org/officeDocument/2006/relationships/slide" Target="slides/slide67.xml"/><Relationship Id="rId84" Type="http://schemas.openxmlformats.org/officeDocument/2006/relationships/slide" Target="slides/slide68.xml"/><Relationship Id="rId85" Type="http://schemas.openxmlformats.org/officeDocument/2006/relationships/slide" Target="slides/slide69.xml"/><Relationship Id="rId86" Type="http://schemas.openxmlformats.org/officeDocument/2006/relationships/slide" Target="slides/slide70.xml"/><Relationship Id="rId87" Type="http://schemas.openxmlformats.org/officeDocument/2006/relationships/slide" Target="slides/slide71.xml"/><Relationship Id="rId88" Type="http://schemas.openxmlformats.org/officeDocument/2006/relationships/slide" Target="slides/slide72.xml"/><Relationship Id="rId89" Type="http://schemas.openxmlformats.org/officeDocument/2006/relationships/slide" Target="slides/slide7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2626" name="Rectangle 2"/>
          <p:cNvSpPr>
            <a:spLocks noGrp="1" noChangeArrowheads="1"/>
          </p:cNvSpPr>
          <p:nvPr>
            <p:ph type="hdr" sz="quarter"/>
          </p:nvPr>
        </p:nvSpPr>
        <p:spPr bwMode="auto">
          <a:xfrm>
            <a:off x="0" y="0"/>
            <a:ext cx="2971800" cy="457200"/>
          </a:xfrm>
          <a:prstGeom prst="rect">
            <a:avLst/>
          </a:prstGeom>
          <a:noFill/>
          <a:ln w="12700" cap="sq">
            <a:noFill/>
            <a:miter lim="800000"/>
            <a:headEnd type="none" w="sm" len="sm"/>
            <a:tailEnd type="none" w="sm" len="sm"/>
          </a:ln>
          <a:effectLst/>
        </p:spPr>
        <p:txBody>
          <a:bodyPr vert="horz" wrap="none" lIns="91440" tIns="45720" rIns="91440" bIns="45720" numCol="1" anchor="t" anchorCtr="0" compatLnSpc="1">
            <a:prstTxWarp prst="textNoShape">
              <a:avLst/>
            </a:prstTxWarp>
          </a:bodyPr>
          <a:lstStyle>
            <a:lvl1pPr>
              <a:defRPr sz="1200">
                <a:latin typeface="Comic Sans MS" pitchFamily="-111" charset="0"/>
                <a:ea typeface="+mn-ea"/>
                <a:cs typeface="+mn-cs"/>
              </a:defRPr>
            </a:lvl1pPr>
          </a:lstStyle>
          <a:p>
            <a:pPr>
              <a:defRPr/>
            </a:pPr>
            <a:endParaRPr lang="en-US"/>
          </a:p>
        </p:txBody>
      </p:sp>
      <p:sp>
        <p:nvSpPr>
          <p:cNvPr id="282627" name="Rectangle 3"/>
          <p:cNvSpPr>
            <a:spLocks noGrp="1" noChangeArrowheads="1"/>
          </p:cNvSpPr>
          <p:nvPr>
            <p:ph type="dt" idx="1"/>
          </p:nvPr>
        </p:nvSpPr>
        <p:spPr bwMode="auto">
          <a:xfrm>
            <a:off x="3886200" y="0"/>
            <a:ext cx="2971800" cy="457200"/>
          </a:xfrm>
          <a:prstGeom prst="rect">
            <a:avLst/>
          </a:prstGeom>
          <a:noFill/>
          <a:ln w="12700" cap="sq">
            <a:noFill/>
            <a:miter lim="800000"/>
            <a:headEnd type="none" w="sm" len="sm"/>
            <a:tailEnd type="none" w="sm" len="sm"/>
          </a:ln>
          <a:effectLst/>
        </p:spPr>
        <p:txBody>
          <a:bodyPr vert="horz" wrap="none" lIns="91440" tIns="45720" rIns="91440" bIns="45720" numCol="1" anchor="t" anchorCtr="0" compatLnSpc="1">
            <a:prstTxWarp prst="textNoShape">
              <a:avLst/>
            </a:prstTxWarp>
          </a:bodyPr>
          <a:lstStyle>
            <a:lvl1pPr algn="r">
              <a:defRPr sz="1200">
                <a:latin typeface="Comic Sans MS" pitchFamily="-111" charset="0"/>
                <a:ea typeface="+mn-ea"/>
                <a:cs typeface="+mn-cs"/>
              </a:defRPr>
            </a:lvl1pPr>
          </a:lstStyle>
          <a:p>
            <a:pPr>
              <a:defRPr/>
            </a:pPr>
            <a:endParaRPr lang="en-US"/>
          </a:p>
        </p:txBody>
      </p:sp>
      <p:sp>
        <p:nvSpPr>
          <p:cNvPr id="15770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82629" name="Rectangle 5"/>
          <p:cNvSpPr>
            <a:spLocks noGrp="1" noChangeArrowheads="1"/>
          </p:cNvSpPr>
          <p:nvPr>
            <p:ph type="body" sz="quarter" idx="3"/>
          </p:nvPr>
        </p:nvSpPr>
        <p:spPr bwMode="auto">
          <a:xfrm>
            <a:off x="914400" y="4343400"/>
            <a:ext cx="5029200" cy="4114800"/>
          </a:xfrm>
          <a:prstGeom prst="rect">
            <a:avLst/>
          </a:prstGeom>
          <a:noFill/>
          <a:ln w="12700" cap="sq">
            <a:noFill/>
            <a:miter lim="800000"/>
            <a:headEnd type="none" w="sm" len="sm"/>
            <a:tailEnd type="none" w="sm" len="sm"/>
          </a:ln>
          <a:effectLst/>
        </p:spPr>
        <p:txBody>
          <a:bodyPr vert="horz" wrap="non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82630" name="Rectangle 6"/>
          <p:cNvSpPr>
            <a:spLocks noGrp="1" noChangeArrowheads="1"/>
          </p:cNvSpPr>
          <p:nvPr>
            <p:ph type="ftr" sz="quarter" idx="4"/>
          </p:nvPr>
        </p:nvSpPr>
        <p:spPr bwMode="auto">
          <a:xfrm>
            <a:off x="0" y="8686800"/>
            <a:ext cx="2971800" cy="457200"/>
          </a:xfrm>
          <a:prstGeom prst="rect">
            <a:avLst/>
          </a:prstGeom>
          <a:noFill/>
          <a:ln w="12700" cap="sq">
            <a:noFill/>
            <a:miter lim="800000"/>
            <a:headEnd type="none" w="sm" len="sm"/>
            <a:tailEnd type="none" w="sm" len="sm"/>
          </a:ln>
          <a:effectLst/>
        </p:spPr>
        <p:txBody>
          <a:bodyPr vert="horz" wrap="none" lIns="91440" tIns="45720" rIns="91440" bIns="45720" numCol="1" anchor="b" anchorCtr="0" compatLnSpc="1">
            <a:prstTxWarp prst="textNoShape">
              <a:avLst/>
            </a:prstTxWarp>
          </a:bodyPr>
          <a:lstStyle>
            <a:lvl1pPr>
              <a:defRPr sz="1200">
                <a:latin typeface="Comic Sans MS" pitchFamily="-111" charset="0"/>
                <a:ea typeface="+mn-ea"/>
                <a:cs typeface="+mn-cs"/>
              </a:defRPr>
            </a:lvl1pPr>
          </a:lstStyle>
          <a:p>
            <a:pPr>
              <a:defRPr/>
            </a:pPr>
            <a:endParaRPr lang="en-US"/>
          </a:p>
        </p:txBody>
      </p:sp>
      <p:sp>
        <p:nvSpPr>
          <p:cNvPr id="282631" name="Rectangle 7"/>
          <p:cNvSpPr>
            <a:spLocks noGrp="1" noChangeArrowheads="1"/>
          </p:cNvSpPr>
          <p:nvPr>
            <p:ph type="sldNum" sz="quarter" idx="5"/>
          </p:nvPr>
        </p:nvSpPr>
        <p:spPr bwMode="auto">
          <a:xfrm>
            <a:off x="3886200" y="8686800"/>
            <a:ext cx="2971800" cy="457200"/>
          </a:xfrm>
          <a:prstGeom prst="rect">
            <a:avLst/>
          </a:prstGeom>
          <a:noFill/>
          <a:ln w="12700" cap="sq">
            <a:noFill/>
            <a:miter lim="800000"/>
            <a:headEnd type="none" w="sm" len="sm"/>
            <a:tailEnd type="none" w="sm" len="sm"/>
          </a:ln>
          <a:effectLst/>
        </p:spPr>
        <p:txBody>
          <a:bodyPr vert="horz" wrap="none" lIns="91440" tIns="45720" rIns="91440" bIns="45720" numCol="1" anchor="b" anchorCtr="0" compatLnSpc="1">
            <a:prstTxWarp prst="textNoShape">
              <a:avLst/>
            </a:prstTxWarp>
          </a:bodyPr>
          <a:lstStyle>
            <a:lvl1pPr algn="r">
              <a:defRPr sz="1200"/>
            </a:lvl1pPr>
          </a:lstStyle>
          <a:p>
            <a:pPr>
              <a:defRPr/>
            </a:pPr>
            <a:fld id="{B5C926DD-B44D-ED4D-A985-17AEC220BF7C}" type="slidenum">
              <a:rPr lang="en-US"/>
              <a:pPr>
                <a:defRPr/>
              </a:pPr>
              <a:t>‹#›</a:t>
            </a:fld>
            <a:endParaRPr lang="en-US"/>
          </a:p>
        </p:txBody>
      </p:sp>
    </p:spTree>
    <p:extLst>
      <p:ext uri="{BB962C8B-B14F-4D97-AF65-F5344CB8AC3E}">
        <p14:creationId xmlns:p14="http://schemas.microsoft.com/office/powerpoint/2010/main" val="77722398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11" charset="0"/>
        <a:ea typeface="ＭＳ Ｐゴシック" pitchFamily="-110" charset="-128"/>
        <a:cs typeface="ＭＳ Ｐゴシック" pitchFamily="-110" charset="-128"/>
      </a:defRPr>
    </a:lvl1pPr>
    <a:lvl2pPr marL="457200" algn="l" rtl="0" eaLnBrk="0" fontAlgn="base" hangingPunct="0">
      <a:spcBef>
        <a:spcPct val="30000"/>
      </a:spcBef>
      <a:spcAft>
        <a:spcPct val="0"/>
      </a:spcAft>
      <a:defRPr sz="1200" kern="1200">
        <a:solidFill>
          <a:schemeClr val="tx1"/>
        </a:solidFill>
        <a:latin typeface="Times New Roman" pitchFamily="-111" charset="0"/>
        <a:ea typeface="ＭＳ Ｐゴシック" pitchFamily="-111" charset="-128"/>
        <a:cs typeface="+mn-cs"/>
      </a:defRPr>
    </a:lvl2pPr>
    <a:lvl3pPr marL="914400" algn="l" rtl="0" eaLnBrk="0" fontAlgn="base" hangingPunct="0">
      <a:spcBef>
        <a:spcPct val="30000"/>
      </a:spcBef>
      <a:spcAft>
        <a:spcPct val="0"/>
      </a:spcAft>
      <a:defRPr sz="1200" kern="1200">
        <a:solidFill>
          <a:schemeClr val="tx1"/>
        </a:solidFill>
        <a:latin typeface="Times New Roman" pitchFamily="-111" charset="0"/>
        <a:ea typeface="ＭＳ Ｐゴシック" charset="0"/>
        <a:cs typeface="Geneva" charset="-128"/>
      </a:defRPr>
    </a:lvl3pPr>
    <a:lvl4pPr marL="1371600" algn="l" rtl="0" eaLnBrk="0" fontAlgn="base" hangingPunct="0">
      <a:spcBef>
        <a:spcPct val="30000"/>
      </a:spcBef>
      <a:spcAft>
        <a:spcPct val="0"/>
      </a:spcAft>
      <a:defRPr sz="1200" kern="1200">
        <a:solidFill>
          <a:schemeClr val="tx1"/>
        </a:solidFill>
        <a:latin typeface="Times New Roman" pitchFamily="-111" charset="0"/>
        <a:ea typeface="Geneva" charset="-128"/>
        <a:cs typeface="Geneva" charset="0"/>
      </a:defRPr>
    </a:lvl4pPr>
    <a:lvl5pPr marL="1828800" algn="l" rtl="0" eaLnBrk="0" fontAlgn="base" hangingPunct="0">
      <a:spcBef>
        <a:spcPct val="30000"/>
      </a:spcBef>
      <a:spcAft>
        <a:spcPct val="0"/>
      </a:spcAft>
      <a:defRPr sz="1200" kern="1200">
        <a:solidFill>
          <a:schemeClr val="tx1"/>
        </a:solidFill>
        <a:latin typeface="Times New Roman" pitchFamily="-111" charset="0"/>
        <a:ea typeface="ＭＳ Ｐゴシック" charset="-128"/>
        <a:cs typeface="ＭＳ Ｐゴシック" charset="-128"/>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0962" name="Rectangle 2"/>
          <p:cNvSpPr>
            <a:spLocks noChangeArrowheads="1" noTextEdit="1"/>
          </p:cNvSpPr>
          <p:nvPr>
            <p:ph type="sldImg"/>
          </p:nvPr>
        </p:nvSpPr>
        <p:spPr>
          <a:xfrm>
            <a:off x="1150938" y="692150"/>
            <a:ext cx="4556125" cy="3416300"/>
          </a:xfrm>
          <a:ln/>
          <a:extLst>
            <a:ext uri="{FAA26D3D-D897-4be2-8F04-BA451C77F1D7}">
              <ma14:placeholderFlag xmlns:ma14="http://schemas.microsoft.com/office/mac/drawingml/2011/main" val="1"/>
            </a:ext>
          </a:extLst>
        </p:spPr>
      </p:sp>
      <p:sp>
        <p:nvSpPr>
          <p:cNvPr id="680963" name="Rectangle 3"/>
          <p:cNvSpPr>
            <a:spLocks noGrp="1" noChangeArrowheads="1"/>
          </p:cNvSpPr>
          <p:nvPr>
            <p:ph type="body" idx="1"/>
          </p:nvPr>
        </p:nvSpPr>
        <p:spPr/>
        <p:txBody>
          <a:bodyPr/>
          <a:lstStyle/>
          <a:p>
            <a:r>
              <a:rPr lang="fi-FI" b="1"/>
              <a:t>…sampai semua bangsa Israel yang menggerutu dan semua yang tidak taat, yang berusia di atas 20 tahun meninggal. Semua yang ada di dalam “generasi yang tidak percaya” – semua, kecuali Yosua dan Kaleb – dua pengintai dengan “laporan minoritas” – MUSA dan keluarga mereka. </a:t>
            </a:r>
          </a:p>
          <a:p>
            <a:r>
              <a:rPr lang="fi-FI" b="1"/>
              <a:t>////	Bangsa itu berkata…MAKSUDMU…40 TAHUN DI SINI?  Ya benar…40 tahun!  Dan semua karena mereka kurang percaya akan pemeliharaan TUHAN dan rencana jangka panjangNya. Dan jangan lupa selama 40 tahun itu, generasi BARU bangsa Israel akan dilahirkan selama perjalanan yang lama di gurun.</a:t>
            </a:r>
            <a:endParaRPr lang="en-US" b="1"/>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800">
                <a:solidFill>
                  <a:schemeClr val="tx1"/>
                </a:solidFill>
                <a:latin typeface="Comic Sans MS" charset="0"/>
                <a:ea typeface="ＭＳ Ｐゴシック" charset="0"/>
                <a:cs typeface="ＭＳ Ｐゴシック" charset="0"/>
              </a:defRPr>
            </a:lvl1pPr>
            <a:lvl2pPr marL="742950" indent="-285750" eaLnBrk="0" hangingPunct="0">
              <a:defRPr sz="2800">
                <a:solidFill>
                  <a:schemeClr val="tx1"/>
                </a:solidFill>
                <a:latin typeface="Comic Sans MS" charset="0"/>
                <a:ea typeface="ＭＳ Ｐゴシック" charset="0"/>
              </a:defRPr>
            </a:lvl2pPr>
            <a:lvl3pPr marL="1143000" indent="-228600" eaLnBrk="0" hangingPunct="0">
              <a:defRPr sz="2800">
                <a:solidFill>
                  <a:schemeClr val="tx1"/>
                </a:solidFill>
                <a:latin typeface="Comic Sans MS" charset="0"/>
                <a:ea typeface="ＭＳ Ｐゴシック" charset="0"/>
              </a:defRPr>
            </a:lvl3pPr>
            <a:lvl4pPr marL="1600200" indent="-228600" eaLnBrk="0" hangingPunct="0">
              <a:defRPr sz="2800">
                <a:solidFill>
                  <a:schemeClr val="tx1"/>
                </a:solidFill>
                <a:latin typeface="Comic Sans MS" charset="0"/>
                <a:ea typeface="ＭＳ Ｐゴシック" charset="0"/>
              </a:defRPr>
            </a:lvl4pPr>
            <a:lvl5pPr marL="2057400" indent="-228600" eaLnBrk="0" hangingPunct="0">
              <a:defRPr sz="28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8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8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8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800">
                <a:solidFill>
                  <a:schemeClr val="tx1"/>
                </a:solidFill>
                <a:latin typeface="Comic Sans MS" charset="0"/>
                <a:ea typeface="ＭＳ Ｐゴシック" charset="0"/>
              </a:defRPr>
            </a:lvl9pPr>
          </a:lstStyle>
          <a:p>
            <a:pPr eaLnBrk="1" hangingPunct="1"/>
            <a:fld id="{F35EC270-8828-9349-AA4B-A288151B862F}" type="slidenum">
              <a:rPr lang="en-US" sz="1200"/>
              <a:pPr eaLnBrk="1" hangingPunct="1"/>
              <a:t>51</a:t>
            </a:fld>
            <a:endParaRPr lang="en-US" sz="1200"/>
          </a:p>
        </p:txBody>
      </p:sp>
      <p:sp>
        <p:nvSpPr>
          <p:cNvPr id="220162" name="Rectangle 2"/>
          <p:cNvSpPr>
            <a:spLocks noGrp="1" noRot="1" noChangeAspect="1" noChangeArrowheads="1"/>
          </p:cNvSpPr>
          <p:nvPr>
            <p:ph type="sldImg"/>
          </p:nvPr>
        </p:nvSpPr>
        <p:spPr>
          <a:solidFill>
            <a:srgbClr val="FFFFFF"/>
          </a:solidFill>
          <a:ln/>
        </p:spPr>
      </p:sp>
      <p:sp>
        <p:nvSpPr>
          <p:cNvPr id="22016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3"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800">
                <a:solidFill>
                  <a:schemeClr val="tx1"/>
                </a:solidFill>
                <a:latin typeface="Comic Sans MS" charset="0"/>
                <a:ea typeface="ＭＳ Ｐゴシック" charset="0"/>
                <a:cs typeface="ＭＳ Ｐゴシック" charset="0"/>
              </a:defRPr>
            </a:lvl1pPr>
            <a:lvl2pPr marL="742950" indent="-285750" eaLnBrk="0" hangingPunct="0">
              <a:defRPr sz="2800">
                <a:solidFill>
                  <a:schemeClr val="tx1"/>
                </a:solidFill>
                <a:latin typeface="Comic Sans MS" charset="0"/>
                <a:ea typeface="ＭＳ Ｐゴシック" charset="0"/>
              </a:defRPr>
            </a:lvl2pPr>
            <a:lvl3pPr marL="1143000" indent="-228600" eaLnBrk="0" hangingPunct="0">
              <a:defRPr sz="2800">
                <a:solidFill>
                  <a:schemeClr val="tx1"/>
                </a:solidFill>
                <a:latin typeface="Comic Sans MS" charset="0"/>
                <a:ea typeface="ＭＳ Ｐゴシック" charset="0"/>
              </a:defRPr>
            </a:lvl3pPr>
            <a:lvl4pPr marL="1600200" indent="-228600" eaLnBrk="0" hangingPunct="0">
              <a:defRPr sz="2800">
                <a:solidFill>
                  <a:schemeClr val="tx1"/>
                </a:solidFill>
                <a:latin typeface="Comic Sans MS" charset="0"/>
                <a:ea typeface="ＭＳ Ｐゴシック" charset="0"/>
              </a:defRPr>
            </a:lvl4pPr>
            <a:lvl5pPr marL="2057400" indent="-228600" eaLnBrk="0" hangingPunct="0">
              <a:defRPr sz="28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8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8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8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800">
                <a:solidFill>
                  <a:schemeClr val="tx1"/>
                </a:solidFill>
                <a:latin typeface="Comic Sans MS" charset="0"/>
                <a:ea typeface="ＭＳ Ｐゴシック" charset="0"/>
              </a:defRPr>
            </a:lvl9pPr>
          </a:lstStyle>
          <a:p>
            <a:pPr eaLnBrk="1" hangingPunct="1"/>
            <a:fld id="{6061EB64-CF6D-B642-A995-CD7EC81F77D5}" type="slidenum">
              <a:rPr lang="en-US" sz="1200"/>
              <a:pPr eaLnBrk="1" hangingPunct="1"/>
              <a:t>58</a:t>
            </a:fld>
            <a:endParaRPr lang="en-US" sz="1200"/>
          </a:p>
        </p:txBody>
      </p:sp>
      <p:sp>
        <p:nvSpPr>
          <p:cNvPr id="228354" name="Rectangle 2"/>
          <p:cNvSpPr>
            <a:spLocks noGrp="1" noRot="1" noChangeAspect="1" noChangeArrowheads="1"/>
          </p:cNvSpPr>
          <p:nvPr>
            <p:ph type="sldImg"/>
          </p:nvPr>
        </p:nvSpPr>
        <p:spPr>
          <a:solidFill>
            <a:srgbClr val="FFFFFF"/>
          </a:solidFill>
          <a:ln/>
        </p:spPr>
      </p:sp>
      <p:sp>
        <p:nvSpPr>
          <p:cNvPr id="228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3"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Comic Sans MS" charset="0"/>
                <a:ea typeface="ＭＳ Ｐゴシック" charset="0"/>
                <a:cs typeface="ＭＳ Ｐゴシック" charset="0"/>
              </a:defRPr>
            </a:lvl1pPr>
            <a:lvl2pPr marL="742950" indent="-285750" eaLnBrk="0" hangingPunct="0">
              <a:defRPr sz="2800">
                <a:solidFill>
                  <a:schemeClr val="tx1"/>
                </a:solidFill>
                <a:latin typeface="Comic Sans MS" charset="0"/>
                <a:ea typeface="ＭＳ Ｐゴシック" charset="0"/>
              </a:defRPr>
            </a:lvl2pPr>
            <a:lvl3pPr marL="1143000" indent="-228600" eaLnBrk="0" hangingPunct="0">
              <a:defRPr sz="2800">
                <a:solidFill>
                  <a:schemeClr val="tx1"/>
                </a:solidFill>
                <a:latin typeface="Comic Sans MS" charset="0"/>
                <a:ea typeface="ＭＳ Ｐゴシック" charset="0"/>
              </a:defRPr>
            </a:lvl3pPr>
            <a:lvl4pPr marL="1600200" indent="-228600" eaLnBrk="0" hangingPunct="0">
              <a:defRPr sz="2800">
                <a:solidFill>
                  <a:schemeClr val="tx1"/>
                </a:solidFill>
                <a:latin typeface="Comic Sans MS" charset="0"/>
                <a:ea typeface="ＭＳ Ｐゴシック" charset="0"/>
              </a:defRPr>
            </a:lvl4pPr>
            <a:lvl5pPr marL="2057400" indent="-228600" eaLnBrk="0" hangingPunct="0">
              <a:defRPr sz="28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8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8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8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800">
                <a:solidFill>
                  <a:schemeClr val="tx1"/>
                </a:solidFill>
                <a:latin typeface="Comic Sans MS" charset="0"/>
                <a:ea typeface="ＭＳ Ｐゴシック" charset="0"/>
              </a:defRPr>
            </a:lvl9pPr>
          </a:lstStyle>
          <a:p>
            <a:pPr eaLnBrk="1" hangingPunct="1"/>
            <a:fld id="{9C817D06-ADDA-0348-B30C-BD471EBC065A}" type="slidenum">
              <a:rPr lang="en-US" sz="1200">
                <a:solidFill>
                  <a:srgbClr val="000000"/>
                </a:solidFill>
                <a:latin typeface="Times New Roman" charset="0"/>
              </a:rPr>
              <a:pPr eaLnBrk="1" hangingPunct="1"/>
              <a:t>62</a:t>
            </a:fld>
            <a:endParaRPr lang="en-US" sz="1200">
              <a:solidFill>
                <a:srgbClr val="000000"/>
              </a:solidFill>
              <a:latin typeface="Times New Roman" charset="0"/>
            </a:endParaRPr>
          </a:p>
        </p:txBody>
      </p:sp>
      <p:sp>
        <p:nvSpPr>
          <p:cNvPr id="233474" name="Rectangle 2"/>
          <p:cNvSpPr>
            <a:spLocks noGrp="1" noRot="1" noChangeAspect="1" noChangeArrowheads="1" noTextEdit="1"/>
          </p:cNvSpPr>
          <p:nvPr>
            <p:ph type="sldImg"/>
          </p:nvPr>
        </p:nvSpPr>
        <p:spPr>
          <a:ln/>
        </p:spPr>
      </p:sp>
      <p:sp>
        <p:nvSpPr>
          <p:cNvPr id="233475"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1"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800">
                <a:solidFill>
                  <a:schemeClr val="tx1"/>
                </a:solidFill>
                <a:latin typeface="Comic Sans MS" charset="0"/>
                <a:ea typeface="ＭＳ Ｐゴシック" charset="0"/>
                <a:cs typeface="ＭＳ Ｐゴシック" charset="0"/>
              </a:defRPr>
            </a:lvl1pPr>
            <a:lvl2pPr marL="742950" indent="-285750" eaLnBrk="0" hangingPunct="0">
              <a:defRPr sz="2800">
                <a:solidFill>
                  <a:schemeClr val="tx1"/>
                </a:solidFill>
                <a:latin typeface="Comic Sans MS" charset="0"/>
                <a:ea typeface="ＭＳ Ｐゴシック" charset="0"/>
              </a:defRPr>
            </a:lvl2pPr>
            <a:lvl3pPr marL="1143000" indent="-228600" eaLnBrk="0" hangingPunct="0">
              <a:defRPr sz="2800">
                <a:solidFill>
                  <a:schemeClr val="tx1"/>
                </a:solidFill>
                <a:latin typeface="Comic Sans MS" charset="0"/>
                <a:ea typeface="ＭＳ Ｐゴシック" charset="0"/>
              </a:defRPr>
            </a:lvl3pPr>
            <a:lvl4pPr marL="1600200" indent="-228600" eaLnBrk="0" hangingPunct="0">
              <a:defRPr sz="2800">
                <a:solidFill>
                  <a:schemeClr val="tx1"/>
                </a:solidFill>
                <a:latin typeface="Comic Sans MS" charset="0"/>
                <a:ea typeface="ＭＳ Ｐゴシック" charset="0"/>
              </a:defRPr>
            </a:lvl4pPr>
            <a:lvl5pPr marL="2057400" indent="-228600" eaLnBrk="0" hangingPunct="0">
              <a:defRPr sz="28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8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8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8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800">
                <a:solidFill>
                  <a:schemeClr val="tx1"/>
                </a:solidFill>
                <a:latin typeface="Comic Sans MS" charset="0"/>
                <a:ea typeface="ＭＳ Ｐゴシック" charset="0"/>
              </a:defRPr>
            </a:lvl9pPr>
          </a:lstStyle>
          <a:p>
            <a:pPr algn="r" eaLnBrk="1" hangingPunct="1"/>
            <a:fld id="{7EFC8E84-22BF-F44F-AA80-E400A50B5C23}" type="slidenum">
              <a:rPr lang="en-US" sz="1200">
                <a:solidFill>
                  <a:srgbClr val="000000"/>
                </a:solidFill>
                <a:latin typeface="Arial" charset="0"/>
              </a:rPr>
              <a:pPr algn="r" eaLnBrk="1" hangingPunct="1"/>
              <a:t>63</a:t>
            </a:fld>
            <a:endParaRPr lang="en-US" sz="1200">
              <a:solidFill>
                <a:srgbClr val="000000"/>
              </a:solidFill>
              <a:latin typeface="Arial" charset="0"/>
            </a:endParaRPr>
          </a:p>
        </p:txBody>
      </p:sp>
      <p:sp>
        <p:nvSpPr>
          <p:cNvPr id="235522" name="Rectangle 2"/>
          <p:cNvSpPr>
            <a:spLocks noGrp="1" noRot="1" noChangeAspect="1" noChangeArrowheads="1" noTextEdit="1"/>
          </p:cNvSpPr>
          <p:nvPr>
            <p:ph type="sldImg"/>
          </p:nvPr>
        </p:nvSpPr>
        <p:spPr>
          <a:solidFill>
            <a:srgbClr val="FFFFFF"/>
          </a:solidFill>
          <a:ln/>
        </p:spPr>
      </p:sp>
      <p:sp>
        <p:nvSpPr>
          <p:cNvPr id="235523"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Some say Jerusalem was in the </a:t>
            </a:r>
            <a:r>
              <a:rPr lang="en-US" altLang="ja-JP">
                <a:latin typeface="Arial" charset="0"/>
                <a:ea typeface="ＭＳ Ｐゴシック" charset="0"/>
                <a:cs typeface="ＭＳ Ｐゴシック" charset="0"/>
              </a:rPr>
              <a:t>"navel" of Israel, meaning the center!</a:t>
            </a:r>
            <a:endParaRPr lang="en-US">
              <a:latin typeface="Arial" charset="0"/>
              <a:ea typeface="ＭＳ Ｐゴシック" charset="0"/>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69"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Comic Sans MS" charset="0"/>
                <a:ea typeface="ＭＳ Ｐゴシック" charset="0"/>
                <a:cs typeface="ＭＳ Ｐゴシック" charset="0"/>
              </a:defRPr>
            </a:lvl1pPr>
            <a:lvl2pPr marL="742950" indent="-285750" eaLnBrk="0" hangingPunct="0">
              <a:defRPr sz="2800">
                <a:solidFill>
                  <a:schemeClr val="tx1"/>
                </a:solidFill>
                <a:latin typeface="Comic Sans MS" charset="0"/>
                <a:ea typeface="ＭＳ Ｐゴシック" charset="0"/>
              </a:defRPr>
            </a:lvl2pPr>
            <a:lvl3pPr marL="1143000" indent="-228600" eaLnBrk="0" hangingPunct="0">
              <a:defRPr sz="2800">
                <a:solidFill>
                  <a:schemeClr val="tx1"/>
                </a:solidFill>
                <a:latin typeface="Comic Sans MS" charset="0"/>
                <a:ea typeface="ＭＳ Ｐゴシック" charset="0"/>
              </a:defRPr>
            </a:lvl3pPr>
            <a:lvl4pPr marL="1600200" indent="-228600" eaLnBrk="0" hangingPunct="0">
              <a:defRPr sz="2800">
                <a:solidFill>
                  <a:schemeClr val="tx1"/>
                </a:solidFill>
                <a:latin typeface="Comic Sans MS" charset="0"/>
                <a:ea typeface="ＭＳ Ｐゴシック" charset="0"/>
              </a:defRPr>
            </a:lvl4pPr>
            <a:lvl5pPr marL="2057400" indent="-228600" eaLnBrk="0" hangingPunct="0">
              <a:defRPr sz="28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8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8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8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800">
                <a:solidFill>
                  <a:schemeClr val="tx1"/>
                </a:solidFill>
                <a:latin typeface="Comic Sans MS" charset="0"/>
                <a:ea typeface="ＭＳ Ｐゴシック" charset="0"/>
              </a:defRPr>
            </a:lvl9pPr>
          </a:lstStyle>
          <a:p>
            <a:pPr eaLnBrk="1" hangingPunct="1"/>
            <a:fld id="{EFC3E5B7-5F87-8D49-BA6E-C64A7FA4096F}" type="slidenum">
              <a:rPr lang="en-US" sz="1200">
                <a:solidFill>
                  <a:srgbClr val="000000"/>
                </a:solidFill>
                <a:latin typeface="Arial" charset="0"/>
              </a:rPr>
              <a:pPr eaLnBrk="1" hangingPunct="1"/>
              <a:t>64</a:t>
            </a:fld>
            <a:endParaRPr lang="en-US" sz="1200">
              <a:solidFill>
                <a:srgbClr val="000000"/>
              </a:solidFill>
              <a:latin typeface="Arial" charset="0"/>
            </a:endParaRPr>
          </a:p>
        </p:txBody>
      </p:sp>
      <p:sp>
        <p:nvSpPr>
          <p:cNvPr id="237570" name="Rectangle 2"/>
          <p:cNvSpPr>
            <a:spLocks noGrp="1" noRot="1" noChangeAspect="1" noChangeArrowheads="1" noTextEdit="1"/>
          </p:cNvSpPr>
          <p:nvPr>
            <p:ph type="sldImg"/>
          </p:nvPr>
        </p:nvSpPr>
        <p:spPr>
          <a:ln/>
        </p:spPr>
      </p:sp>
      <p:sp>
        <p:nvSpPr>
          <p:cNvPr id="237571"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7"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800">
                <a:solidFill>
                  <a:schemeClr val="tx1"/>
                </a:solidFill>
                <a:latin typeface="Comic Sans MS" charset="0"/>
                <a:ea typeface="ＭＳ Ｐゴシック" charset="0"/>
                <a:cs typeface="ＭＳ Ｐゴシック" charset="0"/>
              </a:defRPr>
            </a:lvl1pPr>
            <a:lvl2pPr marL="742950" indent="-285750" eaLnBrk="0" hangingPunct="0">
              <a:defRPr sz="2800">
                <a:solidFill>
                  <a:schemeClr val="tx1"/>
                </a:solidFill>
                <a:latin typeface="Comic Sans MS" charset="0"/>
                <a:ea typeface="ＭＳ Ｐゴシック" charset="0"/>
              </a:defRPr>
            </a:lvl2pPr>
            <a:lvl3pPr marL="1143000" indent="-228600" eaLnBrk="0" hangingPunct="0">
              <a:defRPr sz="2800">
                <a:solidFill>
                  <a:schemeClr val="tx1"/>
                </a:solidFill>
                <a:latin typeface="Comic Sans MS" charset="0"/>
                <a:ea typeface="ＭＳ Ｐゴシック" charset="0"/>
              </a:defRPr>
            </a:lvl3pPr>
            <a:lvl4pPr marL="1600200" indent="-228600" eaLnBrk="0" hangingPunct="0">
              <a:defRPr sz="2800">
                <a:solidFill>
                  <a:schemeClr val="tx1"/>
                </a:solidFill>
                <a:latin typeface="Comic Sans MS" charset="0"/>
                <a:ea typeface="ＭＳ Ｐゴシック" charset="0"/>
              </a:defRPr>
            </a:lvl4pPr>
            <a:lvl5pPr marL="2057400" indent="-228600" eaLnBrk="0" hangingPunct="0">
              <a:defRPr sz="28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8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8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8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800">
                <a:solidFill>
                  <a:schemeClr val="tx1"/>
                </a:solidFill>
                <a:latin typeface="Comic Sans MS" charset="0"/>
                <a:ea typeface="ＭＳ Ｐゴシック" charset="0"/>
              </a:defRPr>
            </a:lvl9pPr>
          </a:lstStyle>
          <a:p>
            <a:pPr eaLnBrk="1" hangingPunct="1"/>
            <a:fld id="{F7F00351-5765-8E42-8FAB-03E5E769001A}" type="slidenum">
              <a:rPr lang="en-US" sz="1200"/>
              <a:pPr eaLnBrk="1" hangingPunct="1"/>
              <a:t>65</a:t>
            </a:fld>
            <a:endParaRPr lang="en-US" sz="1200"/>
          </a:p>
        </p:txBody>
      </p:sp>
      <p:sp>
        <p:nvSpPr>
          <p:cNvPr id="239618" name="Rectangle 2"/>
          <p:cNvSpPr>
            <a:spLocks noGrp="1" noRot="1" noChangeAspect="1" noChangeArrowheads="1"/>
          </p:cNvSpPr>
          <p:nvPr>
            <p:ph type="sldImg"/>
          </p:nvPr>
        </p:nvSpPr>
        <p:spPr>
          <a:solidFill>
            <a:srgbClr val="FFFFFF"/>
          </a:solidFill>
          <a:ln/>
        </p:spPr>
      </p:sp>
      <p:sp>
        <p:nvSpPr>
          <p:cNvPr id="23961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89"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800">
                <a:solidFill>
                  <a:schemeClr val="tx1"/>
                </a:solidFill>
                <a:latin typeface="Comic Sans MS" charset="0"/>
                <a:ea typeface="ＭＳ Ｐゴシック" charset="0"/>
                <a:cs typeface="ＭＳ Ｐゴシック" charset="0"/>
              </a:defRPr>
            </a:lvl1pPr>
            <a:lvl2pPr marL="742950" indent="-285750" eaLnBrk="0" hangingPunct="0">
              <a:defRPr sz="2800">
                <a:solidFill>
                  <a:schemeClr val="tx1"/>
                </a:solidFill>
                <a:latin typeface="Comic Sans MS" charset="0"/>
                <a:ea typeface="ＭＳ Ｐゴシック" charset="0"/>
              </a:defRPr>
            </a:lvl2pPr>
            <a:lvl3pPr marL="1143000" indent="-228600" eaLnBrk="0" hangingPunct="0">
              <a:defRPr sz="2800">
                <a:solidFill>
                  <a:schemeClr val="tx1"/>
                </a:solidFill>
                <a:latin typeface="Comic Sans MS" charset="0"/>
                <a:ea typeface="ＭＳ Ｐゴシック" charset="0"/>
              </a:defRPr>
            </a:lvl3pPr>
            <a:lvl4pPr marL="1600200" indent="-228600" eaLnBrk="0" hangingPunct="0">
              <a:defRPr sz="2800">
                <a:solidFill>
                  <a:schemeClr val="tx1"/>
                </a:solidFill>
                <a:latin typeface="Comic Sans MS" charset="0"/>
                <a:ea typeface="ＭＳ Ｐゴシック" charset="0"/>
              </a:defRPr>
            </a:lvl4pPr>
            <a:lvl5pPr marL="2057400" indent="-228600" eaLnBrk="0" hangingPunct="0">
              <a:defRPr sz="28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8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8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8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800">
                <a:solidFill>
                  <a:schemeClr val="tx1"/>
                </a:solidFill>
                <a:latin typeface="Comic Sans MS" charset="0"/>
                <a:ea typeface="ＭＳ Ｐゴシック" charset="0"/>
              </a:defRPr>
            </a:lvl9pPr>
          </a:lstStyle>
          <a:p>
            <a:pPr eaLnBrk="1" hangingPunct="1"/>
            <a:fld id="{96BBFB48-4C94-1944-B8CA-FFE6A292DB00}" type="slidenum">
              <a:rPr lang="en-US" sz="1200"/>
              <a:pPr eaLnBrk="1" hangingPunct="1"/>
              <a:t>67</a:t>
            </a:fld>
            <a:endParaRPr lang="en-US" sz="1200"/>
          </a:p>
        </p:txBody>
      </p:sp>
      <p:sp>
        <p:nvSpPr>
          <p:cNvPr id="242690" name="Rectangle 2"/>
          <p:cNvSpPr>
            <a:spLocks noGrp="1" noRot="1" noChangeAspect="1" noChangeArrowheads="1"/>
          </p:cNvSpPr>
          <p:nvPr>
            <p:ph type="sldImg"/>
          </p:nvPr>
        </p:nvSpPr>
        <p:spPr>
          <a:solidFill>
            <a:srgbClr val="FFFFFF"/>
          </a:solidFill>
          <a:ln/>
        </p:spPr>
      </p:sp>
      <p:sp>
        <p:nvSpPr>
          <p:cNvPr id="24269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3"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800">
                <a:solidFill>
                  <a:schemeClr val="tx1"/>
                </a:solidFill>
                <a:latin typeface="Comic Sans MS" charset="0"/>
                <a:ea typeface="ＭＳ Ｐゴシック" charset="0"/>
                <a:cs typeface="ＭＳ Ｐゴシック" charset="0"/>
              </a:defRPr>
            </a:lvl1pPr>
            <a:lvl2pPr marL="742950" indent="-285750" eaLnBrk="0" hangingPunct="0">
              <a:defRPr sz="2800">
                <a:solidFill>
                  <a:schemeClr val="tx1"/>
                </a:solidFill>
                <a:latin typeface="Comic Sans MS" charset="0"/>
                <a:ea typeface="ＭＳ Ｐゴシック" charset="0"/>
              </a:defRPr>
            </a:lvl2pPr>
            <a:lvl3pPr marL="1143000" indent="-228600" eaLnBrk="0" hangingPunct="0">
              <a:defRPr sz="2800">
                <a:solidFill>
                  <a:schemeClr val="tx1"/>
                </a:solidFill>
                <a:latin typeface="Comic Sans MS" charset="0"/>
                <a:ea typeface="ＭＳ Ｐゴシック" charset="0"/>
              </a:defRPr>
            </a:lvl3pPr>
            <a:lvl4pPr marL="1600200" indent="-228600" eaLnBrk="0" hangingPunct="0">
              <a:defRPr sz="2800">
                <a:solidFill>
                  <a:schemeClr val="tx1"/>
                </a:solidFill>
                <a:latin typeface="Comic Sans MS" charset="0"/>
                <a:ea typeface="ＭＳ Ｐゴシック" charset="0"/>
              </a:defRPr>
            </a:lvl4pPr>
            <a:lvl5pPr marL="2057400" indent="-228600" eaLnBrk="0" hangingPunct="0">
              <a:defRPr sz="28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8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8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8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800">
                <a:solidFill>
                  <a:schemeClr val="tx1"/>
                </a:solidFill>
                <a:latin typeface="Comic Sans MS" charset="0"/>
                <a:ea typeface="ＭＳ Ｐゴシック" charset="0"/>
              </a:defRPr>
            </a:lvl9pPr>
          </a:lstStyle>
          <a:p>
            <a:pPr eaLnBrk="1" hangingPunct="1"/>
            <a:fld id="{C5304EF0-29A4-C44A-BD05-9652AC84A873}" type="slidenum">
              <a:rPr lang="en-US" sz="1200"/>
              <a:pPr eaLnBrk="1" hangingPunct="1"/>
              <a:t>72</a:t>
            </a:fld>
            <a:endParaRPr lang="en-US" sz="1200"/>
          </a:p>
        </p:txBody>
      </p:sp>
      <p:sp>
        <p:nvSpPr>
          <p:cNvPr id="248834" name="Rectangle 2"/>
          <p:cNvSpPr>
            <a:spLocks noGrp="1" noRot="1" noChangeAspect="1" noChangeArrowheads="1"/>
          </p:cNvSpPr>
          <p:nvPr>
            <p:ph type="sldImg"/>
          </p:nvPr>
        </p:nvSpPr>
        <p:spPr>
          <a:solidFill>
            <a:srgbClr val="FFFFFF"/>
          </a:solidFill>
          <a:ln/>
        </p:spPr>
      </p:sp>
      <p:sp>
        <p:nvSpPr>
          <p:cNvPr id="24883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1"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800">
                <a:solidFill>
                  <a:schemeClr val="tx1"/>
                </a:solidFill>
                <a:latin typeface="Comic Sans MS" charset="0"/>
                <a:ea typeface="ＭＳ Ｐゴシック" charset="0"/>
                <a:cs typeface="ＭＳ Ｐゴシック" charset="0"/>
              </a:defRPr>
            </a:lvl1pPr>
            <a:lvl2pPr marL="742950" indent="-285750" eaLnBrk="0" hangingPunct="0">
              <a:defRPr sz="2800">
                <a:solidFill>
                  <a:schemeClr val="tx1"/>
                </a:solidFill>
                <a:latin typeface="Comic Sans MS" charset="0"/>
                <a:ea typeface="ＭＳ Ｐゴシック" charset="0"/>
              </a:defRPr>
            </a:lvl2pPr>
            <a:lvl3pPr marL="1143000" indent="-228600" eaLnBrk="0" hangingPunct="0">
              <a:defRPr sz="2800">
                <a:solidFill>
                  <a:schemeClr val="tx1"/>
                </a:solidFill>
                <a:latin typeface="Comic Sans MS" charset="0"/>
                <a:ea typeface="ＭＳ Ｐゴシック" charset="0"/>
              </a:defRPr>
            </a:lvl3pPr>
            <a:lvl4pPr marL="1600200" indent="-228600" eaLnBrk="0" hangingPunct="0">
              <a:defRPr sz="2800">
                <a:solidFill>
                  <a:schemeClr val="tx1"/>
                </a:solidFill>
                <a:latin typeface="Comic Sans MS" charset="0"/>
                <a:ea typeface="ＭＳ Ｐゴシック" charset="0"/>
              </a:defRPr>
            </a:lvl4pPr>
            <a:lvl5pPr marL="2057400" indent="-228600" eaLnBrk="0" hangingPunct="0">
              <a:defRPr sz="28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8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8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8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800">
                <a:solidFill>
                  <a:schemeClr val="tx1"/>
                </a:solidFill>
                <a:latin typeface="Comic Sans MS" charset="0"/>
                <a:ea typeface="ＭＳ Ｐゴシック" charset="0"/>
              </a:defRPr>
            </a:lvl9pPr>
          </a:lstStyle>
          <a:p>
            <a:pPr eaLnBrk="1" hangingPunct="1"/>
            <a:fld id="{CB44C09A-1C2A-6C49-9B80-299D7A6BEC85}" type="slidenum">
              <a:rPr lang="en-US" sz="1200"/>
              <a:pPr eaLnBrk="1" hangingPunct="1"/>
              <a:t>73</a:t>
            </a:fld>
            <a:endParaRPr lang="en-US" sz="1200"/>
          </a:p>
        </p:txBody>
      </p:sp>
      <p:sp>
        <p:nvSpPr>
          <p:cNvPr id="250882" name="Rectangle 2"/>
          <p:cNvSpPr>
            <a:spLocks noGrp="1" noRot="1" noChangeAspect="1" noChangeArrowheads="1"/>
          </p:cNvSpPr>
          <p:nvPr>
            <p:ph type="sldImg"/>
          </p:nvPr>
        </p:nvSpPr>
        <p:spPr>
          <a:solidFill>
            <a:srgbClr val="FFFFFF"/>
          </a:solidFill>
          <a:ln/>
        </p:spPr>
      </p:sp>
      <p:sp>
        <p:nvSpPr>
          <p:cNvPr id="2508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29"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800">
                <a:solidFill>
                  <a:schemeClr val="tx1"/>
                </a:solidFill>
                <a:latin typeface="Comic Sans MS" charset="0"/>
                <a:ea typeface="ＭＳ Ｐゴシック" charset="0"/>
                <a:cs typeface="ＭＳ Ｐゴシック" charset="0"/>
              </a:defRPr>
            </a:lvl1pPr>
            <a:lvl2pPr marL="742950" indent="-285750" eaLnBrk="0" hangingPunct="0">
              <a:defRPr sz="2800">
                <a:solidFill>
                  <a:schemeClr val="tx1"/>
                </a:solidFill>
                <a:latin typeface="Comic Sans MS" charset="0"/>
                <a:ea typeface="ＭＳ Ｐゴシック" charset="0"/>
              </a:defRPr>
            </a:lvl2pPr>
            <a:lvl3pPr marL="1143000" indent="-228600" eaLnBrk="0" hangingPunct="0">
              <a:defRPr sz="2800">
                <a:solidFill>
                  <a:schemeClr val="tx1"/>
                </a:solidFill>
                <a:latin typeface="Comic Sans MS" charset="0"/>
                <a:ea typeface="ＭＳ Ｐゴシック" charset="0"/>
              </a:defRPr>
            </a:lvl3pPr>
            <a:lvl4pPr marL="1600200" indent="-228600" eaLnBrk="0" hangingPunct="0">
              <a:defRPr sz="2800">
                <a:solidFill>
                  <a:schemeClr val="tx1"/>
                </a:solidFill>
                <a:latin typeface="Comic Sans MS" charset="0"/>
                <a:ea typeface="ＭＳ Ｐゴシック" charset="0"/>
              </a:defRPr>
            </a:lvl4pPr>
            <a:lvl5pPr marL="2057400" indent="-228600" eaLnBrk="0" hangingPunct="0">
              <a:defRPr sz="28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8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8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8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800">
                <a:solidFill>
                  <a:schemeClr val="tx1"/>
                </a:solidFill>
                <a:latin typeface="Comic Sans MS" charset="0"/>
                <a:ea typeface="ＭＳ Ｐゴシック" charset="0"/>
              </a:defRPr>
            </a:lvl9pPr>
          </a:lstStyle>
          <a:p>
            <a:pPr eaLnBrk="1" hangingPunct="1"/>
            <a:fld id="{8702B656-652F-9A42-9230-DBF484DB2311}" type="slidenum">
              <a:rPr lang="en-US" sz="1200"/>
              <a:pPr eaLnBrk="1" hangingPunct="1"/>
              <a:t>74</a:t>
            </a:fld>
            <a:endParaRPr lang="en-US" sz="1200"/>
          </a:p>
        </p:txBody>
      </p:sp>
      <p:sp>
        <p:nvSpPr>
          <p:cNvPr id="252930" name="Rectangle 2"/>
          <p:cNvSpPr>
            <a:spLocks noGrp="1" noRot="1" noChangeAspect="1" noChangeArrowheads="1"/>
          </p:cNvSpPr>
          <p:nvPr>
            <p:ph type="sldImg"/>
          </p:nvPr>
        </p:nvSpPr>
        <p:spPr>
          <a:solidFill>
            <a:srgbClr val="FFFFFF"/>
          </a:solidFill>
          <a:ln/>
        </p:spPr>
      </p:sp>
      <p:sp>
        <p:nvSpPr>
          <p:cNvPr id="25293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5"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Comic Sans MS" charset="0"/>
                <a:ea typeface="ＭＳ Ｐゴシック" charset="0"/>
                <a:cs typeface="ＭＳ Ｐゴシック" charset="0"/>
              </a:defRPr>
            </a:lvl1pPr>
            <a:lvl2pPr marL="742950" indent="-285750" eaLnBrk="0" hangingPunct="0">
              <a:defRPr sz="2800">
                <a:solidFill>
                  <a:schemeClr val="tx1"/>
                </a:solidFill>
                <a:latin typeface="Comic Sans MS" charset="0"/>
                <a:ea typeface="ＭＳ Ｐゴシック" charset="0"/>
              </a:defRPr>
            </a:lvl2pPr>
            <a:lvl3pPr marL="1143000" indent="-228600" eaLnBrk="0" hangingPunct="0">
              <a:defRPr sz="2800">
                <a:solidFill>
                  <a:schemeClr val="tx1"/>
                </a:solidFill>
                <a:latin typeface="Comic Sans MS" charset="0"/>
                <a:ea typeface="ＭＳ Ｐゴシック" charset="0"/>
              </a:defRPr>
            </a:lvl3pPr>
            <a:lvl4pPr marL="1600200" indent="-228600" eaLnBrk="0" hangingPunct="0">
              <a:defRPr sz="2800">
                <a:solidFill>
                  <a:schemeClr val="tx1"/>
                </a:solidFill>
                <a:latin typeface="Comic Sans MS" charset="0"/>
                <a:ea typeface="ＭＳ Ｐゴシック" charset="0"/>
              </a:defRPr>
            </a:lvl4pPr>
            <a:lvl5pPr marL="2057400" indent="-228600" eaLnBrk="0" hangingPunct="0">
              <a:defRPr sz="28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8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8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8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800">
                <a:solidFill>
                  <a:schemeClr val="tx1"/>
                </a:solidFill>
                <a:latin typeface="Comic Sans MS" charset="0"/>
                <a:ea typeface="ＭＳ Ｐゴシック" charset="0"/>
              </a:defRPr>
            </a:lvl9pPr>
          </a:lstStyle>
          <a:p>
            <a:pPr eaLnBrk="1" hangingPunct="1"/>
            <a:fld id="{B7DD0A59-CE26-224C-A04C-DA2BCB927116}" type="slidenum">
              <a:rPr lang="zh-CN" altLang="en-US" sz="1200">
                <a:solidFill>
                  <a:srgbClr val="000000"/>
                </a:solidFill>
                <a:latin typeface="Arial" charset="0"/>
              </a:rPr>
              <a:pPr eaLnBrk="1" hangingPunct="1"/>
              <a:t>20</a:t>
            </a:fld>
            <a:endParaRPr lang="en-US" altLang="zh-CN" sz="1200">
              <a:solidFill>
                <a:srgbClr val="000000"/>
              </a:solidFill>
              <a:latin typeface="Arial" charset="0"/>
            </a:endParaRPr>
          </a:p>
        </p:txBody>
      </p:sp>
      <p:sp>
        <p:nvSpPr>
          <p:cNvPr id="180226" name="Rectangle 2"/>
          <p:cNvSpPr>
            <a:spLocks noGrp="1" noRot="1" noChangeAspect="1" noChangeArrowheads="1"/>
          </p:cNvSpPr>
          <p:nvPr>
            <p:ph type="sldImg"/>
          </p:nvPr>
        </p:nvSpPr>
        <p:spPr>
          <a:xfrm>
            <a:off x="1150938" y="692150"/>
            <a:ext cx="4556125" cy="3416300"/>
          </a:xfrm>
          <a:solidFill>
            <a:srgbClr val="FFFFFF"/>
          </a:solidFill>
          <a:ln/>
        </p:spPr>
      </p:sp>
      <p:sp>
        <p:nvSpPr>
          <p:cNvPr id="18022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7"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800">
                <a:solidFill>
                  <a:schemeClr val="tx1"/>
                </a:solidFill>
                <a:latin typeface="Comic Sans MS" charset="0"/>
                <a:ea typeface="ＭＳ Ｐゴシック" charset="0"/>
                <a:cs typeface="ＭＳ Ｐゴシック" charset="0"/>
              </a:defRPr>
            </a:lvl1pPr>
            <a:lvl2pPr marL="742950" indent="-285750" eaLnBrk="0" hangingPunct="0">
              <a:defRPr sz="2800">
                <a:solidFill>
                  <a:schemeClr val="tx1"/>
                </a:solidFill>
                <a:latin typeface="Comic Sans MS" charset="0"/>
                <a:ea typeface="ＭＳ Ｐゴシック" charset="0"/>
              </a:defRPr>
            </a:lvl2pPr>
            <a:lvl3pPr marL="1143000" indent="-228600" eaLnBrk="0" hangingPunct="0">
              <a:defRPr sz="2800">
                <a:solidFill>
                  <a:schemeClr val="tx1"/>
                </a:solidFill>
                <a:latin typeface="Comic Sans MS" charset="0"/>
                <a:ea typeface="ＭＳ Ｐゴシック" charset="0"/>
              </a:defRPr>
            </a:lvl3pPr>
            <a:lvl4pPr marL="1600200" indent="-228600" eaLnBrk="0" hangingPunct="0">
              <a:defRPr sz="2800">
                <a:solidFill>
                  <a:schemeClr val="tx1"/>
                </a:solidFill>
                <a:latin typeface="Comic Sans MS" charset="0"/>
                <a:ea typeface="ＭＳ Ｐゴシック" charset="0"/>
              </a:defRPr>
            </a:lvl4pPr>
            <a:lvl5pPr marL="2057400" indent="-228600" eaLnBrk="0" hangingPunct="0">
              <a:defRPr sz="28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8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8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8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800">
                <a:solidFill>
                  <a:schemeClr val="tx1"/>
                </a:solidFill>
                <a:latin typeface="Comic Sans MS" charset="0"/>
                <a:ea typeface="ＭＳ Ｐゴシック" charset="0"/>
              </a:defRPr>
            </a:lvl9pPr>
          </a:lstStyle>
          <a:p>
            <a:pPr eaLnBrk="1" hangingPunct="1"/>
            <a:fld id="{A1AED3D9-FBE0-FE44-A4DA-640AED271216}" type="slidenum">
              <a:rPr lang="en-US" sz="1200"/>
              <a:pPr eaLnBrk="1" hangingPunct="1"/>
              <a:t>75</a:t>
            </a:fld>
            <a:endParaRPr lang="en-US" sz="1200"/>
          </a:p>
        </p:txBody>
      </p:sp>
      <p:sp>
        <p:nvSpPr>
          <p:cNvPr id="254978" name="Rectangle 2"/>
          <p:cNvSpPr>
            <a:spLocks noGrp="1" noRot="1" noChangeAspect="1" noChangeArrowheads="1"/>
          </p:cNvSpPr>
          <p:nvPr>
            <p:ph type="sldImg"/>
          </p:nvPr>
        </p:nvSpPr>
        <p:spPr>
          <a:solidFill>
            <a:srgbClr val="FFFFFF"/>
          </a:solidFill>
          <a:ln/>
        </p:spPr>
      </p:sp>
      <p:sp>
        <p:nvSpPr>
          <p:cNvPr id="2549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5"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800">
                <a:solidFill>
                  <a:schemeClr val="tx1"/>
                </a:solidFill>
                <a:latin typeface="Comic Sans MS" charset="0"/>
                <a:ea typeface="ＭＳ Ｐゴシック" charset="0"/>
                <a:cs typeface="ＭＳ Ｐゴシック" charset="0"/>
              </a:defRPr>
            </a:lvl1pPr>
            <a:lvl2pPr marL="742950" indent="-285750" eaLnBrk="0" hangingPunct="0">
              <a:defRPr sz="2800">
                <a:solidFill>
                  <a:schemeClr val="tx1"/>
                </a:solidFill>
                <a:latin typeface="Comic Sans MS" charset="0"/>
                <a:ea typeface="ＭＳ Ｐゴシック" charset="0"/>
              </a:defRPr>
            </a:lvl2pPr>
            <a:lvl3pPr marL="1143000" indent="-228600" eaLnBrk="0" hangingPunct="0">
              <a:defRPr sz="2800">
                <a:solidFill>
                  <a:schemeClr val="tx1"/>
                </a:solidFill>
                <a:latin typeface="Comic Sans MS" charset="0"/>
                <a:ea typeface="ＭＳ Ｐゴシック" charset="0"/>
              </a:defRPr>
            </a:lvl3pPr>
            <a:lvl4pPr marL="1600200" indent="-228600" eaLnBrk="0" hangingPunct="0">
              <a:defRPr sz="2800">
                <a:solidFill>
                  <a:schemeClr val="tx1"/>
                </a:solidFill>
                <a:latin typeface="Comic Sans MS" charset="0"/>
                <a:ea typeface="ＭＳ Ｐゴシック" charset="0"/>
              </a:defRPr>
            </a:lvl4pPr>
            <a:lvl5pPr marL="2057400" indent="-228600" eaLnBrk="0" hangingPunct="0">
              <a:defRPr sz="28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8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8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8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800">
                <a:solidFill>
                  <a:schemeClr val="tx1"/>
                </a:solidFill>
                <a:latin typeface="Comic Sans MS" charset="0"/>
                <a:ea typeface="ＭＳ Ｐゴシック" charset="0"/>
              </a:defRPr>
            </a:lvl9pPr>
          </a:lstStyle>
          <a:p>
            <a:pPr eaLnBrk="1" hangingPunct="1"/>
            <a:fld id="{C2621809-8243-214E-9220-1C9EECCFF034}" type="slidenum">
              <a:rPr lang="en-US" sz="1200"/>
              <a:pPr eaLnBrk="1" hangingPunct="1"/>
              <a:t>76</a:t>
            </a:fld>
            <a:endParaRPr lang="en-US" sz="1200"/>
          </a:p>
        </p:txBody>
      </p:sp>
      <p:sp>
        <p:nvSpPr>
          <p:cNvPr id="257026" name="Rectangle 2"/>
          <p:cNvSpPr>
            <a:spLocks noGrp="1" noRot="1" noChangeAspect="1" noChangeArrowheads="1"/>
          </p:cNvSpPr>
          <p:nvPr>
            <p:ph type="sldImg"/>
          </p:nvPr>
        </p:nvSpPr>
        <p:spPr>
          <a:solidFill>
            <a:srgbClr val="FFFFFF"/>
          </a:solidFill>
          <a:ln/>
        </p:spPr>
      </p:sp>
      <p:sp>
        <p:nvSpPr>
          <p:cNvPr id="257027" name="Rectangle 3"/>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3793" name="Rectangle 7"/>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MS Gothic" charset="0"/>
                <a:cs typeface="MS Gothic"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MS Gothic" charset="0"/>
                <a:cs typeface="MS Gothic"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MS Gothic" charset="0"/>
                <a:cs typeface="MS Gothic"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MS Gothic" charset="0"/>
                <a:cs typeface="MS Gothic"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MS Gothic" charset="0"/>
                <a:cs typeface="MS Gothic" charset="0"/>
              </a:defRPr>
            </a:lvl5pPr>
            <a:lvl6pPr marL="2514600" indent="-228600" eaLnBrk="0" fontAlgn="base" hangingPunct="0">
              <a:lnSpc>
                <a:spcPct val="93000"/>
              </a:lnSpc>
              <a:spcBef>
                <a:spcPct val="0"/>
              </a:spcBef>
              <a:spcAft>
                <a:spcPct val="0"/>
              </a:spcAft>
              <a:buClr>
                <a:srgbClr val="000000"/>
              </a:buClr>
              <a:buSzPct val="100000"/>
              <a:buFont typeface="Arial"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MS Gothic" charset="0"/>
                <a:cs typeface="MS Gothic" charset="0"/>
              </a:defRPr>
            </a:lvl6pPr>
            <a:lvl7pPr marL="2971800" indent="-228600" eaLnBrk="0" fontAlgn="base" hangingPunct="0">
              <a:lnSpc>
                <a:spcPct val="93000"/>
              </a:lnSpc>
              <a:spcBef>
                <a:spcPct val="0"/>
              </a:spcBef>
              <a:spcAft>
                <a:spcPct val="0"/>
              </a:spcAft>
              <a:buClr>
                <a:srgbClr val="000000"/>
              </a:buClr>
              <a:buSzPct val="100000"/>
              <a:buFont typeface="Arial"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MS Gothic" charset="0"/>
                <a:cs typeface="MS Gothic" charset="0"/>
              </a:defRPr>
            </a:lvl7pPr>
            <a:lvl8pPr marL="3429000" indent="-228600" eaLnBrk="0" fontAlgn="base" hangingPunct="0">
              <a:lnSpc>
                <a:spcPct val="93000"/>
              </a:lnSpc>
              <a:spcBef>
                <a:spcPct val="0"/>
              </a:spcBef>
              <a:spcAft>
                <a:spcPct val="0"/>
              </a:spcAft>
              <a:buClr>
                <a:srgbClr val="000000"/>
              </a:buClr>
              <a:buSzPct val="100000"/>
              <a:buFont typeface="Arial"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MS Gothic" charset="0"/>
                <a:cs typeface="MS Gothic" charset="0"/>
              </a:defRPr>
            </a:lvl8pPr>
            <a:lvl9pPr marL="3886200" indent="-228600" eaLnBrk="0" fontAlgn="base" hangingPunct="0">
              <a:lnSpc>
                <a:spcPct val="93000"/>
              </a:lnSpc>
              <a:spcBef>
                <a:spcPct val="0"/>
              </a:spcBef>
              <a:spcAft>
                <a:spcPct val="0"/>
              </a:spcAft>
              <a:buClr>
                <a:srgbClr val="000000"/>
              </a:buClr>
              <a:buSzPct val="100000"/>
              <a:buFont typeface="Arial"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MS Gothic" charset="0"/>
                <a:cs typeface="MS Gothic" charset="0"/>
              </a:defRPr>
            </a:lvl9pPr>
          </a:lstStyle>
          <a:p>
            <a:pPr eaLnBrk="1" hangingPunct="1"/>
            <a:fld id="{DA1411D0-7850-D44A-AD28-01D002E79FA1}" type="slidenum">
              <a:rPr lang="en-US" sz="1200">
                <a:solidFill>
                  <a:srgbClr val="000000"/>
                </a:solidFill>
                <a:cs typeface="Lucida Sans Unicode" charset="0"/>
              </a:rPr>
              <a:pPr eaLnBrk="1" hangingPunct="1"/>
              <a:t>78</a:t>
            </a:fld>
            <a:endParaRPr lang="en-US" sz="1200">
              <a:solidFill>
                <a:srgbClr val="000000"/>
              </a:solidFill>
              <a:cs typeface="Lucida Sans Unicode" charset="0"/>
            </a:endParaRPr>
          </a:p>
        </p:txBody>
      </p:sp>
      <p:sp>
        <p:nvSpPr>
          <p:cNvPr id="673794" name="Rectangle 2"/>
          <p:cNvSpPr>
            <a:spLocks noGrp="1" noRot="1" noChangeAspect="1" noChangeArrowheads="1" noTextEdit="1"/>
          </p:cNvSpPr>
          <p:nvPr>
            <p:ph type="sldImg"/>
          </p:nvPr>
        </p:nvSpPr>
        <p:spPr>
          <a:ln/>
        </p:spPr>
      </p:sp>
      <p:sp>
        <p:nvSpPr>
          <p:cNvPr id="6737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charset="0"/>
                <a:ea typeface="MS PGothic" charset="0"/>
                <a:cs typeface="MS PGothic" charset="0"/>
              </a:defRPr>
            </a:lvl1pPr>
            <a:lvl2pPr marL="742950" indent="-285750">
              <a:defRPr sz="1200">
                <a:solidFill>
                  <a:schemeClr val="tx1"/>
                </a:solidFill>
                <a:latin typeface="Arial" charset="0"/>
                <a:ea typeface="MS PGothic" charset="0"/>
                <a:cs typeface="MS PGothic" charset="0"/>
              </a:defRPr>
            </a:lvl2pPr>
            <a:lvl3pPr marL="1143000" indent="-228600">
              <a:defRPr sz="1200">
                <a:solidFill>
                  <a:schemeClr val="tx1"/>
                </a:solidFill>
                <a:latin typeface="Arial" charset="0"/>
                <a:ea typeface="MS PGothic" charset="0"/>
                <a:cs typeface="MS PGothic" charset="0"/>
              </a:defRPr>
            </a:lvl3pPr>
            <a:lvl4pPr marL="1600200" indent="-228600">
              <a:defRPr sz="1200">
                <a:solidFill>
                  <a:schemeClr val="tx1"/>
                </a:solidFill>
                <a:latin typeface="Arial" charset="0"/>
                <a:ea typeface="MS PGothic" charset="0"/>
                <a:cs typeface="MS PGothic" charset="0"/>
              </a:defRPr>
            </a:lvl4pPr>
            <a:lvl5pPr marL="2057400" indent="-228600">
              <a:defRPr sz="1200">
                <a:solidFill>
                  <a:schemeClr val="tx1"/>
                </a:solidFill>
                <a:latin typeface="Arial" charset="0"/>
                <a:ea typeface="MS PGothic" charset="0"/>
                <a:cs typeface="MS PGothic" charset="0"/>
              </a:defRPr>
            </a:lvl5pPr>
            <a:lvl6pPr marL="2514600" indent="-228600" eaLnBrk="0" fontAlgn="base" hangingPunct="0">
              <a:spcBef>
                <a:spcPct val="30000"/>
              </a:spcBef>
              <a:spcAft>
                <a:spcPct val="0"/>
              </a:spcAft>
              <a:defRPr sz="1200">
                <a:solidFill>
                  <a:schemeClr val="tx1"/>
                </a:solidFill>
                <a:latin typeface="Arial" charset="0"/>
                <a:ea typeface="MS PGothic" charset="0"/>
                <a:cs typeface="MS PGothic" charset="0"/>
              </a:defRPr>
            </a:lvl6pPr>
            <a:lvl7pPr marL="2971800" indent="-228600" eaLnBrk="0" fontAlgn="base" hangingPunct="0">
              <a:spcBef>
                <a:spcPct val="30000"/>
              </a:spcBef>
              <a:spcAft>
                <a:spcPct val="0"/>
              </a:spcAft>
              <a:defRPr sz="1200">
                <a:solidFill>
                  <a:schemeClr val="tx1"/>
                </a:solidFill>
                <a:latin typeface="Arial" charset="0"/>
                <a:ea typeface="MS PGothic" charset="0"/>
                <a:cs typeface="MS PGothic" charset="0"/>
              </a:defRPr>
            </a:lvl7pPr>
            <a:lvl8pPr marL="3429000" indent="-228600" eaLnBrk="0" fontAlgn="base" hangingPunct="0">
              <a:spcBef>
                <a:spcPct val="30000"/>
              </a:spcBef>
              <a:spcAft>
                <a:spcPct val="0"/>
              </a:spcAft>
              <a:defRPr sz="1200">
                <a:solidFill>
                  <a:schemeClr val="tx1"/>
                </a:solidFill>
                <a:latin typeface="Arial" charset="0"/>
                <a:ea typeface="MS PGothic" charset="0"/>
                <a:cs typeface="MS PGothic" charset="0"/>
              </a:defRPr>
            </a:lvl8pPr>
            <a:lvl9pPr marL="3886200" indent="-228600" eaLnBrk="0" fontAlgn="base" hangingPunct="0">
              <a:spcBef>
                <a:spcPct val="30000"/>
              </a:spcBef>
              <a:spcAft>
                <a:spcPct val="0"/>
              </a:spcAft>
              <a:defRPr sz="1200">
                <a:solidFill>
                  <a:schemeClr val="tx1"/>
                </a:solidFill>
                <a:latin typeface="Arial" charset="0"/>
                <a:ea typeface="MS PGothic" charset="0"/>
                <a:cs typeface="MS PGothic" charset="0"/>
              </a:defRPr>
            </a:lvl9pPr>
          </a:lstStyle>
          <a:p>
            <a:fld id="{9619AE77-C400-7F4B-97E2-A74A02F54CA0}" type="slidenum">
              <a:rPr lang="en-US">
                <a:solidFill>
                  <a:srgbClr val="000000"/>
                </a:solidFill>
                <a:latin typeface="Times New Roman" charset="0"/>
              </a:rPr>
              <a:pPr/>
              <a:t>79</a:t>
            </a:fld>
            <a:endParaRPr lang="en-US">
              <a:solidFill>
                <a:srgbClr val="000000"/>
              </a:solidFill>
              <a:latin typeface="Times New Roman" charset="0"/>
            </a:endParaRPr>
          </a:p>
        </p:txBody>
      </p:sp>
      <p:sp>
        <p:nvSpPr>
          <p:cNvPr id="117763" name="Rectangle 2"/>
          <p:cNvSpPr>
            <a:spLocks noGrp="1" noRot="1" noChangeAspect="1" noChangeArrowheads="1" noTextEdit="1"/>
          </p:cNvSpPr>
          <p:nvPr>
            <p:ph type="sldImg"/>
          </p:nvPr>
        </p:nvSpPr>
        <p:spPr>
          <a:solidFill>
            <a:srgbClr val="FFFFFF"/>
          </a:solidFill>
          <a:ln/>
        </p:spPr>
      </p:sp>
      <p:sp>
        <p:nvSpPr>
          <p:cNvPr id="11776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latin typeface="Arial" charset="0"/>
                <a:ea typeface="MS PGothic" charset="0"/>
              </a:rPr>
              <a:t>Old Testament Survey PPT in Bahasa Indonesia</a:t>
            </a:r>
          </a:p>
          <a:p>
            <a:pPr eaLnBrk="1" hangingPunct="1"/>
            <a:endParaRPr lang="en-US" dirty="0">
              <a:latin typeface="Arial" charset="0"/>
              <a:ea typeface="MS PGothic"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1" name="Slide Image Placeholder 1"/>
          <p:cNvSpPr>
            <a:spLocks noGrp="1" noRot="1" noChangeAspect="1" noTextEdit="1"/>
          </p:cNvSpPr>
          <p:nvPr>
            <p:ph type="sldImg"/>
          </p:nvPr>
        </p:nvSpPr>
        <p:spPr>
          <a:ln/>
        </p:spPr>
      </p:sp>
      <p:sp>
        <p:nvSpPr>
          <p:cNvPr id="194562"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
        <p:nvSpPr>
          <p:cNvPr id="194563"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Comic Sans MS" charset="0"/>
                <a:ea typeface="ＭＳ Ｐゴシック" charset="0"/>
                <a:cs typeface="ＭＳ Ｐゴシック" charset="0"/>
              </a:defRPr>
            </a:lvl1pPr>
            <a:lvl2pPr marL="742950" indent="-285750" eaLnBrk="0" hangingPunct="0">
              <a:defRPr sz="2800">
                <a:solidFill>
                  <a:schemeClr val="tx1"/>
                </a:solidFill>
                <a:latin typeface="Comic Sans MS" charset="0"/>
                <a:ea typeface="ＭＳ Ｐゴシック" charset="0"/>
              </a:defRPr>
            </a:lvl2pPr>
            <a:lvl3pPr marL="1143000" indent="-228600" eaLnBrk="0" hangingPunct="0">
              <a:defRPr sz="2800">
                <a:solidFill>
                  <a:schemeClr val="tx1"/>
                </a:solidFill>
                <a:latin typeface="Comic Sans MS" charset="0"/>
                <a:ea typeface="ＭＳ Ｐゴシック" charset="0"/>
              </a:defRPr>
            </a:lvl3pPr>
            <a:lvl4pPr marL="1600200" indent="-228600" eaLnBrk="0" hangingPunct="0">
              <a:defRPr sz="2800">
                <a:solidFill>
                  <a:schemeClr val="tx1"/>
                </a:solidFill>
                <a:latin typeface="Comic Sans MS" charset="0"/>
                <a:ea typeface="ＭＳ Ｐゴシック" charset="0"/>
              </a:defRPr>
            </a:lvl4pPr>
            <a:lvl5pPr marL="2057400" indent="-228600" eaLnBrk="0" hangingPunct="0">
              <a:defRPr sz="28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8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8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8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800">
                <a:solidFill>
                  <a:schemeClr val="tx1"/>
                </a:solidFill>
                <a:latin typeface="Comic Sans MS" charset="0"/>
                <a:ea typeface="ＭＳ Ｐゴシック" charset="0"/>
              </a:defRPr>
            </a:lvl9pPr>
          </a:lstStyle>
          <a:p>
            <a:pPr eaLnBrk="1" hangingPunct="1"/>
            <a:fld id="{6ABE25E9-5034-F34B-B4FA-052F87721714}" type="slidenum">
              <a:rPr lang="en-US" sz="1200">
                <a:solidFill>
                  <a:srgbClr val="000000"/>
                </a:solidFill>
                <a:latin typeface="Times New Roman" charset="0"/>
              </a:rPr>
              <a:pPr eaLnBrk="1" hangingPunct="1"/>
              <a:t>33</a:t>
            </a:fld>
            <a:endParaRPr lang="en-US" sz="1200">
              <a:solidFill>
                <a:srgbClr val="000000"/>
              </a:solidFill>
              <a:latin typeface="Times New Roman"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1"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800">
                <a:solidFill>
                  <a:schemeClr val="tx1"/>
                </a:solidFill>
                <a:latin typeface="Comic Sans MS" charset="0"/>
                <a:ea typeface="ＭＳ Ｐゴシック" charset="0"/>
                <a:cs typeface="ＭＳ Ｐゴシック" charset="0"/>
              </a:defRPr>
            </a:lvl1pPr>
            <a:lvl2pPr marL="742950" indent="-285750" eaLnBrk="0" hangingPunct="0">
              <a:defRPr sz="2800">
                <a:solidFill>
                  <a:schemeClr val="tx1"/>
                </a:solidFill>
                <a:latin typeface="Comic Sans MS" charset="0"/>
                <a:ea typeface="ＭＳ Ｐゴシック" charset="0"/>
              </a:defRPr>
            </a:lvl2pPr>
            <a:lvl3pPr marL="1143000" indent="-228600" eaLnBrk="0" hangingPunct="0">
              <a:defRPr sz="2800">
                <a:solidFill>
                  <a:schemeClr val="tx1"/>
                </a:solidFill>
                <a:latin typeface="Comic Sans MS" charset="0"/>
                <a:ea typeface="ＭＳ Ｐゴシック" charset="0"/>
              </a:defRPr>
            </a:lvl3pPr>
            <a:lvl4pPr marL="1600200" indent="-228600" eaLnBrk="0" hangingPunct="0">
              <a:defRPr sz="2800">
                <a:solidFill>
                  <a:schemeClr val="tx1"/>
                </a:solidFill>
                <a:latin typeface="Comic Sans MS" charset="0"/>
                <a:ea typeface="ＭＳ Ｐゴシック" charset="0"/>
              </a:defRPr>
            </a:lvl4pPr>
            <a:lvl5pPr marL="2057400" indent="-228600" eaLnBrk="0" hangingPunct="0">
              <a:defRPr sz="28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8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8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8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800">
                <a:solidFill>
                  <a:schemeClr val="tx1"/>
                </a:solidFill>
                <a:latin typeface="Comic Sans MS" charset="0"/>
                <a:ea typeface="ＭＳ Ｐゴシック" charset="0"/>
              </a:defRPr>
            </a:lvl9pPr>
          </a:lstStyle>
          <a:p>
            <a:pPr eaLnBrk="1" hangingPunct="1"/>
            <a:fld id="{A8842F54-007B-4848-8755-75BA729965E6}" type="slidenum">
              <a:rPr lang="en-US" sz="1200"/>
              <a:pPr eaLnBrk="1" hangingPunct="1"/>
              <a:t>37</a:t>
            </a:fld>
            <a:endParaRPr lang="en-US" sz="1200"/>
          </a:p>
        </p:txBody>
      </p:sp>
      <p:sp>
        <p:nvSpPr>
          <p:cNvPr id="199682" name="Rectangle 2"/>
          <p:cNvSpPr>
            <a:spLocks noGrp="1" noRot="1" noChangeAspect="1" noChangeArrowheads="1"/>
          </p:cNvSpPr>
          <p:nvPr>
            <p:ph type="sldImg"/>
          </p:nvPr>
        </p:nvSpPr>
        <p:spPr>
          <a:solidFill>
            <a:srgbClr val="FFFFFF"/>
          </a:solidFill>
          <a:ln/>
        </p:spPr>
      </p:sp>
      <p:sp>
        <p:nvSpPr>
          <p:cNvPr id="1996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800">
                <a:solidFill>
                  <a:schemeClr val="tx1"/>
                </a:solidFill>
                <a:latin typeface="Comic Sans MS" charset="0"/>
                <a:ea typeface="ＭＳ Ｐゴシック" charset="0"/>
                <a:cs typeface="ＭＳ Ｐゴシック" charset="0"/>
              </a:defRPr>
            </a:lvl1pPr>
            <a:lvl2pPr marL="742950" indent="-285750" eaLnBrk="0" hangingPunct="0">
              <a:defRPr sz="2800">
                <a:solidFill>
                  <a:schemeClr val="tx1"/>
                </a:solidFill>
                <a:latin typeface="Comic Sans MS" charset="0"/>
                <a:ea typeface="ＭＳ Ｐゴシック" charset="0"/>
              </a:defRPr>
            </a:lvl2pPr>
            <a:lvl3pPr marL="1143000" indent="-228600" eaLnBrk="0" hangingPunct="0">
              <a:defRPr sz="2800">
                <a:solidFill>
                  <a:schemeClr val="tx1"/>
                </a:solidFill>
                <a:latin typeface="Comic Sans MS" charset="0"/>
                <a:ea typeface="ＭＳ Ｐゴシック" charset="0"/>
              </a:defRPr>
            </a:lvl3pPr>
            <a:lvl4pPr marL="1600200" indent="-228600" eaLnBrk="0" hangingPunct="0">
              <a:defRPr sz="2800">
                <a:solidFill>
                  <a:schemeClr val="tx1"/>
                </a:solidFill>
                <a:latin typeface="Comic Sans MS" charset="0"/>
                <a:ea typeface="ＭＳ Ｐゴシック" charset="0"/>
              </a:defRPr>
            </a:lvl4pPr>
            <a:lvl5pPr marL="2057400" indent="-228600" eaLnBrk="0" hangingPunct="0">
              <a:defRPr sz="28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8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8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8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800">
                <a:solidFill>
                  <a:schemeClr val="tx1"/>
                </a:solidFill>
                <a:latin typeface="Comic Sans MS" charset="0"/>
                <a:ea typeface="ＭＳ Ｐゴシック" charset="0"/>
              </a:defRPr>
            </a:lvl9pPr>
          </a:lstStyle>
          <a:p>
            <a:pPr eaLnBrk="1" hangingPunct="1"/>
            <a:fld id="{45832A86-ED0B-FA45-A1B8-8408800D083D}" type="slidenum">
              <a:rPr lang="en-US" sz="1200"/>
              <a:pPr eaLnBrk="1" hangingPunct="1"/>
              <a:t>40</a:t>
            </a:fld>
            <a:endParaRPr lang="en-US" sz="1200"/>
          </a:p>
        </p:txBody>
      </p:sp>
      <p:sp>
        <p:nvSpPr>
          <p:cNvPr id="203778" name="Rectangle 2"/>
          <p:cNvSpPr>
            <a:spLocks noGrp="1" noRot="1" noChangeAspect="1" noChangeArrowheads="1"/>
          </p:cNvSpPr>
          <p:nvPr>
            <p:ph type="sldImg"/>
          </p:nvPr>
        </p:nvSpPr>
        <p:spPr>
          <a:solidFill>
            <a:srgbClr val="FFFFFF"/>
          </a:solidFill>
          <a:ln/>
        </p:spPr>
      </p:sp>
      <p:sp>
        <p:nvSpPr>
          <p:cNvPr id="2037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5"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800">
                <a:solidFill>
                  <a:schemeClr val="tx1"/>
                </a:solidFill>
                <a:latin typeface="Comic Sans MS" charset="0"/>
                <a:ea typeface="ＭＳ Ｐゴシック" charset="0"/>
                <a:cs typeface="ＭＳ Ｐゴシック" charset="0"/>
              </a:defRPr>
            </a:lvl1pPr>
            <a:lvl2pPr marL="742950" indent="-285750" eaLnBrk="0" hangingPunct="0">
              <a:defRPr sz="2800">
                <a:solidFill>
                  <a:schemeClr val="tx1"/>
                </a:solidFill>
                <a:latin typeface="Comic Sans MS" charset="0"/>
                <a:ea typeface="ＭＳ Ｐゴシック" charset="0"/>
              </a:defRPr>
            </a:lvl2pPr>
            <a:lvl3pPr marL="1143000" indent="-228600" eaLnBrk="0" hangingPunct="0">
              <a:defRPr sz="2800">
                <a:solidFill>
                  <a:schemeClr val="tx1"/>
                </a:solidFill>
                <a:latin typeface="Comic Sans MS" charset="0"/>
                <a:ea typeface="ＭＳ Ｐゴシック" charset="0"/>
              </a:defRPr>
            </a:lvl3pPr>
            <a:lvl4pPr marL="1600200" indent="-228600" eaLnBrk="0" hangingPunct="0">
              <a:defRPr sz="2800">
                <a:solidFill>
                  <a:schemeClr val="tx1"/>
                </a:solidFill>
                <a:latin typeface="Comic Sans MS" charset="0"/>
                <a:ea typeface="ＭＳ Ｐゴシック" charset="0"/>
              </a:defRPr>
            </a:lvl4pPr>
            <a:lvl5pPr marL="2057400" indent="-228600" eaLnBrk="0" hangingPunct="0">
              <a:defRPr sz="28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8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8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8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800">
                <a:solidFill>
                  <a:schemeClr val="tx1"/>
                </a:solidFill>
                <a:latin typeface="Comic Sans MS" charset="0"/>
                <a:ea typeface="ＭＳ Ｐゴシック" charset="0"/>
              </a:defRPr>
            </a:lvl9pPr>
          </a:lstStyle>
          <a:p>
            <a:pPr eaLnBrk="1" hangingPunct="1"/>
            <a:fld id="{213AD1ED-6142-D344-A0D3-AA43C910893F}" type="slidenum">
              <a:rPr lang="en-US" sz="1200"/>
              <a:pPr eaLnBrk="1" hangingPunct="1"/>
              <a:t>41</a:t>
            </a:fld>
            <a:endParaRPr lang="en-US" sz="1200"/>
          </a:p>
        </p:txBody>
      </p:sp>
      <p:sp>
        <p:nvSpPr>
          <p:cNvPr id="205826" name="Rectangle 2"/>
          <p:cNvSpPr>
            <a:spLocks noGrp="1" noRot="1" noChangeAspect="1" noChangeArrowheads="1"/>
          </p:cNvSpPr>
          <p:nvPr>
            <p:ph type="sldImg"/>
          </p:nvPr>
        </p:nvSpPr>
        <p:spPr>
          <a:solidFill>
            <a:srgbClr val="FFFFFF"/>
          </a:solidFill>
          <a:ln/>
        </p:spPr>
      </p:sp>
      <p:sp>
        <p:nvSpPr>
          <p:cNvPr id="20582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7"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800">
                <a:solidFill>
                  <a:schemeClr val="tx1"/>
                </a:solidFill>
                <a:latin typeface="Comic Sans MS" charset="0"/>
                <a:ea typeface="ＭＳ Ｐゴシック" charset="0"/>
                <a:cs typeface="ＭＳ Ｐゴシック" charset="0"/>
              </a:defRPr>
            </a:lvl1pPr>
            <a:lvl2pPr marL="742950" indent="-285750" eaLnBrk="0" hangingPunct="0">
              <a:defRPr sz="2800">
                <a:solidFill>
                  <a:schemeClr val="tx1"/>
                </a:solidFill>
                <a:latin typeface="Comic Sans MS" charset="0"/>
                <a:ea typeface="ＭＳ Ｐゴシック" charset="0"/>
              </a:defRPr>
            </a:lvl2pPr>
            <a:lvl3pPr marL="1143000" indent="-228600" eaLnBrk="0" hangingPunct="0">
              <a:defRPr sz="2800">
                <a:solidFill>
                  <a:schemeClr val="tx1"/>
                </a:solidFill>
                <a:latin typeface="Comic Sans MS" charset="0"/>
                <a:ea typeface="ＭＳ Ｐゴシック" charset="0"/>
              </a:defRPr>
            </a:lvl3pPr>
            <a:lvl4pPr marL="1600200" indent="-228600" eaLnBrk="0" hangingPunct="0">
              <a:defRPr sz="2800">
                <a:solidFill>
                  <a:schemeClr val="tx1"/>
                </a:solidFill>
                <a:latin typeface="Comic Sans MS" charset="0"/>
                <a:ea typeface="ＭＳ Ｐゴシック" charset="0"/>
              </a:defRPr>
            </a:lvl4pPr>
            <a:lvl5pPr marL="2057400" indent="-228600" eaLnBrk="0" hangingPunct="0">
              <a:defRPr sz="28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8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8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8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800">
                <a:solidFill>
                  <a:schemeClr val="tx1"/>
                </a:solidFill>
                <a:latin typeface="Comic Sans MS" charset="0"/>
                <a:ea typeface="ＭＳ Ｐゴシック" charset="0"/>
              </a:defRPr>
            </a:lvl9pPr>
          </a:lstStyle>
          <a:p>
            <a:pPr eaLnBrk="1" hangingPunct="1"/>
            <a:fld id="{019442CC-1E0D-9041-ABBD-03BC91F3BA18}" type="slidenum">
              <a:rPr lang="en-US" sz="1200"/>
              <a:pPr eaLnBrk="1" hangingPunct="1"/>
              <a:t>43</a:t>
            </a:fld>
            <a:endParaRPr lang="en-US" sz="1200"/>
          </a:p>
        </p:txBody>
      </p:sp>
      <p:sp>
        <p:nvSpPr>
          <p:cNvPr id="208898" name="Rectangle 2"/>
          <p:cNvSpPr>
            <a:spLocks noGrp="1" noRot="1" noChangeAspect="1" noChangeArrowheads="1"/>
          </p:cNvSpPr>
          <p:nvPr>
            <p:ph type="sldImg"/>
          </p:nvPr>
        </p:nvSpPr>
        <p:spPr>
          <a:solidFill>
            <a:srgbClr val="FFFFFF"/>
          </a:solidFill>
          <a:ln/>
        </p:spPr>
      </p:sp>
      <p:sp>
        <p:nvSpPr>
          <p:cNvPr id="2088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5"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800">
                <a:solidFill>
                  <a:schemeClr val="tx1"/>
                </a:solidFill>
                <a:latin typeface="Comic Sans MS" charset="0"/>
                <a:ea typeface="ＭＳ Ｐゴシック" charset="0"/>
                <a:cs typeface="ＭＳ Ｐゴシック" charset="0"/>
              </a:defRPr>
            </a:lvl1pPr>
            <a:lvl2pPr marL="742950" indent="-285750" eaLnBrk="0" hangingPunct="0">
              <a:defRPr sz="2800">
                <a:solidFill>
                  <a:schemeClr val="tx1"/>
                </a:solidFill>
                <a:latin typeface="Comic Sans MS" charset="0"/>
                <a:ea typeface="ＭＳ Ｐゴシック" charset="0"/>
              </a:defRPr>
            </a:lvl2pPr>
            <a:lvl3pPr marL="1143000" indent="-228600" eaLnBrk="0" hangingPunct="0">
              <a:defRPr sz="2800">
                <a:solidFill>
                  <a:schemeClr val="tx1"/>
                </a:solidFill>
                <a:latin typeface="Comic Sans MS" charset="0"/>
                <a:ea typeface="ＭＳ Ｐゴシック" charset="0"/>
              </a:defRPr>
            </a:lvl3pPr>
            <a:lvl4pPr marL="1600200" indent="-228600" eaLnBrk="0" hangingPunct="0">
              <a:defRPr sz="2800">
                <a:solidFill>
                  <a:schemeClr val="tx1"/>
                </a:solidFill>
                <a:latin typeface="Comic Sans MS" charset="0"/>
                <a:ea typeface="ＭＳ Ｐゴシック" charset="0"/>
              </a:defRPr>
            </a:lvl4pPr>
            <a:lvl5pPr marL="2057400" indent="-228600" eaLnBrk="0" hangingPunct="0">
              <a:defRPr sz="28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8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8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8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800">
                <a:solidFill>
                  <a:schemeClr val="tx1"/>
                </a:solidFill>
                <a:latin typeface="Comic Sans MS" charset="0"/>
                <a:ea typeface="ＭＳ Ｐゴシック" charset="0"/>
              </a:defRPr>
            </a:lvl9pPr>
          </a:lstStyle>
          <a:p>
            <a:pPr eaLnBrk="1" hangingPunct="1"/>
            <a:fld id="{ABF0EE06-EE5E-3545-ABF1-B86510452D2F}" type="slidenum">
              <a:rPr lang="en-US" sz="1200"/>
              <a:pPr eaLnBrk="1" hangingPunct="1"/>
              <a:t>44</a:t>
            </a:fld>
            <a:endParaRPr lang="en-US" sz="1200"/>
          </a:p>
        </p:txBody>
      </p:sp>
      <p:sp>
        <p:nvSpPr>
          <p:cNvPr id="210946" name="Rectangle 2"/>
          <p:cNvSpPr>
            <a:spLocks noGrp="1" noRot="1" noChangeAspect="1" noChangeArrowheads="1"/>
          </p:cNvSpPr>
          <p:nvPr>
            <p:ph type="sldImg"/>
          </p:nvPr>
        </p:nvSpPr>
        <p:spPr>
          <a:solidFill>
            <a:srgbClr val="FFFFFF"/>
          </a:solidFill>
          <a:ln/>
        </p:spPr>
      </p:sp>
      <p:sp>
        <p:nvSpPr>
          <p:cNvPr id="21094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800">
                <a:solidFill>
                  <a:schemeClr val="tx1"/>
                </a:solidFill>
                <a:latin typeface="Comic Sans MS" charset="0"/>
                <a:ea typeface="ＭＳ Ｐゴシック" charset="0"/>
                <a:cs typeface="ＭＳ Ｐゴシック" charset="0"/>
              </a:defRPr>
            </a:lvl1pPr>
            <a:lvl2pPr marL="742950" indent="-285750" eaLnBrk="0" hangingPunct="0">
              <a:defRPr sz="2800">
                <a:solidFill>
                  <a:schemeClr val="tx1"/>
                </a:solidFill>
                <a:latin typeface="Comic Sans MS" charset="0"/>
                <a:ea typeface="ＭＳ Ｐゴシック" charset="0"/>
              </a:defRPr>
            </a:lvl2pPr>
            <a:lvl3pPr marL="1143000" indent="-228600" eaLnBrk="0" hangingPunct="0">
              <a:defRPr sz="2800">
                <a:solidFill>
                  <a:schemeClr val="tx1"/>
                </a:solidFill>
                <a:latin typeface="Comic Sans MS" charset="0"/>
                <a:ea typeface="ＭＳ Ｐゴシック" charset="0"/>
              </a:defRPr>
            </a:lvl3pPr>
            <a:lvl4pPr marL="1600200" indent="-228600" eaLnBrk="0" hangingPunct="0">
              <a:defRPr sz="2800">
                <a:solidFill>
                  <a:schemeClr val="tx1"/>
                </a:solidFill>
                <a:latin typeface="Comic Sans MS" charset="0"/>
                <a:ea typeface="ＭＳ Ｐゴシック" charset="0"/>
              </a:defRPr>
            </a:lvl4pPr>
            <a:lvl5pPr marL="2057400" indent="-228600" eaLnBrk="0" hangingPunct="0">
              <a:defRPr sz="28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8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8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8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800">
                <a:solidFill>
                  <a:schemeClr val="tx1"/>
                </a:solidFill>
                <a:latin typeface="Comic Sans MS" charset="0"/>
                <a:ea typeface="ＭＳ Ｐゴシック" charset="0"/>
              </a:defRPr>
            </a:lvl9pPr>
          </a:lstStyle>
          <a:p>
            <a:pPr eaLnBrk="1" hangingPunct="1"/>
            <a:fld id="{20571437-1DD5-4846-A348-DC75813A49E1}" type="slidenum">
              <a:rPr lang="en-US" sz="1200"/>
              <a:pPr eaLnBrk="1" hangingPunct="1"/>
              <a:t>49</a:t>
            </a:fld>
            <a:endParaRPr lang="en-US" sz="1200"/>
          </a:p>
        </p:txBody>
      </p:sp>
      <p:sp>
        <p:nvSpPr>
          <p:cNvPr id="217090" name="Rectangle 2"/>
          <p:cNvSpPr>
            <a:spLocks noGrp="1" noRot="1" noChangeAspect="1" noChangeArrowheads="1"/>
          </p:cNvSpPr>
          <p:nvPr>
            <p:ph type="sldImg"/>
          </p:nvPr>
        </p:nvSpPr>
        <p:spPr>
          <a:solidFill>
            <a:srgbClr val="FFFFFF"/>
          </a:solidFill>
          <a:ln/>
        </p:spPr>
      </p:sp>
      <p:sp>
        <p:nvSpPr>
          <p:cNvPr id="21709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F05B196-A1A9-4448-90D2-B7FF12068243}" type="slidenum">
              <a:rPr lang="en-US"/>
              <a:pPr>
                <a:defRPr/>
              </a:pPr>
              <a:t>‹#›</a:t>
            </a:fld>
            <a:endParaRPr lang="en-US"/>
          </a:p>
        </p:txBody>
      </p:sp>
    </p:spTree>
    <p:extLst>
      <p:ext uri="{BB962C8B-B14F-4D97-AF65-F5344CB8AC3E}">
        <p14:creationId xmlns:p14="http://schemas.microsoft.com/office/powerpoint/2010/main" val="41813151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B357274-AE0A-6B4A-805C-CF55549EDCF8}" type="slidenum">
              <a:rPr lang="en-US"/>
              <a:pPr>
                <a:defRPr/>
              </a:pPr>
              <a:t>‹#›</a:t>
            </a:fld>
            <a:endParaRPr lang="en-US"/>
          </a:p>
        </p:txBody>
      </p:sp>
    </p:spTree>
    <p:extLst>
      <p:ext uri="{BB962C8B-B14F-4D97-AF65-F5344CB8AC3E}">
        <p14:creationId xmlns:p14="http://schemas.microsoft.com/office/powerpoint/2010/main" val="344121506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0"/>
          <p:cNvSpPr>
            <a:spLocks noGrp="1" noChangeArrowheads="1"/>
          </p:cNvSpPr>
          <p:nvPr>
            <p:ph type="dt" sz="half" idx="10"/>
          </p:nvPr>
        </p:nvSpPr>
        <p:spPr>
          <a:ln/>
        </p:spPr>
        <p:txBody>
          <a:bodyPr/>
          <a:lstStyle>
            <a:lvl1pPr>
              <a:defRPr/>
            </a:lvl1pPr>
          </a:lstStyle>
          <a:p>
            <a:pPr>
              <a:defRPr/>
            </a:pPr>
            <a:endParaRPr lang="en-US"/>
          </a:p>
        </p:txBody>
      </p:sp>
      <p:sp>
        <p:nvSpPr>
          <p:cNvPr id="6" name="Rectangle 41"/>
          <p:cNvSpPr>
            <a:spLocks noGrp="1" noChangeArrowheads="1"/>
          </p:cNvSpPr>
          <p:nvPr>
            <p:ph type="ftr" sz="quarter" idx="11"/>
          </p:nvPr>
        </p:nvSpPr>
        <p:spPr>
          <a:ln/>
        </p:spPr>
        <p:txBody>
          <a:bodyPr/>
          <a:lstStyle>
            <a:lvl1pPr>
              <a:defRPr/>
            </a:lvl1pPr>
          </a:lstStyle>
          <a:p>
            <a:pPr>
              <a:defRPr/>
            </a:pPr>
            <a:endParaRPr lang="en-US"/>
          </a:p>
        </p:txBody>
      </p:sp>
      <p:sp>
        <p:nvSpPr>
          <p:cNvPr id="7" name="Rectangle 42"/>
          <p:cNvSpPr>
            <a:spLocks noGrp="1" noChangeArrowheads="1"/>
          </p:cNvSpPr>
          <p:nvPr>
            <p:ph type="sldNum" sz="quarter" idx="12"/>
          </p:nvPr>
        </p:nvSpPr>
        <p:spPr>
          <a:ln/>
        </p:spPr>
        <p:txBody>
          <a:bodyPr/>
          <a:lstStyle>
            <a:lvl1pPr>
              <a:defRPr/>
            </a:lvl1pPr>
          </a:lstStyle>
          <a:p>
            <a:pPr>
              <a:defRPr/>
            </a:pPr>
            <a:fld id="{B6C71EC0-E159-C649-885B-A56BBACD2A9C}" type="slidenum">
              <a:rPr lang="en-US"/>
              <a:pPr>
                <a:defRPr/>
              </a:pPr>
              <a:t>‹#›</a:t>
            </a:fld>
            <a:endParaRPr lang="en-US"/>
          </a:p>
        </p:txBody>
      </p:sp>
    </p:spTree>
    <p:extLst>
      <p:ext uri="{BB962C8B-B14F-4D97-AF65-F5344CB8AC3E}">
        <p14:creationId xmlns:p14="http://schemas.microsoft.com/office/powerpoint/2010/main" val="93727129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0"/>
          <p:cNvSpPr>
            <a:spLocks noGrp="1" noChangeArrowheads="1"/>
          </p:cNvSpPr>
          <p:nvPr>
            <p:ph type="dt" sz="half" idx="10"/>
          </p:nvPr>
        </p:nvSpPr>
        <p:spPr>
          <a:ln/>
        </p:spPr>
        <p:txBody>
          <a:bodyPr/>
          <a:lstStyle>
            <a:lvl1pPr>
              <a:defRPr/>
            </a:lvl1pPr>
          </a:lstStyle>
          <a:p>
            <a:pPr>
              <a:defRPr/>
            </a:pPr>
            <a:endParaRPr lang="en-US"/>
          </a:p>
        </p:txBody>
      </p:sp>
      <p:sp>
        <p:nvSpPr>
          <p:cNvPr id="6" name="Rectangle 41"/>
          <p:cNvSpPr>
            <a:spLocks noGrp="1" noChangeArrowheads="1"/>
          </p:cNvSpPr>
          <p:nvPr>
            <p:ph type="ftr" sz="quarter" idx="11"/>
          </p:nvPr>
        </p:nvSpPr>
        <p:spPr>
          <a:ln/>
        </p:spPr>
        <p:txBody>
          <a:bodyPr/>
          <a:lstStyle>
            <a:lvl1pPr>
              <a:defRPr/>
            </a:lvl1pPr>
          </a:lstStyle>
          <a:p>
            <a:pPr>
              <a:defRPr/>
            </a:pPr>
            <a:endParaRPr lang="en-US"/>
          </a:p>
        </p:txBody>
      </p:sp>
      <p:sp>
        <p:nvSpPr>
          <p:cNvPr id="7" name="Rectangle 42"/>
          <p:cNvSpPr>
            <a:spLocks noGrp="1" noChangeArrowheads="1"/>
          </p:cNvSpPr>
          <p:nvPr>
            <p:ph type="sldNum" sz="quarter" idx="12"/>
          </p:nvPr>
        </p:nvSpPr>
        <p:spPr>
          <a:ln/>
        </p:spPr>
        <p:txBody>
          <a:bodyPr/>
          <a:lstStyle>
            <a:lvl1pPr>
              <a:defRPr/>
            </a:lvl1pPr>
          </a:lstStyle>
          <a:p>
            <a:pPr>
              <a:defRPr/>
            </a:pPr>
            <a:fld id="{9CB3D9F9-0599-6348-9B42-E3E6EB3818AA}" type="slidenum">
              <a:rPr lang="en-US"/>
              <a:pPr>
                <a:defRPr/>
              </a:pPr>
              <a:t>‹#›</a:t>
            </a:fld>
            <a:endParaRPr lang="en-US"/>
          </a:p>
        </p:txBody>
      </p:sp>
    </p:spTree>
    <p:extLst>
      <p:ext uri="{BB962C8B-B14F-4D97-AF65-F5344CB8AC3E}">
        <p14:creationId xmlns:p14="http://schemas.microsoft.com/office/powerpoint/2010/main" val="274250329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0"/>
          <p:cNvSpPr>
            <a:spLocks noGrp="1" noChangeArrowheads="1"/>
          </p:cNvSpPr>
          <p:nvPr>
            <p:ph type="dt" sz="half" idx="10"/>
          </p:nvPr>
        </p:nvSpPr>
        <p:spPr>
          <a:ln/>
        </p:spPr>
        <p:txBody>
          <a:bodyPr/>
          <a:lstStyle>
            <a:lvl1pPr>
              <a:defRPr/>
            </a:lvl1pPr>
          </a:lstStyle>
          <a:p>
            <a:pPr>
              <a:defRPr/>
            </a:pPr>
            <a:endParaRPr lang="en-US"/>
          </a:p>
        </p:txBody>
      </p:sp>
      <p:sp>
        <p:nvSpPr>
          <p:cNvPr id="5" name="Rectangle 41"/>
          <p:cNvSpPr>
            <a:spLocks noGrp="1" noChangeArrowheads="1"/>
          </p:cNvSpPr>
          <p:nvPr>
            <p:ph type="ftr" sz="quarter" idx="11"/>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nvPr>
        </p:nvSpPr>
        <p:spPr>
          <a:ln/>
        </p:spPr>
        <p:txBody>
          <a:bodyPr/>
          <a:lstStyle>
            <a:lvl1pPr>
              <a:defRPr/>
            </a:lvl1pPr>
          </a:lstStyle>
          <a:p>
            <a:pPr>
              <a:defRPr/>
            </a:pPr>
            <a:fld id="{EDE7A1F9-9BC2-B348-A375-ED5616A0363E}" type="slidenum">
              <a:rPr lang="en-US"/>
              <a:pPr>
                <a:defRPr/>
              </a:pPr>
              <a:t>‹#›</a:t>
            </a:fld>
            <a:endParaRPr lang="en-US"/>
          </a:p>
        </p:txBody>
      </p:sp>
    </p:spTree>
    <p:extLst>
      <p:ext uri="{BB962C8B-B14F-4D97-AF65-F5344CB8AC3E}">
        <p14:creationId xmlns:p14="http://schemas.microsoft.com/office/powerpoint/2010/main" val="143774338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0"/>
          <p:cNvSpPr>
            <a:spLocks noGrp="1" noChangeArrowheads="1"/>
          </p:cNvSpPr>
          <p:nvPr>
            <p:ph type="dt" sz="half" idx="10"/>
          </p:nvPr>
        </p:nvSpPr>
        <p:spPr>
          <a:ln/>
        </p:spPr>
        <p:txBody>
          <a:bodyPr/>
          <a:lstStyle>
            <a:lvl1pPr>
              <a:defRPr/>
            </a:lvl1pPr>
          </a:lstStyle>
          <a:p>
            <a:pPr>
              <a:defRPr/>
            </a:pPr>
            <a:endParaRPr lang="en-US"/>
          </a:p>
        </p:txBody>
      </p:sp>
      <p:sp>
        <p:nvSpPr>
          <p:cNvPr id="5" name="Rectangle 41"/>
          <p:cNvSpPr>
            <a:spLocks noGrp="1" noChangeArrowheads="1"/>
          </p:cNvSpPr>
          <p:nvPr>
            <p:ph type="ftr" sz="quarter" idx="11"/>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nvPr>
        </p:nvSpPr>
        <p:spPr>
          <a:ln/>
        </p:spPr>
        <p:txBody>
          <a:bodyPr/>
          <a:lstStyle>
            <a:lvl1pPr>
              <a:defRPr/>
            </a:lvl1pPr>
          </a:lstStyle>
          <a:p>
            <a:pPr>
              <a:defRPr/>
            </a:pPr>
            <a:fld id="{DF3B95A4-8208-094D-8B2A-9D5DB3A4BFDA}" type="slidenum">
              <a:rPr lang="en-US"/>
              <a:pPr>
                <a:defRPr/>
              </a:pPr>
              <a:t>‹#›</a:t>
            </a:fld>
            <a:endParaRPr lang="en-US"/>
          </a:p>
        </p:txBody>
      </p:sp>
    </p:spTree>
    <p:extLst>
      <p:ext uri="{BB962C8B-B14F-4D97-AF65-F5344CB8AC3E}">
        <p14:creationId xmlns:p14="http://schemas.microsoft.com/office/powerpoint/2010/main" val="400483781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7813"/>
            <a:ext cx="8229600" cy="58531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0"/>
          <p:cNvSpPr>
            <a:spLocks noGrp="1" noChangeArrowheads="1"/>
          </p:cNvSpPr>
          <p:nvPr>
            <p:ph type="dt" sz="half" idx="10"/>
          </p:nvPr>
        </p:nvSpPr>
        <p:spPr>
          <a:ln/>
        </p:spPr>
        <p:txBody>
          <a:bodyPr/>
          <a:lstStyle>
            <a:lvl1pPr>
              <a:defRPr/>
            </a:lvl1pPr>
          </a:lstStyle>
          <a:p>
            <a:pPr>
              <a:defRPr/>
            </a:pPr>
            <a:endParaRPr lang="en-US"/>
          </a:p>
        </p:txBody>
      </p:sp>
      <p:sp>
        <p:nvSpPr>
          <p:cNvPr id="4" name="Rectangle 41"/>
          <p:cNvSpPr>
            <a:spLocks noGrp="1" noChangeArrowheads="1"/>
          </p:cNvSpPr>
          <p:nvPr>
            <p:ph type="ftr" sz="quarter" idx="11"/>
          </p:nvPr>
        </p:nvSpPr>
        <p:spPr>
          <a:ln/>
        </p:spPr>
        <p:txBody>
          <a:bodyPr/>
          <a:lstStyle>
            <a:lvl1pPr>
              <a:defRPr/>
            </a:lvl1pPr>
          </a:lstStyle>
          <a:p>
            <a:pPr>
              <a:defRPr/>
            </a:pPr>
            <a:endParaRPr lang="en-US"/>
          </a:p>
        </p:txBody>
      </p:sp>
      <p:sp>
        <p:nvSpPr>
          <p:cNvPr id="5" name="Rectangle 42"/>
          <p:cNvSpPr>
            <a:spLocks noGrp="1" noChangeArrowheads="1"/>
          </p:cNvSpPr>
          <p:nvPr>
            <p:ph type="sldNum" sz="quarter" idx="12"/>
          </p:nvPr>
        </p:nvSpPr>
        <p:spPr>
          <a:ln/>
        </p:spPr>
        <p:txBody>
          <a:bodyPr/>
          <a:lstStyle>
            <a:lvl1pPr>
              <a:defRPr/>
            </a:lvl1pPr>
          </a:lstStyle>
          <a:p>
            <a:pPr>
              <a:defRPr/>
            </a:pPr>
            <a:fld id="{9BA5795B-4A3A-2040-B103-DB4E4823B8D0}" type="slidenum">
              <a:rPr lang="en-US"/>
              <a:pPr>
                <a:defRPr/>
              </a:pPr>
              <a:t>‹#›</a:t>
            </a:fld>
            <a:endParaRPr lang="en-US"/>
          </a:p>
        </p:txBody>
      </p:sp>
    </p:spTree>
    <p:extLst>
      <p:ext uri="{BB962C8B-B14F-4D97-AF65-F5344CB8AC3E}">
        <p14:creationId xmlns:p14="http://schemas.microsoft.com/office/powerpoint/2010/main" val="32453645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
  <p:cSld name="3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lang="en-US" sz="4400">
              <a:solidFill>
                <a:srgbClr val="000000"/>
              </a:solidFill>
              <a:latin typeface="Times New Roman" charset="0"/>
            </a:endParaRPr>
          </a:p>
        </p:txBody>
      </p:sp>
      <p:sp>
        <p:nvSpPr>
          <p:cNvPr id="3" name="Rectangle 3"/>
          <p:cNvSpPr>
            <a:spLocks noGrp="1" noChangeArrowheads="1"/>
          </p:cNvSpPr>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spcBef>
                <a:spcPct val="20000"/>
              </a:spcBef>
              <a:buFontTx/>
              <a:buChar char="•"/>
            </a:pPr>
            <a:endParaRPr lang="en-US" sz="3200">
              <a:solidFill>
                <a:srgbClr val="000000"/>
              </a:solidFill>
              <a:latin typeface="Times New Roman" charset="0"/>
            </a:endParaRPr>
          </a:p>
        </p:txBody>
      </p:sp>
    </p:spTree>
    <p:extLst>
      <p:ext uri="{BB962C8B-B14F-4D97-AF65-F5344CB8AC3E}">
        <p14:creationId xmlns:p14="http://schemas.microsoft.com/office/powerpoint/2010/main" val="78496649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eaLnBrk="0" fontAlgn="t" hangingPunct="0">
                  <a:spcBef>
                    <a:spcPct val="50000"/>
                  </a:spcBef>
                  <a:defRPr/>
                </a:pPr>
                <a:endParaRPr lang="en-US" sz="3600">
                  <a:solidFill>
                    <a:srgbClr val="FFFFFF"/>
                  </a:solidFill>
                  <a:effectLst>
                    <a:outerShdw blurRad="38100" dist="38100" dir="2700000" algn="tl">
                      <a:srgbClr val="000000"/>
                    </a:outerShdw>
                  </a:effectLst>
                  <a:latin typeface="Garamond" pitchFamily="-105" charset="0"/>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eaLnBrk="0" fontAlgn="t" hangingPunct="0">
                  <a:spcBef>
                    <a:spcPct val="50000"/>
                  </a:spcBef>
                  <a:defRPr/>
                </a:pPr>
                <a:endParaRPr lang="en-US" sz="3600">
                  <a:solidFill>
                    <a:srgbClr val="FFFFFF"/>
                  </a:solidFill>
                  <a:effectLst>
                    <a:outerShdw blurRad="38100" dist="38100" dir="2700000" algn="tl">
                      <a:srgbClr val="000000"/>
                    </a:outerShdw>
                  </a:effectLst>
                  <a:latin typeface="Garamond" pitchFamily="-105" charset="0"/>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eaLnBrk="0" fontAlgn="t" hangingPunct="0">
                  <a:spcBef>
                    <a:spcPct val="50000"/>
                  </a:spcBef>
                  <a:defRPr/>
                </a:pPr>
                <a:endParaRPr lang="en-US" sz="3600">
                  <a:solidFill>
                    <a:srgbClr val="FFFFFF"/>
                  </a:solidFill>
                  <a:effectLst>
                    <a:outerShdw blurRad="38100" dist="38100" dir="2700000" algn="tl">
                      <a:srgbClr val="000000"/>
                    </a:outerShdw>
                  </a:effectLst>
                  <a:latin typeface="Garamond" pitchFamily="-105" charset="0"/>
                </a:endParaRPr>
              </a:p>
            </p:txBody>
          </p:sp>
          <p:sp>
            <p:nvSpPr>
              <p:cNvPr id="11" name="Freeform 7"/>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eaLnBrk="0" fontAlgn="t" hangingPunct="0">
                  <a:spcBef>
                    <a:spcPct val="50000"/>
                  </a:spcBef>
                  <a:defRPr/>
                </a:pPr>
                <a:endParaRPr lang="en-US" sz="3600">
                  <a:solidFill>
                    <a:srgbClr val="FFFFFF"/>
                  </a:solidFill>
                  <a:effectLst>
                    <a:outerShdw blurRad="38100" dist="38100" dir="2700000" algn="tl">
                      <a:srgbClr val="000000"/>
                    </a:outerShdw>
                  </a:effectLst>
                  <a:latin typeface="Garamond" pitchFamily="-105" charset="0"/>
                </a:endParaRPr>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eaLnBrk="0" fontAlgn="t" hangingPunct="0">
                  <a:spcBef>
                    <a:spcPct val="50000"/>
                  </a:spcBef>
                  <a:defRPr/>
                </a:pPr>
                <a:endParaRPr lang="en-US" sz="3600">
                  <a:solidFill>
                    <a:srgbClr val="FFFFFF"/>
                  </a:solidFill>
                  <a:effectLst>
                    <a:outerShdw blurRad="38100" dist="38100" dir="2700000" algn="tl">
                      <a:srgbClr val="000000"/>
                    </a:outerShdw>
                  </a:effectLst>
                  <a:latin typeface="Garamond" pitchFamily="-105" charset="0"/>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eaLnBrk="0" fontAlgn="t" hangingPunct="0">
                <a:spcBef>
                  <a:spcPct val="50000"/>
                </a:spcBef>
                <a:defRPr/>
              </a:pPr>
              <a:endParaRPr lang="en-US" sz="3600">
                <a:solidFill>
                  <a:srgbClr val="FFFFFF"/>
                </a:solidFill>
                <a:effectLst>
                  <a:outerShdw blurRad="38100" dist="38100" dir="2700000" algn="tl">
                    <a:srgbClr val="000000"/>
                  </a:outerShdw>
                </a:effectLst>
                <a:latin typeface="Garamond" pitchFamily="-105" charset="0"/>
              </a:endParaRPr>
            </a:p>
          </p:txBody>
        </p:sp>
        <p:sp>
          <p:nvSpPr>
            <p:cNvPr id="7" name="Freeform 10"/>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eaLnBrk="0" fontAlgn="t" hangingPunct="0">
                <a:spcBef>
                  <a:spcPct val="50000"/>
                </a:spcBef>
                <a:defRPr/>
              </a:pPr>
              <a:endParaRPr lang="en-US" sz="3600">
                <a:solidFill>
                  <a:srgbClr val="FFFFFF"/>
                </a:solidFill>
                <a:effectLst>
                  <a:outerShdw blurRad="38100" dist="38100" dir="2700000" algn="tl">
                    <a:srgbClr val="000000"/>
                  </a:outerShdw>
                </a:effectLst>
                <a:latin typeface="Garamond" pitchFamily="-105" charset="0"/>
              </a:endParaRPr>
            </a:p>
          </p:txBody>
        </p:sp>
      </p:grpSp>
      <p:sp>
        <p:nvSpPr>
          <p:cNvPr id="12299" name="Rectangle 11"/>
          <p:cNvSpPr>
            <a:spLocks noGrp="1" noChangeArrowheads="1"/>
          </p:cNvSpPr>
          <p:nvPr>
            <p:ph type="ctrTitle" sz="quarter"/>
          </p:nvPr>
        </p:nvSpPr>
        <p:spPr>
          <a:xfrm>
            <a:off x="685800" y="1736725"/>
            <a:ext cx="7772400" cy="1920875"/>
          </a:xfrm>
        </p:spPr>
        <p:txBody>
          <a:bodyPr/>
          <a:lstStyle>
            <a:lvl1pPr>
              <a:defRPr sz="6000"/>
            </a:lvl1pPr>
          </a:lstStyle>
          <a:p>
            <a:r>
              <a:rPr lang="en-US"/>
              <a:t>Click to edit Master title style</a:t>
            </a:r>
          </a:p>
        </p:txBody>
      </p:sp>
      <p:sp>
        <p:nvSpPr>
          <p:cNvPr id="12300"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111" charset="2"/>
              <a:buNone/>
              <a:defRPr/>
            </a:lvl1pPr>
          </a:lstStyle>
          <a:p>
            <a:r>
              <a:rPr lang="en-US"/>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a:lvl1pPr>
          </a:lstStyle>
          <a:p>
            <a:pPr>
              <a:defRPr/>
            </a:pPr>
            <a:endParaRPr lang="en-US"/>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pPr>
              <a:defRPr/>
            </a:pPr>
            <a:endParaRPr lang="en-US"/>
          </a:p>
        </p:txBody>
      </p:sp>
      <p:sp>
        <p:nvSpPr>
          <p:cNvPr id="15" name="Rectangle 15"/>
          <p:cNvSpPr>
            <a:spLocks noGrp="1" noChangeArrowheads="1"/>
          </p:cNvSpPr>
          <p:nvPr>
            <p:ph type="sldNum" sz="quarter" idx="12"/>
          </p:nvPr>
        </p:nvSpPr>
        <p:spPr>
          <a:xfrm>
            <a:off x="6553200" y="6254750"/>
            <a:ext cx="2133600" cy="476250"/>
          </a:xfrm>
        </p:spPr>
        <p:txBody>
          <a:bodyPr/>
          <a:lstStyle>
            <a:lvl1pPr>
              <a:defRPr/>
            </a:lvl1pPr>
          </a:lstStyle>
          <a:p>
            <a:pPr>
              <a:defRPr/>
            </a:pPr>
            <a:fld id="{1F26DB6E-13D3-2848-A5BB-2C098143F21E}" type="slidenum">
              <a:rPr lang="en-US"/>
              <a:pPr>
                <a:defRPr/>
              </a:pPr>
              <a:t>‹#›</a:t>
            </a:fld>
            <a:endParaRPr lang="en-US"/>
          </a:p>
        </p:txBody>
      </p:sp>
    </p:spTree>
    <p:extLst>
      <p:ext uri="{BB962C8B-B14F-4D97-AF65-F5344CB8AC3E}">
        <p14:creationId xmlns:p14="http://schemas.microsoft.com/office/powerpoint/2010/main" val="52138459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C36B269C-0067-144E-B020-61CE9D2D4D06}"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384371576"/>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F9EC52F4-FCF0-564B-96D9-8D9EFEDEAD75}"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96212749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FA601446-8DEB-414A-A086-CF65929FD3A5}"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9769929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0468770-3A26-0244-80F5-2533811B4F6E}" type="slidenum">
              <a:rPr lang="en-US"/>
              <a:pPr>
                <a:defRPr/>
              </a:pPr>
              <a:t>‹#›</a:t>
            </a:fld>
            <a:endParaRPr lang="en-US"/>
          </a:p>
        </p:txBody>
      </p:sp>
    </p:spTree>
    <p:extLst>
      <p:ext uri="{BB962C8B-B14F-4D97-AF65-F5344CB8AC3E}">
        <p14:creationId xmlns:p14="http://schemas.microsoft.com/office/powerpoint/2010/main" val="87770576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a:ln/>
        </p:spPr>
        <p:txBody>
          <a:bodyPr/>
          <a:lstStyle>
            <a:lvl1pPr>
              <a:defRPr/>
            </a:lvl1pPr>
          </a:lstStyle>
          <a:p>
            <a:pPr>
              <a:defRPr/>
            </a:pPr>
            <a:endParaRPr lang="en-US"/>
          </a:p>
        </p:txBody>
      </p:sp>
      <p:sp>
        <p:nvSpPr>
          <p:cNvPr id="8" name="Rectangle 3"/>
          <p:cNvSpPr>
            <a:spLocks noGrp="1" noChangeArrowheads="1"/>
          </p:cNvSpPr>
          <p:nvPr>
            <p:ph type="sldNum" sz="quarter" idx="11"/>
          </p:nvPr>
        </p:nvSpPr>
        <p:spPr>
          <a:ln/>
        </p:spPr>
        <p:txBody>
          <a:bodyPr/>
          <a:lstStyle>
            <a:lvl1pPr>
              <a:defRPr/>
            </a:lvl1pPr>
          </a:lstStyle>
          <a:p>
            <a:pPr>
              <a:defRPr/>
            </a:pPr>
            <a:fld id="{DEF8F40E-3CB9-EB41-B1CB-DB5276F32863}" type="slidenum">
              <a:rPr lang="en-US"/>
              <a:pPr>
                <a:defRPr/>
              </a:pPr>
              <a:t>‹#›</a:t>
            </a:fld>
            <a:endParaRPr lang="en-US"/>
          </a:p>
        </p:txBody>
      </p:sp>
      <p:sp>
        <p:nvSpPr>
          <p:cNvPr id="9"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99445574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sz="half" idx="10"/>
          </p:nvPr>
        </p:nvSpPr>
        <p:spPr>
          <a:ln/>
        </p:spPr>
        <p:txBody>
          <a:bodyPr/>
          <a:lstStyle>
            <a:lvl1pPr>
              <a:defRPr/>
            </a:lvl1pPr>
          </a:lstStyle>
          <a:p>
            <a:pPr>
              <a:defRPr/>
            </a:pPr>
            <a:endParaRPr lang="en-US"/>
          </a:p>
        </p:txBody>
      </p:sp>
      <p:sp>
        <p:nvSpPr>
          <p:cNvPr id="4" name="Rectangle 3"/>
          <p:cNvSpPr>
            <a:spLocks noGrp="1" noChangeArrowheads="1"/>
          </p:cNvSpPr>
          <p:nvPr>
            <p:ph type="sldNum" sz="quarter" idx="11"/>
          </p:nvPr>
        </p:nvSpPr>
        <p:spPr>
          <a:ln/>
        </p:spPr>
        <p:txBody>
          <a:bodyPr/>
          <a:lstStyle>
            <a:lvl1pPr>
              <a:defRPr/>
            </a:lvl1pPr>
          </a:lstStyle>
          <a:p>
            <a:pPr>
              <a:defRPr/>
            </a:pPr>
            <a:fld id="{5B8B7EBE-4053-9146-882E-104395FBE25F}" type="slidenum">
              <a:rPr lang="en-US"/>
              <a:pPr>
                <a:defRPr/>
              </a:pPr>
              <a:t>‹#›</a:t>
            </a:fld>
            <a:endParaRPr lang="en-US"/>
          </a:p>
        </p:txBody>
      </p:sp>
      <p:sp>
        <p:nvSpPr>
          <p:cNvPr id="5"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735663085"/>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p>
        </p:txBody>
      </p:sp>
      <p:sp>
        <p:nvSpPr>
          <p:cNvPr id="3" name="Rectangle 3"/>
          <p:cNvSpPr>
            <a:spLocks noGrp="1" noChangeArrowheads="1"/>
          </p:cNvSpPr>
          <p:nvPr>
            <p:ph type="sldNum" sz="quarter" idx="11"/>
          </p:nvPr>
        </p:nvSpPr>
        <p:spPr>
          <a:ln/>
        </p:spPr>
        <p:txBody>
          <a:bodyPr/>
          <a:lstStyle>
            <a:lvl1pPr>
              <a:defRPr/>
            </a:lvl1pPr>
          </a:lstStyle>
          <a:p>
            <a:pPr>
              <a:defRPr/>
            </a:pPr>
            <a:fld id="{1593C2F9-7511-E64F-A437-20072D30E386}" type="slidenum">
              <a:rPr lang="en-US"/>
              <a:pPr>
                <a:defRPr/>
              </a:pPr>
              <a:t>‹#›</a:t>
            </a:fld>
            <a:endParaRPr lang="en-US"/>
          </a:p>
        </p:txBody>
      </p:sp>
      <p:sp>
        <p:nvSpPr>
          <p:cNvPr id="4"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99136283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C7B575E7-0D7B-8D4C-A1B0-E8EAD0B8CCD0}"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7970433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7AE11537-1D72-414B-A218-089CF590520B}"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530186622"/>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D4AE629D-BD18-7447-AC46-3453A8E32BA7}"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033392148"/>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7ECBA6D9-678E-B74A-906E-817CD44D03AB}"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720048038"/>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
          <p:cNvSpPr>
            <a:spLocks noGrp="1" noChangeArrowheads="1"/>
          </p:cNvSpPr>
          <p:nvPr>
            <p:ph type="dt" sz="half" idx="10"/>
          </p:nvPr>
        </p:nvSpPr>
        <p:spPr>
          <a:ln/>
        </p:spPr>
        <p:txBody>
          <a:bodyPr/>
          <a:lstStyle>
            <a:lvl1pPr>
              <a:defRPr/>
            </a:lvl1pPr>
          </a:lstStyle>
          <a:p>
            <a:pPr>
              <a:defRPr/>
            </a:pPr>
            <a:endParaRPr lang="en-US"/>
          </a:p>
        </p:txBody>
      </p:sp>
      <p:sp>
        <p:nvSpPr>
          <p:cNvPr id="7" name="Rectangle 3"/>
          <p:cNvSpPr>
            <a:spLocks noGrp="1" noChangeArrowheads="1"/>
          </p:cNvSpPr>
          <p:nvPr>
            <p:ph type="sldNum" sz="quarter" idx="11"/>
          </p:nvPr>
        </p:nvSpPr>
        <p:spPr>
          <a:ln/>
        </p:spPr>
        <p:txBody>
          <a:bodyPr/>
          <a:lstStyle>
            <a:lvl1pPr>
              <a:defRPr/>
            </a:lvl1pPr>
          </a:lstStyle>
          <a:p>
            <a:pPr>
              <a:defRPr/>
            </a:pPr>
            <a:fld id="{B447E7C2-A06C-904D-B666-FFC62C7BFDBE}" type="slidenum">
              <a:rPr lang="en-US"/>
              <a:pPr>
                <a:defRPr/>
              </a:pPr>
              <a:t>‹#›</a:t>
            </a:fld>
            <a:endParaRPr lang="en-US"/>
          </a:p>
        </p:txBody>
      </p:sp>
      <p:sp>
        <p:nvSpPr>
          <p:cNvPr id="8"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491823080"/>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B8FDB240-3F2D-804C-8DE3-1570F9E77E51}" type="slidenum">
              <a:rPr lang="en-US"/>
              <a:pPr>
                <a:defRPr/>
              </a:pPr>
              <a:t>‹#›</a:t>
            </a:fld>
            <a:endParaRPr lang="en-US"/>
          </a:p>
        </p:txBody>
      </p:sp>
    </p:spTree>
    <p:extLst>
      <p:ext uri="{BB962C8B-B14F-4D97-AF65-F5344CB8AC3E}">
        <p14:creationId xmlns:p14="http://schemas.microsoft.com/office/powerpoint/2010/main" val="270031564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875F5B00-7E3F-E848-9C2F-87BAC7FB8A3C}" type="slidenum">
              <a:rPr lang="en-US"/>
              <a:pPr>
                <a:defRPr/>
              </a:pPr>
              <a:t>‹#›</a:t>
            </a:fld>
            <a:endParaRPr lang="en-US"/>
          </a:p>
        </p:txBody>
      </p:sp>
    </p:spTree>
    <p:extLst>
      <p:ext uri="{BB962C8B-B14F-4D97-AF65-F5344CB8AC3E}">
        <p14:creationId xmlns:p14="http://schemas.microsoft.com/office/powerpoint/2010/main" val="23162538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C0461346-6835-5E41-9424-4B5219ED182A}" type="slidenum">
              <a:rPr lang="en-US"/>
              <a:pPr>
                <a:defRPr/>
              </a:pPr>
              <a:t>‹#›</a:t>
            </a:fld>
            <a:endParaRPr lang="en-US"/>
          </a:p>
        </p:txBody>
      </p:sp>
    </p:spTree>
    <p:extLst>
      <p:ext uri="{BB962C8B-B14F-4D97-AF65-F5344CB8AC3E}">
        <p14:creationId xmlns:p14="http://schemas.microsoft.com/office/powerpoint/2010/main" val="349099693"/>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0668965E-599E-C240-AC0C-E983E6FF4AEF}" type="slidenum">
              <a:rPr lang="en-US"/>
              <a:pPr>
                <a:defRPr/>
              </a:pPr>
              <a:t>‹#›</a:t>
            </a:fld>
            <a:endParaRPr lang="en-US"/>
          </a:p>
        </p:txBody>
      </p:sp>
    </p:spTree>
    <p:extLst>
      <p:ext uri="{BB962C8B-B14F-4D97-AF65-F5344CB8AC3E}">
        <p14:creationId xmlns:p14="http://schemas.microsoft.com/office/powerpoint/2010/main" val="1268567645"/>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A9854614-9E0A-954B-A5A5-85F4FA76C600}" type="slidenum">
              <a:rPr lang="en-US"/>
              <a:pPr>
                <a:defRPr/>
              </a:pPr>
              <a:t>‹#›</a:t>
            </a:fld>
            <a:endParaRPr lang="en-US"/>
          </a:p>
        </p:txBody>
      </p:sp>
    </p:spTree>
    <p:extLst>
      <p:ext uri="{BB962C8B-B14F-4D97-AF65-F5344CB8AC3E}">
        <p14:creationId xmlns:p14="http://schemas.microsoft.com/office/powerpoint/2010/main" val="3341836227"/>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Comic Sans MS" charset="0"/>
              </a:defRPr>
            </a:lvl1pPr>
          </a:lstStyle>
          <a:p>
            <a:pPr>
              <a:defRPr/>
            </a:pPr>
            <a:fld id="{9D1CB3D5-A0BF-6747-83E8-17C0ECBD3377}" type="slidenum">
              <a:rPr lang="en-US"/>
              <a:pPr>
                <a:defRPr/>
              </a:pPr>
              <a:t>‹#›</a:t>
            </a:fld>
            <a:endParaRPr lang="en-US"/>
          </a:p>
        </p:txBody>
      </p:sp>
    </p:spTree>
    <p:extLst>
      <p:ext uri="{BB962C8B-B14F-4D97-AF65-F5344CB8AC3E}">
        <p14:creationId xmlns:p14="http://schemas.microsoft.com/office/powerpoint/2010/main" val="924619782"/>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Comic Sans MS" charset="0"/>
              </a:defRPr>
            </a:lvl1pPr>
          </a:lstStyle>
          <a:p>
            <a:pPr>
              <a:defRPr/>
            </a:pPr>
            <a:fld id="{76D55505-B7CD-9049-987C-77DA2347828E}" type="slidenum">
              <a:rPr lang="en-US"/>
              <a:pPr>
                <a:defRPr/>
              </a:pPr>
              <a:t>‹#›</a:t>
            </a:fld>
            <a:endParaRPr lang="en-US"/>
          </a:p>
        </p:txBody>
      </p:sp>
    </p:spTree>
    <p:extLst>
      <p:ext uri="{BB962C8B-B14F-4D97-AF65-F5344CB8AC3E}">
        <p14:creationId xmlns:p14="http://schemas.microsoft.com/office/powerpoint/2010/main" val="182542933"/>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Comic Sans MS" charset="0"/>
              </a:defRPr>
            </a:lvl1pPr>
          </a:lstStyle>
          <a:p>
            <a:pPr>
              <a:defRPr/>
            </a:pPr>
            <a:fld id="{5C6C8E48-DA62-7541-BB19-D399A974AABE}" type="slidenum">
              <a:rPr lang="en-US"/>
              <a:pPr>
                <a:defRPr/>
              </a:pPr>
              <a:t>‹#›</a:t>
            </a:fld>
            <a:endParaRPr lang="en-US"/>
          </a:p>
        </p:txBody>
      </p:sp>
    </p:spTree>
    <p:extLst>
      <p:ext uri="{BB962C8B-B14F-4D97-AF65-F5344CB8AC3E}">
        <p14:creationId xmlns:p14="http://schemas.microsoft.com/office/powerpoint/2010/main" val="1676462668"/>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2F5D8D12-5B6E-5147-88DC-78EA08B433F3}" type="slidenum">
              <a:rPr lang="en-US"/>
              <a:pPr>
                <a:defRPr/>
              </a:pPr>
              <a:t>‹#›</a:t>
            </a:fld>
            <a:endParaRPr lang="en-US"/>
          </a:p>
        </p:txBody>
      </p:sp>
    </p:spTree>
    <p:extLst>
      <p:ext uri="{BB962C8B-B14F-4D97-AF65-F5344CB8AC3E}">
        <p14:creationId xmlns:p14="http://schemas.microsoft.com/office/powerpoint/2010/main" val="491842394"/>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3547239A-919C-3849-A970-F91584B8A752}" type="slidenum">
              <a:rPr lang="en-US"/>
              <a:pPr>
                <a:defRPr/>
              </a:pPr>
              <a:t>‹#›</a:t>
            </a:fld>
            <a:endParaRPr lang="en-US"/>
          </a:p>
        </p:txBody>
      </p:sp>
    </p:spTree>
    <p:extLst>
      <p:ext uri="{BB962C8B-B14F-4D97-AF65-F5344CB8AC3E}">
        <p14:creationId xmlns:p14="http://schemas.microsoft.com/office/powerpoint/2010/main" val="3191544449"/>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84D4D791-F3C4-D34D-9211-9500DC98CE12}" type="slidenum">
              <a:rPr lang="en-US"/>
              <a:pPr>
                <a:defRPr/>
              </a:pPr>
              <a:t>‹#›</a:t>
            </a:fld>
            <a:endParaRPr lang="en-US"/>
          </a:p>
        </p:txBody>
      </p:sp>
    </p:spTree>
    <p:extLst>
      <p:ext uri="{BB962C8B-B14F-4D97-AF65-F5344CB8AC3E}">
        <p14:creationId xmlns:p14="http://schemas.microsoft.com/office/powerpoint/2010/main" val="1231556216"/>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AAA25995-B0A1-8B43-AE52-8E393910225C}" type="slidenum">
              <a:rPr lang="en-US"/>
              <a:pPr>
                <a:defRPr/>
              </a:pPr>
              <a:t>‹#›</a:t>
            </a:fld>
            <a:endParaRPr lang="en-US"/>
          </a:p>
        </p:txBody>
      </p:sp>
    </p:spTree>
    <p:extLst>
      <p:ext uri="{BB962C8B-B14F-4D97-AF65-F5344CB8AC3E}">
        <p14:creationId xmlns:p14="http://schemas.microsoft.com/office/powerpoint/2010/main" val="205274982"/>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lvl1pPr>
              <a:defRPr>
                <a:latin typeface="Arial"/>
                <a:cs typeface="Arial"/>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atin typeface="Arial"/>
                <a:cs typeface="Arial"/>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073153321"/>
      </p:ext>
    </p:extLst>
  </p:cSld>
  <p:clrMapOvr>
    <a:masterClrMapping/>
  </p:clrMapOvr>
  <p:transition xmlns:p14="http://schemas.microsoft.com/office/powerpoint/2010/main">
    <p:wheel spokes="0"/>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77628CEF-2976-EC4C-B403-7683D9675B20}" type="slidenum">
              <a:rPr lang="en-US"/>
              <a:pPr>
                <a:defRPr/>
              </a:pPr>
              <a:t>‹#›</a:t>
            </a:fld>
            <a:endParaRPr lang="en-US"/>
          </a:p>
        </p:txBody>
      </p:sp>
    </p:spTree>
    <p:extLst>
      <p:ext uri="{BB962C8B-B14F-4D97-AF65-F5344CB8AC3E}">
        <p14:creationId xmlns:p14="http://schemas.microsoft.com/office/powerpoint/2010/main" val="3684641920"/>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40395273"/>
      </p:ext>
    </p:extLst>
  </p:cSld>
  <p:clrMapOvr>
    <a:masterClrMapping/>
  </p:clrMapOvr>
  <p:transition xmlns:p14="http://schemas.microsoft.com/office/powerpoint/2010/main">
    <p:wheel spokes="0"/>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243130773"/>
      </p:ext>
    </p:extLst>
  </p:cSld>
  <p:clrMapOvr>
    <a:masterClrMapping/>
  </p:clrMapOvr>
  <p:transition xmlns:p14="http://schemas.microsoft.com/office/powerpoint/2010/main">
    <p:wheel spokes="0"/>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46414356"/>
      </p:ext>
    </p:extLst>
  </p:cSld>
  <p:clrMapOvr>
    <a:masterClrMapping/>
  </p:clrMapOvr>
  <p:transition xmlns:p14="http://schemas.microsoft.com/office/powerpoint/2010/main">
    <p:wheel spokes="0"/>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13449383"/>
      </p:ext>
    </p:extLst>
  </p:cSld>
  <p:clrMapOvr>
    <a:masterClrMapping/>
  </p:clrMapOvr>
  <p:transition xmlns:p14="http://schemas.microsoft.com/office/powerpoint/2010/main">
    <p:wheel spokes="0"/>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2492672257"/>
      </p:ext>
    </p:extLst>
  </p:cSld>
  <p:clrMapOvr>
    <a:masterClrMapping/>
  </p:clrMapOvr>
  <p:transition xmlns:p14="http://schemas.microsoft.com/office/powerpoint/2010/main">
    <p:wheel spokes="0"/>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3463078"/>
      </p:ext>
    </p:extLst>
  </p:cSld>
  <p:clrMapOvr>
    <a:masterClrMapping/>
  </p:clrMapOvr>
  <p:transition xmlns:p14="http://schemas.microsoft.com/office/powerpoint/2010/main">
    <p:wheel spokes="0"/>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684433441"/>
      </p:ext>
    </p:extLst>
  </p:cSld>
  <p:clrMapOvr>
    <a:masterClrMapping/>
  </p:clrMapOvr>
  <p:transition xmlns:p14="http://schemas.microsoft.com/office/powerpoint/2010/main">
    <p:wheel spokes="0"/>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105445013"/>
      </p:ext>
    </p:extLst>
  </p:cSld>
  <p:clrMapOvr>
    <a:masterClrMapping/>
  </p:clrMapOvr>
  <p:transition xmlns:p14="http://schemas.microsoft.com/office/powerpoint/2010/main">
    <p:wheel spokes="0"/>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74329227"/>
      </p:ext>
    </p:extLst>
  </p:cSld>
  <p:clrMapOvr>
    <a:masterClrMapping/>
  </p:clrMapOvr>
  <p:transition xmlns:p14="http://schemas.microsoft.com/office/powerpoint/2010/main">
    <p:wheel spokes="0"/>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67901590"/>
      </p:ext>
    </p:extLst>
  </p:cSld>
  <p:clrMapOvr>
    <a:masterClrMapping/>
  </p:clrMapOvr>
  <p:transition xmlns:p14="http://schemas.microsoft.com/office/powerpoint/2010/main">
    <p:wheel spokes="0"/>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F0B0FB74-C51F-E64E-9879-501BA48D9486}" type="slidenum">
              <a:rPr lang="en-US"/>
              <a:pPr>
                <a:defRPr/>
              </a:pPr>
              <a:t>‹#›</a:t>
            </a:fld>
            <a:endParaRPr lang="en-US"/>
          </a:p>
        </p:txBody>
      </p:sp>
    </p:spTree>
    <p:extLst>
      <p:ext uri="{BB962C8B-B14F-4D97-AF65-F5344CB8AC3E}">
        <p14:creationId xmlns:p14="http://schemas.microsoft.com/office/powerpoint/2010/main" val="1031204519"/>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eaLnBrk="0" hangingPunct="0">
              <a:defRPr sz="2400">
                <a:solidFill>
                  <a:srgbClr val="000000"/>
                </a:solidFill>
                <a:latin typeface="Arial" charset="0"/>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eaLnBrk="0" hangingPunct="0">
              <a:defRPr sz="2400">
                <a:solidFill>
                  <a:srgbClr val="000000"/>
                </a:solidFill>
                <a:latin typeface="Arial" charset="0"/>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eaLnBrk="0" hangingPunct="0">
              <a:defRPr sz="2400">
                <a:solidFill>
                  <a:srgbClr val="000000"/>
                </a:solidFill>
                <a:latin typeface="Arial" charset="0"/>
              </a:defRPr>
            </a:lvl1pPr>
          </a:lstStyle>
          <a:p>
            <a:pPr>
              <a:defRPr/>
            </a:pPr>
            <a:fld id="{F56E0BA0-813C-A944-8C0C-3C06101D4979}" type="slidenum">
              <a:rPr lang="en-US"/>
              <a:pPr>
                <a:defRPr/>
              </a:pPr>
              <a:t>‹#›</a:t>
            </a:fld>
            <a:endParaRPr lang="en-US"/>
          </a:p>
        </p:txBody>
      </p:sp>
    </p:spTree>
    <p:extLst>
      <p:ext uri="{BB962C8B-B14F-4D97-AF65-F5344CB8AC3E}">
        <p14:creationId xmlns:p14="http://schemas.microsoft.com/office/powerpoint/2010/main" val="3711493234"/>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eaLnBrk="0" hangingPunct="0">
              <a:defRPr sz="2400">
                <a:solidFill>
                  <a:srgbClr val="000000"/>
                </a:solidFill>
                <a:latin typeface="Arial" charset="0"/>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eaLnBrk="0" hangingPunct="0">
              <a:defRPr sz="2400">
                <a:solidFill>
                  <a:srgbClr val="000000"/>
                </a:solidFill>
                <a:latin typeface="Arial" charset="0"/>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eaLnBrk="0" hangingPunct="0">
              <a:defRPr sz="2400">
                <a:solidFill>
                  <a:srgbClr val="000000"/>
                </a:solidFill>
                <a:latin typeface="Arial" charset="0"/>
              </a:defRPr>
            </a:lvl1pPr>
          </a:lstStyle>
          <a:p>
            <a:pPr>
              <a:defRPr/>
            </a:pPr>
            <a:fld id="{F1AE39FF-0A4B-AB47-9820-2968ED482F43}" type="slidenum">
              <a:rPr lang="en-US"/>
              <a:pPr>
                <a:defRPr/>
              </a:pPr>
              <a:t>‹#›</a:t>
            </a:fld>
            <a:endParaRPr lang="en-US"/>
          </a:p>
        </p:txBody>
      </p:sp>
    </p:spTree>
    <p:extLst>
      <p:ext uri="{BB962C8B-B14F-4D97-AF65-F5344CB8AC3E}">
        <p14:creationId xmlns:p14="http://schemas.microsoft.com/office/powerpoint/2010/main" val="3948157313"/>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eaLnBrk="0" hangingPunct="0">
              <a:defRPr sz="2400">
                <a:solidFill>
                  <a:srgbClr val="000000"/>
                </a:solidFill>
                <a:latin typeface="Arial" charset="0"/>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eaLnBrk="0" hangingPunct="0">
              <a:defRPr sz="2400">
                <a:solidFill>
                  <a:srgbClr val="000000"/>
                </a:solidFill>
                <a:latin typeface="Arial" charset="0"/>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eaLnBrk="0" hangingPunct="0">
              <a:defRPr sz="2400">
                <a:solidFill>
                  <a:srgbClr val="000000"/>
                </a:solidFill>
                <a:latin typeface="Arial" charset="0"/>
              </a:defRPr>
            </a:lvl1pPr>
          </a:lstStyle>
          <a:p>
            <a:pPr>
              <a:defRPr/>
            </a:pPr>
            <a:fld id="{870F8DD1-495A-A142-833C-31518E782984}" type="slidenum">
              <a:rPr lang="en-US"/>
              <a:pPr>
                <a:defRPr/>
              </a:pPr>
              <a:t>‹#›</a:t>
            </a:fld>
            <a:endParaRPr lang="en-US"/>
          </a:p>
        </p:txBody>
      </p:sp>
    </p:spTree>
    <p:extLst>
      <p:ext uri="{BB962C8B-B14F-4D97-AF65-F5344CB8AC3E}">
        <p14:creationId xmlns:p14="http://schemas.microsoft.com/office/powerpoint/2010/main" val="2850924577"/>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eaLnBrk="0" hangingPunct="0">
              <a:defRPr sz="2400">
                <a:solidFill>
                  <a:srgbClr val="000000"/>
                </a:solidFill>
                <a:latin typeface="Arial" charset="0"/>
              </a:defRPr>
            </a:lvl1pPr>
          </a:lstStyle>
          <a:p>
            <a:pPr>
              <a:defRPr/>
            </a:pPr>
            <a:endParaRPr lang="en-US"/>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eaLnBrk="0" hangingPunct="0">
              <a:defRPr sz="2400">
                <a:solidFill>
                  <a:srgbClr val="000000"/>
                </a:solidFill>
                <a:latin typeface="Arial" charset="0"/>
              </a:defRPr>
            </a:lvl1pPr>
          </a:lstStyle>
          <a:p>
            <a:pPr>
              <a:defRPr/>
            </a:pPr>
            <a:endParaRPr lang="en-US"/>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eaLnBrk="0" hangingPunct="0">
              <a:defRPr sz="2400">
                <a:solidFill>
                  <a:srgbClr val="000000"/>
                </a:solidFill>
                <a:latin typeface="Arial" charset="0"/>
              </a:defRPr>
            </a:lvl1pPr>
          </a:lstStyle>
          <a:p>
            <a:pPr>
              <a:defRPr/>
            </a:pPr>
            <a:fld id="{29A1D76D-B881-674E-AD87-F2B497500E62}" type="slidenum">
              <a:rPr lang="en-US"/>
              <a:pPr>
                <a:defRPr/>
              </a:pPr>
              <a:t>‹#›</a:t>
            </a:fld>
            <a:endParaRPr lang="en-US"/>
          </a:p>
        </p:txBody>
      </p:sp>
    </p:spTree>
    <p:extLst>
      <p:ext uri="{BB962C8B-B14F-4D97-AF65-F5344CB8AC3E}">
        <p14:creationId xmlns:p14="http://schemas.microsoft.com/office/powerpoint/2010/main" val="4182895158"/>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xfrm>
            <a:off x="685800" y="6248400"/>
            <a:ext cx="1905000" cy="457200"/>
          </a:xfrm>
          <a:prstGeom prst="rect">
            <a:avLst/>
          </a:prstGeom>
        </p:spPr>
        <p:txBody>
          <a:bodyPr/>
          <a:lstStyle>
            <a:lvl1pPr eaLnBrk="0" hangingPunct="0">
              <a:defRPr sz="2400">
                <a:solidFill>
                  <a:srgbClr val="000000"/>
                </a:solidFill>
                <a:latin typeface="Arial" charset="0"/>
              </a:defRPr>
            </a:lvl1pPr>
          </a:lstStyle>
          <a:p>
            <a:pPr>
              <a:defRPr/>
            </a:pPr>
            <a:endParaRPr lang="en-US"/>
          </a:p>
        </p:txBody>
      </p:sp>
      <p:sp>
        <p:nvSpPr>
          <p:cNvPr id="8" name="Rectangle 5"/>
          <p:cNvSpPr>
            <a:spLocks noGrp="1" noChangeArrowheads="1"/>
          </p:cNvSpPr>
          <p:nvPr>
            <p:ph type="ftr" sz="quarter" idx="11"/>
          </p:nvPr>
        </p:nvSpPr>
        <p:spPr>
          <a:xfrm>
            <a:off x="3124200" y="6248400"/>
            <a:ext cx="2895600" cy="457200"/>
          </a:xfrm>
          <a:prstGeom prst="rect">
            <a:avLst/>
          </a:prstGeom>
        </p:spPr>
        <p:txBody>
          <a:bodyPr/>
          <a:lstStyle>
            <a:lvl1pPr eaLnBrk="0" hangingPunct="0">
              <a:defRPr sz="2400">
                <a:solidFill>
                  <a:srgbClr val="000000"/>
                </a:solidFill>
                <a:latin typeface="Arial" charset="0"/>
              </a:defRPr>
            </a:lvl1pPr>
          </a:lstStyle>
          <a:p>
            <a:pPr>
              <a:defRPr/>
            </a:pPr>
            <a:endParaRPr lang="en-US"/>
          </a:p>
        </p:txBody>
      </p:sp>
      <p:sp>
        <p:nvSpPr>
          <p:cNvPr id="9" name="Rectangle 6"/>
          <p:cNvSpPr>
            <a:spLocks noGrp="1" noChangeArrowheads="1"/>
          </p:cNvSpPr>
          <p:nvPr>
            <p:ph type="sldNum" sz="quarter" idx="12"/>
          </p:nvPr>
        </p:nvSpPr>
        <p:spPr>
          <a:xfrm>
            <a:off x="6553200" y="6248400"/>
            <a:ext cx="1905000" cy="457200"/>
          </a:xfrm>
          <a:prstGeom prst="rect">
            <a:avLst/>
          </a:prstGeom>
        </p:spPr>
        <p:txBody>
          <a:bodyPr/>
          <a:lstStyle>
            <a:lvl1pPr eaLnBrk="0" hangingPunct="0">
              <a:defRPr sz="2400">
                <a:solidFill>
                  <a:srgbClr val="000000"/>
                </a:solidFill>
                <a:latin typeface="Arial" charset="0"/>
              </a:defRPr>
            </a:lvl1pPr>
          </a:lstStyle>
          <a:p>
            <a:pPr>
              <a:defRPr/>
            </a:pPr>
            <a:fld id="{A52AF5A2-6139-D54C-98E2-AD432DEB528A}" type="slidenum">
              <a:rPr lang="en-US"/>
              <a:pPr>
                <a:defRPr/>
              </a:pPr>
              <a:t>‹#›</a:t>
            </a:fld>
            <a:endParaRPr lang="en-US"/>
          </a:p>
        </p:txBody>
      </p:sp>
    </p:spTree>
    <p:extLst>
      <p:ext uri="{BB962C8B-B14F-4D97-AF65-F5344CB8AC3E}">
        <p14:creationId xmlns:p14="http://schemas.microsoft.com/office/powerpoint/2010/main" val="3506185566"/>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xfrm>
            <a:off x="685800" y="6248400"/>
            <a:ext cx="1905000" cy="457200"/>
          </a:xfrm>
          <a:prstGeom prst="rect">
            <a:avLst/>
          </a:prstGeom>
        </p:spPr>
        <p:txBody>
          <a:bodyPr/>
          <a:lstStyle>
            <a:lvl1pPr eaLnBrk="0" hangingPunct="0">
              <a:defRPr sz="2400">
                <a:solidFill>
                  <a:srgbClr val="000000"/>
                </a:solidFill>
                <a:latin typeface="Arial" charset="0"/>
              </a:defRPr>
            </a:lvl1pPr>
          </a:lstStyle>
          <a:p>
            <a:pPr>
              <a:defRPr/>
            </a:pPr>
            <a:endParaRPr lang="en-US"/>
          </a:p>
        </p:txBody>
      </p:sp>
      <p:sp>
        <p:nvSpPr>
          <p:cNvPr id="4" name="Rectangle 5"/>
          <p:cNvSpPr>
            <a:spLocks noGrp="1" noChangeArrowheads="1"/>
          </p:cNvSpPr>
          <p:nvPr>
            <p:ph type="ftr" sz="quarter" idx="11"/>
          </p:nvPr>
        </p:nvSpPr>
        <p:spPr>
          <a:xfrm>
            <a:off x="3124200" y="6248400"/>
            <a:ext cx="2895600" cy="457200"/>
          </a:xfrm>
          <a:prstGeom prst="rect">
            <a:avLst/>
          </a:prstGeom>
        </p:spPr>
        <p:txBody>
          <a:bodyPr/>
          <a:lstStyle>
            <a:lvl1pPr eaLnBrk="0" hangingPunct="0">
              <a:defRPr sz="2400">
                <a:solidFill>
                  <a:srgbClr val="000000"/>
                </a:solidFill>
                <a:latin typeface="Arial" charset="0"/>
              </a:defRPr>
            </a:lvl1pPr>
          </a:lstStyle>
          <a:p>
            <a:pPr>
              <a:defRPr/>
            </a:pPr>
            <a:endParaRPr lang="en-US"/>
          </a:p>
        </p:txBody>
      </p:sp>
      <p:sp>
        <p:nvSpPr>
          <p:cNvPr id="5" name="Rectangle 6"/>
          <p:cNvSpPr>
            <a:spLocks noGrp="1" noChangeArrowheads="1"/>
          </p:cNvSpPr>
          <p:nvPr>
            <p:ph type="sldNum" sz="quarter" idx="12"/>
          </p:nvPr>
        </p:nvSpPr>
        <p:spPr>
          <a:xfrm>
            <a:off x="6553200" y="6248400"/>
            <a:ext cx="1905000" cy="457200"/>
          </a:xfrm>
          <a:prstGeom prst="rect">
            <a:avLst/>
          </a:prstGeom>
        </p:spPr>
        <p:txBody>
          <a:bodyPr/>
          <a:lstStyle>
            <a:lvl1pPr eaLnBrk="0" hangingPunct="0">
              <a:defRPr sz="2400">
                <a:solidFill>
                  <a:srgbClr val="000000"/>
                </a:solidFill>
                <a:latin typeface="Arial" charset="0"/>
              </a:defRPr>
            </a:lvl1pPr>
          </a:lstStyle>
          <a:p>
            <a:pPr>
              <a:defRPr/>
            </a:pPr>
            <a:fld id="{F852CB01-6D09-3845-A4E7-94B6ADF197FC}" type="slidenum">
              <a:rPr lang="en-US"/>
              <a:pPr>
                <a:defRPr/>
              </a:pPr>
              <a:t>‹#›</a:t>
            </a:fld>
            <a:endParaRPr lang="en-US"/>
          </a:p>
        </p:txBody>
      </p:sp>
    </p:spTree>
    <p:extLst>
      <p:ext uri="{BB962C8B-B14F-4D97-AF65-F5344CB8AC3E}">
        <p14:creationId xmlns:p14="http://schemas.microsoft.com/office/powerpoint/2010/main" val="550359313"/>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85800" y="6248400"/>
            <a:ext cx="1905000" cy="457200"/>
          </a:xfrm>
          <a:prstGeom prst="rect">
            <a:avLst/>
          </a:prstGeom>
        </p:spPr>
        <p:txBody>
          <a:bodyPr/>
          <a:lstStyle>
            <a:lvl1pPr eaLnBrk="0" hangingPunct="0">
              <a:defRPr sz="2400">
                <a:solidFill>
                  <a:srgbClr val="000000"/>
                </a:solidFill>
                <a:latin typeface="Arial" charset="0"/>
              </a:defRPr>
            </a:lvl1pPr>
          </a:lstStyle>
          <a:p>
            <a:pPr>
              <a:defRPr/>
            </a:pPr>
            <a:endParaRPr lang="en-US"/>
          </a:p>
        </p:txBody>
      </p:sp>
      <p:sp>
        <p:nvSpPr>
          <p:cNvPr id="3" name="Rectangle 5"/>
          <p:cNvSpPr>
            <a:spLocks noGrp="1" noChangeArrowheads="1"/>
          </p:cNvSpPr>
          <p:nvPr>
            <p:ph type="ftr" sz="quarter" idx="11"/>
          </p:nvPr>
        </p:nvSpPr>
        <p:spPr>
          <a:xfrm>
            <a:off x="3124200" y="6248400"/>
            <a:ext cx="2895600" cy="457200"/>
          </a:xfrm>
          <a:prstGeom prst="rect">
            <a:avLst/>
          </a:prstGeom>
        </p:spPr>
        <p:txBody>
          <a:bodyPr/>
          <a:lstStyle>
            <a:lvl1pPr eaLnBrk="0" hangingPunct="0">
              <a:defRPr sz="2400">
                <a:solidFill>
                  <a:srgbClr val="000000"/>
                </a:solidFill>
                <a:latin typeface="Arial" charset="0"/>
              </a:defRPr>
            </a:lvl1pPr>
          </a:lstStyle>
          <a:p>
            <a:pPr>
              <a:defRPr/>
            </a:pPr>
            <a:endParaRPr lang="en-US"/>
          </a:p>
        </p:txBody>
      </p:sp>
      <p:sp>
        <p:nvSpPr>
          <p:cNvPr id="4" name="Rectangle 6"/>
          <p:cNvSpPr>
            <a:spLocks noGrp="1" noChangeArrowheads="1"/>
          </p:cNvSpPr>
          <p:nvPr>
            <p:ph type="sldNum" sz="quarter" idx="12"/>
          </p:nvPr>
        </p:nvSpPr>
        <p:spPr>
          <a:xfrm>
            <a:off x="6553200" y="6248400"/>
            <a:ext cx="1905000" cy="457200"/>
          </a:xfrm>
          <a:prstGeom prst="rect">
            <a:avLst/>
          </a:prstGeom>
        </p:spPr>
        <p:txBody>
          <a:bodyPr/>
          <a:lstStyle>
            <a:lvl1pPr eaLnBrk="0" hangingPunct="0">
              <a:defRPr sz="2400">
                <a:solidFill>
                  <a:srgbClr val="000000"/>
                </a:solidFill>
                <a:latin typeface="Arial" charset="0"/>
              </a:defRPr>
            </a:lvl1pPr>
          </a:lstStyle>
          <a:p>
            <a:pPr>
              <a:defRPr/>
            </a:pPr>
            <a:fld id="{CB8DD0D1-D4FA-5148-B3AD-420F71597513}" type="slidenum">
              <a:rPr lang="en-US"/>
              <a:pPr>
                <a:defRPr/>
              </a:pPr>
              <a:t>‹#›</a:t>
            </a:fld>
            <a:endParaRPr lang="en-US"/>
          </a:p>
        </p:txBody>
      </p:sp>
    </p:spTree>
    <p:extLst>
      <p:ext uri="{BB962C8B-B14F-4D97-AF65-F5344CB8AC3E}">
        <p14:creationId xmlns:p14="http://schemas.microsoft.com/office/powerpoint/2010/main" val="4258296304"/>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eaLnBrk="0" hangingPunct="0">
              <a:defRPr sz="2400">
                <a:solidFill>
                  <a:srgbClr val="000000"/>
                </a:solidFill>
                <a:latin typeface="Arial" charset="0"/>
              </a:defRPr>
            </a:lvl1pPr>
          </a:lstStyle>
          <a:p>
            <a:pPr>
              <a:defRPr/>
            </a:pPr>
            <a:endParaRPr lang="en-US"/>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eaLnBrk="0" hangingPunct="0">
              <a:defRPr sz="2400">
                <a:solidFill>
                  <a:srgbClr val="000000"/>
                </a:solidFill>
                <a:latin typeface="Arial" charset="0"/>
              </a:defRPr>
            </a:lvl1pPr>
          </a:lstStyle>
          <a:p>
            <a:pPr>
              <a:defRPr/>
            </a:pPr>
            <a:endParaRPr lang="en-US"/>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eaLnBrk="0" hangingPunct="0">
              <a:defRPr sz="2400">
                <a:solidFill>
                  <a:srgbClr val="000000"/>
                </a:solidFill>
                <a:latin typeface="Arial" charset="0"/>
              </a:defRPr>
            </a:lvl1pPr>
          </a:lstStyle>
          <a:p>
            <a:pPr>
              <a:defRPr/>
            </a:pPr>
            <a:fld id="{D5E8FB62-C78E-3D43-91A0-2329D1924F7E}" type="slidenum">
              <a:rPr lang="en-US"/>
              <a:pPr>
                <a:defRPr/>
              </a:pPr>
              <a:t>‹#›</a:t>
            </a:fld>
            <a:endParaRPr lang="en-US"/>
          </a:p>
        </p:txBody>
      </p:sp>
    </p:spTree>
    <p:extLst>
      <p:ext uri="{BB962C8B-B14F-4D97-AF65-F5344CB8AC3E}">
        <p14:creationId xmlns:p14="http://schemas.microsoft.com/office/powerpoint/2010/main" val="1446682672"/>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eaLnBrk="0" hangingPunct="0">
              <a:defRPr sz="2400">
                <a:solidFill>
                  <a:srgbClr val="000000"/>
                </a:solidFill>
                <a:latin typeface="Arial" charset="0"/>
              </a:defRPr>
            </a:lvl1pPr>
          </a:lstStyle>
          <a:p>
            <a:pPr>
              <a:defRPr/>
            </a:pPr>
            <a:endParaRPr lang="en-US"/>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eaLnBrk="0" hangingPunct="0">
              <a:defRPr sz="2400">
                <a:solidFill>
                  <a:srgbClr val="000000"/>
                </a:solidFill>
                <a:latin typeface="Arial" charset="0"/>
              </a:defRPr>
            </a:lvl1pPr>
          </a:lstStyle>
          <a:p>
            <a:pPr>
              <a:defRPr/>
            </a:pPr>
            <a:endParaRPr lang="en-US"/>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eaLnBrk="0" hangingPunct="0">
              <a:defRPr sz="2400">
                <a:solidFill>
                  <a:srgbClr val="000000"/>
                </a:solidFill>
                <a:latin typeface="Arial" charset="0"/>
              </a:defRPr>
            </a:lvl1pPr>
          </a:lstStyle>
          <a:p>
            <a:pPr>
              <a:defRPr/>
            </a:pPr>
            <a:fld id="{FE5DD673-077F-614E-926C-A547C5E8ED64}" type="slidenum">
              <a:rPr lang="en-US"/>
              <a:pPr>
                <a:defRPr/>
              </a:pPr>
              <a:t>‹#›</a:t>
            </a:fld>
            <a:endParaRPr lang="en-US"/>
          </a:p>
        </p:txBody>
      </p:sp>
    </p:spTree>
    <p:extLst>
      <p:ext uri="{BB962C8B-B14F-4D97-AF65-F5344CB8AC3E}">
        <p14:creationId xmlns:p14="http://schemas.microsoft.com/office/powerpoint/2010/main" val="619699676"/>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eaLnBrk="0" hangingPunct="0">
              <a:defRPr sz="2400">
                <a:solidFill>
                  <a:srgbClr val="000000"/>
                </a:solidFill>
                <a:latin typeface="Arial" charset="0"/>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eaLnBrk="0" hangingPunct="0">
              <a:defRPr sz="2400">
                <a:solidFill>
                  <a:srgbClr val="000000"/>
                </a:solidFill>
                <a:latin typeface="Arial" charset="0"/>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eaLnBrk="0" hangingPunct="0">
              <a:defRPr sz="2400">
                <a:solidFill>
                  <a:srgbClr val="000000"/>
                </a:solidFill>
                <a:latin typeface="Arial" charset="0"/>
              </a:defRPr>
            </a:lvl1pPr>
          </a:lstStyle>
          <a:p>
            <a:pPr>
              <a:defRPr/>
            </a:pPr>
            <a:fld id="{D1819FC8-C212-A444-AA28-4F70E1AEA588}" type="slidenum">
              <a:rPr lang="en-US"/>
              <a:pPr>
                <a:defRPr/>
              </a:pPr>
              <a:t>‹#›</a:t>
            </a:fld>
            <a:endParaRPr lang="en-US"/>
          </a:p>
        </p:txBody>
      </p:sp>
    </p:spTree>
    <p:extLst>
      <p:ext uri="{BB962C8B-B14F-4D97-AF65-F5344CB8AC3E}">
        <p14:creationId xmlns:p14="http://schemas.microsoft.com/office/powerpoint/2010/main" val="20824579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Freeform 1026"/>
          <p:cNvSpPr>
            <a:spLocks/>
          </p:cNvSpPr>
          <p:nvPr/>
        </p:nvSpPr>
        <p:spPr bwMode="gray">
          <a:xfrm>
            <a:off x="690563" y="3340100"/>
            <a:ext cx="7653337" cy="485775"/>
          </a:xfrm>
          <a:custGeom>
            <a:avLst/>
            <a:gdLst>
              <a:gd name="T0" fmla="*/ 2147483647 w 4128"/>
              <a:gd name="T1" fmla="*/ 2147483647 h 479"/>
              <a:gd name="T2" fmla="*/ 2147483647 w 4128"/>
              <a:gd name="T3" fmla="*/ 2147483647 h 479"/>
              <a:gd name="T4" fmla="*/ 2147483647 w 4128"/>
              <a:gd name="T5" fmla="*/ 2147483647 h 479"/>
              <a:gd name="T6" fmla="*/ 0 w 4128"/>
              <a:gd name="T7" fmla="*/ 2147483647 h 479"/>
              <a:gd name="T8" fmla="*/ 2147483647 w 4128"/>
              <a:gd name="T9" fmla="*/ 2147483647 h 47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128" h="479">
                <a:moveTo>
                  <a:pt x="163" y="200"/>
                </a:moveTo>
                <a:cubicBezTo>
                  <a:pt x="163" y="200"/>
                  <a:pt x="2054" y="0"/>
                  <a:pt x="4128" y="200"/>
                </a:cubicBezTo>
                <a:cubicBezTo>
                  <a:pt x="4128" y="200"/>
                  <a:pt x="4128" y="314"/>
                  <a:pt x="4128" y="429"/>
                </a:cubicBezTo>
                <a:cubicBezTo>
                  <a:pt x="2371" y="200"/>
                  <a:pt x="688" y="479"/>
                  <a:pt x="0" y="441"/>
                </a:cubicBezTo>
                <a:lnTo>
                  <a:pt x="163" y="200"/>
                </a:lnTo>
                <a:close/>
              </a:path>
            </a:pathLst>
          </a:custGeom>
          <a:solidFill>
            <a:schemeClr val="hlink">
              <a:alpha val="50195"/>
            </a:scheme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18819" name="Rectangle 1027"/>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418820" name="Rectangle 1028"/>
          <p:cNvSpPr>
            <a:spLocks noGrp="1" noChangeArrowheads="1"/>
          </p:cNvSpPr>
          <p:nvPr>
            <p:ph type="subTitle" idx="1"/>
          </p:nvPr>
        </p:nvSpPr>
        <p:spPr>
          <a:xfrm>
            <a:off x="1371600" y="3886200"/>
            <a:ext cx="6400800" cy="1752600"/>
          </a:xfrm>
        </p:spPr>
        <p:txBody>
          <a:bodyPr/>
          <a:lstStyle>
            <a:lvl1pPr marL="0" indent="0" algn="ctr">
              <a:buFont typeface="Monotype Sorts" pitchFamily="-111" charset="2"/>
              <a:buNone/>
              <a:defRPr/>
            </a:lvl1pPr>
          </a:lstStyle>
          <a:p>
            <a:r>
              <a:rPr lang="en-US"/>
              <a:t>Click to edit Master subtitle style</a:t>
            </a:r>
          </a:p>
        </p:txBody>
      </p:sp>
      <p:sp>
        <p:nvSpPr>
          <p:cNvPr id="5" name="Rectangle 1029"/>
          <p:cNvSpPr>
            <a:spLocks noGrp="1" noChangeArrowheads="1"/>
          </p:cNvSpPr>
          <p:nvPr>
            <p:ph type="dt" sz="half" idx="10"/>
          </p:nvPr>
        </p:nvSpPr>
        <p:spPr/>
        <p:txBody>
          <a:bodyPr/>
          <a:lstStyle>
            <a:lvl1pPr>
              <a:defRPr>
                <a:solidFill>
                  <a:srgbClr val="578963"/>
                </a:solidFill>
              </a:defRPr>
            </a:lvl1pPr>
          </a:lstStyle>
          <a:p>
            <a:pPr>
              <a:defRPr/>
            </a:pPr>
            <a:endParaRPr lang="en-US"/>
          </a:p>
        </p:txBody>
      </p:sp>
      <p:sp>
        <p:nvSpPr>
          <p:cNvPr id="6" name="Rectangle 1030"/>
          <p:cNvSpPr>
            <a:spLocks noGrp="1" noChangeArrowheads="1"/>
          </p:cNvSpPr>
          <p:nvPr>
            <p:ph type="ftr" sz="quarter" idx="11"/>
          </p:nvPr>
        </p:nvSpPr>
        <p:spPr/>
        <p:txBody>
          <a:bodyPr/>
          <a:lstStyle>
            <a:lvl1pPr>
              <a:defRPr>
                <a:solidFill>
                  <a:srgbClr val="578963"/>
                </a:solidFill>
              </a:defRPr>
            </a:lvl1pPr>
          </a:lstStyle>
          <a:p>
            <a:pPr>
              <a:defRPr/>
            </a:pPr>
            <a:endParaRPr lang="en-US"/>
          </a:p>
        </p:txBody>
      </p:sp>
      <p:sp>
        <p:nvSpPr>
          <p:cNvPr id="7" name="Rectangle 1031"/>
          <p:cNvSpPr>
            <a:spLocks noGrp="1" noChangeArrowheads="1"/>
          </p:cNvSpPr>
          <p:nvPr>
            <p:ph type="sldNum" sz="quarter" idx="12"/>
          </p:nvPr>
        </p:nvSpPr>
        <p:spPr/>
        <p:txBody>
          <a:bodyPr/>
          <a:lstStyle>
            <a:lvl1pPr>
              <a:defRPr>
                <a:solidFill>
                  <a:srgbClr val="578963"/>
                </a:solidFill>
              </a:defRPr>
            </a:lvl1pPr>
          </a:lstStyle>
          <a:p>
            <a:pPr>
              <a:defRPr/>
            </a:pPr>
            <a:fld id="{496E5016-377A-574B-89AD-9BF4CFA266D0}" type="slidenum">
              <a:rPr lang="en-US"/>
              <a:pPr>
                <a:defRPr/>
              </a:pPr>
              <a:t>‹#›</a:t>
            </a:fld>
            <a:endParaRPr lang="en-US"/>
          </a:p>
        </p:txBody>
      </p:sp>
    </p:spTree>
    <p:extLst>
      <p:ext uri="{BB962C8B-B14F-4D97-AF65-F5344CB8AC3E}">
        <p14:creationId xmlns:p14="http://schemas.microsoft.com/office/powerpoint/2010/main" val="1806084039"/>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eaLnBrk="0" hangingPunct="0">
              <a:defRPr sz="2400">
                <a:solidFill>
                  <a:srgbClr val="000000"/>
                </a:solidFill>
                <a:latin typeface="Arial" charset="0"/>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eaLnBrk="0" hangingPunct="0">
              <a:defRPr sz="2400">
                <a:solidFill>
                  <a:srgbClr val="000000"/>
                </a:solidFill>
                <a:latin typeface="Arial" charset="0"/>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eaLnBrk="0" hangingPunct="0">
              <a:defRPr sz="2400">
                <a:solidFill>
                  <a:srgbClr val="000000"/>
                </a:solidFill>
                <a:latin typeface="Arial" charset="0"/>
              </a:defRPr>
            </a:lvl1pPr>
          </a:lstStyle>
          <a:p>
            <a:pPr>
              <a:defRPr/>
            </a:pPr>
            <a:fld id="{B8DCED53-1BF4-B748-9818-04B9AD0527F1}" type="slidenum">
              <a:rPr lang="en-US"/>
              <a:pPr>
                <a:defRPr/>
              </a:pPr>
              <a:t>‹#›</a:t>
            </a:fld>
            <a:endParaRPr lang="en-US"/>
          </a:p>
        </p:txBody>
      </p:sp>
    </p:spTree>
    <p:extLst>
      <p:ext uri="{BB962C8B-B14F-4D97-AF65-F5344CB8AC3E}">
        <p14:creationId xmlns:p14="http://schemas.microsoft.com/office/powerpoint/2010/main" val="3034880354"/>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p:txBody>
          <a:bodyPr/>
          <a:lstStyle>
            <a:lvl1pPr>
              <a:lnSpc>
                <a:spcPct val="93000"/>
              </a:lnSpc>
              <a:buClr>
                <a:srgbClr val="000000"/>
              </a:buClr>
              <a:buSzPct val="100000"/>
              <a:buFont typeface="Arial" pitchFamily="-107" charset="0"/>
              <a:buNone/>
              <a:defRPr>
                <a:latin typeface="Times New Roman" pitchFamily="-112" charset="0"/>
                <a:ea typeface="ＭＳ Ｐゴシック" pitchFamily="-112" charset="-128"/>
                <a:cs typeface="ＭＳ Ｐゴシック" pitchFamily="-112" charset="-128"/>
              </a:defRPr>
            </a:lvl1pPr>
          </a:lstStyle>
          <a:p>
            <a:pPr>
              <a:defRPr/>
            </a:pPr>
            <a:endParaRPr lang="en-US"/>
          </a:p>
        </p:txBody>
      </p:sp>
      <p:sp>
        <p:nvSpPr>
          <p:cNvPr id="4" name="Rectangle 5"/>
          <p:cNvSpPr>
            <a:spLocks noGrp="1" noChangeArrowheads="1"/>
          </p:cNvSpPr>
          <p:nvPr>
            <p:ph type="ftr" sz="quarter" idx="11"/>
          </p:nvPr>
        </p:nvSpPr>
        <p:spPr/>
        <p:txBody>
          <a:bodyPr/>
          <a:lstStyle>
            <a:lvl1pPr>
              <a:lnSpc>
                <a:spcPct val="93000"/>
              </a:lnSpc>
              <a:buClr>
                <a:srgbClr val="000000"/>
              </a:buClr>
              <a:buSzPct val="100000"/>
              <a:buFont typeface="Arial" pitchFamily="-107" charset="0"/>
              <a:buNone/>
              <a:defRPr>
                <a:latin typeface="Times New Roman" pitchFamily="-112" charset="0"/>
                <a:ea typeface="ＭＳ Ｐゴシック" pitchFamily="-112" charset="-128"/>
                <a:cs typeface="ＭＳ Ｐゴシック" pitchFamily="-112" charset="-128"/>
              </a:defRPr>
            </a:lvl1pPr>
          </a:lstStyle>
          <a:p>
            <a:pPr>
              <a:defRPr/>
            </a:pPr>
            <a:endParaRPr lang="en-US"/>
          </a:p>
        </p:txBody>
      </p:sp>
      <p:sp>
        <p:nvSpPr>
          <p:cNvPr id="5" name="Rectangle 6"/>
          <p:cNvSpPr>
            <a:spLocks noGrp="1" noChangeArrowheads="1"/>
          </p:cNvSpPr>
          <p:nvPr>
            <p:ph type="sldNum" sz="quarter" idx="12"/>
          </p:nvPr>
        </p:nvSpPr>
        <p:spPr/>
        <p:txBody>
          <a:bodyPr/>
          <a:lstStyle>
            <a:lvl1pPr>
              <a:lnSpc>
                <a:spcPct val="93000"/>
              </a:lnSpc>
              <a:buClr>
                <a:srgbClr val="000000"/>
              </a:buClr>
              <a:buSzPct val="100000"/>
              <a:buFont typeface="Arial" charset="0"/>
              <a:buNone/>
              <a:defRPr>
                <a:ea typeface="MS Gothic" charset="0"/>
                <a:cs typeface="MS Gothic" charset="0"/>
              </a:defRPr>
            </a:lvl1pPr>
          </a:lstStyle>
          <a:p>
            <a:pPr>
              <a:defRPr/>
            </a:pPr>
            <a:fld id="{7BA7831E-8B9F-4549-83C2-B3707BE398CE}" type="slidenum">
              <a:rPr lang="en-US"/>
              <a:pPr>
                <a:defRPr/>
              </a:pPr>
              <a:t>‹#›</a:t>
            </a:fld>
            <a:endParaRPr lang="en-US"/>
          </a:p>
        </p:txBody>
      </p:sp>
    </p:spTree>
    <p:extLst>
      <p:ext uri="{BB962C8B-B14F-4D97-AF65-F5344CB8AC3E}">
        <p14:creationId xmlns:p14="http://schemas.microsoft.com/office/powerpoint/2010/main" val="3401605175"/>
      </p:ext>
    </p:extLst>
  </p:cSld>
  <p:clrMapOvr>
    <a:masterClrMapping/>
  </p:clrMapOvr>
  <p:transition xmlns:p14="http://schemas.microsoft.com/office/powerpoint/2010/main" spd="med">
    <p:randomBar dir="vert"/>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nSpc>
                <a:spcPct val="93000"/>
              </a:lnSpc>
              <a:buClr>
                <a:srgbClr val="000000"/>
              </a:buClr>
              <a:buSzPct val="100000"/>
              <a:buFont typeface="Arial" pitchFamily="-107" charset="0"/>
              <a:buNone/>
              <a:defRPr>
                <a:latin typeface="Times New Roman" pitchFamily="-112" charset="0"/>
                <a:ea typeface="ＭＳ Ｐゴシック" pitchFamily="-112" charset="-128"/>
                <a:cs typeface="ＭＳ Ｐゴシック" pitchFamily="-112" charset="-128"/>
              </a:defRPr>
            </a:lvl1pPr>
          </a:lstStyle>
          <a:p>
            <a:pPr>
              <a:defRPr/>
            </a:pPr>
            <a:endParaRPr lang="en-US"/>
          </a:p>
        </p:txBody>
      </p:sp>
      <p:sp>
        <p:nvSpPr>
          <p:cNvPr id="3" name="Rectangle 5"/>
          <p:cNvSpPr>
            <a:spLocks noGrp="1" noChangeArrowheads="1"/>
          </p:cNvSpPr>
          <p:nvPr>
            <p:ph type="ftr" sz="quarter" idx="11"/>
          </p:nvPr>
        </p:nvSpPr>
        <p:spPr/>
        <p:txBody>
          <a:bodyPr/>
          <a:lstStyle>
            <a:lvl1pPr>
              <a:lnSpc>
                <a:spcPct val="93000"/>
              </a:lnSpc>
              <a:buClr>
                <a:srgbClr val="000000"/>
              </a:buClr>
              <a:buSzPct val="100000"/>
              <a:buFont typeface="Arial" pitchFamily="-107" charset="0"/>
              <a:buNone/>
              <a:defRPr>
                <a:latin typeface="Times New Roman" pitchFamily="-112" charset="0"/>
                <a:ea typeface="ＭＳ Ｐゴシック" pitchFamily="-112" charset="-128"/>
                <a:cs typeface="ＭＳ Ｐゴシック" pitchFamily="-112" charset="-128"/>
              </a:defRPr>
            </a:lvl1pPr>
          </a:lstStyle>
          <a:p>
            <a:pPr>
              <a:defRPr/>
            </a:pPr>
            <a:endParaRPr lang="en-US"/>
          </a:p>
        </p:txBody>
      </p:sp>
      <p:sp>
        <p:nvSpPr>
          <p:cNvPr id="4" name="Rectangle 6"/>
          <p:cNvSpPr>
            <a:spLocks noGrp="1" noChangeArrowheads="1"/>
          </p:cNvSpPr>
          <p:nvPr>
            <p:ph type="sldNum" sz="quarter" idx="12"/>
          </p:nvPr>
        </p:nvSpPr>
        <p:spPr/>
        <p:txBody>
          <a:bodyPr/>
          <a:lstStyle>
            <a:lvl1pPr>
              <a:lnSpc>
                <a:spcPct val="93000"/>
              </a:lnSpc>
              <a:buClr>
                <a:srgbClr val="000000"/>
              </a:buClr>
              <a:buSzPct val="100000"/>
              <a:buFont typeface="Arial" charset="0"/>
              <a:buNone/>
              <a:defRPr>
                <a:ea typeface="MS Gothic" charset="0"/>
                <a:cs typeface="MS Gothic" charset="0"/>
              </a:defRPr>
            </a:lvl1pPr>
          </a:lstStyle>
          <a:p>
            <a:pPr>
              <a:defRPr/>
            </a:pPr>
            <a:fld id="{B5713022-A0B3-2042-ACE7-1C0488D333E2}" type="slidenum">
              <a:rPr lang="en-US"/>
              <a:pPr>
                <a:defRPr/>
              </a:pPr>
              <a:t>‹#›</a:t>
            </a:fld>
            <a:endParaRPr lang="en-US"/>
          </a:p>
        </p:txBody>
      </p:sp>
    </p:spTree>
    <p:extLst>
      <p:ext uri="{BB962C8B-B14F-4D97-AF65-F5344CB8AC3E}">
        <p14:creationId xmlns:p14="http://schemas.microsoft.com/office/powerpoint/2010/main" val="3544983020"/>
      </p:ext>
    </p:extLst>
  </p:cSld>
  <p:clrMapOvr>
    <a:masterClrMapping/>
  </p:clrMapOvr>
  <p:transition xmlns:p14="http://schemas.microsoft.com/office/powerpoint/2010/main" spd="med">
    <p:randomBar dir="vert"/>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lnSpc>
                <a:spcPct val="93000"/>
              </a:lnSpc>
              <a:buClr>
                <a:srgbClr val="000000"/>
              </a:buClr>
              <a:buSzPct val="100000"/>
              <a:buFont typeface="Arial" pitchFamily="-107" charset="0"/>
              <a:buNone/>
              <a:defRPr>
                <a:latin typeface="Times New Roman" pitchFamily="-112" charset="0"/>
                <a:ea typeface="ＭＳ Ｐゴシック" pitchFamily="-112" charset="-128"/>
                <a:cs typeface="ＭＳ Ｐゴシック" pitchFamily="-112" charset="-128"/>
              </a:defRPr>
            </a:lvl1pPr>
          </a:lstStyle>
          <a:p>
            <a:pPr>
              <a:defRPr/>
            </a:pPr>
            <a:endParaRPr lang="en-US"/>
          </a:p>
        </p:txBody>
      </p:sp>
      <p:sp>
        <p:nvSpPr>
          <p:cNvPr id="6" name="Rectangle 5"/>
          <p:cNvSpPr>
            <a:spLocks noGrp="1" noChangeArrowheads="1"/>
          </p:cNvSpPr>
          <p:nvPr>
            <p:ph type="ftr" sz="quarter" idx="11"/>
          </p:nvPr>
        </p:nvSpPr>
        <p:spPr/>
        <p:txBody>
          <a:bodyPr/>
          <a:lstStyle>
            <a:lvl1pPr>
              <a:lnSpc>
                <a:spcPct val="93000"/>
              </a:lnSpc>
              <a:buClr>
                <a:srgbClr val="000000"/>
              </a:buClr>
              <a:buSzPct val="100000"/>
              <a:buFont typeface="Arial" pitchFamily="-107" charset="0"/>
              <a:buNone/>
              <a:defRPr>
                <a:latin typeface="Times New Roman" pitchFamily="-112" charset="0"/>
                <a:ea typeface="ＭＳ Ｐゴシック" pitchFamily="-112" charset="-128"/>
                <a:cs typeface="ＭＳ Ｐゴシック" pitchFamily="-112" charset="-128"/>
              </a:defRPr>
            </a:lvl1pPr>
          </a:lstStyle>
          <a:p>
            <a:pPr>
              <a:defRPr/>
            </a:pPr>
            <a:endParaRPr lang="en-US"/>
          </a:p>
        </p:txBody>
      </p:sp>
      <p:sp>
        <p:nvSpPr>
          <p:cNvPr id="7" name="Rectangle 6"/>
          <p:cNvSpPr>
            <a:spLocks noGrp="1" noChangeArrowheads="1"/>
          </p:cNvSpPr>
          <p:nvPr>
            <p:ph type="sldNum" sz="quarter" idx="12"/>
          </p:nvPr>
        </p:nvSpPr>
        <p:spPr/>
        <p:txBody>
          <a:bodyPr/>
          <a:lstStyle>
            <a:lvl1pPr>
              <a:lnSpc>
                <a:spcPct val="93000"/>
              </a:lnSpc>
              <a:buClr>
                <a:srgbClr val="000000"/>
              </a:buClr>
              <a:buSzPct val="100000"/>
              <a:buFont typeface="Arial" charset="0"/>
              <a:buNone/>
              <a:defRPr>
                <a:ea typeface="MS Gothic" charset="0"/>
                <a:cs typeface="MS Gothic" charset="0"/>
              </a:defRPr>
            </a:lvl1pPr>
          </a:lstStyle>
          <a:p>
            <a:pPr>
              <a:defRPr/>
            </a:pPr>
            <a:fld id="{F509E5D6-7BCF-2842-93C3-195341037A54}" type="slidenum">
              <a:rPr lang="en-US"/>
              <a:pPr>
                <a:defRPr/>
              </a:pPr>
              <a:t>‹#›</a:t>
            </a:fld>
            <a:endParaRPr lang="en-US"/>
          </a:p>
        </p:txBody>
      </p:sp>
    </p:spTree>
    <p:extLst>
      <p:ext uri="{BB962C8B-B14F-4D97-AF65-F5344CB8AC3E}">
        <p14:creationId xmlns:p14="http://schemas.microsoft.com/office/powerpoint/2010/main" val="552828614"/>
      </p:ext>
    </p:extLst>
  </p:cSld>
  <p:clrMapOvr>
    <a:masterClrMapping/>
  </p:clrMapOvr>
  <p:transition xmlns:p14="http://schemas.microsoft.com/office/powerpoint/2010/main" spd="med">
    <p:randomBar dir="vert"/>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lnSpc>
                <a:spcPct val="93000"/>
              </a:lnSpc>
              <a:buClr>
                <a:srgbClr val="000000"/>
              </a:buClr>
              <a:buSzPct val="100000"/>
              <a:buFont typeface="Arial" pitchFamily="-107" charset="0"/>
              <a:buNone/>
              <a:defRPr>
                <a:latin typeface="Times New Roman" pitchFamily="-112" charset="0"/>
                <a:ea typeface="ＭＳ Ｐゴシック" pitchFamily="-112" charset="-128"/>
                <a:cs typeface="ＭＳ Ｐゴシック" pitchFamily="-112" charset="-128"/>
              </a:defRPr>
            </a:lvl1pPr>
          </a:lstStyle>
          <a:p>
            <a:pPr>
              <a:defRPr/>
            </a:pPr>
            <a:endParaRPr lang="en-US"/>
          </a:p>
        </p:txBody>
      </p:sp>
      <p:sp>
        <p:nvSpPr>
          <p:cNvPr id="5" name="Rectangle 5"/>
          <p:cNvSpPr>
            <a:spLocks noGrp="1" noChangeArrowheads="1"/>
          </p:cNvSpPr>
          <p:nvPr>
            <p:ph type="ftr" sz="quarter" idx="11"/>
          </p:nvPr>
        </p:nvSpPr>
        <p:spPr/>
        <p:txBody>
          <a:bodyPr/>
          <a:lstStyle>
            <a:lvl1pPr>
              <a:lnSpc>
                <a:spcPct val="93000"/>
              </a:lnSpc>
              <a:buClr>
                <a:srgbClr val="000000"/>
              </a:buClr>
              <a:buSzPct val="100000"/>
              <a:buFont typeface="Arial" pitchFamily="-107" charset="0"/>
              <a:buNone/>
              <a:defRPr>
                <a:latin typeface="Times New Roman" pitchFamily="-112" charset="0"/>
                <a:ea typeface="ＭＳ Ｐゴシック" pitchFamily="-112" charset="-128"/>
                <a:cs typeface="ＭＳ Ｐゴシック" pitchFamily="-112"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lnSpc>
                <a:spcPct val="93000"/>
              </a:lnSpc>
              <a:buClr>
                <a:srgbClr val="000000"/>
              </a:buClr>
              <a:buSzPct val="100000"/>
              <a:buFont typeface="Arial" charset="0"/>
              <a:buNone/>
              <a:defRPr>
                <a:ea typeface="MS Gothic" charset="0"/>
                <a:cs typeface="MS Gothic" charset="0"/>
              </a:defRPr>
            </a:lvl1pPr>
          </a:lstStyle>
          <a:p>
            <a:pPr>
              <a:defRPr/>
            </a:pPr>
            <a:fld id="{BA382B91-E0DD-CC42-B2C4-7AF7A80D728C}" type="slidenum">
              <a:rPr lang="en-US"/>
              <a:pPr>
                <a:defRPr/>
              </a:pPr>
              <a:t>‹#›</a:t>
            </a:fld>
            <a:endParaRPr lang="en-US"/>
          </a:p>
        </p:txBody>
      </p:sp>
    </p:spTree>
    <p:extLst>
      <p:ext uri="{BB962C8B-B14F-4D97-AF65-F5344CB8AC3E}">
        <p14:creationId xmlns:p14="http://schemas.microsoft.com/office/powerpoint/2010/main" val="1175813011"/>
      </p:ext>
    </p:extLst>
  </p:cSld>
  <p:clrMapOvr>
    <a:masterClrMapping/>
  </p:clrMapOvr>
  <p:transition xmlns:p14="http://schemas.microsoft.com/office/powerpoint/2010/main" spd="med">
    <p:randomBar dir="vert"/>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558458430"/>
      </p:ext>
    </p:extLst>
  </p:cSld>
  <p:clrMapOvr>
    <a:masterClrMapping/>
  </p:clrMapOvr>
  <p:transition xmlns:p14="http://schemas.microsoft.com/office/powerpoint/2010/main">
    <p:wheel spokes="0"/>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82928890"/>
      </p:ext>
    </p:extLst>
  </p:cSld>
  <p:clrMapOvr>
    <a:masterClrMapping/>
  </p:clrMapOvr>
  <p:transition xmlns:p14="http://schemas.microsoft.com/office/powerpoint/2010/main">
    <p:wheel spokes="0"/>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747770292"/>
      </p:ext>
    </p:extLst>
  </p:cSld>
  <p:clrMapOvr>
    <a:masterClrMapping/>
  </p:clrMapOvr>
  <p:transition xmlns:p14="http://schemas.microsoft.com/office/powerpoint/2010/main">
    <p:wheel spokes="0"/>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4343438"/>
      </p:ext>
    </p:extLst>
  </p:cSld>
  <p:clrMapOvr>
    <a:masterClrMapping/>
  </p:clrMapOvr>
  <p:transition xmlns:p14="http://schemas.microsoft.com/office/powerpoint/2010/main">
    <p:wheel spokes="0"/>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94666920"/>
      </p:ext>
    </p:extLst>
  </p:cSld>
  <p:clrMapOvr>
    <a:masterClrMapping/>
  </p:clrMapOvr>
  <p:transition xmlns:p14="http://schemas.microsoft.com/office/powerpoint/2010/main">
    <p:wheel spokes="0"/>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98E7577F-0188-4C4A-8D93-502BABA9883F}" type="slidenum">
              <a:rPr lang="en-US"/>
              <a:pPr>
                <a:defRPr/>
              </a:pPr>
              <a:t>‹#›</a:t>
            </a:fld>
            <a:endParaRPr lang="en-US"/>
          </a:p>
        </p:txBody>
      </p:sp>
    </p:spTree>
    <p:extLst>
      <p:ext uri="{BB962C8B-B14F-4D97-AF65-F5344CB8AC3E}">
        <p14:creationId xmlns:p14="http://schemas.microsoft.com/office/powerpoint/2010/main" val="1732330535"/>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3782346943"/>
      </p:ext>
    </p:extLst>
  </p:cSld>
  <p:clrMapOvr>
    <a:masterClrMapping/>
  </p:clrMapOvr>
  <p:transition xmlns:p14="http://schemas.microsoft.com/office/powerpoint/2010/main">
    <p:wheel spokes="0"/>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5637186"/>
      </p:ext>
    </p:extLst>
  </p:cSld>
  <p:clrMapOvr>
    <a:masterClrMapping/>
  </p:clrMapOvr>
  <p:transition xmlns:p14="http://schemas.microsoft.com/office/powerpoint/2010/main">
    <p:wheel spokes="0"/>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75546423"/>
      </p:ext>
    </p:extLst>
  </p:cSld>
  <p:clrMapOvr>
    <a:masterClrMapping/>
  </p:clrMapOvr>
  <p:transition xmlns:p14="http://schemas.microsoft.com/office/powerpoint/2010/main">
    <p:wheel spokes="0"/>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560227816"/>
      </p:ext>
    </p:extLst>
  </p:cSld>
  <p:clrMapOvr>
    <a:masterClrMapping/>
  </p:clrMapOvr>
  <p:transition xmlns:p14="http://schemas.microsoft.com/office/powerpoint/2010/main">
    <p:wheel spokes="0"/>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99991556"/>
      </p:ext>
    </p:extLst>
  </p:cSld>
  <p:clrMapOvr>
    <a:masterClrMapping/>
  </p:clrMapOvr>
  <p:transition xmlns:p14="http://schemas.microsoft.com/office/powerpoint/2010/main">
    <p:wheel spokes="0"/>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25925180"/>
      </p:ext>
    </p:extLst>
  </p:cSld>
  <p:clrMapOvr>
    <a:masterClrMapping/>
  </p:clrMapOvr>
  <p:transition xmlns:p14="http://schemas.microsoft.com/office/powerpoint/2010/main">
    <p:wheel spokes="0"/>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7EC64C98-B6E4-1F43-9432-AF0C1B8E3BC8}" type="slidenum">
              <a:rPr lang="en-US"/>
              <a:pPr>
                <a:defRPr/>
              </a:pPr>
              <a:t>‹#›</a:t>
            </a:fld>
            <a:endParaRPr lang="en-US"/>
          </a:p>
        </p:txBody>
      </p:sp>
    </p:spTree>
    <p:extLst>
      <p:ext uri="{BB962C8B-B14F-4D97-AF65-F5344CB8AC3E}">
        <p14:creationId xmlns:p14="http://schemas.microsoft.com/office/powerpoint/2010/main" val="30901010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5A37A877-57F3-4D43-9A19-5D96E94C25FD}" type="slidenum">
              <a:rPr lang="en-US"/>
              <a:pPr>
                <a:defRPr/>
              </a:pPr>
              <a:t>‹#›</a:t>
            </a:fld>
            <a:endParaRPr lang="en-US"/>
          </a:p>
        </p:txBody>
      </p:sp>
    </p:spTree>
    <p:extLst>
      <p:ext uri="{BB962C8B-B14F-4D97-AF65-F5344CB8AC3E}">
        <p14:creationId xmlns:p14="http://schemas.microsoft.com/office/powerpoint/2010/main" val="91102677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p>
        </p:txBody>
      </p:sp>
      <p:sp>
        <p:nvSpPr>
          <p:cNvPr id="9" name="Rectangle 1030"/>
          <p:cNvSpPr>
            <a:spLocks noGrp="1" noChangeArrowheads="1"/>
          </p:cNvSpPr>
          <p:nvPr>
            <p:ph type="sldNum" sz="quarter" idx="12"/>
          </p:nvPr>
        </p:nvSpPr>
        <p:spPr>
          <a:ln/>
        </p:spPr>
        <p:txBody>
          <a:bodyPr/>
          <a:lstStyle>
            <a:lvl1pPr>
              <a:defRPr/>
            </a:lvl1pPr>
          </a:lstStyle>
          <a:p>
            <a:pPr>
              <a:defRPr/>
            </a:pPr>
            <a:fld id="{FDA7C247-51C5-3647-9F55-6678B265DF4A}" type="slidenum">
              <a:rPr lang="en-US"/>
              <a:pPr>
                <a:defRPr/>
              </a:pPr>
              <a:t>‹#›</a:t>
            </a:fld>
            <a:endParaRPr lang="en-US"/>
          </a:p>
        </p:txBody>
      </p:sp>
    </p:spTree>
    <p:extLst>
      <p:ext uri="{BB962C8B-B14F-4D97-AF65-F5344CB8AC3E}">
        <p14:creationId xmlns:p14="http://schemas.microsoft.com/office/powerpoint/2010/main" val="14610497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92496E8-145E-B748-BC2B-55E6532A4D01}" type="slidenum">
              <a:rPr lang="en-US"/>
              <a:pPr>
                <a:defRPr/>
              </a:pPr>
              <a:t>‹#›</a:t>
            </a:fld>
            <a:endParaRPr lang="en-US"/>
          </a:p>
        </p:txBody>
      </p:sp>
    </p:spTree>
    <p:extLst>
      <p:ext uri="{BB962C8B-B14F-4D97-AF65-F5344CB8AC3E}">
        <p14:creationId xmlns:p14="http://schemas.microsoft.com/office/powerpoint/2010/main" val="16314578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2"/>
          </p:nvPr>
        </p:nvSpPr>
        <p:spPr>
          <a:ln/>
        </p:spPr>
        <p:txBody>
          <a:bodyPr/>
          <a:lstStyle>
            <a:lvl1pPr>
              <a:defRPr/>
            </a:lvl1pPr>
          </a:lstStyle>
          <a:p>
            <a:pPr>
              <a:defRPr/>
            </a:pPr>
            <a:fld id="{B0E22E59-E02E-E740-8C16-11796FC7A71C}" type="slidenum">
              <a:rPr lang="en-US"/>
              <a:pPr>
                <a:defRPr/>
              </a:pPr>
              <a:t>‹#›</a:t>
            </a:fld>
            <a:endParaRPr lang="en-US"/>
          </a:p>
        </p:txBody>
      </p:sp>
    </p:spTree>
    <p:extLst>
      <p:ext uri="{BB962C8B-B14F-4D97-AF65-F5344CB8AC3E}">
        <p14:creationId xmlns:p14="http://schemas.microsoft.com/office/powerpoint/2010/main" val="377954761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p>
        </p:txBody>
      </p:sp>
      <p:sp>
        <p:nvSpPr>
          <p:cNvPr id="4" name="Rectangle 1030"/>
          <p:cNvSpPr>
            <a:spLocks noGrp="1" noChangeArrowheads="1"/>
          </p:cNvSpPr>
          <p:nvPr>
            <p:ph type="sldNum" sz="quarter" idx="12"/>
          </p:nvPr>
        </p:nvSpPr>
        <p:spPr>
          <a:ln/>
        </p:spPr>
        <p:txBody>
          <a:bodyPr/>
          <a:lstStyle>
            <a:lvl1pPr>
              <a:defRPr/>
            </a:lvl1pPr>
          </a:lstStyle>
          <a:p>
            <a:pPr>
              <a:defRPr/>
            </a:pPr>
            <a:fld id="{D5DE96AF-ED1D-7246-8151-0C5C3AFC371E}" type="slidenum">
              <a:rPr lang="en-US"/>
              <a:pPr>
                <a:defRPr/>
              </a:pPr>
              <a:t>‹#›</a:t>
            </a:fld>
            <a:endParaRPr lang="en-US"/>
          </a:p>
        </p:txBody>
      </p:sp>
    </p:spTree>
    <p:extLst>
      <p:ext uri="{BB962C8B-B14F-4D97-AF65-F5344CB8AC3E}">
        <p14:creationId xmlns:p14="http://schemas.microsoft.com/office/powerpoint/2010/main" val="329324189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80FB644D-900B-C046-9666-B2FAA8EA9725}" type="slidenum">
              <a:rPr lang="en-US"/>
              <a:pPr>
                <a:defRPr/>
              </a:pPr>
              <a:t>‹#›</a:t>
            </a:fld>
            <a:endParaRPr lang="en-US"/>
          </a:p>
        </p:txBody>
      </p:sp>
    </p:spTree>
    <p:extLst>
      <p:ext uri="{BB962C8B-B14F-4D97-AF65-F5344CB8AC3E}">
        <p14:creationId xmlns:p14="http://schemas.microsoft.com/office/powerpoint/2010/main" val="399806793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AF5D7323-26EC-894B-897B-C243DCB7BC76}" type="slidenum">
              <a:rPr lang="en-US"/>
              <a:pPr>
                <a:defRPr/>
              </a:pPr>
              <a:t>‹#›</a:t>
            </a:fld>
            <a:endParaRPr lang="en-US"/>
          </a:p>
        </p:txBody>
      </p:sp>
    </p:spTree>
    <p:extLst>
      <p:ext uri="{BB962C8B-B14F-4D97-AF65-F5344CB8AC3E}">
        <p14:creationId xmlns:p14="http://schemas.microsoft.com/office/powerpoint/2010/main" val="161304762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4AAC2B15-E0BA-F549-8ABC-57924CCE2C82}" type="slidenum">
              <a:rPr lang="en-US"/>
              <a:pPr>
                <a:defRPr/>
              </a:pPr>
              <a:t>‹#›</a:t>
            </a:fld>
            <a:endParaRPr lang="en-US"/>
          </a:p>
        </p:txBody>
      </p:sp>
    </p:spTree>
    <p:extLst>
      <p:ext uri="{BB962C8B-B14F-4D97-AF65-F5344CB8AC3E}">
        <p14:creationId xmlns:p14="http://schemas.microsoft.com/office/powerpoint/2010/main" val="163870924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457200"/>
            <a:ext cx="19431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457200"/>
            <a:ext cx="56769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0C6ED329-3589-7749-B569-C2E270AE366A}" type="slidenum">
              <a:rPr lang="en-US"/>
              <a:pPr>
                <a:defRPr/>
              </a:pPr>
              <a:t>‹#›</a:t>
            </a:fld>
            <a:endParaRPr lang="en-US"/>
          </a:p>
        </p:txBody>
      </p:sp>
    </p:spTree>
    <p:extLst>
      <p:ext uri="{BB962C8B-B14F-4D97-AF65-F5344CB8AC3E}">
        <p14:creationId xmlns:p14="http://schemas.microsoft.com/office/powerpoint/2010/main" val="114409555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grpSp>
          <p:nvGrpSpPr>
            <p:cNvPr id="5" name="Group 3"/>
            <p:cNvGrpSpPr>
              <a:grpSpLocks/>
            </p:cNvGrpSpPr>
            <p:nvPr/>
          </p:nvGrpSpPr>
          <p:grpSpPr bwMode="auto">
            <a:xfrm>
              <a:off x="0" y="0"/>
              <a:ext cx="5760" cy="4320"/>
              <a:chOff x="0" y="0"/>
              <a:chExt cx="5760" cy="4320"/>
            </a:xfrm>
          </p:grpSpPr>
          <p:sp>
            <p:nvSpPr>
              <p:cNvPr id="15" name="Rectangle 4"/>
              <p:cNvSpPr>
                <a:spLocks noChangeArrowheads="1"/>
              </p:cNvSpPr>
              <p:nvPr/>
            </p:nvSpPr>
            <p:spPr bwMode="ltGray">
              <a:xfrm>
                <a:off x="2112" y="0"/>
                <a:ext cx="3648" cy="96"/>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grpSp>
            <p:nvGrpSpPr>
              <p:cNvPr id="16" name="Group 5"/>
              <p:cNvGrpSpPr>
                <a:grpSpLocks/>
              </p:cNvGrpSpPr>
              <p:nvPr userDrawn="1"/>
            </p:nvGrpSpPr>
            <p:grpSpPr bwMode="auto">
              <a:xfrm>
                <a:off x="0" y="0"/>
                <a:ext cx="5760" cy="4320"/>
                <a:chOff x="0" y="0"/>
                <a:chExt cx="5760" cy="4320"/>
              </a:xfrm>
            </p:grpSpPr>
            <p:sp>
              <p:nvSpPr>
                <p:cNvPr id="18" name="Line 6"/>
                <p:cNvSpPr>
                  <a:spLocks noChangeShapeType="1"/>
                </p:cNvSpPr>
                <p:nvPr/>
              </p:nvSpPr>
              <p:spPr bwMode="white">
                <a:xfrm>
                  <a:off x="0" y="192"/>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9" name="Line 7"/>
                <p:cNvSpPr>
                  <a:spLocks noChangeShapeType="1"/>
                </p:cNvSpPr>
                <p:nvPr/>
              </p:nvSpPr>
              <p:spPr bwMode="white">
                <a:xfrm>
                  <a:off x="0" y="384"/>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 name="Line 8"/>
                <p:cNvSpPr>
                  <a:spLocks noChangeShapeType="1"/>
                </p:cNvSpPr>
                <p:nvPr/>
              </p:nvSpPr>
              <p:spPr bwMode="white">
                <a:xfrm>
                  <a:off x="0" y="576"/>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1" name="Line 9"/>
                <p:cNvSpPr>
                  <a:spLocks noChangeShapeType="1"/>
                </p:cNvSpPr>
                <p:nvPr/>
              </p:nvSpPr>
              <p:spPr bwMode="white">
                <a:xfrm>
                  <a:off x="0" y="768"/>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2" name="Line 10"/>
                <p:cNvSpPr>
                  <a:spLocks noChangeShapeType="1"/>
                </p:cNvSpPr>
                <p:nvPr/>
              </p:nvSpPr>
              <p:spPr bwMode="white">
                <a:xfrm>
                  <a:off x="0" y="960"/>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3" name="Line 11"/>
                <p:cNvSpPr>
                  <a:spLocks noChangeShapeType="1"/>
                </p:cNvSpPr>
                <p:nvPr/>
              </p:nvSpPr>
              <p:spPr bwMode="white">
                <a:xfrm>
                  <a:off x="0" y="1152"/>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4" name="Line 12"/>
                <p:cNvSpPr>
                  <a:spLocks noChangeShapeType="1"/>
                </p:cNvSpPr>
                <p:nvPr/>
              </p:nvSpPr>
              <p:spPr bwMode="white">
                <a:xfrm>
                  <a:off x="0" y="1344"/>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5" name="Line 13"/>
                <p:cNvSpPr>
                  <a:spLocks noChangeShapeType="1"/>
                </p:cNvSpPr>
                <p:nvPr/>
              </p:nvSpPr>
              <p:spPr bwMode="white">
                <a:xfrm>
                  <a:off x="0" y="1536"/>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6" name="Line 14"/>
                <p:cNvSpPr>
                  <a:spLocks noChangeShapeType="1"/>
                </p:cNvSpPr>
                <p:nvPr/>
              </p:nvSpPr>
              <p:spPr bwMode="white">
                <a:xfrm>
                  <a:off x="0" y="1728"/>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7" name="Line 15"/>
                <p:cNvSpPr>
                  <a:spLocks noChangeShapeType="1"/>
                </p:cNvSpPr>
                <p:nvPr/>
              </p:nvSpPr>
              <p:spPr bwMode="white">
                <a:xfrm>
                  <a:off x="0" y="1920"/>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8" name="Line 16"/>
                <p:cNvSpPr>
                  <a:spLocks noChangeShapeType="1"/>
                </p:cNvSpPr>
                <p:nvPr/>
              </p:nvSpPr>
              <p:spPr bwMode="white">
                <a:xfrm>
                  <a:off x="0" y="2112"/>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9" name="Line 17"/>
                <p:cNvSpPr>
                  <a:spLocks noChangeShapeType="1"/>
                </p:cNvSpPr>
                <p:nvPr/>
              </p:nvSpPr>
              <p:spPr bwMode="white">
                <a:xfrm>
                  <a:off x="0" y="2304"/>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0" name="Line 18"/>
                <p:cNvSpPr>
                  <a:spLocks noChangeShapeType="1"/>
                </p:cNvSpPr>
                <p:nvPr/>
              </p:nvSpPr>
              <p:spPr bwMode="white">
                <a:xfrm>
                  <a:off x="0" y="2496"/>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1" name="Line 19"/>
                <p:cNvSpPr>
                  <a:spLocks noChangeShapeType="1"/>
                </p:cNvSpPr>
                <p:nvPr/>
              </p:nvSpPr>
              <p:spPr bwMode="white">
                <a:xfrm>
                  <a:off x="0" y="2688"/>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 name="Line 20"/>
                <p:cNvSpPr>
                  <a:spLocks noChangeShapeType="1"/>
                </p:cNvSpPr>
                <p:nvPr/>
              </p:nvSpPr>
              <p:spPr bwMode="white">
                <a:xfrm>
                  <a:off x="0" y="2880"/>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3" name="Line 21"/>
                <p:cNvSpPr>
                  <a:spLocks noChangeShapeType="1"/>
                </p:cNvSpPr>
                <p:nvPr/>
              </p:nvSpPr>
              <p:spPr bwMode="white">
                <a:xfrm>
                  <a:off x="0" y="3072"/>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4" name="Line 22"/>
                <p:cNvSpPr>
                  <a:spLocks noChangeShapeType="1"/>
                </p:cNvSpPr>
                <p:nvPr/>
              </p:nvSpPr>
              <p:spPr bwMode="white">
                <a:xfrm>
                  <a:off x="0" y="3264"/>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5" name="Line 23"/>
                <p:cNvSpPr>
                  <a:spLocks noChangeShapeType="1"/>
                </p:cNvSpPr>
                <p:nvPr/>
              </p:nvSpPr>
              <p:spPr bwMode="white">
                <a:xfrm>
                  <a:off x="0" y="3456"/>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6" name="Line 24"/>
                <p:cNvSpPr>
                  <a:spLocks noChangeShapeType="1"/>
                </p:cNvSpPr>
                <p:nvPr/>
              </p:nvSpPr>
              <p:spPr bwMode="white">
                <a:xfrm>
                  <a:off x="0" y="3648"/>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7" name="Line 25"/>
                <p:cNvSpPr>
                  <a:spLocks noChangeShapeType="1"/>
                </p:cNvSpPr>
                <p:nvPr/>
              </p:nvSpPr>
              <p:spPr bwMode="white">
                <a:xfrm>
                  <a:off x="0" y="3840"/>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8" name="Line 26"/>
                <p:cNvSpPr>
                  <a:spLocks noChangeShapeType="1"/>
                </p:cNvSpPr>
                <p:nvPr/>
              </p:nvSpPr>
              <p:spPr bwMode="white">
                <a:xfrm>
                  <a:off x="0" y="4032"/>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9" name="Line 27"/>
                <p:cNvSpPr>
                  <a:spLocks noChangeShapeType="1"/>
                </p:cNvSpPr>
                <p:nvPr/>
              </p:nvSpPr>
              <p:spPr bwMode="white">
                <a:xfrm>
                  <a:off x="0" y="4224"/>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0" name="Line 28"/>
                <p:cNvSpPr>
                  <a:spLocks noChangeShapeType="1"/>
                </p:cNvSpPr>
                <p:nvPr/>
              </p:nvSpPr>
              <p:spPr bwMode="white">
                <a:xfrm>
                  <a:off x="192"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1" name="Line 29"/>
                <p:cNvSpPr>
                  <a:spLocks noChangeShapeType="1"/>
                </p:cNvSpPr>
                <p:nvPr/>
              </p:nvSpPr>
              <p:spPr bwMode="white">
                <a:xfrm>
                  <a:off x="384"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 name="Line 30"/>
                <p:cNvSpPr>
                  <a:spLocks noChangeShapeType="1"/>
                </p:cNvSpPr>
                <p:nvPr/>
              </p:nvSpPr>
              <p:spPr bwMode="white">
                <a:xfrm>
                  <a:off x="576"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 name="Line 31"/>
                <p:cNvSpPr>
                  <a:spLocks noChangeShapeType="1"/>
                </p:cNvSpPr>
                <p:nvPr/>
              </p:nvSpPr>
              <p:spPr bwMode="white">
                <a:xfrm>
                  <a:off x="768"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4" name="Line 32"/>
                <p:cNvSpPr>
                  <a:spLocks noChangeShapeType="1"/>
                </p:cNvSpPr>
                <p:nvPr/>
              </p:nvSpPr>
              <p:spPr bwMode="white">
                <a:xfrm>
                  <a:off x="960"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5" name="Line 33"/>
                <p:cNvSpPr>
                  <a:spLocks noChangeShapeType="1"/>
                </p:cNvSpPr>
                <p:nvPr/>
              </p:nvSpPr>
              <p:spPr bwMode="white">
                <a:xfrm>
                  <a:off x="1152"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6" name="Line 34"/>
                <p:cNvSpPr>
                  <a:spLocks noChangeShapeType="1"/>
                </p:cNvSpPr>
                <p:nvPr/>
              </p:nvSpPr>
              <p:spPr bwMode="white">
                <a:xfrm>
                  <a:off x="1344"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7" name="Line 35"/>
                <p:cNvSpPr>
                  <a:spLocks noChangeShapeType="1"/>
                </p:cNvSpPr>
                <p:nvPr/>
              </p:nvSpPr>
              <p:spPr bwMode="white">
                <a:xfrm>
                  <a:off x="1536"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8" name="Line 36"/>
                <p:cNvSpPr>
                  <a:spLocks noChangeShapeType="1"/>
                </p:cNvSpPr>
                <p:nvPr/>
              </p:nvSpPr>
              <p:spPr bwMode="white">
                <a:xfrm>
                  <a:off x="1728"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9" name="Line 37"/>
                <p:cNvSpPr>
                  <a:spLocks noChangeShapeType="1"/>
                </p:cNvSpPr>
                <p:nvPr/>
              </p:nvSpPr>
              <p:spPr bwMode="white">
                <a:xfrm>
                  <a:off x="1920"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0" name="Line 38"/>
                <p:cNvSpPr>
                  <a:spLocks noChangeShapeType="1"/>
                </p:cNvSpPr>
                <p:nvPr/>
              </p:nvSpPr>
              <p:spPr bwMode="white">
                <a:xfrm>
                  <a:off x="2112"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1" name="Line 39"/>
                <p:cNvSpPr>
                  <a:spLocks noChangeShapeType="1"/>
                </p:cNvSpPr>
                <p:nvPr/>
              </p:nvSpPr>
              <p:spPr bwMode="white">
                <a:xfrm>
                  <a:off x="2304"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2" name="Line 40"/>
                <p:cNvSpPr>
                  <a:spLocks noChangeShapeType="1"/>
                </p:cNvSpPr>
                <p:nvPr/>
              </p:nvSpPr>
              <p:spPr bwMode="white">
                <a:xfrm>
                  <a:off x="2496"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 name="Line 41"/>
                <p:cNvSpPr>
                  <a:spLocks noChangeShapeType="1"/>
                </p:cNvSpPr>
                <p:nvPr/>
              </p:nvSpPr>
              <p:spPr bwMode="white">
                <a:xfrm>
                  <a:off x="2688"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4" name="Line 42"/>
                <p:cNvSpPr>
                  <a:spLocks noChangeShapeType="1"/>
                </p:cNvSpPr>
                <p:nvPr/>
              </p:nvSpPr>
              <p:spPr bwMode="white">
                <a:xfrm>
                  <a:off x="2880"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5" name="Line 43"/>
                <p:cNvSpPr>
                  <a:spLocks noChangeShapeType="1"/>
                </p:cNvSpPr>
                <p:nvPr/>
              </p:nvSpPr>
              <p:spPr bwMode="white">
                <a:xfrm>
                  <a:off x="3072"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6" name="Line 44"/>
                <p:cNvSpPr>
                  <a:spLocks noChangeShapeType="1"/>
                </p:cNvSpPr>
                <p:nvPr/>
              </p:nvSpPr>
              <p:spPr bwMode="white">
                <a:xfrm>
                  <a:off x="3264"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7" name="Line 45"/>
                <p:cNvSpPr>
                  <a:spLocks noChangeShapeType="1"/>
                </p:cNvSpPr>
                <p:nvPr/>
              </p:nvSpPr>
              <p:spPr bwMode="white">
                <a:xfrm>
                  <a:off x="3456"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 name="Line 46"/>
                <p:cNvSpPr>
                  <a:spLocks noChangeShapeType="1"/>
                </p:cNvSpPr>
                <p:nvPr/>
              </p:nvSpPr>
              <p:spPr bwMode="white">
                <a:xfrm>
                  <a:off x="3648"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9" name="Line 47"/>
                <p:cNvSpPr>
                  <a:spLocks noChangeShapeType="1"/>
                </p:cNvSpPr>
                <p:nvPr/>
              </p:nvSpPr>
              <p:spPr bwMode="white">
                <a:xfrm>
                  <a:off x="3840"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0" name="Line 48"/>
                <p:cNvSpPr>
                  <a:spLocks noChangeShapeType="1"/>
                </p:cNvSpPr>
                <p:nvPr/>
              </p:nvSpPr>
              <p:spPr bwMode="white">
                <a:xfrm>
                  <a:off x="4032"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 name="Line 49"/>
                <p:cNvSpPr>
                  <a:spLocks noChangeShapeType="1"/>
                </p:cNvSpPr>
                <p:nvPr/>
              </p:nvSpPr>
              <p:spPr bwMode="white">
                <a:xfrm>
                  <a:off x="4224"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2" name="Line 50"/>
                <p:cNvSpPr>
                  <a:spLocks noChangeShapeType="1"/>
                </p:cNvSpPr>
                <p:nvPr/>
              </p:nvSpPr>
              <p:spPr bwMode="white">
                <a:xfrm>
                  <a:off x="4416"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 name="Line 51"/>
                <p:cNvSpPr>
                  <a:spLocks noChangeShapeType="1"/>
                </p:cNvSpPr>
                <p:nvPr/>
              </p:nvSpPr>
              <p:spPr bwMode="white">
                <a:xfrm>
                  <a:off x="4608"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4" name="Line 52"/>
                <p:cNvSpPr>
                  <a:spLocks noChangeShapeType="1"/>
                </p:cNvSpPr>
                <p:nvPr/>
              </p:nvSpPr>
              <p:spPr bwMode="white">
                <a:xfrm>
                  <a:off x="4800"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5" name="Line 53"/>
                <p:cNvSpPr>
                  <a:spLocks noChangeShapeType="1"/>
                </p:cNvSpPr>
                <p:nvPr/>
              </p:nvSpPr>
              <p:spPr bwMode="white">
                <a:xfrm>
                  <a:off x="4992"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6" name="Line 54"/>
                <p:cNvSpPr>
                  <a:spLocks noChangeShapeType="1"/>
                </p:cNvSpPr>
                <p:nvPr/>
              </p:nvSpPr>
              <p:spPr bwMode="white">
                <a:xfrm>
                  <a:off x="5184"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7" name="Line 55"/>
                <p:cNvSpPr>
                  <a:spLocks noChangeShapeType="1"/>
                </p:cNvSpPr>
                <p:nvPr/>
              </p:nvSpPr>
              <p:spPr bwMode="white">
                <a:xfrm>
                  <a:off x="5376"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8" name="Line 56"/>
                <p:cNvSpPr>
                  <a:spLocks noChangeShapeType="1"/>
                </p:cNvSpPr>
                <p:nvPr/>
              </p:nvSpPr>
              <p:spPr bwMode="white">
                <a:xfrm>
                  <a:off x="5568"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17" name="Line 57"/>
              <p:cNvSpPr>
                <a:spLocks noChangeShapeType="1"/>
              </p:cNvSpPr>
              <p:nvPr/>
            </p:nvSpPr>
            <p:spPr bwMode="ltGray">
              <a:xfrm>
                <a:off x="5568" y="0"/>
                <a:ext cx="0" cy="1488"/>
              </a:xfrm>
              <a:prstGeom prst="line">
                <a:avLst/>
              </a:prstGeom>
              <a:noFill/>
              <a:ln w="9525">
                <a:solidFill>
                  <a:schemeClr val="hlink"/>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6" name="Group 58"/>
            <p:cNvGrpSpPr>
              <a:grpSpLocks/>
            </p:cNvGrpSpPr>
            <p:nvPr userDrawn="1"/>
          </p:nvGrpSpPr>
          <p:grpSpPr bwMode="auto">
            <a:xfrm>
              <a:off x="3" y="559"/>
              <a:ext cx="4192" cy="1796"/>
              <a:chOff x="3" y="559"/>
              <a:chExt cx="4192" cy="1796"/>
            </a:xfrm>
          </p:grpSpPr>
          <p:sp>
            <p:nvSpPr>
              <p:cNvPr id="11" name="Line 59"/>
              <p:cNvSpPr>
                <a:spLocks noChangeShapeType="1"/>
              </p:cNvSpPr>
              <p:nvPr/>
            </p:nvSpPr>
            <p:spPr bwMode="ltGray">
              <a:xfrm>
                <a:off x="506" y="559"/>
                <a:ext cx="0" cy="1796"/>
              </a:xfrm>
              <a:prstGeom prst="line">
                <a:avLst/>
              </a:prstGeom>
              <a:noFill/>
              <a:ln w="9525">
                <a:solidFill>
                  <a:schemeClr val="hlink"/>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 name="Line 60"/>
              <p:cNvSpPr>
                <a:spLocks noChangeShapeType="1"/>
              </p:cNvSpPr>
              <p:nvPr/>
            </p:nvSpPr>
            <p:spPr bwMode="ltGray">
              <a:xfrm flipH="1" flipV="1">
                <a:off x="3" y="1924"/>
                <a:ext cx="3211" cy="1"/>
              </a:xfrm>
              <a:prstGeom prst="line">
                <a:avLst/>
              </a:prstGeom>
              <a:noFill/>
              <a:ln w="9525">
                <a:solidFill>
                  <a:schemeClr val="hlink"/>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 name="Line 61"/>
              <p:cNvSpPr>
                <a:spLocks noChangeShapeType="1"/>
              </p:cNvSpPr>
              <p:nvPr/>
            </p:nvSpPr>
            <p:spPr bwMode="ltGray">
              <a:xfrm flipH="1" flipV="1">
                <a:off x="384" y="938"/>
                <a:ext cx="3811" cy="1"/>
              </a:xfrm>
              <a:prstGeom prst="line">
                <a:avLst/>
              </a:prstGeom>
              <a:noFill/>
              <a:ln w="9525">
                <a:solidFill>
                  <a:schemeClr val="hlink"/>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 name="Arc 62"/>
              <p:cNvSpPr>
                <a:spLocks/>
              </p:cNvSpPr>
              <p:nvPr/>
            </p:nvSpPr>
            <p:spPr bwMode="ltGray">
              <a:xfrm rot="16200000" flipH="1">
                <a:off x="426" y="860"/>
                <a:ext cx="156" cy="157"/>
              </a:xfrm>
              <a:custGeom>
                <a:avLst/>
                <a:gdLst>
                  <a:gd name="T0" fmla="*/ 0 w 43195"/>
                  <a:gd name="T1" fmla="*/ 0 h 43200"/>
                  <a:gd name="T2" fmla="*/ 0 w 43195"/>
                  <a:gd name="T3" fmla="*/ 0 h 43200"/>
                  <a:gd name="T4" fmla="*/ 0 w 43195"/>
                  <a:gd name="T5" fmla="*/ 0 h 43200"/>
                  <a:gd name="T6" fmla="*/ 0 60000 65536"/>
                  <a:gd name="T7" fmla="*/ 0 60000 65536"/>
                  <a:gd name="T8" fmla="*/ 0 60000 65536"/>
                </a:gdLst>
                <a:ahLst/>
                <a:cxnLst>
                  <a:cxn ang="T6">
                    <a:pos x="T0" y="T1"/>
                  </a:cxn>
                  <a:cxn ang="T7">
                    <a:pos x="T2" y="T3"/>
                  </a:cxn>
                  <a:cxn ang="T8">
                    <a:pos x="T4" y="T5"/>
                  </a:cxn>
                </a:cxnLst>
                <a:rect l="0" t="0" r="r" b="b"/>
                <a:pathLst>
                  <a:path w="43195" h="43200" fill="none" extrusionOk="0">
                    <a:moveTo>
                      <a:pt x="21114" y="5"/>
                    </a:moveTo>
                    <a:cubicBezTo>
                      <a:pt x="21274" y="1"/>
                      <a:pt x="21434" y="-1"/>
                      <a:pt x="21595" y="-1"/>
                    </a:cubicBezTo>
                    <a:cubicBezTo>
                      <a:pt x="33524" y="0"/>
                      <a:pt x="43195" y="9670"/>
                      <a:pt x="43195" y="21600"/>
                    </a:cubicBezTo>
                    <a:cubicBezTo>
                      <a:pt x="43195" y="33529"/>
                      <a:pt x="33524" y="43200"/>
                      <a:pt x="21595" y="43200"/>
                    </a:cubicBezTo>
                    <a:cubicBezTo>
                      <a:pt x="9843" y="43199"/>
                      <a:pt x="247" y="33805"/>
                      <a:pt x="-1" y="22056"/>
                    </a:cubicBezTo>
                  </a:path>
                  <a:path w="43195" h="43200" stroke="0" extrusionOk="0">
                    <a:moveTo>
                      <a:pt x="21114" y="5"/>
                    </a:moveTo>
                    <a:cubicBezTo>
                      <a:pt x="21274" y="1"/>
                      <a:pt x="21434" y="-1"/>
                      <a:pt x="21595" y="-1"/>
                    </a:cubicBezTo>
                    <a:cubicBezTo>
                      <a:pt x="33524" y="0"/>
                      <a:pt x="43195" y="9670"/>
                      <a:pt x="43195" y="21600"/>
                    </a:cubicBezTo>
                    <a:cubicBezTo>
                      <a:pt x="43195" y="33529"/>
                      <a:pt x="33524" y="43200"/>
                      <a:pt x="21595" y="43200"/>
                    </a:cubicBezTo>
                    <a:cubicBezTo>
                      <a:pt x="9843" y="43199"/>
                      <a:pt x="247" y="33805"/>
                      <a:pt x="-1" y="22056"/>
                    </a:cubicBezTo>
                    <a:lnTo>
                      <a:pt x="21595" y="21600"/>
                    </a:lnTo>
                    <a:lnTo>
                      <a:pt x="21114" y="5"/>
                    </a:lnTo>
                    <a:close/>
                  </a:path>
                </a:pathLst>
              </a:custGeom>
              <a:noFill/>
              <a:ln w="9525">
                <a:solidFill>
                  <a:schemeClr va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nvGrpSpPr>
            <p:cNvPr id="7" name="Group 63"/>
            <p:cNvGrpSpPr>
              <a:grpSpLocks/>
            </p:cNvGrpSpPr>
            <p:nvPr userDrawn="1"/>
          </p:nvGrpSpPr>
          <p:grpSpPr bwMode="auto">
            <a:xfrm>
              <a:off x="1480" y="1952"/>
              <a:ext cx="3808" cy="1812"/>
              <a:chOff x="1480" y="1952"/>
              <a:chExt cx="3808" cy="1812"/>
            </a:xfrm>
          </p:grpSpPr>
          <p:sp>
            <p:nvSpPr>
              <p:cNvPr id="8" name="Line 64"/>
              <p:cNvSpPr>
                <a:spLocks noChangeShapeType="1"/>
              </p:cNvSpPr>
              <p:nvPr/>
            </p:nvSpPr>
            <p:spPr bwMode="ltGray">
              <a:xfrm flipV="1">
                <a:off x="1480" y="3442"/>
                <a:ext cx="3808" cy="0"/>
              </a:xfrm>
              <a:prstGeom prst="line">
                <a:avLst/>
              </a:prstGeom>
              <a:noFill/>
              <a:ln w="9525">
                <a:solidFill>
                  <a:schemeClr val="hlink"/>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 name="Line 65"/>
              <p:cNvSpPr>
                <a:spLocks noChangeShapeType="1"/>
              </p:cNvSpPr>
              <p:nvPr/>
            </p:nvSpPr>
            <p:spPr bwMode="ltGray">
              <a:xfrm flipH="1">
                <a:off x="5172" y="1952"/>
                <a:ext cx="0" cy="1812"/>
              </a:xfrm>
              <a:prstGeom prst="line">
                <a:avLst/>
              </a:prstGeom>
              <a:noFill/>
              <a:ln w="9525">
                <a:solidFill>
                  <a:schemeClr val="hlink"/>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 name="Arc 66"/>
              <p:cNvSpPr>
                <a:spLocks/>
              </p:cNvSpPr>
              <p:nvPr/>
            </p:nvSpPr>
            <p:spPr bwMode="ltGray">
              <a:xfrm rot="5400000">
                <a:off x="5097" y="3347"/>
                <a:ext cx="156" cy="157"/>
              </a:xfrm>
              <a:custGeom>
                <a:avLst/>
                <a:gdLst>
                  <a:gd name="T0" fmla="*/ 0 w 43195"/>
                  <a:gd name="T1" fmla="*/ 0 h 43200"/>
                  <a:gd name="T2" fmla="*/ 0 w 43195"/>
                  <a:gd name="T3" fmla="*/ 0 h 43200"/>
                  <a:gd name="T4" fmla="*/ 0 w 43195"/>
                  <a:gd name="T5" fmla="*/ 0 h 43200"/>
                  <a:gd name="T6" fmla="*/ 0 60000 65536"/>
                  <a:gd name="T7" fmla="*/ 0 60000 65536"/>
                  <a:gd name="T8" fmla="*/ 0 60000 65536"/>
                </a:gdLst>
                <a:ahLst/>
                <a:cxnLst>
                  <a:cxn ang="T6">
                    <a:pos x="T0" y="T1"/>
                  </a:cxn>
                  <a:cxn ang="T7">
                    <a:pos x="T2" y="T3"/>
                  </a:cxn>
                  <a:cxn ang="T8">
                    <a:pos x="T4" y="T5"/>
                  </a:cxn>
                </a:cxnLst>
                <a:rect l="0" t="0" r="r" b="b"/>
                <a:pathLst>
                  <a:path w="43195" h="43200" fill="none" extrusionOk="0">
                    <a:moveTo>
                      <a:pt x="21114" y="5"/>
                    </a:moveTo>
                    <a:cubicBezTo>
                      <a:pt x="21274" y="1"/>
                      <a:pt x="21434" y="-1"/>
                      <a:pt x="21595" y="-1"/>
                    </a:cubicBezTo>
                    <a:cubicBezTo>
                      <a:pt x="33524" y="0"/>
                      <a:pt x="43195" y="9670"/>
                      <a:pt x="43195" y="21600"/>
                    </a:cubicBezTo>
                    <a:cubicBezTo>
                      <a:pt x="43195" y="33529"/>
                      <a:pt x="33524" y="43200"/>
                      <a:pt x="21595" y="43200"/>
                    </a:cubicBezTo>
                    <a:cubicBezTo>
                      <a:pt x="9843" y="43199"/>
                      <a:pt x="247" y="33805"/>
                      <a:pt x="-1" y="22056"/>
                    </a:cubicBezTo>
                  </a:path>
                  <a:path w="43195" h="43200" stroke="0" extrusionOk="0">
                    <a:moveTo>
                      <a:pt x="21114" y="5"/>
                    </a:moveTo>
                    <a:cubicBezTo>
                      <a:pt x="21274" y="1"/>
                      <a:pt x="21434" y="-1"/>
                      <a:pt x="21595" y="-1"/>
                    </a:cubicBezTo>
                    <a:cubicBezTo>
                      <a:pt x="33524" y="0"/>
                      <a:pt x="43195" y="9670"/>
                      <a:pt x="43195" y="21600"/>
                    </a:cubicBezTo>
                    <a:cubicBezTo>
                      <a:pt x="43195" y="33529"/>
                      <a:pt x="33524" y="43200"/>
                      <a:pt x="21595" y="43200"/>
                    </a:cubicBezTo>
                    <a:cubicBezTo>
                      <a:pt x="9843" y="43199"/>
                      <a:pt x="247" y="33805"/>
                      <a:pt x="-1" y="22056"/>
                    </a:cubicBezTo>
                    <a:lnTo>
                      <a:pt x="21595" y="21600"/>
                    </a:lnTo>
                    <a:lnTo>
                      <a:pt x="21114" y="5"/>
                    </a:lnTo>
                    <a:close/>
                  </a:path>
                </a:pathLst>
              </a:custGeom>
              <a:noFill/>
              <a:ln w="9525">
                <a:solidFill>
                  <a:schemeClr va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sp>
        <p:nvSpPr>
          <p:cNvPr id="280643" name="Rectangle 67"/>
          <p:cNvSpPr>
            <a:spLocks noGrp="1" noChangeArrowheads="1"/>
          </p:cNvSpPr>
          <p:nvPr>
            <p:ph type="ctrTitle"/>
          </p:nvPr>
        </p:nvSpPr>
        <p:spPr>
          <a:xfrm>
            <a:off x="990600" y="1752600"/>
            <a:ext cx="7772400" cy="1143000"/>
          </a:xfrm>
        </p:spPr>
        <p:txBody>
          <a:bodyPr/>
          <a:lstStyle>
            <a:lvl1pPr>
              <a:defRPr/>
            </a:lvl1pPr>
          </a:lstStyle>
          <a:p>
            <a:r>
              <a:rPr lang="en-AU"/>
              <a:t>Click to edit Master title style</a:t>
            </a:r>
          </a:p>
        </p:txBody>
      </p:sp>
      <p:sp>
        <p:nvSpPr>
          <p:cNvPr id="280644" name="Rectangle 68" descr="Rectangle: Click to edit Master text styles&#10;Second level&#10;Third level&#10;Fourth level&#10;Fifth level"/>
          <p:cNvSpPr>
            <a:spLocks noGrp="1" noChangeArrowheads="1"/>
          </p:cNvSpPr>
          <p:nvPr>
            <p:ph type="subTitle" idx="1"/>
          </p:nvPr>
        </p:nvSpPr>
        <p:spPr>
          <a:xfrm>
            <a:off x="990600" y="3309938"/>
            <a:ext cx="6400800" cy="1752600"/>
          </a:xfrm>
        </p:spPr>
        <p:txBody>
          <a:bodyPr/>
          <a:lstStyle>
            <a:lvl1pPr marL="0" indent="0">
              <a:buFont typeface="Wingdings" pitchFamily="-111" charset="2"/>
              <a:buNone/>
              <a:defRPr/>
            </a:lvl1pPr>
          </a:lstStyle>
          <a:p>
            <a:r>
              <a:rPr lang="en-AU"/>
              <a:t>Click to edit Master subtitle style</a:t>
            </a:r>
          </a:p>
        </p:txBody>
      </p:sp>
      <p:sp>
        <p:nvSpPr>
          <p:cNvPr id="69" name="Rectangle 69"/>
          <p:cNvSpPr>
            <a:spLocks noGrp="1" noChangeArrowheads="1"/>
          </p:cNvSpPr>
          <p:nvPr>
            <p:ph type="dt" sz="quarter" idx="10"/>
          </p:nvPr>
        </p:nvSpPr>
        <p:spPr/>
        <p:txBody>
          <a:bodyPr/>
          <a:lstStyle>
            <a:lvl1pPr>
              <a:defRPr/>
            </a:lvl1pPr>
          </a:lstStyle>
          <a:p>
            <a:pPr>
              <a:defRPr/>
            </a:pPr>
            <a:endParaRPr lang="en-AU"/>
          </a:p>
        </p:txBody>
      </p:sp>
      <p:sp>
        <p:nvSpPr>
          <p:cNvPr id="70" name="Rectangle 70"/>
          <p:cNvSpPr>
            <a:spLocks noGrp="1" noChangeArrowheads="1"/>
          </p:cNvSpPr>
          <p:nvPr>
            <p:ph type="ftr" sz="quarter" idx="11"/>
          </p:nvPr>
        </p:nvSpPr>
        <p:spPr/>
        <p:txBody>
          <a:bodyPr/>
          <a:lstStyle>
            <a:lvl1pPr>
              <a:defRPr/>
            </a:lvl1pPr>
          </a:lstStyle>
          <a:p>
            <a:pPr>
              <a:defRPr/>
            </a:pPr>
            <a:endParaRPr lang="en-AU"/>
          </a:p>
        </p:txBody>
      </p:sp>
      <p:sp>
        <p:nvSpPr>
          <p:cNvPr id="71" name="Rectangle 71"/>
          <p:cNvSpPr>
            <a:spLocks noGrp="1" noChangeArrowheads="1"/>
          </p:cNvSpPr>
          <p:nvPr>
            <p:ph type="sldNum" sz="quarter" idx="12"/>
          </p:nvPr>
        </p:nvSpPr>
        <p:spPr/>
        <p:txBody>
          <a:bodyPr/>
          <a:lstStyle>
            <a:lvl1pPr>
              <a:defRPr/>
            </a:lvl1pPr>
          </a:lstStyle>
          <a:p>
            <a:pPr>
              <a:defRPr/>
            </a:pPr>
            <a:fld id="{E73EF887-BE19-2F49-BA47-0ADC2D689A1E}" type="slidenum">
              <a:rPr lang="en-AU"/>
              <a:pPr>
                <a:defRPr/>
              </a:pPr>
              <a:t>‹#›</a:t>
            </a:fld>
            <a:endParaRPr lang="en-AU"/>
          </a:p>
        </p:txBody>
      </p:sp>
    </p:spTree>
    <p:extLst>
      <p:ext uri="{BB962C8B-B14F-4D97-AF65-F5344CB8AC3E}">
        <p14:creationId xmlns:p14="http://schemas.microsoft.com/office/powerpoint/2010/main" val="56181411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89"/>
          <p:cNvSpPr>
            <a:spLocks noGrp="1" noChangeArrowheads="1"/>
          </p:cNvSpPr>
          <p:nvPr>
            <p:ph type="dt" sz="half" idx="10"/>
          </p:nvPr>
        </p:nvSpPr>
        <p:spPr>
          <a:ln/>
        </p:spPr>
        <p:txBody>
          <a:bodyPr/>
          <a:lstStyle>
            <a:lvl1pPr>
              <a:defRPr/>
            </a:lvl1pPr>
          </a:lstStyle>
          <a:p>
            <a:pPr>
              <a:defRPr/>
            </a:pPr>
            <a:endParaRPr lang="en-AU"/>
          </a:p>
        </p:txBody>
      </p:sp>
      <p:sp>
        <p:nvSpPr>
          <p:cNvPr id="5" name="Rectangle 1090"/>
          <p:cNvSpPr>
            <a:spLocks noGrp="1" noChangeArrowheads="1"/>
          </p:cNvSpPr>
          <p:nvPr>
            <p:ph type="ftr" sz="quarter" idx="11"/>
          </p:nvPr>
        </p:nvSpPr>
        <p:spPr>
          <a:ln/>
        </p:spPr>
        <p:txBody>
          <a:bodyPr/>
          <a:lstStyle>
            <a:lvl1pPr>
              <a:defRPr/>
            </a:lvl1pPr>
          </a:lstStyle>
          <a:p>
            <a:pPr>
              <a:defRPr/>
            </a:pPr>
            <a:endParaRPr lang="en-AU"/>
          </a:p>
        </p:txBody>
      </p:sp>
      <p:sp>
        <p:nvSpPr>
          <p:cNvPr id="6" name="Rectangle 1091"/>
          <p:cNvSpPr>
            <a:spLocks noGrp="1" noChangeArrowheads="1"/>
          </p:cNvSpPr>
          <p:nvPr>
            <p:ph type="sldNum" sz="quarter" idx="12"/>
          </p:nvPr>
        </p:nvSpPr>
        <p:spPr>
          <a:ln/>
        </p:spPr>
        <p:txBody>
          <a:bodyPr/>
          <a:lstStyle>
            <a:lvl1pPr>
              <a:defRPr/>
            </a:lvl1pPr>
          </a:lstStyle>
          <a:p>
            <a:pPr>
              <a:defRPr/>
            </a:pPr>
            <a:fld id="{0539F6A4-7B75-6740-BE53-69134A944192}" type="slidenum">
              <a:rPr lang="en-AU"/>
              <a:pPr>
                <a:defRPr/>
              </a:pPr>
              <a:t>‹#›</a:t>
            </a:fld>
            <a:endParaRPr lang="en-AU"/>
          </a:p>
        </p:txBody>
      </p:sp>
    </p:spTree>
    <p:extLst>
      <p:ext uri="{BB962C8B-B14F-4D97-AF65-F5344CB8AC3E}">
        <p14:creationId xmlns:p14="http://schemas.microsoft.com/office/powerpoint/2010/main" val="87059443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89"/>
          <p:cNvSpPr>
            <a:spLocks noGrp="1" noChangeArrowheads="1"/>
          </p:cNvSpPr>
          <p:nvPr>
            <p:ph type="dt" sz="half" idx="10"/>
          </p:nvPr>
        </p:nvSpPr>
        <p:spPr>
          <a:ln/>
        </p:spPr>
        <p:txBody>
          <a:bodyPr/>
          <a:lstStyle>
            <a:lvl1pPr>
              <a:defRPr/>
            </a:lvl1pPr>
          </a:lstStyle>
          <a:p>
            <a:pPr>
              <a:defRPr/>
            </a:pPr>
            <a:endParaRPr lang="en-AU"/>
          </a:p>
        </p:txBody>
      </p:sp>
      <p:sp>
        <p:nvSpPr>
          <p:cNvPr id="5" name="Rectangle 1090"/>
          <p:cNvSpPr>
            <a:spLocks noGrp="1" noChangeArrowheads="1"/>
          </p:cNvSpPr>
          <p:nvPr>
            <p:ph type="ftr" sz="quarter" idx="11"/>
          </p:nvPr>
        </p:nvSpPr>
        <p:spPr>
          <a:ln/>
        </p:spPr>
        <p:txBody>
          <a:bodyPr/>
          <a:lstStyle>
            <a:lvl1pPr>
              <a:defRPr/>
            </a:lvl1pPr>
          </a:lstStyle>
          <a:p>
            <a:pPr>
              <a:defRPr/>
            </a:pPr>
            <a:endParaRPr lang="en-AU"/>
          </a:p>
        </p:txBody>
      </p:sp>
      <p:sp>
        <p:nvSpPr>
          <p:cNvPr id="6" name="Rectangle 1091"/>
          <p:cNvSpPr>
            <a:spLocks noGrp="1" noChangeArrowheads="1"/>
          </p:cNvSpPr>
          <p:nvPr>
            <p:ph type="sldNum" sz="quarter" idx="12"/>
          </p:nvPr>
        </p:nvSpPr>
        <p:spPr>
          <a:ln/>
        </p:spPr>
        <p:txBody>
          <a:bodyPr/>
          <a:lstStyle>
            <a:lvl1pPr>
              <a:defRPr/>
            </a:lvl1pPr>
          </a:lstStyle>
          <a:p>
            <a:pPr>
              <a:defRPr/>
            </a:pPr>
            <a:fld id="{7FFD8200-280E-6644-8E5B-2AEDED0F4316}" type="slidenum">
              <a:rPr lang="en-AU"/>
              <a:pPr>
                <a:defRPr/>
              </a:pPr>
              <a:t>‹#›</a:t>
            </a:fld>
            <a:endParaRPr lang="en-AU"/>
          </a:p>
        </p:txBody>
      </p:sp>
    </p:spTree>
    <p:extLst>
      <p:ext uri="{BB962C8B-B14F-4D97-AF65-F5344CB8AC3E}">
        <p14:creationId xmlns:p14="http://schemas.microsoft.com/office/powerpoint/2010/main" val="232816264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9050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800600" y="19050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89"/>
          <p:cNvSpPr>
            <a:spLocks noGrp="1" noChangeArrowheads="1"/>
          </p:cNvSpPr>
          <p:nvPr>
            <p:ph type="dt" sz="half" idx="10"/>
          </p:nvPr>
        </p:nvSpPr>
        <p:spPr>
          <a:ln/>
        </p:spPr>
        <p:txBody>
          <a:bodyPr/>
          <a:lstStyle>
            <a:lvl1pPr>
              <a:defRPr/>
            </a:lvl1pPr>
          </a:lstStyle>
          <a:p>
            <a:pPr>
              <a:defRPr/>
            </a:pPr>
            <a:endParaRPr lang="en-AU"/>
          </a:p>
        </p:txBody>
      </p:sp>
      <p:sp>
        <p:nvSpPr>
          <p:cNvPr id="6" name="Rectangle 1090"/>
          <p:cNvSpPr>
            <a:spLocks noGrp="1" noChangeArrowheads="1"/>
          </p:cNvSpPr>
          <p:nvPr>
            <p:ph type="ftr" sz="quarter" idx="11"/>
          </p:nvPr>
        </p:nvSpPr>
        <p:spPr>
          <a:ln/>
        </p:spPr>
        <p:txBody>
          <a:bodyPr/>
          <a:lstStyle>
            <a:lvl1pPr>
              <a:defRPr/>
            </a:lvl1pPr>
          </a:lstStyle>
          <a:p>
            <a:pPr>
              <a:defRPr/>
            </a:pPr>
            <a:endParaRPr lang="en-AU"/>
          </a:p>
        </p:txBody>
      </p:sp>
      <p:sp>
        <p:nvSpPr>
          <p:cNvPr id="7" name="Rectangle 1091"/>
          <p:cNvSpPr>
            <a:spLocks noGrp="1" noChangeArrowheads="1"/>
          </p:cNvSpPr>
          <p:nvPr>
            <p:ph type="sldNum" sz="quarter" idx="12"/>
          </p:nvPr>
        </p:nvSpPr>
        <p:spPr>
          <a:ln/>
        </p:spPr>
        <p:txBody>
          <a:bodyPr/>
          <a:lstStyle>
            <a:lvl1pPr>
              <a:defRPr/>
            </a:lvl1pPr>
          </a:lstStyle>
          <a:p>
            <a:pPr>
              <a:defRPr/>
            </a:pPr>
            <a:fld id="{CB8F4D20-EFFE-9546-A1C6-22E20EBAEAAD}" type="slidenum">
              <a:rPr lang="en-AU"/>
              <a:pPr>
                <a:defRPr/>
              </a:pPr>
              <a:t>‹#›</a:t>
            </a:fld>
            <a:endParaRPr lang="en-AU"/>
          </a:p>
        </p:txBody>
      </p:sp>
    </p:spTree>
    <p:extLst>
      <p:ext uri="{BB962C8B-B14F-4D97-AF65-F5344CB8AC3E}">
        <p14:creationId xmlns:p14="http://schemas.microsoft.com/office/powerpoint/2010/main" val="30580803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8302381-CB74-1A49-8713-AFEBD086EB1B}" type="slidenum">
              <a:rPr lang="en-US"/>
              <a:pPr>
                <a:defRPr/>
              </a:pPr>
              <a:t>‹#›</a:t>
            </a:fld>
            <a:endParaRPr lang="en-US"/>
          </a:p>
        </p:txBody>
      </p:sp>
    </p:spTree>
    <p:extLst>
      <p:ext uri="{BB962C8B-B14F-4D97-AF65-F5344CB8AC3E}">
        <p14:creationId xmlns:p14="http://schemas.microsoft.com/office/powerpoint/2010/main" val="26662407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89"/>
          <p:cNvSpPr>
            <a:spLocks noGrp="1" noChangeArrowheads="1"/>
          </p:cNvSpPr>
          <p:nvPr>
            <p:ph type="dt" sz="half" idx="10"/>
          </p:nvPr>
        </p:nvSpPr>
        <p:spPr>
          <a:ln/>
        </p:spPr>
        <p:txBody>
          <a:bodyPr/>
          <a:lstStyle>
            <a:lvl1pPr>
              <a:defRPr/>
            </a:lvl1pPr>
          </a:lstStyle>
          <a:p>
            <a:pPr>
              <a:defRPr/>
            </a:pPr>
            <a:endParaRPr lang="en-AU"/>
          </a:p>
        </p:txBody>
      </p:sp>
      <p:sp>
        <p:nvSpPr>
          <p:cNvPr id="8" name="Rectangle 1090"/>
          <p:cNvSpPr>
            <a:spLocks noGrp="1" noChangeArrowheads="1"/>
          </p:cNvSpPr>
          <p:nvPr>
            <p:ph type="ftr" sz="quarter" idx="11"/>
          </p:nvPr>
        </p:nvSpPr>
        <p:spPr>
          <a:ln/>
        </p:spPr>
        <p:txBody>
          <a:bodyPr/>
          <a:lstStyle>
            <a:lvl1pPr>
              <a:defRPr/>
            </a:lvl1pPr>
          </a:lstStyle>
          <a:p>
            <a:pPr>
              <a:defRPr/>
            </a:pPr>
            <a:endParaRPr lang="en-AU"/>
          </a:p>
        </p:txBody>
      </p:sp>
      <p:sp>
        <p:nvSpPr>
          <p:cNvPr id="9" name="Rectangle 1091"/>
          <p:cNvSpPr>
            <a:spLocks noGrp="1" noChangeArrowheads="1"/>
          </p:cNvSpPr>
          <p:nvPr>
            <p:ph type="sldNum" sz="quarter" idx="12"/>
          </p:nvPr>
        </p:nvSpPr>
        <p:spPr>
          <a:ln/>
        </p:spPr>
        <p:txBody>
          <a:bodyPr/>
          <a:lstStyle>
            <a:lvl1pPr>
              <a:defRPr/>
            </a:lvl1pPr>
          </a:lstStyle>
          <a:p>
            <a:pPr>
              <a:defRPr/>
            </a:pPr>
            <a:fld id="{D84F021D-E905-7C48-96F7-AF3459475EE6}" type="slidenum">
              <a:rPr lang="en-AU"/>
              <a:pPr>
                <a:defRPr/>
              </a:pPr>
              <a:t>‹#›</a:t>
            </a:fld>
            <a:endParaRPr lang="en-AU"/>
          </a:p>
        </p:txBody>
      </p:sp>
    </p:spTree>
    <p:extLst>
      <p:ext uri="{BB962C8B-B14F-4D97-AF65-F5344CB8AC3E}">
        <p14:creationId xmlns:p14="http://schemas.microsoft.com/office/powerpoint/2010/main" val="102532149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89"/>
          <p:cNvSpPr>
            <a:spLocks noGrp="1" noChangeArrowheads="1"/>
          </p:cNvSpPr>
          <p:nvPr>
            <p:ph type="dt" sz="half" idx="10"/>
          </p:nvPr>
        </p:nvSpPr>
        <p:spPr>
          <a:ln/>
        </p:spPr>
        <p:txBody>
          <a:bodyPr/>
          <a:lstStyle>
            <a:lvl1pPr>
              <a:defRPr/>
            </a:lvl1pPr>
          </a:lstStyle>
          <a:p>
            <a:pPr>
              <a:defRPr/>
            </a:pPr>
            <a:endParaRPr lang="en-AU"/>
          </a:p>
        </p:txBody>
      </p:sp>
      <p:sp>
        <p:nvSpPr>
          <p:cNvPr id="4" name="Rectangle 1090"/>
          <p:cNvSpPr>
            <a:spLocks noGrp="1" noChangeArrowheads="1"/>
          </p:cNvSpPr>
          <p:nvPr>
            <p:ph type="ftr" sz="quarter" idx="11"/>
          </p:nvPr>
        </p:nvSpPr>
        <p:spPr>
          <a:ln/>
        </p:spPr>
        <p:txBody>
          <a:bodyPr/>
          <a:lstStyle>
            <a:lvl1pPr>
              <a:defRPr/>
            </a:lvl1pPr>
          </a:lstStyle>
          <a:p>
            <a:pPr>
              <a:defRPr/>
            </a:pPr>
            <a:endParaRPr lang="en-AU"/>
          </a:p>
        </p:txBody>
      </p:sp>
      <p:sp>
        <p:nvSpPr>
          <p:cNvPr id="5" name="Rectangle 1091"/>
          <p:cNvSpPr>
            <a:spLocks noGrp="1" noChangeArrowheads="1"/>
          </p:cNvSpPr>
          <p:nvPr>
            <p:ph type="sldNum" sz="quarter" idx="12"/>
          </p:nvPr>
        </p:nvSpPr>
        <p:spPr>
          <a:ln/>
        </p:spPr>
        <p:txBody>
          <a:bodyPr/>
          <a:lstStyle>
            <a:lvl1pPr>
              <a:defRPr/>
            </a:lvl1pPr>
          </a:lstStyle>
          <a:p>
            <a:pPr>
              <a:defRPr/>
            </a:pPr>
            <a:fld id="{156A3651-7AA0-1A41-8518-7C2DC739EEE1}" type="slidenum">
              <a:rPr lang="en-AU"/>
              <a:pPr>
                <a:defRPr/>
              </a:pPr>
              <a:t>‹#›</a:t>
            </a:fld>
            <a:endParaRPr lang="en-AU"/>
          </a:p>
        </p:txBody>
      </p:sp>
    </p:spTree>
    <p:extLst>
      <p:ext uri="{BB962C8B-B14F-4D97-AF65-F5344CB8AC3E}">
        <p14:creationId xmlns:p14="http://schemas.microsoft.com/office/powerpoint/2010/main" val="290631453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89"/>
          <p:cNvSpPr>
            <a:spLocks noGrp="1" noChangeArrowheads="1"/>
          </p:cNvSpPr>
          <p:nvPr>
            <p:ph type="dt" sz="half" idx="10"/>
          </p:nvPr>
        </p:nvSpPr>
        <p:spPr>
          <a:ln/>
        </p:spPr>
        <p:txBody>
          <a:bodyPr/>
          <a:lstStyle>
            <a:lvl1pPr>
              <a:defRPr/>
            </a:lvl1pPr>
          </a:lstStyle>
          <a:p>
            <a:pPr>
              <a:defRPr/>
            </a:pPr>
            <a:endParaRPr lang="en-AU"/>
          </a:p>
        </p:txBody>
      </p:sp>
      <p:sp>
        <p:nvSpPr>
          <p:cNvPr id="3" name="Rectangle 1090"/>
          <p:cNvSpPr>
            <a:spLocks noGrp="1" noChangeArrowheads="1"/>
          </p:cNvSpPr>
          <p:nvPr>
            <p:ph type="ftr" sz="quarter" idx="11"/>
          </p:nvPr>
        </p:nvSpPr>
        <p:spPr>
          <a:ln/>
        </p:spPr>
        <p:txBody>
          <a:bodyPr/>
          <a:lstStyle>
            <a:lvl1pPr>
              <a:defRPr/>
            </a:lvl1pPr>
          </a:lstStyle>
          <a:p>
            <a:pPr>
              <a:defRPr/>
            </a:pPr>
            <a:endParaRPr lang="en-AU"/>
          </a:p>
        </p:txBody>
      </p:sp>
      <p:sp>
        <p:nvSpPr>
          <p:cNvPr id="4" name="Rectangle 1091"/>
          <p:cNvSpPr>
            <a:spLocks noGrp="1" noChangeArrowheads="1"/>
          </p:cNvSpPr>
          <p:nvPr>
            <p:ph type="sldNum" sz="quarter" idx="12"/>
          </p:nvPr>
        </p:nvSpPr>
        <p:spPr>
          <a:ln/>
        </p:spPr>
        <p:txBody>
          <a:bodyPr/>
          <a:lstStyle>
            <a:lvl1pPr>
              <a:defRPr/>
            </a:lvl1pPr>
          </a:lstStyle>
          <a:p>
            <a:pPr>
              <a:defRPr/>
            </a:pPr>
            <a:fld id="{11DA7B2F-1F82-5C43-B758-DFC60C96D3A5}" type="slidenum">
              <a:rPr lang="en-AU"/>
              <a:pPr>
                <a:defRPr/>
              </a:pPr>
              <a:t>‹#›</a:t>
            </a:fld>
            <a:endParaRPr lang="en-AU"/>
          </a:p>
        </p:txBody>
      </p:sp>
    </p:spTree>
    <p:extLst>
      <p:ext uri="{BB962C8B-B14F-4D97-AF65-F5344CB8AC3E}">
        <p14:creationId xmlns:p14="http://schemas.microsoft.com/office/powerpoint/2010/main" val="132051353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89"/>
          <p:cNvSpPr>
            <a:spLocks noGrp="1" noChangeArrowheads="1"/>
          </p:cNvSpPr>
          <p:nvPr>
            <p:ph type="dt" sz="half" idx="10"/>
          </p:nvPr>
        </p:nvSpPr>
        <p:spPr>
          <a:ln/>
        </p:spPr>
        <p:txBody>
          <a:bodyPr/>
          <a:lstStyle>
            <a:lvl1pPr>
              <a:defRPr/>
            </a:lvl1pPr>
          </a:lstStyle>
          <a:p>
            <a:pPr>
              <a:defRPr/>
            </a:pPr>
            <a:endParaRPr lang="en-AU"/>
          </a:p>
        </p:txBody>
      </p:sp>
      <p:sp>
        <p:nvSpPr>
          <p:cNvPr id="6" name="Rectangle 1090"/>
          <p:cNvSpPr>
            <a:spLocks noGrp="1" noChangeArrowheads="1"/>
          </p:cNvSpPr>
          <p:nvPr>
            <p:ph type="ftr" sz="quarter" idx="11"/>
          </p:nvPr>
        </p:nvSpPr>
        <p:spPr>
          <a:ln/>
        </p:spPr>
        <p:txBody>
          <a:bodyPr/>
          <a:lstStyle>
            <a:lvl1pPr>
              <a:defRPr/>
            </a:lvl1pPr>
          </a:lstStyle>
          <a:p>
            <a:pPr>
              <a:defRPr/>
            </a:pPr>
            <a:endParaRPr lang="en-AU"/>
          </a:p>
        </p:txBody>
      </p:sp>
      <p:sp>
        <p:nvSpPr>
          <p:cNvPr id="7" name="Rectangle 1091"/>
          <p:cNvSpPr>
            <a:spLocks noGrp="1" noChangeArrowheads="1"/>
          </p:cNvSpPr>
          <p:nvPr>
            <p:ph type="sldNum" sz="quarter" idx="12"/>
          </p:nvPr>
        </p:nvSpPr>
        <p:spPr>
          <a:ln/>
        </p:spPr>
        <p:txBody>
          <a:bodyPr/>
          <a:lstStyle>
            <a:lvl1pPr>
              <a:defRPr/>
            </a:lvl1pPr>
          </a:lstStyle>
          <a:p>
            <a:pPr>
              <a:defRPr/>
            </a:pPr>
            <a:fld id="{EA7B5069-1044-9440-865E-F9109ECB8995}" type="slidenum">
              <a:rPr lang="en-AU"/>
              <a:pPr>
                <a:defRPr/>
              </a:pPr>
              <a:t>‹#›</a:t>
            </a:fld>
            <a:endParaRPr lang="en-AU"/>
          </a:p>
        </p:txBody>
      </p:sp>
    </p:spTree>
    <p:extLst>
      <p:ext uri="{BB962C8B-B14F-4D97-AF65-F5344CB8AC3E}">
        <p14:creationId xmlns:p14="http://schemas.microsoft.com/office/powerpoint/2010/main" val="131035458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89"/>
          <p:cNvSpPr>
            <a:spLocks noGrp="1" noChangeArrowheads="1"/>
          </p:cNvSpPr>
          <p:nvPr>
            <p:ph type="dt" sz="half" idx="10"/>
          </p:nvPr>
        </p:nvSpPr>
        <p:spPr>
          <a:ln/>
        </p:spPr>
        <p:txBody>
          <a:bodyPr/>
          <a:lstStyle>
            <a:lvl1pPr>
              <a:defRPr/>
            </a:lvl1pPr>
          </a:lstStyle>
          <a:p>
            <a:pPr>
              <a:defRPr/>
            </a:pPr>
            <a:endParaRPr lang="en-AU"/>
          </a:p>
        </p:txBody>
      </p:sp>
      <p:sp>
        <p:nvSpPr>
          <p:cNvPr id="6" name="Rectangle 1090"/>
          <p:cNvSpPr>
            <a:spLocks noGrp="1" noChangeArrowheads="1"/>
          </p:cNvSpPr>
          <p:nvPr>
            <p:ph type="ftr" sz="quarter" idx="11"/>
          </p:nvPr>
        </p:nvSpPr>
        <p:spPr>
          <a:ln/>
        </p:spPr>
        <p:txBody>
          <a:bodyPr/>
          <a:lstStyle>
            <a:lvl1pPr>
              <a:defRPr/>
            </a:lvl1pPr>
          </a:lstStyle>
          <a:p>
            <a:pPr>
              <a:defRPr/>
            </a:pPr>
            <a:endParaRPr lang="en-AU"/>
          </a:p>
        </p:txBody>
      </p:sp>
      <p:sp>
        <p:nvSpPr>
          <p:cNvPr id="7" name="Rectangle 1091"/>
          <p:cNvSpPr>
            <a:spLocks noGrp="1" noChangeArrowheads="1"/>
          </p:cNvSpPr>
          <p:nvPr>
            <p:ph type="sldNum" sz="quarter" idx="12"/>
          </p:nvPr>
        </p:nvSpPr>
        <p:spPr>
          <a:ln/>
        </p:spPr>
        <p:txBody>
          <a:bodyPr/>
          <a:lstStyle>
            <a:lvl1pPr>
              <a:defRPr/>
            </a:lvl1pPr>
          </a:lstStyle>
          <a:p>
            <a:pPr>
              <a:defRPr/>
            </a:pPr>
            <a:fld id="{FB575808-E7D4-A74B-B0E2-98A6017136CC}" type="slidenum">
              <a:rPr lang="en-AU"/>
              <a:pPr>
                <a:defRPr/>
              </a:pPr>
              <a:t>‹#›</a:t>
            </a:fld>
            <a:endParaRPr lang="en-AU"/>
          </a:p>
        </p:txBody>
      </p:sp>
    </p:spTree>
    <p:extLst>
      <p:ext uri="{BB962C8B-B14F-4D97-AF65-F5344CB8AC3E}">
        <p14:creationId xmlns:p14="http://schemas.microsoft.com/office/powerpoint/2010/main" val="429218182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89"/>
          <p:cNvSpPr>
            <a:spLocks noGrp="1" noChangeArrowheads="1"/>
          </p:cNvSpPr>
          <p:nvPr>
            <p:ph type="dt" sz="half" idx="10"/>
          </p:nvPr>
        </p:nvSpPr>
        <p:spPr>
          <a:ln/>
        </p:spPr>
        <p:txBody>
          <a:bodyPr/>
          <a:lstStyle>
            <a:lvl1pPr>
              <a:defRPr/>
            </a:lvl1pPr>
          </a:lstStyle>
          <a:p>
            <a:pPr>
              <a:defRPr/>
            </a:pPr>
            <a:endParaRPr lang="en-AU"/>
          </a:p>
        </p:txBody>
      </p:sp>
      <p:sp>
        <p:nvSpPr>
          <p:cNvPr id="5" name="Rectangle 1090"/>
          <p:cNvSpPr>
            <a:spLocks noGrp="1" noChangeArrowheads="1"/>
          </p:cNvSpPr>
          <p:nvPr>
            <p:ph type="ftr" sz="quarter" idx="11"/>
          </p:nvPr>
        </p:nvSpPr>
        <p:spPr>
          <a:ln/>
        </p:spPr>
        <p:txBody>
          <a:bodyPr/>
          <a:lstStyle>
            <a:lvl1pPr>
              <a:defRPr/>
            </a:lvl1pPr>
          </a:lstStyle>
          <a:p>
            <a:pPr>
              <a:defRPr/>
            </a:pPr>
            <a:endParaRPr lang="en-AU"/>
          </a:p>
        </p:txBody>
      </p:sp>
      <p:sp>
        <p:nvSpPr>
          <p:cNvPr id="6" name="Rectangle 1091"/>
          <p:cNvSpPr>
            <a:spLocks noGrp="1" noChangeArrowheads="1"/>
          </p:cNvSpPr>
          <p:nvPr>
            <p:ph type="sldNum" sz="quarter" idx="12"/>
          </p:nvPr>
        </p:nvSpPr>
        <p:spPr>
          <a:ln/>
        </p:spPr>
        <p:txBody>
          <a:bodyPr/>
          <a:lstStyle>
            <a:lvl1pPr>
              <a:defRPr/>
            </a:lvl1pPr>
          </a:lstStyle>
          <a:p>
            <a:pPr>
              <a:defRPr/>
            </a:pPr>
            <a:fld id="{2AA88806-73B9-604F-9CDC-540A85690245}" type="slidenum">
              <a:rPr lang="en-AU"/>
              <a:pPr>
                <a:defRPr/>
              </a:pPr>
              <a:t>‹#›</a:t>
            </a:fld>
            <a:endParaRPr lang="en-AU"/>
          </a:p>
        </p:txBody>
      </p:sp>
    </p:spTree>
    <p:extLst>
      <p:ext uri="{BB962C8B-B14F-4D97-AF65-F5344CB8AC3E}">
        <p14:creationId xmlns:p14="http://schemas.microsoft.com/office/powerpoint/2010/main" val="255627196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10350" y="304800"/>
            <a:ext cx="2000250"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304800"/>
            <a:ext cx="5848350" cy="571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89"/>
          <p:cNvSpPr>
            <a:spLocks noGrp="1" noChangeArrowheads="1"/>
          </p:cNvSpPr>
          <p:nvPr>
            <p:ph type="dt" sz="half" idx="10"/>
          </p:nvPr>
        </p:nvSpPr>
        <p:spPr>
          <a:ln/>
        </p:spPr>
        <p:txBody>
          <a:bodyPr/>
          <a:lstStyle>
            <a:lvl1pPr>
              <a:defRPr/>
            </a:lvl1pPr>
          </a:lstStyle>
          <a:p>
            <a:pPr>
              <a:defRPr/>
            </a:pPr>
            <a:endParaRPr lang="en-AU"/>
          </a:p>
        </p:txBody>
      </p:sp>
      <p:sp>
        <p:nvSpPr>
          <p:cNvPr id="5" name="Rectangle 1090"/>
          <p:cNvSpPr>
            <a:spLocks noGrp="1" noChangeArrowheads="1"/>
          </p:cNvSpPr>
          <p:nvPr>
            <p:ph type="ftr" sz="quarter" idx="11"/>
          </p:nvPr>
        </p:nvSpPr>
        <p:spPr>
          <a:ln/>
        </p:spPr>
        <p:txBody>
          <a:bodyPr/>
          <a:lstStyle>
            <a:lvl1pPr>
              <a:defRPr/>
            </a:lvl1pPr>
          </a:lstStyle>
          <a:p>
            <a:pPr>
              <a:defRPr/>
            </a:pPr>
            <a:endParaRPr lang="en-AU"/>
          </a:p>
        </p:txBody>
      </p:sp>
      <p:sp>
        <p:nvSpPr>
          <p:cNvPr id="6" name="Rectangle 1091"/>
          <p:cNvSpPr>
            <a:spLocks noGrp="1" noChangeArrowheads="1"/>
          </p:cNvSpPr>
          <p:nvPr>
            <p:ph type="sldNum" sz="quarter" idx="12"/>
          </p:nvPr>
        </p:nvSpPr>
        <p:spPr>
          <a:ln/>
        </p:spPr>
        <p:txBody>
          <a:bodyPr/>
          <a:lstStyle>
            <a:lvl1pPr>
              <a:defRPr/>
            </a:lvl1pPr>
          </a:lstStyle>
          <a:p>
            <a:pPr>
              <a:defRPr/>
            </a:pPr>
            <a:fld id="{F0AE94E3-4824-1A46-8666-BF0D8ED55FD9}" type="slidenum">
              <a:rPr lang="en-AU"/>
              <a:pPr>
                <a:defRPr/>
              </a:pPr>
              <a:t>‹#›</a:t>
            </a:fld>
            <a:endParaRPr lang="en-AU"/>
          </a:p>
        </p:txBody>
      </p:sp>
    </p:spTree>
    <p:extLst>
      <p:ext uri="{BB962C8B-B14F-4D97-AF65-F5344CB8AC3E}">
        <p14:creationId xmlns:p14="http://schemas.microsoft.com/office/powerpoint/2010/main" val="171899201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800475" y="1789113"/>
            <a:ext cx="5340350" cy="5056187"/>
            <a:chOff x="2394" y="1127"/>
            <a:chExt cx="3364" cy="3185"/>
          </a:xfrm>
        </p:grpSpPr>
        <p:sp>
          <p:nvSpPr>
            <p:cNvPr id="5" name="Rectangle 3"/>
            <p:cNvSpPr>
              <a:spLocks noChangeArrowheads="1"/>
            </p:cNvSpPr>
            <p:nvPr/>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Comic Sans MS" pitchFamily="-111" charset="0"/>
                <a:ea typeface="+mn-ea"/>
                <a:cs typeface="+mn-cs"/>
              </a:endParaRPr>
            </a:p>
          </p:txBody>
        </p:sp>
        <p:sp>
          <p:nvSpPr>
            <p:cNvPr id="6" name="Oval 4"/>
            <p:cNvSpPr>
              <a:spLocks noChangeArrowheads="1"/>
            </p:cNvSpPr>
            <p:nvPr/>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latin typeface="Comic Sans MS" pitchFamily="-111" charset="0"/>
                <a:ea typeface="+mn-ea"/>
                <a:cs typeface="+mn-cs"/>
              </a:endParaRPr>
            </a:p>
          </p:txBody>
        </p:sp>
        <p:sp>
          <p:nvSpPr>
            <p:cNvPr id="7" name="Rectangle 5"/>
            <p:cNvSpPr>
              <a:spLocks noChangeArrowheads="1"/>
            </p:cNvSpPr>
            <p:nvPr/>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Comic Sans MS" pitchFamily="-111" charset="0"/>
                <a:ea typeface="+mn-ea"/>
                <a:cs typeface="+mn-cs"/>
              </a:endParaRPr>
            </a:p>
          </p:txBody>
        </p:sp>
        <p:sp>
          <p:nvSpPr>
            <p:cNvPr id="8" name="Freeform 6"/>
            <p:cNvSpPr>
              <a:spLocks noEditPoints="1"/>
            </p:cNvSpPr>
            <p:nvPr/>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Comic Sans MS" pitchFamily="-111" charset="0"/>
                <a:ea typeface="+mn-ea"/>
                <a:cs typeface="+mn-cs"/>
              </a:endParaRPr>
            </a:p>
          </p:txBody>
        </p:sp>
        <p:sp>
          <p:nvSpPr>
            <p:cNvPr id="9" name="Rectangle 7"/>
            <p:cNvSpPr>
              <a:spLocks noChangeArrowheads="1"/>
            </p:cNvSpPr>
            <p:nvPr/>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Comic Sans MS" pitchFamily="-111" charset="0"/>
                <a:ea typeface="+mn-ea"/>
                <a:cs typeface="+mn-cs"/>
              </a:endParaRPr>
            </a:p>
          </p:txBody>
        </p:sp>
        <p:sp>
          <p:nvSpPr>
            <p:cNvPr id="10" name="Rectangle 8"/>
            <p:cNvSpPr>
              <a:spLocks noChangeArrowheads="1"/>
            </p:cNvSpPr>
            <p:nvPr/>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Comic Sans MS" pitchFamily="-111" charset="0"/>
                <a:ea typeface="+mn-ea"/>
                <a:cs typeface="+mn-cs"/>
              </a:endParaRPr>
            </a:p>
          </p:txBody>
        </p:sp>
        <p:sp>
          <p:nvSpPr>
            <p:cNvPr id="11" name="Rectangle 9"/>
            <p:cNvSpPr>
              <a:spLocks noChangeArrowheads="1"/>
            </p:cNvSpPr>
            <p:nvPr/>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Comic Sans MS" pitchFamily="-111" charset="0"/>
                <a:ea typeface="+mn-ea"/>
                <a:cs typeface="+mn-cs"/>
              </a:endParaRPr>
            </a:p>
          </p:txBody>
        </p:sp>
        <p:sp>
          <p:nvSpPr>
            <p:cNvPr id="12" name="Rectangle 10"/>
            <p:cNvSpPr>
              <a:spLocks noChangeArrowheads="1"/>
            </p:cNvSpPr>
            <p:nvPr/>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Comic Sans MS" pitchFamily="-111" charset="0"/>
                <a:ea typeface="+mn-ea"/>
                <a:cs typeface="+mn-cs"/>
              </a:endParaRPr>
            </a:p>
          </p:txBody>
        </p:sp>
        <p:sp>
          <p:nvSpPr>
            <p:cNvPr id="13" name="Rectangle 11"/>
            <p:cNvSpPr>
              <a:spLocks noChangeArrowheads="1"/>
            </p:cNvSpPr>
            <p:nvPr/>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Comic Sans MS" pitchFamily="-111" charset="0"/>
                <a:ea typeface="+mn-ea"/>
                <a:cs typeface="+mn-cs"/>
              </a:endParaRPr>
            </a:p>
          </p:txBody>
        </p:sp>
        <p:sp>
          <p:nvSpPr>
            <p:cNvPr id="14" name="Freeform 12"/>
            <p:cNvSpPr>
              <a:spLocks/>
            </p:cNvSpPr>
            <p:nvPr/>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Comic Sans MS" pitchFamily="-111" charset="0"/>
                <a:ea typeface="+mn-ea"/>
                <a:cs typeface="+mn-cs"/>
              </a:endParaRPr>
            </a:p>
          </p:txBody>
        </p:sp>
        <p:sp>
          <p:nvSpPr>
            <p:cNvPr id="15" name="Freeform 13"/>
            <p:cNvSpPr>
              <a:spLocks/>
            </p:cNvSpPr>
            <p:nvPr/>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Comic Sans MS" pitchFamily="-111" charset="0"/>
                <a:ea typeface="+mn-ea"/>
                <a:cs typeface="+mn-cs"/>
              </a:endParaRPr>
            </a:p>
          </p:txBody>
        </p:sp>
        <p:sp>
          <p:nvSpPr>
            <p:cNvPr id="16" name="Freeform 14"/>
            <p:cNvSpPr>
              <a:spLocks/>
            </p:cNvSpPr>
            <p:nvPr/>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a:defRPr/>
              </a:pPr>
              <a:endParaRPr lang="en-US">
                <a:latin typeface="Comic Sans MS" pitchFamily="-111" charset="0"/>
                <a:ea typeface="+mn-ea"/>
                <a:cs typeface="+mn-cs"/>
              </a:endParaRPr>
            </a:p>
          </p:txBody>
        </p:sp>
        <p:sp>
          <p:nvSpPr>
            <p:cNvPr id="17" name="Freeform 15"/>
            <p:cNvSpPr>
              <a:spLocks/>
            </p:cNvSpPr>
            <p:nvPr/>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Comic Sans MS" pitchFamily="-111" charset="0"/>
                <a:ea typeface="+mn-ea"/>
                <a:cs typeface="+mn-cs"/>
              </a:endParaRPr>
            </a:p>
          </p:txBody>
        </p:sp>
        <p:sp>
          <p:nvSpPr>
            <p:cNvPr id="18" name="Freeform 16"/>
            <p:cNvSpPr>
              <a:spLocks/>
            </p:cNvSpPr>
            <p:nvPr/>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Comic Sans MS" pitchFamily="-111" charset="0"/>
                <a:ea typeface="+mn-ea"/>
                <a:cs typeface="+mn-cs"/>
              </a:endParaRPr>
            </a:p>
          </p:txBody>
        </p:sp>
        <p:sp>
          <p:nvSpPr>
            <p:cNvPr id="19" name="Freeform 17"/>
            <p:cNvSpPr>
              <a:spLocks noEditPoints="1"/>
            </p:cNvSpPr>
            <p:nvPr/>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Comic Sans MS" pitchFamily="-111" charset="0"/>
                <a:ea typeface="+mn-ea"/>
                <a:cs typeface="+mn-cs"/>
              </a:endParaRPr>
            </a:p>
          </p:txBody>
        </p:sp>
        <p:sp>
          <p:nvSpPr>
            <p:cNvPr id="20" name="Freeform 18"/>
            <p:cNvSpPr>
              <a:spLocks noEditPoints="1"/>
            </p:cNvSpPr>
            <p:nvPr/>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Comic Sans MS" pitchFamily="-111" charset="0"/>
                <a:ea typeface="+mn-ea"/>
                <a:cs typeface="+mn-cs"/>
              </a:endParaRPr>
            </a:p>
          </p:txBody>
        </p:sp>
        <p:sp>
          <p:nvSpPr>
            <p:cNvPr id="21" name="Freeform 19"/>
            <p:cNvSpPr>
              <a:spLocks/>
            </p:cNvSpPr>
            <p:nvPr/>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Comic Sans MS" pitchFamily="-111" charset="0"/>
                <a:ea typeface="+mn-ea"/>
                <a:cs typeface="+mn-cs"/>
              </a:endParaRPr>
            </a:p>
          </p:txBody>
        </p:sp>
        <p:sp>
          <p:nvSpPr>
            <p:cNvPr id="22" name="Freeform 20"/>
            <p:cNvSpPr>
              <a:spLocks noEditPoints="1"/>
            </p:cNvSpPr>
            <p:nvPr/>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Comic Sans MS" pitchFamily="-111" charset="0"/>
                <a:ea typeface="+mn-ea"/>
                <a:cs typeface="+mn-cs"/>
              </a:endParaRPr>
            </a:p>
          </p:txBody>
        </p:sp>
        <p:sp>
          <p:nvSpPr>
            <p:cNvPr id="23" name="Freeform 21"/>
            <p:cNvSpPr>
              <a:spLocks noEditPoints="1"/>
            </p:cNvSpPr>
            <p:nvPr/>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Comic Sans MS" pitchFamily="-111" charset="0"/>
                <a:ea typeface="+mn-ea"/>
                <a:cs typeface="+mn-cs"/>
              </a:endParaRPr>
            </a:p>
          </p:txBody>
        </p:sp>
        <p:sp>
          <p:nvSpPr>
            <p:cNvPr id="24" name="Freeform 22"/>
            <p:cNvSpPr>
              <a:spLocks noEditPoints="1"/>
            </p:cNvSpPr>
            <p:nvPr/>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Comic Sans MS" pitchFamily="-111" charset="0"/>
                <a:ea typeface="+mn-ea"/>
                <a:cs typeface="+mn-cs"/>
              </a:endParaRPr>
            </a:p>
          </p:txBody>
        </p:sp>
        <p:sp>
          <p:nvSpPr>
            <p:cNvPr id="25" name="Freeform 23"/>
            <p:cNvSpPr>
              <a:spLocks/>
            </p:cNvSpPr>
            <p:nvPr/>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Comic Sans MS" pitchFamily="-111" charset="0"/>
                <a:ea typeface="+mn-ea"/>
                <a:cs typeface="+mn-cs"/>
              </a:endParaRPr>
            </a:p>
          </p:txBody>
        </p:sp>
        <p:sp>
          <p:nvSpPr>
            <p:cNvPr id="26" name="Freeform 24"/>
            <p:cNvSpPr>
              <a:spLocks noEditPoints="1"/>
            </p:cNvSpPr>
            <p:nvPr/>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Comic Sans MS" pitchFamily="-111" charset="0"/>
                <a:ea typeface="+mn-ea"/>
                <a:cs typeface="+mn-cs"/>
              </a:endParaRPr>
            </a:p>
          </p:txBody>
        </p:sp>
        <p:sp>
          <p:nvSpPr>
            <p:cNvPr id="27" name="Freeform 25"/>
            <p:cNvSpPr>
              <a:spLocks noEditPoints="1"/>
            </p:cNvSpPr>
            <p:nvPr/>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Comic Sans MS" pitchFamily="-111" charset="0"/>
                <a:ea typeface="+mn-ea"/>
                <a:cs typeface="+mn-cs"/>
              </a:endParaRPr>
            </a:p>
          </p:txBody>
        </p:sp>
        <p:sp>
          <p:nvSpPr>
            <p:cNvPr id="28" name="Freeform 26"/>
            <p:cNvSpPr>
              <a:spLocks noEditPoints="1"/>
            </p:cNvSpPr>
            <p:nvPr/>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Comic Sans MS" pitchFamily="-111" charset="0"/>
                <a:ea typeface="+mn-ea"/>
                <a:cs typeface="+mn-cs"/>
              </a:endParaRPr>
            </a:p>
          </p:txBody>
        </p:sp>
        <p:sp>
          <p:nvSpPr>
            <p:cNvPr id="29" name="Oval 27"/>
            <p:cNvSpPr>
              <a:spLocks noChangeArrowheads="1"/>
            </p:cNvSpPr>
            <p:nvPr/>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a:effectLst/>
          </p:spPr>
          <p:txBody>
            <a:bodyPr/>
            <a:lstStyle/>
            <a:p>
              <a:pPr>
                <a:defRPr/>
              </a:pPr>
              <a:endParaRPr lang="en-US">
                <a:latin typeface="Comic Sans MS" pitchFamily="-111" charset="0"/>
                <a:ea typeface="+mn-ea"/>
                <a:cs typeface="+mn-cs"/>
              </a:endParaRPr>
            </a:p>
          </p:txBody>
        </p:sp>
        <p:sp>
          <p:nvSpPr>
            <p:cNvPr id="30" name="Oval 28"/>
            <p:cNvSpPr>
              <a:spLocks noChangeArrowheads="1"/>
            </p:cNvSpPr>
            <p:nvPr/>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latin typeface="Comic Sans MS" pitchFamily="-111" charset="0"/>
                <a:ea typeface="+mn-ea"/>
                <a:cs typeface="+mn-cs"/>
              </a:endParaRPr>
            </a:p>
          </p:txBody>
        </p:sp>
        <p:sp>
          <p:nvSpPr>
            <p:cNvPr id="31" name="Oval 29"/>
            <p:cNvSpPr>
              <a:spLocks noChangeArrowheads="1"/>
            </p:cNvSpPr>
            <p:nvPr/>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a:effectLst/>
          </p:spPr>
          <p:txBody>
            <a:bodyPr/>
            <a:lstStyle/>
            <a:p>
              <a:pPr>
                <a:defRPr/>
              </a:pPr>
              <a:endParaRPr lang="en-US">
                <a:latin typeface="Comic Sans MS" pitchFamily="-111" charset="0"/>
                <a:ea typeface="+mn-ea"/>
                <a:cs typeface="+mn-cs"/>
              </a:endParaRPr>
            </a:p>
          </p:txBody>
        </p:sp>
        <p:sp>
          <p:nvSpPr>
            <p:cNvPr id="32" name="Freeform 30"/>
            <p:cNvSpPr>
              <a:spLocks noEditPoints="1"/>
            </p:cNvSpPr>
            <p:nvPr/>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Comic Sans MS" pitchFamily="-111" charset="0"/>
                <a:ea typeface="+mn-ea"/>
                <a:cs typeface="+mn-cs"/>
              </a:endParaRPr>
            </a:p>
          </p:txBody>
        </p:sp>
        <p:sp>
          <p:nvSpPr>
            <p:cNvPr id="33" name="Freeform 31"/>
            <p:cNvSpPr>
              <a:spLocks noEditPoints="1"/>
            </p:cNvSpPr>
            <p:nvPr/>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Comic Sans MS" pitchFamily="-111" charset="0"/>
                <a:ea typeface="+mn-ea"/>
                <a:cs typeface="+mn-cs"/>
              </a:endParaRPr>
            </a:p>
          </p:txBody>
        </p:sp>
        <p:sp>
          <p:nvSpPr>
            <p:cNvPr id="34" name="Rectangle 32"/>
            <p:cNvSpPr>
              <a:spLocks noChangeArrowheads="1"/>
            </p:cNvSpPr>
            <p:nvPr/>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a:effectLst/>
          </p:spPr>
          <p:txBody>
            <a:bodyPr/>
            <a:lstStyle/>
            <a:p>
              <a:pPr>
                <a:defRPr/>
              </a:pPr>
              <a:endParaRPr lang="en-US">
                <a:latin typeface="Comic Sans MS" pitchFamily="-111" charset="0"/>
                <a:ea typeface="+mn-ea"/>
                <a:cs typeface="+mn-cs"/>
              </a:endParaRPr>
            </a:p>
          </p:txBody>
        </p:sp>
        <p:sp>
          <p:nvSpPr>
            <p:cNvPr id="35" name="Rectangle 33"/>
            <p:cNvSpPr>
              <a:spLocks noChangeArrowheads="1"/>
            </p:cNvSpPr>
            <p:nvPr/>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Comic Sans MS" pitchFamily="-111" charset="0"/>
                <a:ea typeface="+mn-ea"/>
                <a:cs typeface="+mn-cs"/>
              </a:endParaRPr>
            </a:p>
          </p:txBody>
        </p:sp>
        <p:sp>
          <p:nvSpPr>
            <p:cNvPr id="36" name="AutoShape 34"/>
            <p:cNvSpPr>
              <a:spLocks noChangeArrowheads="1"/>
            </p:cNvSpPr>
            <p:nvPr/>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latin typeface="Comic Sans MS" pitchFamily="-111" charset="0"/>
                <a:ea typeface="+mn-ea"/>
                <a:cs typeface="+mn-cs"/>
              </a:endParaRPr>
            </a:p>
          </p:txBody>
        </p:sp>
        <p:sp>
          <p:nvSpPr>
            <p:cNvPr id="37" name="Freeform 35"/>
            <p:cNvSpPr>
              <a:spLocks/>
            </p:cNvSpPr>
            <p:nvPr/>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a:defRPr/>
              </a:pPr>
              <a:endParaRPr lang="en-US">
                <a:latin typeface="Comic Sans MS" pitchFamily="-111" charset="0"/>
                <a:ea typeface="+mn-ea"/>
                <a:cs typeface="+mn-cs"/>
              </a:endParaRPr>
            </a:p>
          </p:txBody>
        </p:sp>
        <p:sp>
          <p:nvSpPr>
            <p:cNvPr id="38" name="Freeform 36"/>
            <p:cNvSpPr>
              <a:spLocks/>
            </p:cNvSpPr>
            <p:nvPr/>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Comic Sans MS" pitchFamily="-111" charset="0"/>
                <a:ea typeface="+mn-ea"/>
                <a:cs typeface="+mn-cs"/>
              </a:endParaRPr>
            </a:p>
          </p:txBody>
        </p:sp>
      </p:grpSp>
      <p:sp>
        <p:nvSpPr>
          <p:cNvPr id="50215" name="Rectangle 39"/>
          <p:cNvSpPr>
            <a:spLocks noGrp="1" noChangeArrowheads="1"/>
          </p:cNvSpPr>
          <p:nvPr>
            <p:ph type="subTitle" idx="1"/>
          </p:nvPr>
        </p:nvSpPr>
        <p:spPr>
          <a:xfrm>
            <a:off x="1371600" y="3886200"/>
            <a:ext cx="6400800" cy="1752600"/>
          </a:xfrm>
        </p:spPr>
        <p:txBody>
          <a:bodyPr/>
          <a:lstStyle>
            <a:lvl1pPr marL="0" indent="0" algn="ctr">
              <a:buFont typeface="Wingdings" pitchFamily="-111" charset="2"/>
              <a:buNone/>
              <a:defRPr/>
            </a:lvl1pPr>
          </a:lstStyle>
          <a:p>
            <a:r>
              <a:rPr lang="en-US"/>
              <a:t>Click to edit Master subtitle style</a:t>
            </a:r>
          </a:p>
        </p:txBody>
      </p:sp>
      <p:sp>
        <p:nvSpPr>
          <p:cNvPr id="50216" name="Rectangle 40"/>
          <p:cNvSpPr>
            <a:spLocks noGrp="1" noChangeArrowheads="1"/>
          </p:cNvSpPr>
          <p:nvPr>
            <p:ph type="ctrTitle"/>
          </p:nvPr>
        </p:nvSpPr>
        <p:spPr>
          <a:xfrm>
            <a:off x="685800" y="1768475"/>
            <a:ext cx="7772400" cy="1736725"/>
          </a:xfrm>
        </p:spPr>
        <p:txBody>
          <a:bodyPr anchor="b" anchorCtr="1"/>
          <a:lstStyle>
            <a:lvl1pPr>
              <a:defRPr sz="5400"/>
            </a:lvl1pPr>
          </a:lstStyle>
          <a:p>
            <a:r>
              <a:rPr lang="en-US"/>
              <a:t>Click to edit Master title style</a:t>
            </a:r>
          </a:p>
        </p:txBody>
      </p:sp>
      <p:sp>
        <p:nvSpPr>
          <p:cNvPr id="39" name="Rectangle 37"/>
          <p:cNvSpPr>
            <a:spLocks noGrp="1" noChangeArrowheads="1"/>
          </p:cNvSpPr>
          <p:nvPr>
            <p:ph type="dt" sz="half" idx="10"/>
          </p:nvPr>
        </p:nvSpPr>
        <p:spPr/>
        <p:txBody>
          <a:bodyPr/>
          <a:lstStyle>
            <a:lvl1pPr>
              <a:defRPr/>
            </a:lvl1pPr>
          </a:lstStyle>
          <a:p>
            <a:pPr>
              <a:defRPr/>
            </a:pPr>
            <a:endParaRPr lang="en-US"/>
          </a:p>
        </p:txBody>
      </p:sp>
      <p:sp>
        <p:nvSpPr>
          <p:cNvPr id="40" name="Rectangle 38"/>
          <p:cNvSpPr>
            <a:spLocks noGrp="1" noChangeArrowheads="1"/>
          </p:cNvSpPr>
          <p:nvPr>
            <p:ph type="ftr" sz="quarter" idx="11"/>
          </p:nvPr>
        </p:nvSpPr>
        <p:spPr/>
        <p:txBody>
          <a:bodyPr/>
          <a:lstStyle>
            <a:lvl1pPr>
              <a:defRPr/>
            </a:lvl1pPr>
          </a:lstStyle>
          <a:p>
            <a:pPr>
              <a:defRPr/>
            </a:pPr>
            <a:endParaRPr lang="en-US"/>
          </a:p>
        </p:txBody>
      </p:sp>
      <p:sp>
        <p:nvSpPr>
          <p:cNvPr id="41" name="Rectangle 41"/>
          <p:cNvSpPr>
            <a:spLocks noGrp="1" noChangeArrowheads="1"/>
          </p:cNvSpPr>
          <p:nvPr>
            <p:ph type="sldNum" sz="quarter" idx="12"/>
          </p:nvPr>
        </p:nvSpPr>
        <p:spPr/>
        <p:txBody>
          <a:bodyPr/>
          <a:lstStyle>
            <a:lvl1pPr>
              <a:defRPr/>
            </a:lvl1pPr>
          </a:lstStyle>
          <a:p>
            <a:pPr>
              <a:defRPr/>
            </a:pPr>
            <a:fld id="{45FC543E-C41D-3145-B295-60D170FF2C74}" type="slidenum">
              <a:rPr lang="en-US"/>
              <a:pPr>
                <a:defRPr/>
              </a:pPr>
              <a:t>‹#›</a:t>
            </a:fld>
            <a:endParaRPr lang="en-US"/>
          </a:p>
        </p:txBody>
      </p:sp>
    </p:spTree>
    <p:extLst>
      <p:ext uri="{BB962C8B-B14F-4D97-AF65-F5344CB8AC3E}">
        <p14:creationId xmlns:p14="http://schemas.microsoft.com/office/powerpoint/2010/main" val="7277639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p>
        </p:txBody>
      </p:sp>
      <p:sp>
        <p:nvSpPr>
          <p:cNvPr id="5" name="Rectangle 40"/>
          <p:cNvSpPr>
            <a:spLocks noGrp="1" noChangeArrowheads="1"/>
          </p:cNvSpPr>
          <p:nvPr>
            <p:ph type="ftr" sz="quarter" idx="11"/>
          </p:nvPr>
        </p:nvSpPr>
        <p:spPr>
          <a:ln/>
        </p:spPr>
        <p:txBody>
          <a:bodyPr/>
          <a:lstStyle>
            <a:lvl1pPr>
              <a:defRPr/>
            </a:lvl1pPr>
          </a:lstStyle>
          <a:p>
            <a:pPr>
              <a:defRPr/>
            </a:pPr>
            <a:endParaRPr lang="en-US"/>
          </a:p>
        </p:txBody>
      </p:sp>
      <p:sp>
        <p:nvSpPr>
          <p:cNvPr id="6" name="Rectangle 41"/>
          <p:cNvSpPr>
            <a:spLocks noGrp="1" noChangeArrowheads="1"/>
          </p:cNvSpPr>
          <p:nvPr>
            <p:ph type="sldNum" sz="quarter" idx="12"/>
          </p:nvPr>
        </p:nvSpPr>
        <p:spPr>
          <a:ln/>
        </p:spPr>
        <p:txBody>
          <a:bodyPr/>
          <a:lstStyle>
            <a:lvl1pPr>
              <a:defRPr/>
            </a:lvl1pPr>
          </a:lstStyle>
          <a:p>
            <a:pPr>
              <a:defRPr/>
            </a:pPr>
            <a:fld id="{8212890E-1CA8-1243-AC69-1168CF1DB815}" type="slidenum">
              <a:rPr lang="en-US"/>
              <a:pPr>
                <a:defRPr/>
              </a:pPr>
              <a:t>‹#›</a:t>
            </a:fld>
            <a:endParaRPr lang="en-US"/>
          </a:p>
        </p:txBody>
      </p:sp>
    </p:spTree>
    <p:extLst>
      <p:ext uri="{BB962C8B-B14F-4D97-AF65-F5344CB8AC3E}">
        <p14:creationId xmlns:p14="http://schemas.microsoft.com/office/powerpoint/2010/main" val="402385082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p>
        </p:txBody>
      </p:sp>
      <p:sp>
        <p:nvSpPr>
          <p:cNvPr id="5" name="Rectangle 40"/>
          <p:cNvSpPr>
            <a:spLocks noGrp="1" noChangeArrowheads="1"/>
          </p:cNvSpPr>
          <p:nvPr>
            <p:ph type="ftr" sz="quarter" idx="11"/>
          </p:nvPr>
        </p:nvSpPr>
        <p:spPr>
          <a:ln/>
        </p:spPr>
        <p:txBody>
          <a:bodyPr/>
          <a:lstStyle>
            <a:lvl1pPr>
              <a:defRPr/>
            </a:lvl1pPr>
          </a:lstStyle>
          <a:p>
            <a:pPr>
              <a:defRPr/>
            </a:pPr>
            <a:endParaRPr lang="en-US"/>
          </a:p>
        </p:txBody>
      </p:sp>
      <p:sp>
        <p:nvSpPr>
          <p:cNvPr id="6" name="Rectangle 41"/>
          <p:cNvSpPr>
            <a:spLocks noGrp="1" noChangeArrowheads="1"/>
          </p:cNvSpPr>
          <p:nvPr>
            <p:ph type="sldNum" sz="quarter" idx="12"/>
          </p:nvPr>
        </p:nvSpPr>
        <p:spPr>
          <a:ln/>
        </p:spPr>
        <p:txBody>
          <a:bodyPr/>
          <a:lstStyle>
            <a:lvl1pPr>
              <a:defRPr/>
            </a:lvl1pPr>
          </a:lstStyle>
          <a:p>
            <a:pPr>
              <a:defRPr/>
            </a:pPr>
            <a:fld id="{2FAC48D5-F2F2-5D4A-AB47-716716337E41}" type="slidenum">
              <a:rPr lang="en-US"/>
              <a:pPr>
                <a:defRPr/>
              </a:pPr>
              <a:t>‹#›</a:t>
            </a:fld>
            <a:endParaRPr lang="en-US"/>
          </a:p>
        </p:txBody>
      </p:sp>
    </p:spTree>
    <p:extLst>
      <p:ext uri="{BB962C8B-B14F-4D97-AF65-F5344CB8AC3E}">
        <p14:creationId xmlns:p14="http://schemas.microsoft.com/office/powerpoint/2010/main" val="31649933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FB1C36F-038B-C543-8941-9B2ECA7A62BD}" type="slidenum">
              <a:rPr lang="en-US"/>
              <a:pPr>
                <a:defRPr/>
              </a:pPr>
              <a:t>‹#›</a:t>
            </a:fld>
            <a:endParaRPr lang="en-US"/>
          </a:p>
        </p:txBody>
      </p:sp>
    </p:spTree>
    <p:extLst>
      <p:ext uri="{BB962C8B-B14F-4D97-AF65-F5344CB8AC3E}">
        <p14:creationId xmlns:p14="http://schemas.microsoft.com/office/powerpoint/2010/main" val="17793599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9"/>
          <p:cNvSpPr>
            <a:spLocks noGrp="1" noChangeArrowheads="1"/>
          </p:cNvSpPr>
          <p:nvPr>
            <p:ph type="dt" sz="half" idx="10"/>
          </p:nvPr>
        </p:nvSpPr>
        <p:spPr>
          <a:ln/>
        </p:spPr>
        <p:txBody>
          <a:bodyPr/>
          <a:lstStyle>
            <a:lvl1pPr>
              <a:defRPr/>
            </a:lvl1pPr>
          </a:lstStyle>
          <a:p>
            <a:pPr>
              <a:defRPr/>
            </a:pPr>
            <a:endParaRPr lang="en-US"/>
          </a:p>
        </p:txBody>
      </p:sp>
      <p:sp>
        <p:nvSpPr>
          <p:cNvPr id="6" name="Rectangle 40"/>
          <p:cNvSpPr>
            <a:spLocks noGrp="1" noChangeArrowheads="1"/>
          </p:cNvSpPr>
          <p:nvPr>
            <p:ph type="ftr" sz="quarter" idx="11"/>
          </p:nvPr>
        </p:nvSpPr>
        <p:spPr>
          <a:ln/>
        </p:spPr>
        <p:txBody>
          <a:bodyPr/>
          <a:lstStyle>
            <a:lvl1pPr>
              <a:defRPr/>
            </a:lvl1pPr>
          </a:lstStyle>
          <a:p>
            <a:pPr>
              <a:defRPr/>
            </a:pPr>
            <a:endParaRPr lang="en-US"/>
          </a:p>
        </p:txBody>
      </p:sp>
      <p:sp>
        <p:nvSpPr>
          <p:cNvPr id="7" name="Rectangle 41"/>
          <p:cNvSpPr>
            <a:spLocks noGrp="1" noChangeArrowheads="1"/>
          </p:cNvSpPr>
          <p:nvPr>
            <p:ph type="sldNum" sz="quarter" idx="12"/>
          </p:nvPr>
        </p:nvSpPr>
        <p:spPr>
          <a:ln/>
        </p:spPr>
        <p:txBody>
          <a:bodyPr/>
          <a:lstStyle>
            <a:lvl1pPr>
              <a:defRPr/>
            </a:lvl1pPr>
          </a:lstStyle>
          <a:p>
            <a:pPr>
              <a:defRPr/>
            </a:pPr>
            <a:fld id="{BAC72989-C58C-FB41-B39A-E6710D351696}" type="slidenum">
              <a:rPr lang="en-US"/>
              <a:pPr>
                <a:defRPr/>
              </a:pPr>
              <a:t>‹#›</a:t>
            </a:fld>
            <a:endParaRPr lang="en-US"/>
          </a:p>
        </p:txBody>
      </p:sp>
    </p:spTree>
    <p:extLst>
      <p:ext uri="{BB962C8B-B14F-4D97-AF65-F5344CB8AC3E}">
        <p14:creationId xmlns:p14="http://schemas.microsoft.com/office/powerpoint/2010/main" val="61885340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9"/>
          <p:cNvSpPr>
            <a:spLocks noGrp="1" noChangeArrowheads="1"/>
          </p:cNvSpPr>
          <p:nvPr>
            <p:ph type="dt" sz="half" idx="10"/>
          </p:nvPr>
        </p:nvSpPr>
        <p:spPr>
          <a:ln/>
        </p:spPr>
        <p:txBody>
          <a:bodyPr/>
          <a:lstStyle>
            <a:lvl1pPr>
              <a:defRPr/>
            </a:lvl1pPr>
          </a:lstStyle>
          <a:p>
            <a:pPr>
              <a:defRPr/>
            </a:pPr>
            <a:endParaRPr lang="en-US"/>
          </a:p>
        </p:txBody>
      </p:sp>
      <p:sp>
        <p:nvSpPr>
          <p:cNvPr id="8" name="Rectangle 40"/>
          <p:cNvSpPr>
            <a:spLocks noGrp="1" noChangeArrowheads="1"/>
          </p:cNvSpPr>
          <p:nvPr>
            <p:ph type="ftr" sz="quarter" idx="11"/>
          </p:nvPr>
        </p:nvSpPr>
        <p:spPr>
          <a:ln/>
        </p:spPr>
        <p:txBody>
          <a:bodyPr/>
          <a:lstStyle>
            <a:lvl1pPr>
              <a:defRPr/>
            </a:lvl1pPr>
          </a:lstStyle>
          <a:p>
            <a:pPr>
              <a:defRPr/>
            </a:pPr>
            <a:endParaRPr lang="en-US"/>
          </a:p>
        </p:txBody>
      </p:sp>
      <p:sp>
        <p:nvSpPr>
          <p:cNvPr id="9" name="Rectangle 41"/>
          <p:cNvSpPr>
            <a:spLocks noGrp="1" noChangeArrowheads="1"/>
          </p:cNvSpPr>
          <p:nvPr>
            <p:ph type="sldNum" sz="quarter" idx="12"/>
          </p:nvPr>
        </p:nvSpPr>
        <p:spPr>
          <a:ln/>
        </p:spPr>
        <p:txBody>
          <a:bodyPr/>
          <a:lstStyle>
            <a:lvl1pPr>
              <a:defRPr/>
            </a:lvl1pPr>
          </a:lstStyle>
          <a:p>
            <a:pPr>
              <a:defRPr/>
            </a:pPr>
            <a:fld id="{588AE66E-F7E8-7D4F-91D8-2C7F7F337CFF}" type="slidenum">
              <a:rPr lang="en-US"/>
              <a:pPr>
                <a:defRPr/>
              </a:pPr>
              <a:t>‹#›</a:t>
            </a:fld>
            <a:endParaRPr lang="en-US"/>
          </a:p>
        </p:txBody>
      </p:sp>
    </p:spTree>
    <p:extLst>
      <p:ext uri="{BB962C8B-B14F-4D97-AF65-F5344CB8AC3E}">
        <p14:creationId xmlns:p14="http://schemas.microsoft.com/office/powerpoint/2010/main" val="152707076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9"/>
          <p:cNvSpPr>
            <a:spLocks noGrp="1" noChangeArrowheads="1"/>
          </p:cNvSpPr>
          <p:nvPr>
            <p:ph type="dt" sz="half" idx="10"/>
          </p:nvPr>
        </p:nvSpPr>
        <p:spPr>
          <a:ln/>
        </p:spPr>
        <p:txBody>
          <a:bodyPr/>
          <a:lstStyle>
            <a:lvl1pPr>
              <a:defRPr/>
            </a:lvl1pPr>
          </a:lstStyle>
          <a:p>
            <a:pPr>
              <a:defRPr/>
            </a:pPr>
            <a:endParaRPr lang="en-US"/>
          </a:p>
        </p:txBody>
      </p:sp>
      <p:sp>
        <p:nvSpPr>
          <p:cNvPr id="4" name="Rectangle 40"/>
          <p:cNvSpPr>
            <a:spLocks noGrp="1" noChangeArrowheads="1"/>
          </p:cNvSpPr>
          <p:nvPr>
            <p:ph type="ftr" sz="quarter" idx="11"/>
          </p:nvPr>
        </p:nvSpPr>
        <p:spPr>
          <a:ln/>
        </p:spPr>
        <p:txBody>
          <a:bodyPr/>
          <a:lstStyle>
            <a:lvl1pPr>
              <a:defRPr/>
            </a:lvl1pPr>
          </a:lstStyle>
          <a:p>
            <a:pPr>
              <a:defRPr/>
            </a:pPr>
            <a:endParaRPr lang="en-US"/>
          </a:p>
        </p:txBody>
      </p:sp>
      <p:sp>
        <p:nvSpPr>
          <p:cNvPr id="5" name="Rectangle 41"/>
          <p:cNvSpPr>
            <a:spLocks noGrp="1" noChangeArrowheads="1"/>
          </p:cNvSpPr>
          <p:nvPr>
            <p:ph type="sldNum" sz="quarter" idx="12"/>
          </p:nvPr>
        </p:nvSpPr>
        <p:spPr>
          <a:ln/>
        </p:spPr>
        <p:txBody>
          <a:bodyPr/>
          <a:lstStyle>
            <a:lvl1pPr>
              <a:defRPr/>
            </a:lvl1pPr>
          </a:lstStyle>
          <a:p>
            <a:pPr>
              <a:defRPr/>
            </a:pPr>
            <a:fld id="{12F1E88F-D039-1846-8789-1C0C9C38CA71}" type="slidenum">
              <a:rPr lang="en-US"/>
              <a:pPr>
                <a:defRPr/>
              </a:pPr>
              <a:t>‹#›</a:t>
            </a:fld>
            <a:endParaRPr lang="en-US"/>
          </a:p>
        </p:txBody>
      </p:sp>
    </p:spTree>
    <p:extLst>
      <p:ext uri="{BB962C8B-B14F-4D97-AF65-F5344CB8AC3E}">
        <p14:creationId xmlns:p14="http://schemas.microsoft.com/office/powerpoint/2010/main" val="34540505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9"/>
          <p:cNvSpPr>
            <a:spLocks noGrp="1" noChangeArrowheads="1"/>
          </p:cNvSpPr>
          <p:nvPr>
            <p:ph type="dt" sz="half" idx="10"/>
          </p:nvPr>
        </p:nvSpPr>
        <p:spPr>
          <a:ln/>
        </p:spPr>
        <p:txBody>
          <a:bodyPr/>
          <a:lstStyle>
            <a:lvl1pPr>
              <a:defRPr/>
            </a:lvl1pPr>
          </a:lstStyle>
          <a:p>
            <a:pPr>
              <a:defRPr/>
            </a:pPr>
            <a:endParaRPr lang="en-US"/>
          </a:p>
        </p:txBody>
      </p:sp>
      <p:sp>
        <p:nvSpPr>
          <p:cNvPr id="3" name="Rectangle 40"/>
          <p:cNvSpPr>
            <a:spLocks noGrp="1" noChangeArrowheads="1"/>
          </p:cNvSpPr>
          <p:nvPr>
            <p:ph type="ftr" sz="quarter" idx="11"/>
          </p:nvPr>
        </p:nvSpPr>
        <p:spPr>
          <a:ln/>
        </p:spPr>
        <p:txBody>
          <a:bodyPr/>
          <a:lstStyle>
            <a:lvl1pPr>
              <a:defRPr/>
            </a:lvl1pPr>
          </a:lstStyle>
          <a:p>
            <a:pPr>
              <a:defRPr/>
            </a:pPr>
            <a:endParaRPr lang="en-US"/>
          </a:p>
        </p:txBody>
      </p:sp>
      <p:sp>
        <p:nvSpPr>
          <p:cNvPr id="4" name="Rectangle 41"/>
          <p:cNvSpPr>
            <a:spLocks noGrp="1" noChangeArrowheads="1"/>
          </p:cNvSpPr>
          <p:nvPr>
            <p:ph type="sldNum" sz="quarter" idx="12"/>
          </p:nvPr>
        </p:nvSpPr>
        <p:spPr>
          <a:ln/>
        </p:spPr>
        <p:txBody>
          <a:bodyPr/>
          <a:lstStyle>
            <a:lvl1pPr>
              <a:defRPr/>
            </a:lvl1pPr>
          </a:lstStyle>
          <a:p>
            <a:pPr>
              <a:defRPr/>
            </a:pPr>
            <a:fld id="{F4A55F1A-3773-9E44-ABC3-050804A8BB9B}" type="slidenum">
              <a:rPr lang="en-US"/>
              <a:pPr>
                <a:defRPr/>
              </a:pPr>
              <a:t>‹#›</a:t>
            </a:fld>
            <a:endParaRPr lang="en-US"/>
          </a:p>
        </p:txBody>
      </p:sp>
    </p:spTree>
    <p:extLst>
      <p:ext uri="{BB962C8B-B14F-4D97-AF65-F5344CB8AC3E}">
        <p14:creationId xmlns:p14="http://schemas.microsoft.com/office/powerpoint/2010/main" val="64417334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9"/>
          <p:cNvSpPr>
            <a:spLocks noGrp="1" noChangeArrowheads="1"/>
          </p:cNvSpPr>
          <p:nvPr>
            <p:ph type="dt" sz="half" idx="10"/>
          </p:nvPr>
        </p:nvSpPr>
        <p:spPr>
          <a:ln/>
        </p:spPr>
        <p:txBody>
          <a:bodyPr/>
          <a:lstStyle>
            <a:lvl1pPr>
              <a:defRPr/>
            </a:lvl1pPr>
          </a:lstStyle>
          <a:p>
            <a:pPr>
              <a:defRPr/>
            </a:pPr>
            <a:endParaRPr lang="en-US"/>
          </a:p>
        </p:txBody>
      </p:sp>
      <p:sp>
        <p:nvSpPr>
          <p:cNvPr id="6" name="Rectangle 40"/>
          <p:cNvSpPr>
            <a:spLocks noGrp="1" noChangeArrowheads="1"/>
          </p:cNvSpPr>
          <p:nvPr>
            <p:ph type="ftr" sz="quarter" idx="11"/>
          </p:nvPr>
        </p:nvSpPr>
        <p:spPr>
          <a:ln/>
        </p:spPr>
        <p:txBody>
          <a:bodyPr/>
          <a:lstStyle>
            <a:lvl1pPr>
              <a:defRPr/>
            </a:lvl1pPr>
          </a:lstStyle>
          <a:p>
            <a:pPr>
              <a:defRPr/>
            </a:pPr>
            <a:endParaRPr lang="en-US"/>
          </a:p>
        </p:txBody>
      </p:sp>
      <p:sp>
        <p:nvSpPr>
          <p:cNvPr id="7" name="Rectangle 41"/>
          <p:cNvSpPr>
            <a:spLocks noGrp="1" noChangeArrowheads="1"/>
          </p:cNvSpPr>
          <p:nvPr>
            <p:ph type="sldNum" sz="quarter" idx="12"/>
          </p:nvPr>
        </p:nvSpPr>
        <p:spPr>
          <a:ln/>
        </p:spPr>
        <p:txBody>
          <a:bodyPr/>
          <a:lstStyle>
            <a:lvl1pPr>
              <a:defRPr/>
            </a:lvl1pPr>
          </a:lstStyle>
          <a:p>
            <a:pPr>
              <a:defRPr/>
            </a:pPr>
            <a:fld id="{0C758BB1-F895-A242-AF69-5C109CFFE22E}" type="slidenum">
              <a:rPr lang="en-US"/>
              <a:pPr>
                <a:defRPr/>
              </a:pPr>
              <a:t>‹#›</a:t>
            </a:fld>
            <a:endParaRPr lang="en-US"/>
          </a:p>
        </p:txBody>
      </p:sp>
    </p:spTree>
    <p:extLst>
      <p:ext uri="{BB962C8B-B14F-4D97-AF65-F5344CB8AC3E}">
        <p14:creationId xmlns:p14="http://schemas.microsoft.com/office/powerpoint/2010/main" val="409810450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9"/>
          <p:cNvSpPr>
            <a:spLocks noGrp="1" noChangeArrowheads="1"/>
          </p:cNvSpPr>
          <p:nvPr>
            <p:ph type="dt" sz="half" idx="10"/>
          </p:nvPr>
        </p:nvSpPr>
        <p:spPr>
          <a:ln/>
        </p:spPr>
        <p:txBody>
          <a:bodyPr/>
          <a:lstStyle>
            <a:lvl1pPr>
              <a:defRPr/>
            </a:lvl1pPr>
          </a:lstStyle>
          <a:p>
            <a:pPr>
              <a:defRPr/>
            </a:pPr>
            <a:endParaRPr lang="en-US"/>
          </a:p>
        </p:txBody>
      </p:sp>
      <p:sp>
        <p:nvSpPr>
          <p:cNvPr id="6" name="Rectangle 40"/>
          <p:cNvSpPr>
            <a:spLocks noGrp="1" noChangeArrowheads="1"/>
          </p:cNvSpPr>
          <p:nvPr>
            <p:ph type="ftr" sz="quarter" idx="11"/>
          </p:nvPr>
        </p:nvSpPr>
        <p:spPr>
          <a:ln/>
        </p:spPr>
        <p:txBody>
          <a:bodyPr/>
          <a:lstStyle>
            <a:lvl1pPr>
              <a:defRPr/>
            </a:lvl1pPr>
          </a:lstStyle>
          <a:p>
            <a:pPr>
              <a:defRPr/>
            </a:pPr>
            <a:endParaRPr lang="en-US"/>
          </a:p>
        </p:txBody>
      </p:sp>
      <p:sp>
        <p:nvSpPr>
          <p:cNvPr id="7" name="Rectangle 41"/>
          <p:cNvSpPr>
            <a:spLocks noGrp="1" noChangeArrowheads="1"/>
          </p:cNvSpPr>
          <p:nvPr>
            <p:ph type="sldNum" sz="quarter" idx="12"/>
          </p:nvPr>
        </p:nvSpPr>
        <p:spPr>
          <a:ln/>
        </p:spPr>
        <p:txBody>
          <a:bodyPr/>
          <a:lstStyle>
            <a:lvl1pPr>
              <a:defRPr/>
            </a:lvl1pPr>
          </a:lstStyle>
          <a:p>
            <a:pPr>
              <a:defRPr/>
            </a:pPr>
            <a:fld id="{E8D35E8B-95C0-D24E-81AF-025FE61FC915}" type="slidenum">
              <a:rPr lang="en-US"/>
              <a:pPr>
                <a:defRPr/>
              </a:pPr>
              <a:t>‹#›</a:t>
            </a:fld>
            <a:endParaRPr lang="en-US"/>
          </a:p>
        </p:txBody>
      </p:sp>
    </p:spTree>
    <p:extLst>
      <p:ext uri="{BB962C8B-B14F-4D97-AF65-F5344CB8AC3E}">
        <p14:creationId xmlns:p14="http://schemas.microsoft.com/office/powerpoint/2010/main" val="21391788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p>
        </p:txBody>
      </p:sp>
      <p:sp>
        <p:nvSpPr>
          <p:cNvPr id="5" name="Rectangle 40"/>
          <p:cNvSpPr>
            <a:spLocks noGrp="1" noChangeArrowheads="1"/>
          </p:cNvSpPr>
          <p:nvPr>
            <p:ph type="ftr" sz="quarter" idx="11"/>
          </p:nvPr>
        </p:nvSpPr>
        <p:spPr>
          <a:ln/>
        </p:spPr>
        <p:txBody>
          <a:bodyPr/>
          <a:lstStyle>
            <a:lvl1pPr>
              <a:defRPr/>
            </a:lvl1pPr>
          </a:lstStyle>
          <a:p>
            <a:pPr>
              <a:defRPr/>
            </a:pPr>
            <a:endParaRPr lang="en-US"/>
          </a:p>
        </p:txBody>
      </p:sp>
      <p:sp>
        <p:nvSpPr>
          <p:cNvPr id="6" name="Rectangle 41"/>
          <p:cNvSpPr>
            <a:spLocks noGrp="1" noChangeArrowheads="1"/>
          </p:cNvSpPr>
          <p:nvPr>
            <p:ph type="sldNum" sz="quarter" idx="12"/>
          </p:nvPr>
        </p:nvSpPr>
        <p:spPr>
          <a:ln/>
        </p:spPr>
        <p:txBody>
          <a:bodyPr/>
          <a:lstStyle>
            <a:lvl1pPr>
              <a:defRPr/>
            </a:lvl1pPr>
          </a:lstStyle>
          <a:p>
            <a:pPr>
              <a:defRPr/>
            </a:pPr>
            <a:fld id="{8AC9DE1F-8F24-314E-9CE4-77DDD9FA929A}" type="slidenum">
              <a:rPr lang="en-US"/>
              <a:pPr>
                <a:defRPr/>
              </a:pPr>
              <a:t>‹#›</a:t>
            </a:fld>
            <a:endParaRPr lang="en-US"/>
          </a:p>
        </p:txBody>
      </p:sp>
    </p:spTree>
    <p:extLst>
      <p:ext uri="{BB962C8B-B14F-4D97-AF65-F5344CB8AC3E}">
        <p14:creationId xmlns:p14="http://schemas.microsoft.com/office/powerpoint/2010/main" val="249993399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p>
        </p:txBody>
      </p:sp>
      <p:sp>
        <p:nvSpPr>
          <p:cNvPr id="5" name="Rectangle 40"/>
          <p:cNvSpPr>
            <a:spLocks noGrp="1" noChangeArrowheads="1"/>
          </p:cNvSpPr>
          <p:nvPr>
            <p:ph type="ftr" sz="quarter" idx="11"/>
          </p:nvPr>
        </p:nvSpPr>
        <p:spPr>
          <a:ln/>
        </p:spPr>
        <p:txBody>
          <a:bodyPr/>
          <a:lstStyle>
            <a:lvl1pPr>
              <a:defRPr/>
            </a:lvl1pPr>
          </a:lstStyle>
          <a:p>
            <a:pPr>
              <a:defRPr/>
            </a:pPr>
            <a:endParaRPr lang="en-US"/>
          </a:p>
        </p:txBody>
      </p:sp>
      <p:sp>
        <p:nvSpPr>
          <p:cNvPr id="6" name="Rectangle 41"/>
          <p:cNvSpPr>
            <a:spLocks noGrp="1" noChangeArrowheads="1"/>
          </p:cNvSpPr>
          <p:nvPr>
            <p:ph type="sldNum" sz="quarter" idx="12"/>
          </p:nvPr>
        </p:nvSpPr>
        <p:spPr>
          <a:ln/>
        </p:spPr>
        <p:txBody>
          <a:bodyPr/>
          <a:lstStyle>
            <a:lvl1pPr>
              <a:defRPr/>
            </a:lvl1pPr>
          </a:lstStyle>
          <a:p>
            <a:pPr>
              <a:defRPr/>
            </a:pPr>
            <a:fld id="{2656FC70-CC5D-A444-972A-CAB9B1056623}" type="slidenum">
              <a:rPr lang="en-US"/>
              <a:pPr>
                <a:defRPr/>
              </a:pPr>
              <a:t>‹#›</a:t>
            </a:fld>
            <a:endParaRPr lang="en-US"/>
          </a:p>
        </p:txBody>
      </p:sp>
    </p:spTree>
    <p:extLst>
      <p:ext uri="{BB962C8B-B14F-4D97-AF65-F5344CB8AC3E}">
        <p14:creationId xmlns:p14="http://schemas.microsoft.com/office/powerpoint/2010/main" val="235332172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1422400"/>
            <a:ext cx="9147175" cy="5435600"/>
            <a:chOff x="0" y="896"/>
            <a:chExt cx="5762" cy="3424"/>
          </a:xfrm>
        </p:grpSpPr>
        <p:grpSp>
          <p:nvGrpSpPr>
            <p:cNvPr id="5" name="Group 3"/>
            <p:cNvGrpSpPr>
              <a:grpSpLocks/>
            </p:cNvGrpSpPr>
            <p:nvPr userDrawn="1"/>
          </p:nvGrpSpPr>
          <p:grpSpPr bwMode="auto">
            <a:xfrm>
              <a:off x="20" y="896"/>
              <a:ext cx="5742" cy="3424"/>
              <a:chOff x="20" y="896"/>
              <a:chExt cx="5742" cy="3424"/>
            </a:xfrm>
          </p:grpSpPr>
          <p:sp>
            <p:nvSpPr>
              <p:cNvPr id="142" name="Freeform 4"/>
              <p:cNvSpPr>
                <a:spLocks/>
              </p:cNvSpPr>
              <p:nvPr userDrawn="1"/>
            </p:nvSpPr>
            <p:spPr bwMode="hidden">
              <a:xfrm>
                <a:off x="1399" y="1116"/>
                <a:ext cx="2815" cy="2110"/>
              </a:xfrm>
              <a:custGeom>
                <a:avLst/>
                <a:gdLst>
                  <a:gd name="T0" fmla="*/ 950 w 2815"/>
                  <a:gd name="T1" fmla="*/ 85 h 2110"/>
                  <a:gd name="T2" fmla="*/ 628 w 2815"/>
                  <a:gd name="T3" fmla="*/ 438 h 2110"/>
                  <a:gd name="T4" fmla="*/ 66 w 2815"/>
                  <a:gd name="T5" fmla="*/ 471 h 2110"/>
                  <a:gd name="T6" fmla="*/ 0 w 2815"/>
                  <a:gd name="T7" fmla="*/ 627 h 2110"/>
                  <a:gd name="T8" fmla="*/ 372 w 2815"/>
                  <a:gd name="T9" fmla="*/ 1026 h 2110"/>
                  <a:gd name="T10" fmla="*/ 611 w 2815"/>
                  <a:gd name="T11" fmla="*/ 902 h 2110"/>
                  <a:gd name="T12" fmla="*/ 992 w 2815"/>
                  <a:gd name="T13" fmla="*/ 1085 h 2110"/>
                  <a:gd name="T14" fmla="*/ 1116 w 2815"/>
                  <a:gd name="T15" fmla="*/ 1339 h 2110"/>
                  <a:gd name="T16" fmla="*/ 1083 w 2815"/>
                  <a:gd name="T17" fmla="*/ 1450 h 2110"/>
                  <a:gd name="T18" fmla="*/ 1124 w 2815"/>
                  <a:gd name="T19" fmla="*/ 1659 h 2110"/>
                  <a:gd name="T20" fmla="*/ 1149 w 2815"/>
                  <a:gd name="T21" fmla="*/ 1999 h 2110"/>
                  <a:gd name="T22" fmla="*/ 1463 w 2815"/>
                  <a:gd name="T23" fmla="*/ 2110 h 2110"/>
                  <a:gd name="T24" fmla="*/ 1686 w 2815"/>
                  <a:gd name="T25" fmla="*/ 2025 h 2110"/>
                  <a:gd name="T26" fmla="*/ 1603 w 2815"/>
                  <a:gd name="T27" fmla="*/ 1777 h 2110"/>
                  <a:gd name="T28" fmla="*/ 1991 w 2815"/>
                  <a:gd name="T29" fmla="*/ 1555 h 2110"/>
                  <a:gd name="T30" fmla="*/ 2281 w 2815"/>
                  <a:gd name="T31" fmla="*/ 1542 h 2110"/>
                  <a:gd name="T32" fmla="*/ 2446 w 2815"/>
                  <a:gd name="T33" fmla="*/ 1359 h 2110"/>
                  <a:gd name="T34" fmla="*/ 2361 w 2815"/>
                  <a:gd name="T35" fmla="*/ 1001 h 2110"/>
                  <a:gd name="T36" fmla="*/ 2606 w 2815"/>
                  <a:gd name="T37" fmla="*/ 893 h 2110"/>
                  <a:gd name="T38" fmla="*/ 2815 w 2815"/>
                  <a:gd name="T39" fmla="*/ 454 h 2110"/>
                  <a:gd name="T40" fmla="*/ 2518 w 2815"/>
                  <a:gd name="T41" fmla="*/ 0 h 21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815" h="2110">
                    <a:moveTo>
                      <a:pt x="950" y="85"/>
                    </a:moveTo>
                    <a:lnTo>
                      <a:pt x="628" y="438"/>
                    </a:lnTo>
                    <a:lnTo>
                      <a:pt x="66" y="471"/>
                    </a:lnTo>
                    <a:lnTo>
                      <a:pt x="0" y="627"/>
                    </a:lnTo>
                    <a:lnTo>
                      <a:pt x="372" y="1026"/>
                    </a:lnTo>
                    <a:lnTo>
                      <a:pt x="611" y="902"/>
                    </a:lnTo>
                    <a:lnTo>
                      <a:pt x="992" y="1085"/>
                    </a:lnTo>
                    <a:lnTo>
                      <a:pt x="1116" y="1339"/>
                    </a:lnTo>
                    <a:lnTo>
                      <a:pt x="1083" y="1450"/>
                    </a:lnTo>
                    <a:lnTo>
                      <a:pt x="1124" y="1659"/>
                    </a:lnTo>
                    <a:lnTo>
                      <a:pt x="1149" y="1999"/>
                    </a:lnTo>
                    <a:lnTo>
                      <a:pt x="1463" y="2110"/>
                    </a:lnTo>
                    <a:lnTo>
                      <a:pt x="1686" y="2025"/>
                    </a:lnTo>
                    <a:lnTo>
                      <a:pt x="1603" y="1777"/>
                    </a:lnTo>
                    <a:lnTo>
                      <a:pt x="1991" y="1555"/>
                    </a:lnTo>
                    <a:lnTo>
                      <a:pt x="2281" y="1542"/>
                    </a:lnTo>
                    <a:lnTo>
                      <a:pt x="2446" y="1359"/>
                    </a:lnTo>
                    <a:lnTo>
                      <a:pt x="2361" y="1001"/>
                    </a:lnTo>
                    <a:lnTo>
                      <a:pt x="2606" y="893"/>
                    </a:lnTo>
                    <a:lnTo>
                      <a:pt x="2815" y="454"/>
                    </a:lnTo>
                    <a:lnTo>
                      <a:pt x="2518" y="0"/>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3" name="Freeform 5"/>
              <p:cNvSpPr>
                <a:spLocks/>
              </p:cNvSpPr>
              <p:nvPr userDrawn="1"/>
            </p:nvSpPr>
            <p:spPr bwMode="hidden">
              <a:xfrm>
                <a:off x="672" y="1116"/>
                <a:ext cx="3966" cy="2366"/>
              </a:xfrm>
              <a:custGeom>
                <a:avLst/>
                <a:gdLst>
                  <a:gd name="T0" fmla="*/ 1423 w 3966"/>
                  <a:gd name="T1" fmla="*/ 65 h 2366"/>
                  <a:gd name="T2" fmla="*/ 1148 w 3966"/>
                  <a:gd name="T3" fmla="*/ 262 h 2366"/>
                  <a:gd name="T4" fmla="*/ 934 w 3966"/>
                  <a:gd name="T5" fmla="*/ 216 h 2366"/>
                  <a:gd name="T6" fmla="*/ 529 w 3966"/>
                  <a:gd name="T7" fmla="*/ 314 h 2366"/>
                  <a:gd name="T8" fmla="*/ 174 w 3966"/>
                  <a:gd name="T9" fmla="*/ 327 h 2366"/>
                  <a:gd name="T10" fmla="*/ 0 w 3966"/>
                  <a:gd name="T11" fmla="*/ 628 h 2366"/>
                  <a:gd name="T12" fmla="*/ 91 w 3966"/>
                  <a:gd name="T13" fmla="*/ 726 h 2366"/>
                  <a:gd name="T14" fmla="*/ 231 w 3966"/>
                  <a:gd name="T15" fmla="*/ 654 h 2366"/>
                  <a:gd name="T16" fmla="*/ 430 w 3966"/>
                  <a:gd name="T17" fmla="*/ 687 h 2366"/>
                  <a:gd name="T18" fmla="*/ 504 w 3966"/>
                  <a:gd name="T19" fmla="*/ 850 h 2366"/>
                  <a:gd name="T20" fmla="*/ 347 w 3966"/>
                  <a:gd name="T21" fmla="*/ 1020 h 2366"/>
                  <a:gd name="T22" fmla="*/ 529 w 3966"/>
                  <a:gd name="T23" fmla="*/ 1144 h 2366"/>
                  <a:gd name="T24" fmla="*/ 727 w 3966"/>
                  <a:gd name="T25" fmla="*/ 1105 h 2366"/>
                  <a:gd name="T26" fmla="*/ 901 w 3966"/>
                  <a:gd name="T27" fmla="*/ 1216 h 2366"/>
                  <a:gd name="T28" fmla="*/ 1256 w 3966"/>
                  <a:gd name="T29" fmla="*/ 1229 h 2366"/>
                  <a:gd name="T30" fmla="*/ 1611 w 3966"/>
                  <a:gd name="T31" fmla="*/ 1425 h 2366"/>
                  <a:gd name="T32" fmla="*/ 1694 w 3966"/>
                  <a:gd name="T33" fmla="*/ 1673 h 2366"/>
                  <a:gd name="T34" fmla="*/ 1619 w 3966"/>
                  <a:gd name="T35" fmla="*/ 2118 h 2366"/>
                  <a:gd name="T36" fmla="*/ 1694 w 3966"/>
                  <a:gd name="T37" fmla="*/ 2268 h 2366"/>
                  <a:gd name="T38" fmla="*/ 2132 w 3966"/>
                  <a:gd name="T39" fmla="*/ 2242 h 2366"/>
                  <a:gd name="T40" fmla="*/ 2289 w 3966"/>
                  <a:gd name="T41" fmla="*/ 2366 h 2366"/>
                  <a:gd name="T42" fmla="*/ 2594 w 3966"/>
                  <a:gd name="T43" fmla="*/ 2046 h 2366"/>
                  <a:gd name="T44" fmla="*/ 2537 w 3966"/>
                  <a:gd name="T45" fmla="*/ 1817 h 2366"/>
                  <a:gd name="T46" fmla="*/ 2818 w 3966"/>
                  <a:gd name="T47" fmla="*/ 1673 h 2366"/>
                  <a:gd name="T48" fmla="*/ 3016 w 3966"/>
                  <a:gd name="T49" fmla="*/ 1719 h 2366"/>
                  <a:gd name="T50" fmla="*/ 3280 w 3966"/>
                  <a:gd name="T51" fmla="*/ 1615 h 2366"/>
                  <a:gd name="T52" fmla="*/ 3405 w 3966"/>
                  <a:gd name="T53" fmla="*/ 1174 h 2366"/>
                  <a:gd name="T54" fmla="*/ 3643 w 3966"/>
                  <a:gd name="T55" fmla="*/ 922 h 2366"/>
                  <a:gd name="T56" fmla="*/ 3966 w 3966"/>
                  <a:gd name="T57" fmla="*/ 896 h 2366"/>
                  <a:gd name="T58" fmla="*/ 3908 w 3966"/>
                  <a:gd name="T59" fmla="*/ 733 h 2366"/>
                  <a:gd name="T60" fmla="*/ 3669 w 3966"/>
                  <a:gd name="T61" fmla="*/ 563 h 2366"/>
                  <a:gd name="T62" fmla="*/ 3817 w 3966"/>
                  <a:gd name="T63" fmla="*/ 210 h 2366"/>
                  <a:gd name="T64" fmla="*/ 3590 w 3966"/>
                  <a:gd name="T65" fmla="*/ 0 h 23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966" h="2366">
                    <a:moveTo>
                      <a:pt x="1423" y="65"/>
                    </a:moveTo>
                    <a:lnTo>
                      <a:pt x="1148" y="262"/>
                    </a:lnTo>
                    <a:lnTo>
                      <a:pt x="934" y="216"/>
                    </a:lnTo>
                    <a:lnTo>
                      <a:pt x="529" y="314"/>
                    </a:lnTo>
                    <a:lnTo>
                      <a:pt x="174" y="327"/>
                    </a:lnTo>
                    <a:lnTo>
                      <a:pt x="0" y="628"/>
                    </a:lnTo>
                    <a:lnTo>
                      <a:pt x="91" y="726"/>
                    </a:lnTo>
                    <a:lnTo>
                      <a:pt x="231" y="654"/>
                    </a:lnTo>
                    <a:lnTo>
                      <a:pt x="430" y="687"/>
                    </a:lnTo>
                    <a:lnTo>
                      <a:pt x="504" y="850"/>
                    </a:lnTo>
                    <a:lnTo>
                      <a:pt x="347" y="1020"/>
                    </a:lnTo>
                    <a:lnTo>
                      <a:pt x="529" y="1144"/>
                    </a:lnTo>
                    <a:lnTo>
                      <a:pt x="727" y="1105"/>
                    </a:lnTo>
                    <a:lnTo>
                      <a:pt x="901" y="1216"/>
                    </a:lnTo>
                    <a:lnTo>
                      <a:pt x="1256" y="1229"/>
                    </a:lnTo>
                    <a:lnTo>
                      <a:pt x="1611" y="1425"/>
                    </a:lnTo>
                    <a:lnTo>
                      <a:pt x="1694" y="1673"/>
                    </a:lnTo>
                    <a:lnTo>
                      <a:pt x="1619" y="2118"/>
                    </a:lnTo>
                    <a:lnTo>
                      <a:pt x="1694" y="2268"/>
                    </a:lnTo>
                    <a:lnTo>
                      <a:pt x="2132" y="2242"/>
                    </a:lnTo>
                    <a:lnTo>
                      <a:pt x="2289" y="2366"/>
                    </a:lnTo>
                    <a:lnTo>
                      <a:pt x="2594" y="2046"/>
                    </a:lnTo>
                    <a:lnTo>
                      <a:pt x="2537" y="1817"/>
                    </a:lnTo>
                    <a:lnTo>
                      <a:pt x="2818" y="1673"/>
                    </a:lnTo>
                    <a:lnTo>
                      <a:pt x="3016" y="1719"/>
                    </a:lnTo>
                    <a:lnTo>
                      <a:pt x="3280" y="1615"/>
                    </a:lnTo>
                    <a:lnTo>
                      <a:pt x="3405" y="1174"/>
                    </a:lnTo>
                    <a:lnTo>
                      <a:pt x="3643" y="922"/>
                    </a:lnTo>
                    <a:lnTo>
                      <a:pt x="3966" y="896"/>
                    </a:lnTo>
                    <a:lnTo>
                      <a:pt x="3908" y="733"/>
                    </a:lnTo>
                    <a:lnTo>
                      <a:pt x="3669" y="563"/>
                    </a:lnTo>
                    <a:lnTo>
                      <a:pt x="3817" y="210"/>
                    </a:lnTo>
                    <a:lnTo>
                      <a:pt x="3590" y="0"/>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4" name="Freeform 6"/>
              <p:cNvSpPr>
                <a:spLocks/>
              </p:cNvSpPr>
              <p:nvPr userDrawn="1"/>
            </p:nvSpPr>
            <p:spPr bwMode="hidden">
              <a:xfrm>
                <a:off x="20" y="1069"/>
                <a:ext cx="5732" cy="3107"/>
              </a:xfrm>
              <a:custGeom>
                <a:avLst/>
                <a:gdLst>
                  <a:gd name="T0" fmla="*/ 81 w 5732"/>
                  <a:gd name="T1" fmla="*/ 0 h 3107"/>
                  <a:gd name="T2" fmla="*/ 133 w 5732"/>
                  <a:gd name="T3" fmla="*/ 328 h 3107"/>
                  <a:gd name="T4" fmla="*/ 0 w 5732"/>
                  <a:gd name="T5" fmla="*/ 666 h 3107"/>
                  <a:gd name="T6" fmla="*/ 83 w 5732"/>
                  <a:gd name="T7" fmla="*/ 1221 h 3107"/>
                  <a:gd name="T8" fmla="*/ 413 w 5732"/>
                  <a:gd name="T9" fmla="*/ 1515 h 3107"/>
                  <a:gd name="T10" fmla="*/ 881 w 5732"/>
                  <a:gd name="T11" fmla="*/ 1700 h 3107"/>
                  <a:gd name="T12" fmla="*/ 1440 w 5732"/>
                  <a:gd name="T13" fmla="*/ 1651 h 3107"/>
                  <a:gd name="T14" fmla="*/ 1755 w 5732"/>
                  <a:gd name="T15" fmla="*/ 1940 h 3107"/>
                  <a:gd name="T16" fmla="*/ 1653 w 5732"/>
                  <a:gd name="T17" fmla="*/ 2126 h 3107"/>
                  <a:gd name="T18" fmla="*/ 1136 w 5732"/>
                  <a:gd name="T19" fmla="*/ 2142 h 3107"/>
                  <a:gd name="T20" fmla="*/ 911 w 5732"/>
                  <a:gd name="T21" fmla="*/ 2021 h 3107"/>
                  <a:gd name="T22" fmla="*/ 739 w 5732"/>
                  <a:gd name="T23" fmla="*/ 2142 h 3107"/>
                  <a:gd name="T24" fmla="*/ 954 w 5732"/>
                  <a:gd name="T25" fmla="*/ 2524 h 3107"/>
                  <a:gd name="T26" fmla="*/ 973 w 5732"/>
                  <a:gd name="T27" fmla="*/ 2905 h 3107"/>
                  <a:gd name="T28" fmla="*/ 1511 w 5732"/>
                  <a:gd name="T29" fmla="*/ 3107 h 3107"/>
                  <a:gd name="T30" fmla="*/ 1644 w 5732"/>
                  <a:gd name="T31" fmla="*/ 2922 h 3107"/>
                  <a:gd name="T32" fmla="*/ 2077 w 5732"/>
                  <a:gd name="T33" fmla="*/ 2797 h 3107"/>
                  <a:gd name="T34" fmla="*/ 2610 w 5732"/>
                  <a:gd name="T35" fmla="*/ 2962 h 3107"/>
                  <a:gd name="T36" fmla="*/ 3222 w 5732"/>
                  <a:gd name="T37" fmla="*/ 2812 h 3107"/>
                  <a:gd name="T38" fmla="*/ 3443 w 5732"/>
                  <a:gd name="T39" fmla="*/ 2922 h 3107"/>
                  <a:gd name="T40" fmla="*/ 3861 w 5732"/>
                  <a:gd name="T41" fmla="*/ 2648 h 3107"/>
                  <a:gd name="T42" fmla="*/ 4125 w 5732"/>
                  <a:gd name="T43" fmla="*/ 2311 h 3107"/>
                  <a:gd name="T44" fmla="*/ 4369 w 5732"/>
                  <a:gd name="T45" fmla="*/ 2318 h 3107"/>
                  <a:gd name="T46" fmla="*/ 4554 w 5732"/>
                  <a:gd name="T47" fmla="*/ 2445 h 3107"/>
                  <a:gd name="T48" fmla="*/ 5015 w 5732"/>
                  <a:gd name="T49" fmla="*/ 2142 h 3107"/>
                  <a:gd name="T50" fmla="*/ 5404 w 5732"/>
                  <a:gd name="T51" fmla="*/ 2185 h 3107"/>
                  <a:gd name="T52" fmla="*/ 5732 w 5732"/>
                  <a:gd name="T53" fmla="*/ 2069 h 310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5732" h="3107">
                    <a:moveTo>
                      <a:pt x="81" y="0"/>
                    </a:moveTo>
                    <a:lnTo>
                      <a:pt x="133" y="328"/>
                    </a:lnTo>
                    <a:lnTo>
                      <a:pt x="0" y="666"/>
                    </a:lnTo>
                    <a:lnTo>
                      <a:pt x="83" y="1221"/>
                    </a:lnTo>
                    <a:lnTo>
                      <a:pt x="413" y="1515"/>
                    </a:lnTo>
                    <a:lnTo>
                      <a:pt x="881" y="1700"/>
                    </a:lnTo>
                    <a:lnTo>
                      <a:pt x="1440" y="1651"/>
                    </a:lnTo>
                    <a:lnTo>
                      <a:pt x="1755" y="1940"/>
                    </a:lnTo>
                    <a:lnTo>
                      <a:pt x="1653" y="2126"/>
                    </a:lnTo>
                    <a:lnTo>
                      <a:pt x="1136" y="2142"/>
                    </a:lnTo>
                    <a:lnTo>
                      <a:pt x="911" y="2021"/>
                    </a:lnTo>
                    <a:lnTo>
                      <a:pt x="739" y="2142"/>
                    </a:lnTo>
                    <a:lnTo>
                      <a:pt x="954" y="2524"/>
                    </a:lnTo>
                    <a:lnTo>
                      <a:pt x="973" y="2905"/>
                    </a:lnTo>
                    <a:lnTo>
                      <a:pt x="1511" y="3107"/>
                    </a:lnTo>
                    <a:lnTo>
                      <a:pt x="1644" y="2922"/>
                    </a:lnTo>
                    <a:lnTo>
                      <a:pt x="2077" y="2797"/>
                    </a:lnTo>
                    <a:lnTo>
                      <a:pt x="2610" y="2962"/>
                    </a:lnTo>
                    <a:lnTo>
                      <a:pt x="3222" y="2812"/>
                    </a:lnTo>
                    <a:lnTo>
                      <a:pt x="3443" y="2922"/>
                    </a:lnTo>
                    <a:lnTo>
                      <a:pt x="3861" y="2648"/>
                    </a:lnTo>
                    <a:lnTo>
                      <a:pt x="4125" y="2311"/>
                    </a:lnTo>
                    <a:lnTo>
                      <a:pt x="4369" y="2318"/>
                    </a:lnTo>
                    <a:lnTo>
                      <a:pt x="4554" y="2445"/>
                    </a:lnTo>
                    <a:lnTo>
                      <a:pt x="5015" y="2142"/>
                    </a:lnTo>
                    <a:lnTo>
                      <a:pt x="5404" y="2185"/>
                    </a:lnTo>
                    <a:lnTo>
                      <a:pt x="5732" y="2069"/>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5" name="Freeform 7"/>
              <p:cNvSpPr>
                <a:spLocks/>
              </p:cNvSpPr>
              <p:nvPr userDrawn="1"/>
            </p:nvSpPr>
            <p:spPr bwMode="hidden">
              <a:xfrm>
                <a:off x="242" y="1145"/>
                <a:ext cx="5512" cy="2760"/>
              </a:xfrm>
              <a:custGeom>
                <a:avLst/>
                <a:gdLst>
                  <a:gd name="T0" fmla="*/ 240 w 5512"/>
                  <a:gd name="T1" fmla="*/ 0 h 2760"/>
                  <a:gd name="T2" fmla="*/ 0 w 5512"/>
                  <a:gd name="T3" fmla="*/ 336 h 2760"/>
                  <a:gd name="T4" fmla="*/ 82 w 5512"/>
                  <a:gd name="T5" fmla="*/ 821 h 2760"/>
                  <a:gd name="T6" fmla="*/ 243 w 5512"/>
                  <a:gd name="T7" fmla="*/ 873 h 2760"/>
                  <a:gd name="T8" fmla="*/ 473 w 5512"/>
                  <a:gd name="T9" fmla="*/ 1087 h 2760"/>
                  <a:gd name="T10" fmla="*/ 557 w 5512"/>
                  <a:gd name="T11" fmla="*/ 1441 h 2760"/>
                  <a:gd name="T12" fmla="*/ 839 w 5512"/>
                  <a:gd name="T13" fmla="*/ 1499 h 2760"/>
                  <a:gd name="T14" fmla="*/ 1258 w 5512"/>
                  <a:gd name="T15" fmla="*/ 1349 h 2760"/>
                  <a:gd name="T16" fmla="*/ 1307 w 5512"/>
                  <a:gd name="T17" fmla="*/ 1493 h 2760"/>
                  <a:gd name="T18" fmla="*/ 1621 w 5512"/>
                  <a:gd name="T19" fmla="*/ 1513 h 2760"/>
                  <a:gd name="T20" fmla="*/ 1862 w 5512"/>
                  <a:gd name="T21" fmla="*/ 1865 h 2760"/>
                  <a:gd name="T22" fmla="*/ 1668 w 5512"/>
                  <a:gd name="T23" fmla="*/ 2166 h 2760"/>
                  <a:gd name="T24" fmla="*/ 1308 w 5512"/>
                  <a:gd name="T25" fmla="*/ 2217 h 2760"/>
                  <a:gd name="T26" fmla="*/ 992 w 5512"/>
                  <a:gd name="T27" fmla="*/ 2172 h 2760"/>
                  <a:gd name="T28" fmla="*/ 903 w 5512"/>
                  <a:gd name="T29" fmla="*/ 2244 h 2760"/>
                  <a:gd name="T30" fmla="*/ 1008 w 5512"/>
                  <a:gd name="T31" fmla="*/ 2415 h 2760"/>
                  <a:gd name="T32" fmla="*/ 992 w 5512"/>
                  <a:gd name="T33" fmla="*/ 2538 h 2760"/>
                  <a:gd name="T34" fmla="*/ 1137 w 5512"/>
                  <a:gd name="T35" fmla="*/ 2760 h 2760"/>
                  <a:gd name="T36" fmla="*/ 1661 w 5512"/>
                  <a:gd name="T37" fmla="*/ 2623 h 2760"/>
                  <a:gd name="T38" fmla="*/ 1725 w 5512"/>
                  <a:gd name="T39" fmla="*/ 2492 h 2760"/>
                  <a:gd name="T40" fmla="*/ 1895 w 5512"/>
                  <a:gd name="T41" fmla="*/ 2551 h 2760"/>
                  <a:gd name="T42" fmla="*/ 2338 w 5512"/>
                  <a:gd name="T43" fmla="*/ 2448 h 2760"/>
                  <a:gd name="T44" fmla="*/ 2443 w 5512"/>
                  <a:gd name="T45" fmla="*/ 2714 h 2760"/>
                  <a:gd name="T46" fmla="*/ 2870 w 5512"/>
                  <a:gd name="T47" fmla="*/ 2541 h 2760"/>
                  <a:gd name="T48" fmla="*/ 3264 w 5512"/>
                  <a:gd name="T49" fmla="*/ 2591 h 2760"/>
                  <a:gd name="T50" fmla="*/ 3522 w 5512"/>
                  <a:gd name="T51" fmla="*/ 2427 h 2760"/>
                  <a:gd name="T52" fmla="*/ 3594 w 5512"/>
                  <a:gd name="T53" fmla="*/ 2081 h 2760"/>
                  <a:gd name="T54" fmla="*/ 4013 w 5512"/>
                  <a:gd name="T55" fmla="*/ 2087 h 2760"/>
                  <a:gd name="T56" fmla="*/ 4070 w 5512"/>
                  <a:gd name="T57" fmla="*/ 1924 h 2760"/>
                  <a:gd name="T58" fmla="*/ 4239 w 5512"/>
                  <a:gd name="T59" fmla="*/ 1931 h 2760"/>
                  <a:gd name="T60" fmla="*/ 4465 w 5512"/>
                  <a:gd name="T61" fmla="*/ 2094 h 2760"/>
                  <a:gd name="T62" fmla="*/ 4836 w 5512"/>
                  <a:gd name="T63" fmla="*/ 1814 h 2760"/>
                  <a:gd name="T64" fmla="*/ 5225 w 5512"/>
                  <a:gd name="T65" fmla="*/ 1785 h 2760"/>
                  <a:gd name="T66" fmla="*/ 5367 w 5512"/>
                  <a:gd name="T67" fmla="*/ 1571 h 2760"/>
                  <a:gd name="T68" fmla="*/ 5512 w 5512"/>
                  <a:gd name="T69" fmla="*/ 1585 h 27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512" h="2760">
                    <a:moveTo>
                      <a:pt x="240" y="0"/>
                    </a:moveTo>
                    <a:lnTo>
                      <a:pt x="0" y="336"/>
                    </a:lnTo>
                    <a:lnTo>
                      <a:pt x="82" y="821"/>
                    </a:lnTo>
                    <a:lnTo>
                      <a:pt x="243" y="873"/>
                    </a:lnTo>
                    <a:lnTo>
                      <a:pt x="473" y="1087"/>
                    </a:lnTo>
                    <a:lnTo>
                      <a:pt x="557" y="1441"/>
                    </a:lnTo>
                    <a:lnTo>
                      <a:pt x="839" y="1499"/>
                    </a:lnTo>
                    <a:lnTo>
                      <a:pt x="1258" y="1349"/>
                    </a:lnTo>
                    <a:lnTo>
                      <a:pt x="1307" y="1493"/>
                    </a:lnTo>
                    <a:lnTo>
                      <a:pt x="1621" y="1513"/>
                    </a:lnTo>
                    <a:lnTo>
                      <a:pt x="1862" y="1865"/>
                    </a:lnTo>
                    <a:lnTo>
                      <a:pt x="1668" y="2166"/>
                    </a:lnTo>
                    <a:lnTo>
                      <a:pt x="1308" y="2217"/>
                    </a:lnTo>
                    <a:lnTo>
                      <a:pt x="992" y="2172"/>
                    </a:lnTo>
                    <a:lnTo>
                      <a:pt x="903" y="2244"/>
                    </a:lnTo>
                    <a:lnTo>
                      <a:pt x="1008" y="2415"/>
                    </a:lnTo>
                    <a:lnTo>
                      <a:pt x="992" y="2538"/>
                    </a:lnTo>
                    <a:lnTo>
                      <a:pt x="1137" y="2760"/>
                    </a:lnTo>
                    <a:lnTo>
                      <a:pt x="1661" y="2623"/>
                    </a:lnTo>
                    <a:lnTo>
                      <a:pt x="1725" y="2492"/>
                    </a:lnTo>
                    <a:lnTo>
                      <a:pt x="1895" y="2551"/>
                    </a:lnTo>
                    <a:lnTo>
                      <a:pt x="2338" y="2448"/>
                    </a:lnTo>
                    <a:lnTo>
                      <a:pt x="2443" y="2714"/>
                    </a:lnTo>
                    <a:lnTo>
                      <a:pt x="2870" y="2541"/>
                    </a:lnTo>
                    <a:lnTo>
                      <a:pt x="3264" y="2591"/>
                    </a:lnTo>
                    <a:lnTo>
                      <a:pt x="3522" y="2427"/>
                    </a:lnTo>
                    <a:lnTo>
                      <a:pt x="3594" y="2081"/>
                    </a:lnTo>
                    <a:lnTo>
                      <a:pt x="4013" y="2087"/>
                    </a:lnTo>
                    <a:lnTo>
                      <a:pt x="4070" y="1924"/>
                    </a:lnTo>
                    <a:lnTo>
                      <a:pt x="4239" y="1931"/>
                    </a:lnTo>
                    <a:lnTo>
                      <a:pt x="4465" y="2094"/>
                    </a:lnTo>
                    <a:lnTo>
                      <a:pt x="4836" y="1814"/>
                    </a:lnTo>
                    <a:lnTo>
                      <a:pt x="5225" y="1785"/>
                    </a:lnTo>
                    <a:lnTo>
                      <a:pt x="5367" y="1571"/>
                    </a:lnTo>
                    <a:lnTo>
                      <a:pt x="5512" y="1585"/>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6" name="Freeform 8"/>
              <p:cNvSpPr>
                <a:spLocks/>
              </p:cNvSpPr>
              <p:nvPr userDrawn="1"/>
            </p:nvSpPr>
            <p:spPr bwMode="hidden">
              <a:xfrm>
                <a:off x="4840" y="984"/>
                <a:ext cx="790" cy="1189"/>
              </a:xfrm>
              <a:custGeom>
                <a:avLst/>
                <a:gdLst>
                  <a:gd name="T0" fmla="*/ 139 w 790"/>
                  <a:gd name="T1" fmla="*/ 0 h 1189"/>
                  <a:gd name="T2" fmla="*/ 210 w 790"/>
                  <a:gd name="T3" fmla="*/ 233 h 1189"/>
                  <a:gd name="T4" fmla="*/ 159 w 790"/>
                  <a:gd name="T5" fmla="*/ 643 h 1189"/>
                  <a:gd name="T6" fmla="*/ 454 w 790"/>
                  <a:gd name="T7" fmla="*/ 771 h 1189"/>
                  <a:gd name="T8" fmla="*/ 605 w 790"/>
                  <a:gd name="T9" fmla="*/ 1046 h 1189"/>
                  <a:gd name="T10" fmla="*/ 790 w 790"/>
                  <a:gd name="T11" fmla="*/ 1189 h 1189"/>
                  <a:gd name="T12" fmla="*/ 540 w 790"/>
                  <a:gd name="T13" fmla="*/ 1111 h 1189"/>
                  <a:gd name="T14" fmla="*/ 363 w 790"/>
                  <a:gd name="T15" fmla="*/ 883 h 1189"/>
                  <a:gd name="T16" fmla="*/ 139 w 790"/>
                  <a:gd name="T17" fmla="*/ 852 h 1189"/>
                  <a:gd name="T18" fmla="*/ 0 w 790"/>
                  <a:gd name="T19" fmla="*/ 499 h 1189"/>
                  <a:gd name="T20" fmla="*/ 48 w 790"/>
                  <a:gd name="T21" fmla="*/ 209 h 118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90" h="1189">
                    <a:moveTo>
                      <a:pt x="139" y="0"/>
                    </a:moveTo>
                    <a:lnTo>
                      <a:pt x="210" y="233"/>
                    </a:lnTo>
                    <a:lnTo>
                      <a:pt x="159" y="643"/>
                    </a:lnTo>
                    <a:lnTo>
                      <a:pt x="454" y="771"/>
                    </a:lnTo>
                    <a:lnTo>
                      <a:pt x="605" y="1046"/>
                    </a:lnTo>
                    <a:lnTo>
                      <a:pt x="790" y="1189"/>
                    </a:lnTo>
                    <a:lnTo>
                      <a:pt x="540" y="1111"/>
                    </a:lnTo>
                    <a:lnTo>
                      <a:pt x="363" y="883"/>
                    </a:lnTo>
                    <a:lnTo>
                      <a:pt x="139" y="852"/>
                    </a:lnTo>
                    <a:lnTo>
                      <a:pt x="0" y="499"/>
                    </a:lnTo>
                    <a:lnTo>
                      <a:pt x="48" y="209"/>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7" name="Freeform 9"/>
              <p:cNvSpPr>
                <a:spLocks/>
              </p:cNvSpPr>
              <p:nvPr userDrawn="1"/>
            </p:nvSpPr>
            <p:spPr bwMode="hidden">
              <a:xfrm>
                <a:off x="5173" y="896"/>
                <a:ext cx="579" cy="1117"/>
              </a:xfrm>
              <a:custGeom>
                <a:avLst/>
                <a:gdLst>
                  <a:gd name="T0" fmla="*/ 0 w 579"/>
                  <a:gd name="T1" fmla="*/ 0 h 1117"/>
                  <a:gd name="T2" fmla="*/ 128 w 579"/>
                  <a:gd name="T3" fmla="*/ 328 h 1117"/>
                  <a:gd name="T4" fmla="*/ 9 w 579"/>
                  <a:gd name="T5" fmla="*/ 659 h 1117"/>
                  <a:gd name="T6" fmla="*/ 40 w 579"/>
                  <a:gd name="T7" fmla="*/ 763 h 1117"/>
                  <a:gd name="T8" fmla="*/ 234 w 579"/>
                  <a:gd name="T9" fmla="*/ 739 h 1117"/>
                  <a:gd name="T10" fmla="*/ 344 w 579"/>
                  <a:gd name="T11" fmla="*/ 1055 h 1117"/>
                  <a:gd name="T12" fmla="*/ 579 w 579"/>
                  <a:gd name="T13" fmla="*/ 1117 h 11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9" h="1117">
                    <a:moveTo>
                      <a:pt x="0" y="0"/>
                    </a:moveTo>
                    <a:lnTo>
                      <a:pt x="128" y="328"/>
                    </a:lnTo>
                    <a:lnTo>
                      <a:pt x="9" y="659"/>
                    </a:lnTo>
                    <a:lnTo>
                      <a:pt x="40" y="763"/>
                    </a:lnTo>
                    <a:lnTo>
                      <a:pt x="234" y="739"/>
                    </a:lnTo>
                    <a:lnTo>
                      <a:pt x="344" y="1055"/>
                    </a:lnTo>
                    <a:lnTo>
                      <a:pt x="579" y="1117"/>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8" name="Freeform 10"/>
              <p:cNvSpPr>
                <a:spLocks/>
              </p:cNvSpPr>
              <p:nvPr userDrawn="1"/>
            </p:nvSpPr>
            <p:spPr bwMode="hidden">
              <a:xfrm>
                <a:off x="3291" y="968"/>
                <a:ext cx="2471" cy="2396"/>
              </a:xfrm>
              <a:custGeom>
                <a:avLst/>
                <a:gdLst>
                  <a:gd name="T0" fmla="*/ 1118 w 2471"/>
                  <a:gd name="T1" fmla="*/ 0 h 2396"/>
                  <a:gd name="T2" fmla="*/ 1179 w 2471"/>
                  <a:gd name="T3" fmla="*/ 225 h 2396"/>
                  <a:gd name="T4" fmla="*/ 1393 w 2471"/>
                  <a:gd name="T5" fmla="*/ 339 h 2396"/>
                  <a:gd name="T6" fmla="*/ 1404 w 2471"/>
                  <a:gd name="T7" fmla="*/ 548 h 2396"/>
                  <a:gd name="T8" fmla="*/ 1342 w 2471"/>
                  <a:gd name="T9" fmla="*/ 732 h 2396"/>
                  <a:gd name="T10" fmla="*/ 1434 w 2471"/>
                  <a:gd name="T11" fmla="*/ 925 h 2396"/>
                  <a:gd name="T12" fmla="*/ 1455 w 2471"/>
                  <a:gd name="T13" fmla="*/ 1109 h 2396"/>
                  <a:gd name="T14" fmla="*/ 1311 w 2471"/>
                  <a:gd name="T15" fmla="*/ 1142 h 2396"/>
                  <a:gd name="T16" fmla="*/ 926 w 2471"/>
                  <a:gd name="T17" fmla="*/ 1384 h 2396"/>
                  <a:gd name="T18" fmla="*/ 975 w 2471"/>
                  <a:gd name="T19" fmla="*/ 1456 h 2396"/>
                  <a:gd name="T20" fmla="*/ 956 w 2471"/>
                  <a:gd name="T21" fmla="*/ 1624 h 2396"/>
                  <a:gd name="T22" fmla="*/ 782 w 2471"/>
                  <a:gd name="T23" fmla="*/ 1817 h 2396"/>
                  <a:gd name="T24" fmla="*/ 539 w 2471"/>
                  <a:gd name="T25" fmla="*/ 1978 h 2396"/>
                  <a:gd name="T26" fmla="*/ 152 w 2471"/>
                  <a:gd name="T27" fmla="*/ 2026 h 2396"/>
                  <a:gd name="T28" fmla="*/ 19 w 2471"/>
                  <a:gd name="T29" fmla="*/ 2251 h 2396"/>
                  <a:gd name="T30" fmla="*/ 0 w 2471"/>
                  <a:gd name="T31" fmla="*/ 2396 h 2396"/>
                  <a:gd name="T32" fmla="*/ 213 w 2471"/>
                  <a:gd name="T33" fmla="*/ 2179 h 2396"/>
                  <a:gd name="T34" fmla="*/ 629 w 2471"/>
                  <a:gd name="T35" fmla="*/ 2090 h 2396"/>
                  <a:gd name="T36" fmla="*/ 894 w 2471"/>
                  <a:gd name="T37" fmla="*/ 1906 h 2396"/>
                  <a:gd name="T38" fmla="*/ 1230 w 2471"/>
                  <a:gd name="T39" fmla="*/ 1986 h 2396"/>
                  <a:gd name="T40" fmla="*/ 1668 w 2471"/>
                  <a:gd name="T41" fmla="*/ 1906 h 2396"/>
                  <a:gd name="T42" fmla="*/ 1983 w 2471"/>
                  <a:gd name="T43" fmla="*/ 1745 h 2396"/>
                  <a:gd name="T44" fmla="*/ 2014 w 2471"/>
                  <a:gd name="T45" fmla="*/ 1600 h 2396"/>
                  <a:gd name="T46" fmla="*/ 2237 w 2471"/>
                  <a:gd name="T47" fmla="*/ 1496 h 2396"/>
                  <a:gd name="T48" fmla="*/ 2359 w 2471"/>
                  <a:gd name="T49" fmla="*/ 1552 h 2396"/>
                  <a:gd name="T50" fmla="*/ 2471 w 2471"/>
                  <a:gd name="T51" fmla="*/ 1479 h 239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71" h="2396">
                    <a:moveTo>
                      <a:pt x="1118" y="0"/>
                    </a:moveTo>
                    <a:lnTo>
                      <a:pt x="1179" y="225"/>
                    </a:lnTo>
                    <a:lnTo>
                      <a:pt x="1393" y="339"/>
                    </a:lnTo>
                    <a:lnTo>
                      <a:pt x="1404" y="548"/>
                    </a:lnTo>
                    <a:lnTo>
                      <a:pt x="1342" y="732"/>
                    </a:lnTo>
                    <a:lnTo>
                      <a:pt x="1434" y="925"/>
                    </a:lnTo>
                    <a:lnTo>
                      <a:pt x="1455" y="1109"/>
                    </a:lnTo>
                    <a:lnTo>
                      <a:pt x="1311" y="1142"/>
                    </a:lnTo>
                    <a:lnTo>
                      <a:pt x="926" y="1384"/>
                    </a:lnTo>
                    <a:lnTo>
                      <a:pt x="975" y="1456"/>
                    </a:lnTo>
                    <a:lnTo>
                      <a:pt x="956" y="1624"/>
                    </a:lnTo>
                    <a:lnTo>
                      <a:pt x="782" y="1817"/>
                    </a:lnTo>
                    <a:lnTo>
                      <a:pt x="539" y="1978"/>
                    </a:lnTo>
                    <a:lnTo>
                      <a:pt x="152" y="2026"/>
                    </a:lnTo>
                    <a:lnTo>
                      <a:pt x="19" y="2251"/>
                    </a:lnTo>
                    <a:lnTo>
                      <a:pt x="0" y="2396"/>
                    </a:lnTo>
                    <a:lnTo>
                      <a:pt x="213" y="2179"/>
                    </a:lnTo>
                    <a:lnTo>
                      <a:pt x="629" y="2090"/>
                    </a:lnTo>
                    <a:lnTo>
                      <a:pt x="894" y="1906"/>
                    </a:lnTo>
                    <a:lnTo>
                      <a:pt x="1230" y="1986"/>
                    </a:lnTo>
                    <a:lnTo>
                      <a:pt x="1668" y="1906"/>
                    </a:lnTo>
                    <a:lnTo>
                      <a:pt x="1983" y="1745"/>
                    </a:lnTo>
                    <a:lnTo>
                      <a:pt x="2014" y="1600"/>
                    </a:lnTo>
                    <a:lnTo>
                      <a:pt x="2237" y="1496"/>
                    </a:lnTo>
                    <a:lnTo>
                      <a:pt x="2359" y="1552"/>
                    </a:lnTo>
                    <a:lnTo>
                      <a:pt x="2471" y="1479"/>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9" name="Freeform 11"/>
              <p:cNvSpPr>
                <a:spLocks/>
              </p:cNvSpPr>
              <p:nvPr userDrawn="1"/>
            </p:nvSpPr>
            <p:spPr bwMode="hidden">
              <a:xfrm>
                <a:off x="2366" y="1067"/>
                <a:ext cx="1399" cy="1349"/>
              </a:xfrm>
              <a:custGeom>
                <a:avLst/>
                <a:gdLst>
                  <a:gd name="T0" fmla="*/ 620 w 1399"/>
                  <a:gd name="T1" fmla="*/ 155 h 1349"/>
                  <a:gd name="T2" fmla="*/ 421 w 1399"/>
                  <a:gd name="T3" fmla="*/ 155 h 1349"/>
                  <a:gd name="T4" fmla="*/ 205 w 1399"/>
                  <a:gd name="T5" fmla="*/ 507 h 1349"/>
                  <a:gd name="T6" fmla="*/ 0 w 1399"/>
                  <a:gd name="T7" fmla="*/ 673 h 1349"/>
                  <a:gd name="T8" fmla="*/ 487 w 1399"/>
                  <a:gd name="T9" fmla="*/ 783 h 1349"/>
                  <a:gd name="T10" fmla="*/ 425 w 1399"/>
                  <a:gd name="T11" fmla="*/ 1009 h 1349"/>
                  <a:gd name="T12" fmla="*/ 617 w 1399"/>
                  <a:gd name="T13" fmla="*/ 1086 h 1349"/>
                  <a:gd name="T14" fmla="*/ 498 w 1399"/>
                  <a:gd name="T15" fmla="*/ 1349 h 1349"/>
                  <a:gd name="T16" fmla="*/ 961 w 1399"/>
                  <a:gd name="T17" fmla="*/ 1035 h 1349"/>
                  <a:gd name="T18" fmla="*/ 926 w 1399"/>
                  <a:gd name="T19" fmla="*/ 776 h 1349"/>
                  <a:gd name="T20" fmla="*/ 1181 w 1399"/>
                  <a:gd name="T21" fmla="*/ 749 h 1349"/>
                  <a:gd name="T22" fmla="*/ 1399 w 1399"/>
                  <a:gd name="T23" fmla="*/ 601 h 1349"/>
                  <a:gd name="T24" fmla="*/ 1315 w 1399"/>
                  <a:gd name="T25" fmla="*/ 416 h 1349"/>
                  <a:gd name="T26" fmla="*/ 1341 w 1399"/>
                  <a:gd name="T27" fmla="*/ 196 h 1349"/>
                  <a:gd name="T28" fmla="*/ 1171 w 1399"/>
                  <a:gd name="T29" fmla="*/ 164 h 1349"/>
                  <a:gd name="T30" fmla="*/ 928 w 1399"/>
                  <a:gd name="T31" fmla="*/ 0 h 1349"/>
                  <a:gd name="T32" fmla="*/ 620 w 1399"/>
                  <a:gd name="T33" fmla="*/ 155 h 13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399" h="1349">
                    <a:moveTo>
                      <a:pt x="620" y="155"/>
                    </a:moveTo>
                    <a:lnTo>
                      <a:pt x="421" y="155"/>
                    </a:lnTo>
                    <a:lnTo>
                      <a:pt x="205" y="507"/>
                    </a:lnTo>
                    <a:lnTo>
                      <a:pt x="0" y="673"/>
                    </a:lnTo>
                    <a:lnTo>
                      <a:pt x="487" y="783"/>
                    </a:lnTo>
                    <a:lnTo>
                      <a:pt x="425" y="1009"/>
                    </a:lnTo>
                    <a:lnTo>
                      <a:pt x="617" y="1086"/>
                    </a:lnTo>
                    <a:lnTo>
                      <a:pt x="498" y="1349"/>
                    </a:lnTo>
                    <a:lnTo>
                      <a:pt x="961" y="1035"/>
                    </a:lnTo>
                    <a:lnTo>
                      <a:pt x="926" y="776"/>
                    </a:lnTo>
                    <a:lnTo>
                      <a:pt x="1181" y="749"/>
                    </a:lnTo>
                    <a:lnTo>
                      <a:pt x="1399" y="601"/>
                    </a:lnTo>
                    <a:lnTo>
                      <a:pt x="1315" y="416"/>
                    </a:lnTo>
                    <a:lnTo>
                      <a:pt x="1341" y="196"/>
                    </a:lnTo>
                    <a:lnTo>
                      <a:pt x="1171" y="164"/>
                    </a:lnTo>
                    <a:lnTo>
                      <a:pt x="928" y="0"/>
                    </a:lnTo>
                    <a:lnTo>
                      <a:pt x="620" y="155"/>
                    </a:lnTo>
                    <a:close/>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0" name="Freeform 12"/>
              <p:cNvSpPr>
                <a:spLocks/>
              </p:cNvSpPr>
              <p:nvPr userDrawn="1"/>
            </p:nvSpPr>
            <p:spPr bwMode="hidden">
              <a:xfrm>
                <a:off x="4275" y="2031"/>
                <a:ext cx="1256" cy="810"/>
              </a:xfrm>
              <a:custGeom>
                <a:avLst/>
                <a:gdLst>
                  <a:gd name="T0" fmla="*/ 719 w 1256"/>
                  <a:gd name="T1" fmla="*/ 183 h 810"/>
                  <a:gd name="T2" fmla="*/ 760 w 1256"/>
                  <a:gd name="T3" fmla="*/ 33 h 810"/>
                  <a:gd name="T4" fmla="*/ 884 w 1256"/>
                  <a:gd name="T5" fmla="*/ 0 h 810"/>
                  <a:gd name="T6" fmla="*/ 983 w 1256"/>
                  <a:gd name="T7" fmla="*/ 78 h 810"/>
                  <a:gd name="T8" fmla="*/ 1082 w 1256"/>
                  <a:gd name="T9" fmla="*/ 248 h 810"/>
                  <a:gd name="T10" fmla="*/ 1256 w 1256"/>
                  <a:gd name="T11" fmla="*/ 229 h 810"/>
                  <a:gd name="T12" fmla="*/ 1248 w 1256"/>
                  <a:gd name="T13" fmla="*/ 359 h 810"/>
                  <a:gd name="T14" fmla="*/ 1016 w 1256"/>
                  <a:gd name="T15" fmla="*/ 431 h 810"/>
                  <a:gd name="T16" fmla="*/ 879 w 1256"/>
                  <a:gd name="T17" fmla="*/ 417 h 810"/>
                  <a:gd name="T18" fmla="*/ 719 w 1256"/>
                  <a:gd name="T19" fmla="*/ 481 h 810"/>
                  <a:gd name="T20" fmla="*/ 591 w 1256"/>
                  <a:gd name="T21" fmla="*/ 633 h 810"/>
                  <a:gd name="T22" fmla="*/ 423 w 1256"/>
                  <a:gd name="T23" fmla="*/ 537 h 810"/>
                  <a:gd name="T24" fmla="*/ 256 w 1256"/>
                  <a:gd name="T25" fmla="*/ 810 h 810"/>
                  <a:gd name="T26" fmla="*/ 66 w 1256"/>
                  <a:gd name="T27" fmla="*/ 764 h 810"/>
                  <a:gd name="T28" fmla="*/ 0 w 1256"/>
                  <a:gd name="T29" fmla="*/ 601 h 810"/>
                  <a:gd name="T30" fmla="*/ 157 w 1256"/>
                  <a:gd name="T31" fmla="*/ 483 h 810"/>
                  <a:gd name="T32" fmla="*/ 248 w 1256"/>
                  <a:gd name="T33" fmla="*/ 281 h 810"/>
                  <a:gd name="T34" fmla="*/ 438 w 1256"/>
                  <a:gd name="T35" fmla="*/ 150 h 810"/>
                  <a:gd name="T36" fmla="*/ 719 w 1256"/>
                  <a:gd name="T37" fmla="*/ 189 h 8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256" h="810">
                    <a:moveTo>
                      <a:pt x="719" y="183"/>
                    </a:moveTo>
                    <a:lnTo>
                      <a:pt x="760" y="33"/>
                    </a:lnTo>
                    <a:lnTo>
                      <a:pt x="884" y="0"/>
                    </a:lnTo>
                    <a:lnTo>
                      <a:pt x="983" y="78"/>
                    </a:lnTo>
                    <a:lnTo>
                      <a:pt x="1082" y="248"/>
                    </a:lnTo>
                    <a:lnTo>
                      <a:pt x="1256" y="229"/>
                    </a:lnTo>
                    <a:lnTo>
                      <a:pt x="1248" y="359"/>
                    </a:lnTo>
                    <a:lnTo>
                      <a:pt x="1016" y="431"/>
                    </a:lnTo>
                    <a:lnTo>
                      <a:pt x="879" y="417"/>
                    </a:lnTo>
                    <a:lnTo>
                      <a:pt x="719" y="481"/>
                    </a:lnTo>
                    <a:lnTo>
                      <a:pt x="591" y="633"/>
                    </a:lnTo>
                    <a:lnTo>
                      <a:pt x="423" y="537"/>
                    </a:lnTo>
                    <a:lnTo>
                      <a:pt x="256" y="810"/>
                    </a:lnTo>
                    <a:lnTo>
                      <a:pt x="66" y="764"/>
                    </a:lnTo>
                    <a:lnTo>
                      <a:pt x="0" y="601"/>
                    </a:lnTo>
                    <a:lnTo>
                      <a:pt x="157" y="483"/>
                    </a:lnTo>
                    <a:lnTo>
                      <a:pt x="248" y="281"/>
                    </a:lnTo>
                    <a:lnTo>
                      <a:pt x="438" y="150"/>
                    </a:lnTo>
                    <a:lnTo>
                      <a:pt x="719" y="189"/>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1" name="Freeform 13"/>
              <p:cNvSpPr>
                <a:spLocks/>
              </p:cNvSpPr>
              <p:nvPr userDrawn="1"/>
            </p:nvSpPr>
            <p:spPr bwMode="hidden">
              <a:xfrm>
                <a:off x="2914" y="3476"/>
                <a:ext cx="2848" cy="788"/>
              </a:xfrm>
              <a:custGeom>
                <a:avLst/>
                <a:gdLst>
                  <a:gd name="T0" fmla="*/ 2838 w 2848"/>
                  <a:gd name="T1" fmla="*/ 16 h 788"/>
                  <a:gd name="T2" fmla="*/ 2493 w 2848"/>
                  <a:gd name="T3" fmla="*/ 0 h 788"/>
                  <a:gd name="T4" fmla="*/ 2278 w 2848"/>
                  <a:gd name="T5" fmla="*/ 81 h 788"/>
                  <a:gd name="T6" fmla="*/ 1936 w 2848"/>
                  <a:gd name="T7" fmla="*/ 44 h 788"/>
                  <a:gd name="T8" fmla="*/ 1739 w 2848"/>
                  <a:gd name="T9" fmla="*/ 354 h 788"/>
                  <a:gd name="T10" fmla="*/ 1600 w 2848"/>
                  <a:gd name="T11" fmla="*/ 212 h 788"/>
                  <a:gd name="T12" fmla="*/ 1352 w 2848"/>
                  <a:gd name="T13" fmla="*/ 308 h 788"/>
                  <a:gd name="T14" fmla="*/ 1445 w 2848"/>
                  <a:gd name="T15" fmla="*/ 515 h 788"/>
                  <a:gd name="T16" fmla="*/ 1072 w 2848"/>
                  <a:gd name="T17" fmla="*/ 412 h 788"/>
                  <a:gd name="T18" fmla="*/ 888 w 2848"/>
                  <a:gd name="T19" fmla="*/ 540 h 788"/>
                  <a:gd name="T20" fmla="*/ 0 w 2848"/>
                  <a:gd name="T21" fmla="*/ 660 h 788"/>
                  <a:gd name="T22" fmla="*/ 288 w 2848"/>
                  <a:gd name="T23" fmla="*/ 788 h 788"/>
                  <a:gd name="T24" fmla="*/ 1040 w 2848"/>
                  <a:gd name="T25" fmla="*/ 676 h 788"/>
                  <a:gd name="T26" fmla="*/ 1272 w 2848"/>
                  <a:gd name="T27" fmla="*/ 748 h 788"/>
                  <a:gd name="T28" fmla="*/ 2096 w 2848"/>
                  <a:gd name="T29" fmla="*/ 691 h 788"/>
                  <a:gd name="T30" fmla="*/ 2320 w 2848"/>
                  <a:gd name="T31" fmla="*/ 748 h 788"/>
                  <a:gd name="T32" fmla="*/ 2456 w 2848"/>
                  <a:gd name="T33" fmla="*/ 596 h 788"/>
                  <a:gd name="T34" fmla="*/ 2712 w 2848"/>
                  <a:gd name="T35" fmla="*/ 716 h 788"/>
                  <a:gd name="T36" fmla="*/ 2716 w 2848"/>
                  <a:gd name="T37" fmla="*/ 339 h 788"/>
                  <a:gd name="T38" fmla="*/ 2848 w 2848"/>
                  <a:gd name="T39" fmla="*/ 258 h 78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848" h="788">
                    <a:moveTo>
                      <a:pt x="2838" y="16"/>
                    </a:moveTo>
                    <a:lnTo>
                      <a:pt x="2493" y="0"/>
                    </a:lnTo>
                    <a:lnTo>
                      <a:pt x="2278" y="81"/>
                    </a:lnTo>
                    <a:lnTo>
                      <a:pt x="1936" y="44"/>
                    </a:lnTo>
                    <a:lnTo>
                      <a:pt x="1739" y="354"/>
                    </a:lnTo>
                    <a:lnTo>
                      <a:pt x="1600" y="212"/>
                    </a:lnTo>
                    <a:lnTo>
                      <a:pt x="1352" y="308"/>
                    </a:lnTo>
                    <a:lnTo>
                      <a:pt x="1445" y="515"/>
                    </a:lnTo>
                    <a:lnTo>
                      <a:pt x="1072" y="412"/>
                    </a:lnTo>
                    <a:lnTo>
                      <a:pt x="888" y="540"/>
                    </a:lnTo>
                    <a:lnTo>
                      <a:pt x="0" y="660"/>
                    </a:lnTo>
                    <a:lnTo>
                      <a:pt x="288" y="788"/>
                    </a:lnTo>
                    <a:lnTo>
                      <a:pt x="1040" y="676"/>
                    </a:lnTo>
                    <a:lnTo>
                      <a:pt x="1272" y="748"/>
                    </a:lnTo>
                    <a:lnTo>
                      <a:pt x="2096" y="691"/>
                    </a:lnTo>
                    <a:lnTo>
                      <a:pt x="2320" y="748"/>
                    </a:lnTo>
                    <a:lnTo>
                      <a:pt x="2456" y="596"/>
                    </a:lnTo>
                    <a:lnTo>
                      <a:pt x="2712" y="716"/>
                    </a:lnTo>
                    <a:lnTo>
                      <a:pt x="2716" y="339"/>
                    </a:lnTo>
                    <a:lnTo>
                      <a:pt x="2848" y="258"/>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2" name="Freeform 14"/>
              <p:cNvSpPr>
                <a:spLocks/>
              </p:cNvSpPr>
              <p:nvPr userDrawn="1"/>
            </p:nvSpPr>
            <p:spPr bwMode="hidden">
              <a:xfrm>
                <a:off x="5443" y="922"/>
                <a:ext cx="319" cy="854"/>
              </a:xfrm>
              <a:custGeom>
                <a:avLst/>
                <a:gdLst>
                  <a:gd name="T0" fmla="*/ 0 w 319"/>
                  <a:gd name="T1" fmla="*/ 0 h 854"/>
                  <a:gd name="T2" fmla="*/ 106 w 319"/>
                  <a:gd name="T3" fmla="*/ 313 h 854"/>
                  <a:gd name="T4" fmla="*/ 106 w 319"/>
                  <a:gd name="T5" fmla="*/ 634 h 854"/>
                  <a:gd name="T6" fmla="*/ 268 w 319"/>
                  <a:gd name="T7" fmla="*/ 854 h 854"/>
                  <a:gd name="T8" fmla="*/ 278 w 319"/>
                  <a:gd name="T9" fmla="*/ 577 h 854"/>
                  <a:gd name="T10" fmla="*/ 238 w 319"/>
                  <a:gd name="T11" fmla="*/ 400 h 854"/>
                  <a:gd name="T12" fmla="*/ 319 w 319"/>
                  <a:gd name="T13" fmla="*/ 240 h 8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9" h="854">
                    <a:moveTo>
                      <a:pt x="0" y="0"/>
                    </a:moveTo>
                    <a:lnTo>
                      <a:pt x="106" y="313"/>
                    </a:lnTo>
                    <a:lnTo>
                      <a:pt x="106" y="634"/>
                    </a:lnTo>
                    <a:lnTo>
                      <a:pt x="268" y="854"/>
                    </a:lnTo>
                    <a:lnTo>
                      <a:pt x="278" y="577"/>
                    </a:lnTo>
                    <a:lnTo>
                      <a:pt x="238" y="400"/>
                    </a:lnTo>
                    <a:lnTo>
                      <a:pt x="319" y="240"/>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3" name="Freeform 15"/>
              <p:cNvSpPr>
                <a:spLocks/>
              </p:cNvSpPr>
              <p:nvPr userDrawn="1"/>
            </p:nvSpPr>
            <p:spPr bwMode="hidden">
              <a:xfrm>
                <a:off x="4954" y="3568"/>
                <a:ext cx="646" cy="392"/>
              </a:xfrm>
              <a:custGeom>
                <a:avLst/>
                <a:gdLst>
                  <a:gd name="T0" fmla="*/ 504 w 646"/>
                  <a:gd name="T1" fmla="*/ 0 h 392"/>
                  <a:gd name="T2" fmla="*/ 320 w 646"/>
                  <a:gd name="T3" fmla="*/ 61 h 392"/>
                  <a:gd name="T4" fmla="*/ 238 w 646"/>
                  <a:gd name="T5" fmla="*/ 109 h 392"/>
                  <a:gd name="T6" fmla="*/ 144 w 646"/>
                  <a:gd name="T7" fmla="*/ 216 h 392"/>
                  <a:gd name="T8" fmla="*/ 0 w 646"/>
                  <a:gd name="T9" fmla="*/ 392 h 392"/>
                  <a:gd name="T10" fmla="*/ 360 w 646"/>
                  <a:gd name="T11" fmla="*/ 263 h 392"/>
                  <a:gd name="T12" fmla="*/ 432 w 646"/>
                  <a:gd name="T13" fmla="*/ 182 h 392"/>
                  <a:gd name="T14" fmla="*/ 646 w 646"/>
                  <a:gd name="T15" fmla="*/ 142 h 392"/>
                  <a:gd name="T16" fmla="*/ 504 w 646"/>
                  <a:gd name="T17" fmla="*/ 0 h 3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46" h="392">
                    <a:moveTo>
                      <a:pt x="504" y="0"/>
                    </a:moveTo>
                    <a:lnTo>
                      <a:pt x="320" y="61"/>
                    </a:lnTo>
                    <a:lnTo>
                      <a:pt x="238" y="109"/>
                    </a:lnTo>
                    <a:lnTo>
                      <a:pt x="144" y="216"/>
                    </a:lnTo>
                    <a:lnTo>
                      <a:pt x="0" y="392"/>
                    </a:lnTo>
                    <a:lnTo>
                      <a:pt x="360" y="263"/>
                    </a:lnTo>
                    <a:lnTo>
                      <a:pt x="432" y="182"/>
                    </a:lnTo>
                    <a:lnTo>
                      <a:pt x="646" y="142"/>
                    </a:lnTo>
                    <a:lnTo>
                      <a:pt x="504" y="0"/>
                    </a:lnTo>
                    <a:close/>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4" name="Freeform 16"/>
              <p:cNvSpPr>
                <a:spLocks/>
              </p:cNvSpPr>
              <p:nvPr userDrawn="1"/>
            </p:nvSpPr>
            <p:spPr bwMode="hidden">
              <a:xfrm>
                <a:off x="50" y="2400"/>
                <a:ext cx="2736" cy="1920"/>
              </a:xfrm>
              <a:custGeom>
                <a:avLst/>
                <a:gdLst>
                  <a:gd name="T0" fmla="*/ 0 w 2736"/>
                  <a:gd name="T1" fmla="*/ 0 h 1920"/>
                  <a:gd name="T2" fmla="*/ 96 w 2736"/>
                  <a:gd name="T3" fmla="*/ 336 h 1920"/>
                  <a:gd name="T4" fmla="*/ 384 w 2736"/>
                  <a:gd name="T5" fmla="*/ 384 h 1920"/>
                  <a:gd name="T6" fmla="*/ 576 w 2736"/>
                  <a:gd name="T7" fmla="*/ 720 h 1920"/>
                  <a:gd name="T8" fmla="*/ 528 w 2736"/>
                  <a:gd name="T9" fmla="*/ 960 h 1920"/>
                  <a:gd name="T10" fmla="*/ 672 w 2736"/>
                  <a:gd name="T11" fmla="*/ 1104 h 1920"/>
                  <a:gd name="T12" fmla="*/ 576 w 2736"/>
                  <a:gd name="T13" fmla="*/ 1392 h 1920"/>
                  <a:gd name="T14" fmla="*/ 624 w 2736"/>
                  <a:gd name="T15" fmla="*/ 1632 h 1920"/>
                  <a:gd name="T16" fmla="*/ 1488 w 2736"/>
                  <a:gd name="T17" fmla="*/ 1872 h 1920"/>
                  <a:gd name="T18" fmla="*/ 1680 w 2736"/>
                  <a:gd name="T19" fmla="*/ 1728 h 1920"/>
                  <a:gd name="T20" fmla="*/ 2208 w 2736"/>
                  <a:gd name="T21" fmla="*/ 1728 h 1920"/>
                  <a:gd name="T22" fmla="*/ 2304 w 2736"/>
                  <a:gd name="T23" fmla="*/ 1632 h 1920"/>
                  <a:gd name="T24" fmla="*/ 2736 w 2736"/>
                  <a:gd name="T25" fmla="*/ 1872 h 1920"/>
                  <a:gd name="T26" fmla="*/ 2640 w 2736"/>
                  <a:gd name="T27" fmla="*/ 1920 h 1920"/>
                  <a:gd name="T28" fmla="*/ 2304 w 2736"/>
                  <a:gd name="T29" fmla="*/ 1824 h 1920"/>
                  <a:gd name="T30" fmla="*/ 2160 w 2736"/>
                  <a:gd name="T31" fmla="*/ 1872 h 1920"/>
                  <a:gd name="T32" fmla="*/ 1632 w 2736"/>
                  <a:gd name="T33" fmla="*/ 1920 h 1920"/>
                  <a:gd name="T34" fmla="*/ 1440 w 2736"/>
                  <a:gd name="T35" fmla="*/ 1920 h 1920"/>
                  <a:gd name="T36" fmla="*/ 480 w 2736"/>
                  <a:gd name="T37" fmla="*/ 1824 h 1920"/>
                  <a:gd name="T38" fmla="*/ 192 w 2736"/>
                  <a:gd name="T39" fmla="*/ 1872 h 1920"/>
                  <a:gd name="T40" fmla="*/ 96 w 2736"/>
                  <a:gd name="T41" fmla="*/ 1680 h 1920"/>
                  <a:gd name="T42" fmla="*/ 288 w 2736"/>
                  <a:gd name="T43" fmla="*/ 1440 h 1920"/>
                  <a:gd name="T44" fmla="*/ 336 w 2736"/>
                  <a:gd name="T45" fmla="*/ 1104 h 1920"/>
                  <a:gd name="T46" fmla="*/ 144 w 2736"/>
                  <a:gd name="T47" fmla="*/ 864 h 1920"/>
                  <a:gd name="T48" fmla="*/ 240 w 2736"/>
                  <a:gd name="T49" fmla="*/ 624 h 1920"/>
                  <a:gd name="T50" fmla="*/ 48 w 2736"/>
                  <a:gd name="T51" fmla="*/ 528 h 1920"/>
                  <a:gd name="T52" fmla="*/ 0 w 2736"/>
                  <a:gd name="T53" fmla="*/ 0 h 192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736" h="1920">
                    <a:moveTo>
                      <a:pt x="0" y="0"/>
                    </a:moveTo>
                    <a:lnTo>
                      <a:pt x="96" y="336"/>
                    </a:lnTo>
                    <a:lnTo>
                      <a:pt x="384" y="384"/>
                    </a:lnTo>
                    <a:lnTo>
                      <a:pt x="576" y="720"/>
                    </a:lnTo>
                    <a:lnTo>
                      <a:pt x="528" y="960"/>
                    </a:lnTo>
                    <a:lnTo>
                      <a:pt x="672" y="1104"/>
                    </a:lnTo>
                    <a:lnTo>
                      <a:pt x="576" y="1392"/>
                    </a:lnTo>
                    <a:lnTo>
                      <a:pt x="624" y="1632"/>
                    </a:lnTo>
                    <a:lnTo>
                      <a:pt x="1488" y="1872"/>
                    </a:lnTo>
                    <a:lnTo>
                      <a:pt x="1680" y="1728"/>
                    </a:lnTo>
                    <a:lnTo>
                      <a:pt x="2208" y="1728"/>
                    </a:lnTo>
                    <a:lnTo>
                      <a:pt x="2304" y="1632"/>
                    </a:lnTo>
                    <a:lnTo>
                      <a:pt x="2736" y="1872"/>
                    </a:lnTo>
                    <a:lnTo>
                      <a:pt x="2640" y="1920"/>
                    </a:lnTo>
                    <a:lnTo>
                      <a:pt x="2304" y="1824"/>
                    </a:lnTo>
                    <a:lnTo>
                      <a:pt x="2160" y="1872"/>
                    </a:lnTo>
                    <a:lnTo>
                      <a:pt x="1632" y="1920"/>
                    </a:lnTo>
                    <a:lnTo>
                      <a:pt x="1440" y="1920"/>
                    </a:lnTo>
                    <a:lnTo>
                      <a:pt x="480" y="1824"/>
                    </a:lnTo>
                    <a:lnTo>
                      <a:pt x="192" y="1872"/>
                    </a:lnTo>
                    <a:lnTo>
                      <a:pt x="96" y="1680"/>
                    </a:lnTo>
                    <a:lnTo>
                      <a:pt x="288" y="1440"/>
                    </a:lnTo>
                    <a:lnTo>
                      <a:pt x="336" y="1104"/>
                    </a:lnTo>
                    <a:lnTo>
                      <a:pt x="144" y="864"/>
                    </a:lnTo>
                    <a:lnTo>
                      <a:pt x="240" y="624"/>
                    </a:lnTo>
                    <a:lnTo>
                      <a:pt x="48" y="528"/>
                    </a:lnTo>
                    <a:lnTo>
                      <a:pt x="0" y="0"/>
                    </a:lnTo>
                    <a:close/>
                  </a:path>
                </a:pathLst>
              </a:custGeom>
              <a:noFill/>
              <a:ln w="9525"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6" name="Group 17"/>
            <p:cNvGrpSpPr>
              <a:grpSpLocks/>
            </p:cNvGrpSpPr>
            <p:nvPr userDrawn="1"/>
          </p:nvGrpSpPr>
          <p:grpSpPr bwMode="auto">
            <a:xfrm>
              <a:off x="0" y="2291"/>
              <a:ext cx="1385" cy="1702"/>
              <a:chOff x="0" y="2291"/>
              <a:chExt cx="1385" cy="1702"/>
            </a:xfrm>
          </p:grpSpPr>
          <p:sp>
            <p:nvSpPr>
              <p:cNvPr id="7" name="Rectangle 18"/>
              <p:cNvSpPr>
                <a:spLocks noChangeArrowheads="1"/>
              </p:cNvSpPr>
              <p:nvPr userDrawn="1"/>
            </p:nvSpPr>
            <p:spPr bwMode="ltGray">
              <a:xfrm rot="6798887">
                <a:off x="63" y="3882"/>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8" name="Rectangle 19"/>
              <p:cNvSpPr>
                <a:spLocks noChangeArrowheads="1"/>
              </p:cNvSpPr>
              <p:nvPr userDrawn="1"/>
            </p:nvSpPr>
            <p:spPr bwMode="ltGray">
              <a:xfrm rot="6798887">
                <a:off x="33" y="3880"/>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9" name="Rectangle 20"/>
              <p:cNvSpPr>
                <a:spLocks noChangeArrowheads="1"/>
              </p:cNvSpPr>
              <p:nvPr userDrawn="1"/>
            </p:nvSpPr>
            <p:spPr bwMode="ltGray">
              <a:xfrm rot="6798887">
                <a:off x="7" y="3874"/>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0" name="Rectangle 21"/>
              <p:cNvSpPr>
                <a:spLocks noChangeArrowheads="1"/>
              </p:cNvSpPr>
              <p:nvPr userDrawn="1"/>
            </p:nvSpPr>
            <p:spPr bwMode="ltGray">
              <a:xfrm rot="5999912">
                <a:off x="209" y="3884"/>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1" name="Rectangle 22"/>
              <p:cNvSpPr>
                <a:spLocks noChangeArrowheads="1"/>
              </p:cNvSpPr>
              <p:nvPr userDrawn="1"/>
            </p:nvSpPr>
            <p:spPr bwMode="ltGray">
              <a:xfrm rot="5999912">
                <a:off x="183" y="3888"/>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2" name="Rectangle 23"/>
              <p:cNvSpPr>
                <a:spLocks noChangeArrowheads="1"/>
              </p:cNvSpPr>
              <p:nvPr userDrawn="1"/>
            </p:nvSpPr>
            <p:spPr bwMode="ltGray">
              <a:xfrm rot="6250138">
                <a:off x="153" y="3888"/>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3" name="Rectangle 24"/>
              <p:cNvSpPr>
                <a:spLocks noChangeArrowheads="1"/>
              </p:cNvSpPr>
              <p:nvPr userDrawn="1"/>
            </p:nvSpPr>
            <p:spPr bwMode="ltGray">
              <a:xfrm rot="6238076">
                <a:off x="123" y="3886"/>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4" name="Rectangle 25"/>
              <p:cNvSpPr>
                <a:spLocks noChangeArrowheads="1"/>
              </p:cNvSpPr>
              <p:nvPr userDrawn="1"/>
            </p:nvSpPr>
            <p:spPr bwMode="ltGray">
              <a:xfrm rot="5380717">
                <a:off x="363" y="3868"/>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5" name="Rectangle 26"/>
              <p:cNvSpPr>
                <a:spLocks noChangeArrowheads="1"/>
              </p:cNvSpPr>
              <p:nvPr userDrawn="1"/>
            </p:nvSpPr>
            <p:spPr bwMode="ltGray">
              <a:xfrm rot="5380717">
                <a:off x="333" y="3872"/>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6" name="Rectangle 27"/>
              <p:cNvSpPr>
                <a:spLocks noChangeArrowheads="1"/>
              </p:cNvSpPr>
              <p:nvPr userDrawn="1"/>
            </p:nvSpPr>
            <p:spPr bwMode="ltGray">
              <a:xfrm rot="5583200">
                <a:off x="303" y="3876"/>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7" name="Rectangle 28"/>
              <p:cNvSpPr>
                <a:spLocks noChangeArrowheads="1"/>
              </p:cNvSpPr>
              <p:nvPr userDrawn="1"/>
            </p:nvSpPr>
            <p:spPr bwMode="ltGray">
              <a:xfrm rot="5737625">
                <a:off x="271" y="3882"/>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8" name="Rectangle 29"/>
              <p:cNvSpPr>
                <a:spLocks noChangeArrowheads="1"/>
              </p:cNvSpPr>
              <p:nvPr userDrawn="1"/>
            </p:nvSpPr>
            <p:spPr bwMode="ltGray">
              <a:xfrm rot="4715477">
                <a:off x="517" y="382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9" name="Rectangle 30"/>
              <p:cNvSpPr>
                <a:spLocks noChangeArrowheads="1"/>
              </p:cNvSpPr>
              <p:nvPr userDrawn="1"/>
            </p:nvSpPr>
            <p:spPr bwMode="ltGray">
              <a:xfrm rot="4924949">
                <a:off x="486" y="3834"/>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20" name="Rectangle 31"/>
              <p:cNvSpPr>
                <a:spLocks noChangeArrowheads="1"/>
              </p:cNvSpPr>
              <p:nvPr userDrawn="1"/>
            </p:nvSpPr>
            <p:spPr bwMode="ltGray">
              <a:xfrm rot="4924949">
                <a:off x="456" y="384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21" name="Rectangle 32"/>
              <p:cNvSpPr>
                <a:spLocks noChangeArrowheads="1"/>
              </p:cNvSpPr>
              <p:nvPr userDrawn="1"/>
            </p:nvSpPr>
            <p:spPr bwMode="ltGray">
              <a:xfrm rot="5041352">
                <a:off x="427" y="3850"/>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22" name="Rectangle 33"/>
              <p:cNvSpPr>
                <a:spLocks noChangeArrowheads="1"/>
              </p:cNvSpPr>
              <p:nvPr userDrawn="1"/>
            </p:nvSpPr>
            <p:spPr bwMode="ltGray">
              <a:xfrm rot="3816889">
                <a:off x="664" y="3762"/>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23" name="Rectangle 34"/>
              <p:cNvSpPr>
                <a:spLocks noChangeArrowheads="1"/>
              </p:cNvSpPr>
              <p:nvPr userDrawn="1"/>
            </p:nvSpPr>
            <p:spPr bwMode="ltGray">
              <a:xfrm rot="3816889">
                <a:off x="634" y="3780"/>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24" name="Rectangle 35"/>
              <p:cNvSpPr>
                <a:spLocks noChangeArrowheads="1"/>
              </p:cNvSpPr>
              <p:nvPr userDrawn="1"/>
            </p:nvSpPr>
            <p:spPr bwMode="ltGray">
              <a:xfrm rot="4104184">
                <a:off x="606" y="3790"/>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25" name="Rectangle 36"/>
              <p:cNvSpPr>
                <a:spLocks noChangeArrowheads="1"/>
              </p:cNvSpPr>
              <p:nvPr userDrawn="1"/>
            </p:nvSpPr>
            <p:spPr bwMode="ltGray">
              <a:xfrm rot="4325343">
                <a:off x="575" y="3804"/>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26" name="Rectangle 37"/>
              <p:cNvSpPr>
                <a:spLocks noChangeArrowheads="1"/>
              </p:cNvSpPr>
              <p:nvPr userDrawn="1"/>
            </p:nvSpPr>
            <p:spPr bwMode="ltGray">
              <a:xfrm rot="3368036">
                <a:off x="800" y="3682"/>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27" name="Rectangle 38"/>
              <p:cNvSpPr>
                <a:spLocks noChangeArrowheads="1"/>
              </p:cNvSpPr>
              <p:nvPr userDrawn="1"/>
            </p:nvSpPr>
            <p:spPr bwMode="ltGray">
              <a:xfrm rot="3368036">
                <a:off x="772" y="369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28" name="Rectangle 39"/>
              <p:cNvSpPr>
                <a:spLocks noChangeArrowheads="1"/>
              </p:cNvSpPr>
              <p:nvPr userDrawn="1"/>
            </p:nvSpPr>
            <p:spPr bwMode="ltGray">
              <a:xfrm rot="3368036">
                <a:off x="746" y="3716"/>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29" name="Rectangle 40"/>
              <p:cNvSpPr>
                <a:spLocks noChangeArrowheads="1"/>
              </p:cNvSpPr>
              <p:nvPr userDrawn="1"/>
            </p:nvSpPr>
            <p:spPr bwMode="ltGray">
              <a:xfrm rot="3816889">
                <a:off x="717" y="3734"/>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30" name="Rectangle 41"/>
              <p:cNvSpPr>
                <a:spLocks noChangeArrowheads="1"/>
              </p:cNvSpPr>
              <p:nvPr userDrawn="1"/>
            </p:nvSpPr>
            <p:spPr bwMode="ltGray">
              <a:xfrm rot="2302266">
                <a:off x="923" y="3587"/>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31" name="Rectangle 42"/>
              <p:cNvSpPr>
                <a:spLocks noChangeArrowheads="1"/>
              </p:cNvSpPr>
              <p:nvPr userDrawn="1"/>
            </p:nvSpPr>
            <p:spPr bwMode="ltGray">
              <a:xfrm rot="2302266">
                <a:off x="899" y="3606"/>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32" name="Rectangle 43"/>
              <p:cNvSpPr>
                <a:spLocks noChangeArrowheads="1"/>
              </p:cNvSpPr>
              <p:nvPr userDrawn="1"/>
            </p:nvSpPr>
            <p:spPr bwMode="ltGray">
              <a:xfrm rot="2707562">
                <a:off x="876" y="3626"/>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33" name="Rectangle 44"/>
              <p:cNvSpPr>
                <a:spLocks noChangeArrowheads="1"/>
              </p:cNvSpPr>
              <p:nvPr userDrawn="1"/>
            </p:nvSpPr>
            <p:spPr bwMode="ltGray">
              <a:xfrm rot="2707562">
                <a:off x="850" y="3644"/>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34" name="Rectangle 45"/>
              <p:cNvSpPr>
                <a:spLocks noChangeArrowheads="1"/>
              </p:cNvSpPr>
              <p:nvPr userDrawn="1"/>
            </p:nvSpPr>
            <p:spPr bwMode="ltGray">
              <a:xfrm rot="1525830">
                <a:off x="1027" y="3473"/>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35" name="Rectangle 46"/>
              <p:cNvSpPr>
                <a:spLocks noChangeArrowheads="1"/>
              </p:cNvSpPr>
              <p:nvPr userDrawn="1"/>
            </p:nvSpPr>
            <p:spPr bwMode="ltGray">
              <a:xfrm rot="1525830">
                <a:off x="1009" y="3497"/>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36" name="Rectangle 47"/>
              <p:cNvSpPr>
                <a:spLocks noChangeArrowheads="1"/>
              </p:cNvSpPr>
              <p:nvPr userDrawn="1"/>
            </p:nvSpPr>
            <p:spPr bwMode="ltGray">
              <a:xfrm rot="1788117">
                <a:off x="990" y="3519"/>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37" name="Rectangle 48"/>
              <p:cNvSpPr>
                <a:spLocks noChangeArrowheads="1"/>
              </p:cNvSpPr>
              <p:nvPr userDrawn="1"/>
            </p:nvSpPr>
            <p:spPr bwMode="ltGray">
              <a:xfrm rot="1788117">
                <a:off x="969" y="3544"/>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38" name="Rectangle 49"/>
              <p:cNvSpPr>
                <a:spLocks noChangeArrowheads="1"/>
              </p:cNvSpPr>
              <p:nvPr userDrawn="1"/>
            </p:nvSpPr>
            <p:spPr bwMode="ltGray">
              <a:xfrm rot="841630">
                <a:off x="1113" y="3355"/>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39" name="Rectangle 50"/>
              <p:cNvSpPr>
                <a:spLocks noChangeArrowheads="1"/>
              </p:cNvSpPr>
              <p:nvPr userDrawn="1"/>
            </p:nvSpPr>
            <p:spPr bwMode="ltGray">
              <a:xfrm rot="841630">
                <a:off x="1100" y="3378"/>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40" name="Rectangle 51"/>
              <p:cNvSpPr>
                <a:spLocks noChangeArrowheads="1"/>
              </p:cNvSpPr>
              <p:nvPr userDrawn="1"/>
            </p:nvSpPr>
            <p:spPr bwMode="ltGray">
              <a:xfrm rot="1308689">
                <a:off x="1086" y="3404"/>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41" name="Rectangle 52"/>
              <p:cNvSpPr>
                <a:spLocks noChangeArrowheads="1"/>
              </p:cNvSpPr>
              <p:nvPr userDrawn="1"/>
            </p:nvSpPr>
            <p:spPr bwMode="ltGray">
              <a:xfrm rot="1308689">
                <a:off x="1064" y="3425"/>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42" name="Rectangle 53"/>
              <p:cNvSpPr>
                <a:spLocks noChangeArrowheads="1"/>
              </p:cNvSpPr>
              <p:nvPr userDrawn="1"/>
            </p:nvSpPr>
            <p:spPr bwMode="ltGray">
              <a:xfrm rot="469913">
                <a:off x="1172" y="3225"/>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43" name="Rectangle 54"/>
              <p:cNvSpPr>
                <a:spLocks noChangeArrowheads="1"/>
              </p:cNvSpPr>
              <p:nvPr userDrawn="1"/>
            </p:nvSpPr>
            <p:spPr bwMode="ltGray">
              <a:xfrm rot="559869">
                <a:off x="1162" y="3250"/>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44" name="Rectangle 55"/>
              <p:cNvSpPr>
                <a:spLocks noChangeArrowheads="1"/>
              </p:cNvSpPr>
              <p:nvPr userDrawn="1"/>
            </p:nvSpPr>
            <p:spPr bwMode="ltGray">
              <a:xfrm rot="734079">
                <a:off x="1154" y="3276"/>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45" name="Rectangle 56"/>
              <p:cNvSpPr>
                <a:spLocks noChangeArrowheads="1"/>
              </p:cNvSpPr>
              <p:nvPr userDrawn="1"/>
            </p:nvSpPr>
            <p:spPr bwMode="ltGray">
              <a:xfrm rot="734079">
                <a:off x="1141" y="3304"/>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46" name="Rectangle 57"/>
              <p:cNvSpPr>
                <a:spLocks noChangeArrowheads="1"/>
              </p:cNvSpPr>
              <p:nvPr userDrawn="1"/>
            </p:nvSpPr>
            <p:spPr bwMode="ltGray">
              <a:xfrm rot="-293905">
                <a:off x="1211" y="3096"/>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47" name="Rectangle 58"/>
              <p:cNvSpPr>
                <a:spLocks noChangeArrowheads="1"/>
              </p:cNvSpPr>
              <p:nvPr userDrawn="1"/>
            </p:nvSpPr>
            <p:spPr bwMode="ltGray">
              <a:xfrm rot="-8">
                <a:off x="1201" y="3122"/>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48" name="Rectangle 59"/>
              <p:cNvSpPr>
                <a:spLocks noChangeArrowheads="1"/>
              </p:cNvSpPr>
              <p:nvPr userDrawn="1"/>
            </p:nvSpPr>
            <p:spPr bwMode="ltGray">
              <a:xfrm rot="-8">
                <a:off x="1200" y="3147"/>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49" name="Rectangle 60"/>
              <p:cNvSpPr>
                <a:spLocks noChangeArrowheads="1"/>
              </p:cNvSpPr>
              <p:nvPr userDrawn="1"/>
            </p:nvSpPr>
            <p:spPr bwMode="ltGray">
              <a:xfrm rot="214188">
                <a:off x="1189" y="3173"/>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50" name="Rectangle 61"/>
              <p:cNvSpPr>
                <a:spLocks noChangeArrowheads="1"/>
              </p:cNvSpPr>
              <p:nvPr userDrawn="1"/>
            </p:nvSpPr>
            <p:spPr bwMode="ltGray">
              <a:xfrm rot="-682388">
                <a:off x="1219" y="2965"/>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51" name="Rectangle 62"/>
              <p:cNvSpPr>
                <a:spLocks noChangeArrowheads="1"/>
              </p:cNvSpPr>
              <p:nvPr userDrawn="1"/>
            </p:nvSpPr>
            <p:spPr bwMode="ltGray">
              <a:xfrm rot="-480400">
                <a:off x="1220" y="2991"/>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52" name="Rectangle 63"/>
              <p:cNvSpPr>
                <a:spLocks noChangeArrowheads="1"/>
              </p:cNvSpPr>
              <p:nvPr userDrawn="1"/>
            </p:nvSpPr>
            <p:spPr bwMode="ltGray">
              <a:xfrm rot="-480400">
                <a:off x="1220" y="3015"/>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53" name="Rectangle 64"/>
              <p:cNvSpPr>
                <a:spLocks noChangeArrowheads="1"/>
              </p:cNvSpPr>
              <p:nvPr userDrawn="1"/>
            </p:nvSpPr>
            <p:spPr bwMode="ltGray">
              <a:xfrm rot="-270546">
                <a:off x="1219" y="3041"/>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54" name="Rectangle 65"/>
              <p:cNvSpPr>
                <a:spLocks noChangeArrowheads="1"/>
              </p:cNvSpPr>
              <p:nvPr userDrawn="1"/>
            </p:nvSpPr>
            <p:spPr bwMode="ltGray">
              <a:xfrm rot="-1132286">
                <a:off x="1207" y="2843"/>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55" name="Rectangle 66"/>
              <p:cNvSpPr>
                <a:spLocks noChangeArrowheads="1"/>
              </p:cNvSpPr>
              <p:nvPr userDrawn="1"/>
            </p:nvSpPr>
            <p:spPr bwMode="ltGray">
              <a:xfrm rot="-969272">
                <a:off x="1213" y="2864"/>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56" name="Rectangle 67"/>
              <p:cNvSpPr>
                <a:spLocks noChangeArrowheads="1"/>
              </p:cNvSpPr>
              <p:nvPr userDrawn="1"/>
            </p:nvSpPr>
            <p:spPr bwMode="ltGray">
              <a:xfrm rot="-969272">
                <a:off x="1216" y="2888"/>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57" name="Rectangle 68"/>
              <p:cNvSpPr>
                <a:spLocks noChangeArrowheads="1"/>
              </p:cNvSpPr>
              <p:nvPr userDrawn="1"/>
            </p:nvSpPr>
            <p:spPr bwMode="ltGray">
              <a:xfrm rot="-806259">
                <a:off x="1219" y="2915"/>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58" name="Rectangle 69"/>
              <p:cNvSpPr>
                <a:spLocks noChangeArrowheads="1"/>
              </p:cNvSpPr>
              <p:nvPr userDrawn="1"/>
            </p:nvSpPr>
            <p:spPr bwMode="ltGray">
              <a:xfrm rot="-1543941">
                <a:off x="1165" y="2727"/>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59" name="Rectangle 70"/>
              <p:cNvSpPr>
                <a:spLocks noChangeArrowheads="1"/>
              </p:cNvSpPr>
              <p:nvPr userDrawn="1"/>
            </p:nvSpPr>
            <p:spPr bwMode="ltGray">
              <a:xfrm rot="-1341953">
                <a:off x="1176" y="2752"/>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60" name="Rectangle 71"/>
              <p:cNvSpPr>
                <a:spLocks noChangeArrowheads="1"/>
              </p:cNvSpPr>
              <p:nvPr userDrawn="1"/>
            </p:nvSpPr>
            <p:spPr bwMode="ltGray">
              <a:xfrm rot="-1341953">
                <a:off x="1184" y="2775"/>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61" name="Rectangle 72"/>
              <p:cNvSpPr>
                <a:spLocks noChangeArrowheads="1"/>
              </p:cNvSpPr>
              <p:nvPr userDrawn="1"/>
            </p:nvSpPr>
            <p:spPr bwMode="ltGray">
              <a:xfrm rot="-1341953">
                <a:off x="1194" y="2795"/>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62" name="Rectangle 73"/>
              <p:cNvSpPr>
                <a:spLocks noChangeArrowheads="1"/>
              </p:cNvSpPr>
              <p:nvPr userDrawn="1"/>
            </p:nvSpPr>
            <p:spPr bwMode="ltGray">
              <a:xfrm rot="-1928746">
                <a:off x="1101" y="2628"/>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63" name="Rectangle 74"/>
              <p:cNvSpPr>
                <a:spLocks noChangeArrowheads="1"/>
              </p:cNvSpPr>
              <p:nvPr userDrawn="1"/>
            </p:nvSpPr>
            <p:spPr bwMode="ltGray">
              <a:xfrm rot="-1844175">
                <a:off x="1114" y="2645"/>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64" name="Rectangle 75"/>
              <p:cNvSpPr>
                <a:spLocks noChangeArrowheads="1"/>
              </p:cNvSpPr>
              <p:nvPr userDrawn="1"/>
            </p:nvSpPr>
            <p:spPr bwMode="ltGray">
              <a:xfrm rot="-1752383">
                <a:off x="1129" y="2667"/>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65" name="Rectangle 76"/>
              <p:cNvSpPr>
                <a:spLocks noChangeArrowheads="1"/>
              </p:cNvSpPr>
              <p:nvPr userDrawn="1"/>
            </p:nvSpPr>
            <p:spPr bwMode="ltGray">
              <a:xfrm rot="-1752383">
                <a:off x="1142" y="2684"/>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66" name="Rectangle 77"/>
              <p:cNvSpPr>
                <a:spLocks noChangeArrowheads="1"/>
              </p:cNvSpPr>
              <p:nvPr userDrawn="1"/>
            </p:nvSpPr>
            <p:spPr bwMode="ltGray">
              <a:xfrm rot="-2466736">
                <a:off x="1014" y="2538"/>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67" name="Rectangle 78"/>
              <p:cNvSpPr>
                <a:spLocks noChangeArrowheads="1"/>
              </p:cNvSpPr>
              <p:nvPr userDrawn="1"/>
            </p:nvSpPr>
            <p:spPr bwMode="ltGray">
              <a:xfrm rot="-2466736">
                <a:off x="1035" y="2557"/>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68" name="Rectangle 79"/>
              <p:cNvSpPr>
                <a:spLocks noChangeArrowheads="1"/>
              </p:cNvSpPr>
              <p:nvPr userDrawn="1"/>
            </p:nvSpPr>
            <p:spPr bwMode="ltGray">
              <a:xfrm rot="-2466736">
                <a:off x="1050" y="2574"/>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69" name="Rectangle 80"/>
              <p:cNvSpPr>
                <a:spLocks noChangeArrowheads="1"/>
              </p:cNvSpPr>
              <p:nvPr userDrawn="1"/>
            </p:nvSpPr>
            <p:spPr bwMode="ltGray">
              <a:xfrm rot="-2342866">
                <a:off x="1068" y="2590"/>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70" name="Freeform 81"/>
              <p:cNvSpPr>
                <a:spLocks/>
              </p:cNvSpPr>
              <p:nvPr userDrawn="1"/>
            </p:nvSpPr>
            <p:spPr bwMode="ltGray">
              <a:xfrm>
                <a:off x="486" y="2563"/>
                <a:ext cx="180" cy="151"/>
              </a:xfrm>
              <a:custGeom>
                <a:avLst/>
                <a:gdLst>
                  <a:gd name="T0" fmla="*/ 0 w 180"/>
                  <a:gd name="T1" fmla="*/ 144 h 151"/>
                  <a:gd name="T2" fmla="*/ 28 w 180"/>
                  <a:gd name="T3" fmla="*/ 147 h 151"/>
                  <a:gd name="T4" fmla="*/ 64 w 180"/>
                  <a:gd name="T5" fmla="*/ 46 h 151"/>
                  <a:gd name="T6" fmla="*/ 94 w 180"/>
                  <a:gd name="T7" fmla="*/ 151 h 151"/>
                  <a:gd name="T8" fmla="*/ 129 w 180"/>
                  <a:gd name="T9" fmla="*/ 151 h 151"/>
                  <a:gd name="T10" fmla="*/ 180 w 180"/>
                  <a:gd name="T11" fmla="*/ 9 h 151"/>
                  <a:gd name="T12" fmla="*/ 148 w 180"/>
                  <a:gd name="T13" fmla="*/ 10 h 151"/>
                  <a:gd name="T14" fmla="*/ 112 w 180"/>
                  <a:gd name="T15" fmla="*/ 112 h 151"/>
                  <a:gd name="T16" fmla="*/ 79 w 180"/>
                  <a:gd name="T17" fmla="*/ 0 h 151"/>
                  <a:gd name="T18" fmla="*/ 48 w 180"/>
                  <a:gd name="T19" fmla="*/ 0 h 151"/>
                  <a:gd name="T20" fmla="*/ 0 w 180"/>
                  <a:gd name="T21" fmla="*/ 144 h 15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0" h="151">
                    <a:moveTo>
                      <a:pt x="0" y="144"/>
                    </a:moveTo>
                    <a:lnTo>
                      <a:pt x="28" y="147"/>
                    </a:lnTo>
                    <a:lnTo>
                      <a:pt x="64" y="46"/>
                    </a:lnTo>
                    <a:lnTo>
                      <a:pt x="94" y="151"/>
                    </a:lnTo>
                    <a:lnTo>
                      <a:pt x="129" y="151"/>
                    </a:lnTo>
                    <a:lnTo>
                      <a:pt x="180" y="9"/>
                    </a:lnTo>
                    <a:lnTo>
                      <a:pt x="148" y="10"/>
                    </a:lnTo>
                    <a:lnTo>
                      <a:pt x="112" y="112"/>
                    </a:lnTo>
                    <a:lnTo>
                      <a:pt x="79" y="0"/>
                    </a:lnTo>
                    <a:lnTo>
                      <a:pt x="48"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1" name="Rectangle 82"/>
              <p:cNvSpPr>
                <a:spLocks noChangeArrowheads="1"/>
              </p:cNvSpPr>
              <p:nvPr userDrawn="1"/>
            </p:nvSpPr>
            <p:spPr bwMode="ltGray">
              <a:xfrm rot="6575641">
                <a:off x="-217" y="3138"/>
                <a:ext cx="122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72" name="Rectangle 83"/>
              <p:cNvSpPr>
                <a:spLocks noChangeArrowheads="1"/>
              </p:cNvSpPr>
              <p:nvPr userDrawn="1"/>
            </p:nvSpPr>
            <p:spPr bwMode="ltGray">
              <a:xfrm rot="238799">
                <a:off x="4" y="3146"/>
                <a:ext cx="103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73" name="Rectangle 84"/>
              <p:cNvSpPr>
                <a:spLocks noChangeArrowheads="1"/>
              </p:cNvSpPr>
              <p:nvPr userDrawn="1"/>
            </p:nvSpPr>
            <p:spPr bwMode="ltGray">
              <a:xfrm rot="-2957028">
                <a:off x="907" y="2472"/>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74" name="Rectangle 85"/>
              <p:cNvSpPr>
                <a:spLocks noChangeArrowheads="1"/>
              </p:cNvSpPr>
              <p:nvPr userDrawn="1"/>
            </p:nvSpPr>
            <p:spPr bwMode="ltGray">
              <a:xfrm rot="-2957028">
                <a:off x="930" y="2486"/>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75" name="Rectangle 86"/>
              <p:cNvSpPr>
                <a:spLocks noChangeArrowheads="1"/>
              </p:cNvSpPr>
              <p:nvPr userDrawn="1"/>
            </p:nvSpPr>
            <p:spPr bwMode="ltGray">
              <a:xfrm rot="-2957028">
                <a:off x="954" y="2497"/>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76" name="Rectangle 87"/>
              <p:cNvSpPr>
                <a:spLocks noChangeArrowheads="1"/>
              </p:cNvSpPr>
              <p:nvPr userDrawn="1"/>
            </p:nvSpPr>
            <p:spPr bwMode="ltGray">
              <a:xfrm rot="-2661033">
                <a:off x="974" y="2509"/>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77" name="Rectangle 88"/>
              <p:cNvSpPr>
                <a:spLocks noChangeArrowheads="1"/>
              </p:cNvSpPr>
              <p:nvPr userDrawn="1"/>
            </p:nvSpPr>
            <p:spPr bwMode="ltGray">
              <a:xfrm rot="-3638503">
                <a:off x="788" y="2426"/>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78" name="Rectangle 89"/>
              <p:cNvSpPr>
                <a:spLocks noChangeArrowheads="1"/>
              </p:cNvSpPr>
              <p:nvPr userDrawn="1"/>
            </p:nvSpPr>
            <p:spPr bwMode="ltGray">
              <a:xfrm rot="-3638503">
                <a:off x="815" y="2434"/>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79" name="Rectangle 90"/>
              <p:cNvSpPr>
                <a:spLocks noChangeArrowheads="1"/>
              </p:cNvSpPr>
              <p:nvPr userDrawn="1"/>
            </p:nvSpPr>
            <p:spPr bwMode="ltGray">
              <a:xfrm rot="-3514633">
                <a:off x="837" y="2440"/>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80" name="Rectangle 91"/>
              <p:cNvSpPr>
                <a:spLocks noChangeArrowheads="1"/>
              </p:cNvSpPr>
              <p:nvPr userDrawn="1"/>
            </p:nvSpPr>
            <p:spPr bwMode="ltGray">
              <a:xfrm rot="-3220799">
                <a:off x="862" y="2452"/>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81" name="Rectangle 92"/>
              <p:cNvSpPr>
                <a:spLocks noChangeArrowheads="1"/>
              </p:cNvSpPr>
              <p:nvPr userDrawn="1"/>
            </p:nvSpPr>
            <p:spPr bwMode="ltGray">
              <a:xfrm rot="-4338250">
                <a:off x="649" y="2396"/>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82" name="Rectangle 93"/>
              <p:cNvSpPr>
                <a:spLocks noChangeArrowheads="1"/>
              </p:cNvSpPr>
              <p:nvPr userDrawn="1"/>
            </p:nvSpPr>
            <p:spPr bwMode="ltGray">
              <a:xfrm rot="-4250359">
                <a:off x="677" y="2402"/>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83" name="Rectangle 94"/>
              <p:cNvSpPr>
                <a:spLocks noChangeArrowheads="1"/>
              </p:cNvSpPr>
              <p:nvPr userDrawn="1"/>
            </p:nvSpPr>
            <p:spPr bwMode="ltGray">
              <a:xfrm rot="-4250359">
                <a:off x="708" y="2406"/>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84" name="Rectangle 95"/>
              <p:cNvSpPr>
                <a:spLocks noChangeArrowheads="1"/>
              </p:cNvSpPr>
              <p:nvPr userDrawn="1"/>
            </p:nvSpPr>
            <p:spPr bwMode="ltGray">
              <a:xfrm rot="-3989246">
                <a:off x="738" y="2410"/>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85" name="Rectangle 96"/>
              <p:cNvSpPr>
                <a:spLocks noChangeArrowheads="1"/>
              </p:cNvSpPr>
              <p:nvPr userDrawn="1"/>
            </p:nvSpPr>
            <p:spPr bwMode="ltGray">
              <a:xfrm rot="-4862215">
                <a:off x="503" y="2394"/>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86" name="Rectangle 97"/>
              <p:cNvSpPr>
                <a:spLocks noChangeArrowheads="1"/>
              </p:cNvSpPr>
              <p:nvPr userDrawn="1"/>
            </p:nvSpPr>
            <p:spPr bwMode="ltGray">
              <a:xfrm rot="-4673370">
                <a:off x="534" y="2392"/>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87" name="Rectangle 98"/>
              <p:cNvSpPr>
                <a:spLocks noChangeArrowheads="1"/>
              </p:cNvSpPr>
              <p:nvPr userDrawn="1"/>
            </p:nvSpPr>
            <p:spPr bwMode="ltGray">
              <a:xfrm rot="-4646721">
                <a:off x="563" y="2390"/>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88" name="Rectangle 99"/>
              <p:cNvSpPr>
                <a:spLocks noChangeArrowheads="1"/>
              </p:cNvSpPr>
              <p:nvPr userDrawn="1"/>
            </p:nvSpPr>
            <p:spPr bwMode="ltGray">
              <a:xfrm rot="-4580623">
                <a:off x="595" y="2390"/>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89" name="Rectangle 100"/>
              <p:cNvSpPr>
                <a:spLocks noChangeArrowheads="1"/>
              </p:cNvSpPr>
              <p:nvPr userDrawn="1"/>
            </p:nvSpPr>
            <p:spPr bwMode="ltGray">
              <a:xfrm rot="-5195129">
                <a:off x="355" y="2414"/>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90" name="Rectangle 101"/>
              <p:cNvSpPr>
                <a:spLocks noChangeArrowheads="1"/>
              </p:cNvSpPr>
              <p:nvPr userDrawn="1"/>
            </p:nvSpPr>
            <p:spPr bwMode="ltGray">
              <a:xfrm rot="-5360484">
                <a:off x="385" y="2408"/>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91" name="Rectangle 102"/>
              <p:cNvSpPr>
                <a:spLocks noChangeArrowheads="1"/>
              </p:cNvSpPr>
              <p:nvPr userDrawn="1"/>
            </p:nvSpPr>
            <p:spPr bwMode="ltGray">
              <a:xfrm rot="-5288939">
                <a:off x="419" y="2404"/>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92" name="Rectangle 103"/>
              <p:cNvSpPr>
                <a:spLocks noChangeArrowheads="1"/>
              </p:cNvSpPr>
              <p:nvPr userDrawn="1"/>
            </p:nvSpPr>
            <p:spPr bwMode="ltGray">
              <a:xfrm rot="-5164854">
                <a:off x="449" y="2400"/>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93" name="Rectangle 104"/>
              <p:cNvSpPr>
                <a:spLocks noChangeArrowheads="1"/>
              </p:cNvSpPr>
              <p:nvPr userDrawn="1"/>
            </p:nvSpPr>
            <p:spPr bwMode="ltGray">
              <a:xfrm rot="-6132163">
                <a:off x="206" y="245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94" name="Rectangle 105"/>
              <p:cNvSpPr>
                <a:spLocks noChangeArrowheads="1"/>
              </p:cNvSpPr>
              <p:nvPr userDrawn="1"/>
            </p:nvSpPr>
            <p:spPr bwMode="ltGray">
              <a:xfrm rot="-6220433">
                <a:off x="237" y="244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95" name="Rectangle 106"/>
              <p:cNvSpPr>
                <a:spLocks noChangeArrowheads="1"/>
              </p:cNvSpPr>
              <p:nvPr userDrawn="1"/>
            </p:nvSpPr>
            <p:spPr bwMode="ltGray">
              <a:xfrm rot="-6110943">
                <a:off x="266" y="243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96" name="Rectangle 107"/>
              <p:cNvSpPr>
                <a:spLocks noChangeArrowheads="1"/>
              </p:cNvSpPr>
              <p:nvPr userDrawn="1"/>
            </p:nvSpPr>
            <p:spPr bwMode="ltGray">
              <a:xfrm rot="-5919570">
                <a:off x="293" y="2426"/>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97" name="Rectangle 108"/>
              <p:cNvSpPr>
                <a:spLocks noChangeArrowheads="1"/>
              </p:cNvSpPr>
              <p:nvPr userDrawn="1"/>
            </p:nvSpPr>
            <p:spPr bwMode="ltGray">
              <a:xfrm rot="-7376291">
                <a:off x="6" y="254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98" name="Rectangle 109"/>
              <p:cNvSpPr>
                <a:spLocks noChangeArrowheads="1"/>
              </p:cNvSpPr>
              <p:nvPr userDrawn="1"/>
            </p:nvSpPr>
            <p:spPr bwMode="ltGray">
              <a:xfrm rot="-7168347">
                <a:off x="65" y="2516"/>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99" name="Rectangle 110"/>
              <p:cNvSpPr>
                <a:spLocks noChangeArrowheads="1"/>
              </p:cNvSpPr>
              <p:nvPr userDrawn="1"/>
            </p:nvSpPr>
            <p:spPr bwMode="ltGray">
              <a:xfrm rot="-6802416">
                <a:off x="92" y="2502"/>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00" name="Rectangle 111"/>
              <p:cNvSpPr>
                <a:spLocks noChangeArrowheads="1"/>
              </p:cNvSpPr>
              <p:nvPr userDrawn="1"/>
            </p:nvSpPr>
            <p:spPr bwMode="ltGray">
              <a:xfrm rot="-6802416">
                <a:off x="119" y="2492"/>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01" name="Rectangle 112"/>
              <p:cNvSpPr>
                <a:spLocks noChangeArrowheads="1"/>
              </p:cNvSpPr>
              <p:nvPr userDrawn="1"/>
            </p:nvSpPr>
            <p:spPr bwMode="ltGray">
              <a:xfrm rot="-6457704">
                <a:off x="150" y="247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02" name="Rectangle 113"/>
              <p:cNvSpPr>
                <a:spLocks noChangeArrowheads="1"/>
              </p:cNvSpPr>
              <p:nvPr userDrawn="1"/>
            </p:nvSpPr>
            <p:spPr bwMode="ltGray">
              <a:xfrm rot="-1876771">
                <a:off x="0" y="3363"/>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03" name="Rectangle 114"/>
              <p:cNvSpPr>
                <a:spLocks noChangeArrowheads="1"/>
              </p:cNvSpPr>
              <p:nvPr userDrawn="1"/>
            </p:nvSpPr>
            <p:spPr bwMode="ltGray">
              <a:xfrm rot="3283992">
                <a:off x="511" y="3478"/>
                <a:ext cx="24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04" name="Rectangle 115"/>
              <p:cNvSpPr>
                <a:spLocks noChangeArrowheads="1"/>
              </p:cNvSpPr>
              <p:nvPr userDrawn="1"/>
            </p:nvSpPr>
            <p:spPr bwMode="ltGray">
              <a:xfrm rot="3283992">
                <a:off x="35" y="2798"/>
                <a:ext cx="24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05" name="Rectangle 116"/>
              <p:cNvSpPr>
                <a:spLocks noChangeArrowheads="1"/>
              </p:cNvSpPr>
              <p:nvPr userDrawn="1"/>
            </p:nvSpPr>
            <p:spPr bwMode="ltGray">
              <a:xfrm rot="-1876771">
                <a:off x="700" y="2851"/>
                <a:ext cx="31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06" name="Rectangle 117"/>
              <p:cNvSpPr>
                <a:spLocks noChangeArrowheads="1"/>
              </p:cNvSpPr>
              <p:nvPr userDrawn="1"/>
            </p:nvSpPr>
            <p:spPr bwMode="ltGray">
              <a:xfrm rot="5908516">
                <a:off x="200" y="3915"/>
                <a:ext cx="138"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07" name="Rectangle 118"/>
              <p:cNvSpPr>
                <a:spLocks noChangeArrowheads="1"/>
              </p:cNvSpPr>
              <p:nvPr userDrawn="1"/>
            </p:nvSpPr>
            <p:spPr bwMode="ltGray">
              <a:xfrm rot="6683973">
                <a:off x="45" y="3915"/>
                <a:ext cx="144"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08" name="Rectangle 119"/>
              <p:cNvSpPr>
                <a:spLocks noChangeArrowheads="1"/>
              </p:cNvSpPr>
              <p:nvPr userDrawn="1"/>
            </p:nvSpPr>
            <p:spPr bwMode="ltGray">
              <a:xfrm rot="5245609">
                <a:off x="361" y="3893"/>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09" name="Rectangle 120"/>
              <p:cNvSpPr>
                <a:spLocks noChangeArrowheads="1"/>
              </p:cNvSpPr>
              <p:nvPr userDrawn="1"/>
            </p:nvSpPr>
            <p:spPr bwMode="ltGray">
              <a:xfrm rot="4500520">
                <a:off x="522" y="3847"/>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10" name="Rectangle 121"/>
              <p:cNvSpPr>
                <a:spLocks noChangeArrowheads="1"/>
              </p:cNvSpPr>
              <p:nvPr userDrawn="1"/>
            </p:nvSpPr>
            <p:spPr bwMode="ltGray">
              <a:xfrm rot="3805227">
                <a:off x="670" y="3778"/>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11" name="Rectangle 122"/>
              <p:cNvSpPr>
                <a:spLocks noChangeArrowheads="1"/>
              </p:cNvSpPr>
              <p:nvPr userDrawn="1"/>
            </p:nvSpPr>
            <p:spPr bwMode="ltGray">
              <a:xfrm rot="3060138">
                <a:off x="813" y="3688"/>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12" name="Rectangle 123"/>
              <p:cNvSpPr>
                <a:spLocks noChangeArrowheads="1"/>
              </p:cNvSpPr>
              <p:nvPr userDrawn="1"/>
            </p:nvSpPr>
            <p:spPr bwMode="ltGray">
              <a:xfrm rot="2090281">
                <a:off x="938" y="3582"/>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13" name="Rectangle 124"/>
              <p:cNvSpPr>
                <a:spLocks noChangeArrowheads="1"/>
              </p:cNvSpPr>
              <p:nvPr userDrawn="1"/>
            </p:nvSpPr>
            <p:spPr bwMode="ltGray">
              <a:xfrm rot="-7168347">
                <a:off x="-18" y="2506"/>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14" name="Rectangle 125"/>
              <p:cNvSpPr>
                <a:spLocks noChangeArrowheads="1"/>
              </p:cNvSpPr>
              <p:nvPr userDrawn="1"/>
            </p:nvSpPr>
            <p:spPr bwMode="ltGray">
              <a:xfrm rot="-6406501">
                <a:off x="136" y="2433"/>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15" name="Rectangle 126"/>
              <p:cNvSpPr>
                <a:spLocks noChangeArrowheads="1"/>
              </p:cNvSpPr>
              <p:nvPr userDrawn="1"/>
            </p:nvSpPr>
            <p:spPr bwMode="ltGray">
              <a:xfrm rot="-4970620">
                <a:off x="447" y="2364"/>
                <a:ext cx="138"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16" name="Rectangle 127"/>
              <p:cNvSpPr>
                <a:spLocks noChangeArrowheads="1"/>
              </p:cNvSpPr>
              <p:nvPr userDrawn="1"/>
            </p:nvSpPr>
            <p:spPr bwMode="ltGray">
              <a:xfrm rot="-4298502">
                <a:off x="597" y="2360"/>
                <a:ext cx="150"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17" name="Rectangle 128"/>
              <p:cNvSpPr>
                <a:spLocks noChangeArrowheads="1"/>
              </p:cNvSpPr>
              <p:nvPr userDrawn="1"/>
            </p:nvSpPr>
            <p:spPr bwMode="ltGray">
              <a:xfrm rot="-3676305">
                <a:off x="739" y="2386"/>
                <a:ext cx="15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18" name="Rectangle 129"/>
              <p:cNvSpPr>
                <a:spLocks noChangeArrowheads="1"/>
              </p:cNvSpPr>
              <p:nvPr userDrawn="1"/>
            </p:nvSpPr>
            <p:spPr bwMode="ltGray">
              <a:xfrm rot="-3188616">
                <a:off x="869" y="2430"/>
                <a:ext cx="16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19" name="Rectangle 130"/>
              <p:cNvSpPr>
                <a:spLocks noChangeArrowheads="1"/>
              </p:cNvSpPr>
              <p:nvPr userDrawn="1"/>
            </p:nvSpPr>
            <p:spPr bwMode="ltGray">
              <a:xfrm rot="-2610246">
                <a:off x="984" y="2497"/>
                <a:ext cx="16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20" name="Rectangle 131"/>
              <p:cNvSpPr>
                <a:spLocks noChangeArrowheads="1"/>
              </p:cNvSpPr>
              <p:nvPr userDrawn="1"/>
            </p:nvSpPr>
            <p:spPr bwMode="ltGray">
              <a:xfrm rot="-2190008">
                <a:off x="1075" y="2585"/>
                <a:ext cx="17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21" name="Rectangle 132"/>
              <p:cNvSpPr>
                <a:spLocks noChangeArrowheads="1"/>
              </p:cNvSpPr>
              <p:nvPr userDrawn="1"/>
            </p:nvSpPr>
            <p:spPr bwMode="ltGray">
              <a:xfrm rot="-1728558">
                <a:off x="1147" y="2688"/>
                <a:ext cx="16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22" name="Rectangle 133"/>
              <p:cNvSpPr>
                <a:spLocks noChangeArrowheads="1"/>
              </p:cNvSpPr>
              <p:nvPr userDrawn="1"/>
            </p:nvSpPr>
            <p:spPr bwMode="ltGray">
              <a:xfrm rot="-1172118">
                <a:off x="1198" y="2805"/>
                <a:ext cx="16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23" name="Rectangle 134"/>
              <p:cNvSpPr>
                <a:spLocks noChangeArrowheads="1"/>
              </p:cNvSpPr>
              <p:nvPr userDrawn="1"/>
            </p:nvSpPr>
            <p:spPr bwMode="ltGray">
              <a:xfrm rot="-753845">
                <a:off x="1218" y="2930"/>
                <a:ext cx="16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24" name="Rectangle 135"/>
              <p:cNvSpPr>
                <a:spLocks noChangeArrowheads="1"/>
              </p:cNvSpPr>
              <p:nvPr userDrawn="1"/>
            </p:nvSpPr>
            <p:spPr bwMode="ltGray">
              <a:xfrm rot="-287823">
                <a:off x="1213" y="3066"/>
                <a:ext cx="16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25" name="Rectangle 136"/>
              <p:cNvSpPr>
                <a:spLocks noChangeArrowheads="1"/>
              </p:cNvSpPr>
              <p:nvPr userDrawn="1"/>
            </p:nvSpPr>
            <p:spPr bwMode="ltGray">
              <a:xfrm rot="696741">
                <a:off x="1126" y="3337"/>
                <a:ext cx="150"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26" name="Rectangle 137"/>
              <p:cNvSpPr>
                <a:spLocks noChangeArrowheads="1"/>
              </p:cNvSpPr>
              <p:nvPr userDrawn="1"/>
            </p:nvSpPr>
            <p:spPr bwMode="ltGray">
              <a:xfrm rot="1529990">
                <a:off x="1041" y="3465"/>
                <a:ext cx="140"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27" name="Freeform 138"/>
              <p:cNvSpPr>
                <a:spLocks/>
              </p:cNvSpPr>
              <p:nvPr userDrawn="1"/>
            </p:nvSpPr>
            <p:spPr bwMode="ltGray">
              <a:xfrm>
                <a:off x="850" y="3136"/>
                <a:ext cx="204" cy="120"/>
              </a:xfrm>
              <a:custGeom>
                <a:avLst/>
                <a:gdLst>
                  <a:gd name="T0" fmla="*/ 168 w 204"/>
                  <a:gd name="T1" fmla="*/ 120 h 120"/>
                  <a:gd name="T2" fmla="*/ 204 w 204"/>
                  <a:gd name="T3" fmla="*/ 12 h 120"/>
                  <a:gd name="T4" fmla="*/ 42 w 204"/>
                  <a:gd name="T5" fmla="*/ 0 h 120"/>
                  <a:gd name="T6" fmla="*/ 0 w 204"/>
                  <a:gd name="T7" fmla="*/ 108 h 120"/>
                  <a:gd name="T8" fmla="*/ 30 w 204"/>
                  <a:gd name="T9" fmla="*/ 114 h 120"/>
                  <a:gd name="T10" fmla="*/ 60 w 204"/>
                  <a:gd name="T11" fmla="*/ 30 h 120"/>
                  <a:gd name="T12" fmla="*/ 102 w 204"/>
                  <a:gd name="T13" fmla="*/ 36 h 120"/>
                  <a:gd name="T14" fmla="*/ 78 w 204"/>
                  <a:gd name="T15" fmla="*/ 108 h 120"/>
                  <a:gd name="T16" fmla="*/ 102 w 204"/>
                  <a:gd name="T17" fmla="*/ 108 h 120"/>
                  <a:gd name="T18" fmla="*/ 132 w 204"/>
                  <a:gd name="T19" fmla="*/ 36 h 120"/>
                  <a:gd name="T20" fmla="*/ 162 w 204"/>
                  <a:gd name="T21" fmla="*/ 36 h 120"/>
                  <a:gd name="T22" fmla="*/ 138 w 204"/>
                  <a:gd name="T23" fmla="*/ 114 h 120"/>
                  <a:gd name="T24" fmla="*/ 168 w 204"/>
                  <a:gd name="T25" fmla="*/ 120 h 1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4" h="120">
                    <a:moveTo>
                      <a:pt x="168" y="120"/>
                    </a:moveTo>
                    <a:lnTo>
                      <a:pt x="204" y="12"/>
                    </a:lnTo>
                    <a:lnTo>
                      <a:pt x="42" y="0"/>
                    </a:lnTo>
                    <a:lnTo>
                      <a:pt x="0" y="108"/>
                    </a:lnTo>
                    <a:lnTo>
                      <a:pt x="30" y="114"/>
                    </a:lnTo>
                    <a:lnTo>
                      <a:pt x="60" y="30"/>
                    </a:lnTo>
                    <a:lnTo>
                      <a:pt x="102" y="36"/>
                    </a:lnTo>
                    <a:lnTo>
                      <a:pt x="78" y="108"/>
                    </a:lnTo>
                    <a:lnTo>
                      <a:pt x="102" y="108"/>
                    </a:lnTo>
                    <a:lnTo>
                      <a:pt x="132" y="36"/>
                    </a:lnTo>
                    <a:lnTo>
                      <a:pt x="162" y="36"/>
                    </a:lnTo>
                    <a:lnTo>
                      <a:pt x="138" y="114"/>
                    </a:lnTo>
                    <a:lnTo>
                      <a:pt x="168" y="12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8" name="Freeform 139"/>
              <p:cNvSpPr>
                <a:spLocks/>
              </p:cNvSpPr>
              <p:nvPr userDrawn="1"/>
            </p:nvSpPr>
            <p:spPr bwMode="ltGray">
              <a:xfrm>
                <a:off x="19" y="2722"/>
                <a:ext cx="90" cy="78"/>
              </a:xfrm>
              <a:custGeom>
                <a:avLst/>
                <a:gdLst>
                  <a:gd name="T0" fmla="*/ 66 w 90"/>
                  <a:gd name="T1" fmla="*/ 36 h 78"/>
                  <a:gd name="T2" fmla="*/ 66 w 90"/>
                  <a:gd name="T3" fmla="*/ 36 h 78"/>
                  <a:gd name="T4" fmla="*/ 18 w 90"/>
                  <a:gd name="T5" fmla="*/ 24 h 78"/>
                  <a:gd name="T6" fmla="*/ 0 w 90"/>
                  <a:gd name="T7" fmla="*/ 30 h 78"/>
                  <a:gd name="T8" fmla="*/ 36 w 90"/>
                  <a:gd name="T9" fmla="*/ 78 h 78"/>
                  <a:gd name="T10" fmla="*/ 48 w 90"/>
                  <a:gd name="T11" fmla="*/ 72 h 78"/>
                  <a:gd name="T12" fmla="*/ 24 w 90"/>
                  <a:gd name="T13" fmla="*/ 36 h 78"/>
                  <a:gd name="T14" fmla="*/ 24 w 90"/>
                  <a:gd name="T15" fmla="*/ 36 h 78"/>
                  <a:gd name="T16" fmla="*/ 72 w 90"/>
                  <a:gd name="T17" fmla="*/ 54 h 78"/>
                  <a:gd name="T18" fmla="*/ 90 w 90"/>
                  <a:gd name="T19" fmla="*/ 42 h 78"/>
                  <a:gd name="T20" fmla="*/ 54 w 90"/>
                  <a:gd name="T21" fmla="*/ 0 h 78"/>
                  <a:gd name="T22" fmla="*/ 42 w 90"/>
                  <a:gd name="T23" fmla="*/ 6 h 78"/>
                  <a:gd name="T24" fmla="*/ 66 w 90"/>
                  <a:gd name="T25" fmla="*/ 36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8">
                    <a:moveTo>
                      <a:pt x="66" y="36"/>
                    </a:moveTo>
                    <a:lnTo>
                      <a:pt x="66" y="36"/>
                    </a:lnTo>
                    <a:lnTo>
                      <a:pt x="18" y="24"/>
                    </a:lnTo>
                    <a:lnTo>
                      <a:pt x="0" y="30"/>
                    </a:lnTo>
                    <a:lnTo>
                      <a:pt x="36" y="78"/>
                    </a:lnTo>
                    <a:lnTo>
                      <a:pt x="48" y="72"/>
                    </a:lnTo>
                    <a:lnTo>
                      <a:pt x="24" y="36"/>
                    </a:lnTo>
                    <a:lnTo>
                      <a:pt x="72" y="54"/>
                    </a:lnTo>
                    <a:lnTo>
                      <a:pt x="90" y="42"/>
                    </a:lnTo>
                    <a:lnTo>
                      <a:pt x="54" y="0"/>
                    </a:lnTo>
                    <a:lnTo>
                      <a:pt x="42" y="6"/>
                    </a:lnTo>
                    <a:lnTo>
                      <a:pt x="66" y="3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9" name="Freeform 140"/>
              <p:cNvSpPr>
                <a:spLocks/>
              </p:cNvSpPr>
              <p:nvPr userDrawn="1"/>
            </p:nvSpPr>
            <p:spPr bwMode="ltGray">
              <a:xfrm>
                <a:off x="97" y="2651"/>
                <a:ext cx="101" cy="89"/>
              </a:xfrm>
              <a:custGeom>
                <a:avLst/>
                <a:gdLst>
                  <a:gd name="T0" fmla="*/ 54 w 101"/>
                  <a:gd name="T1" fmla="*/ 89 h 89"/>
                  <a:gd name="T2" fmla="*/ 65 w 101"/>
                  <a:gd name="T3" fmla="*/ 83 h 89"/>
                  <a:gd name="T4" fmla="*/ 48 w 101"/>
                  <a:gd name="T5" fmla="*/ 35 h 89"/>
                  <a:gd name="T6" fmla="*/ 89 w 101"/>
                  <a:gd name="T7" fmla="*/ 65 h 89"/>
                  <a:gd name="T8" fmla="*/ 101 w 101"/>
                  <a:gd name="T9" fmla="*/ 59 h 89"/>
                  <a:gd name="T10" fmla="*/ 83 w 101"/>
                  <a:gd name="T11" fmla="*/ 0 h 89"/>
                  <a:gd name="T12" fmla="*/ 71 w 101"/>
                  <a:gd name="T13" fmla="*/ 12 h 89"/>
                  <a:gd name="T14" fmla="*/ 83 w 101"/>
                  <a:gd name="T15" fmla="*/ 41 h 89"/>
                  <a:gd name="T16" fmla="*/ 48 w 101"/>
                  <a:gd name="T17" fmla="*/ 23 h 89"/>
                  <a:gd name="T18" fmla="*/ 36 w 101"/>
                  <a:gd name="T19" fmla="*/ 29 h 89"/>
                  <a:gd name="T20" fmla="*/ 45 w 101"/>
                  <a:gd name="T21" fmla="*/ 68 h 89"/>
                  <a:gd name="T22" fmla="*/ 18 w 101"/>
                  <a:gd name="T23" fmla="*/ 41 h 89"/>
                  <a:gd name="T24" fmla="*/ 0 w 101"/>
                  <a:gd name="T25" fmla="*/ 53 h 89"/>
                  <a:gd name="T26" fmla="*/ 54 w 101"/>
                  <a:gd name="T27" fmla="*/ 89 h 8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1" h="89">
                    <a:moveTo>
                      <a:pt x="54" y="89"/>
                    </a:moveTo>
                    <a:lnTo>
                      <a:pt x="65" y="83"/>
                    </a:lnTo>
                    <a:lnTo>
                      <a:pt x="48" y="35"/>
                    </a:lnTo>
                    <a:lnTo>
                      <a:pt x="89" y="65"/>
                    </a:lnTo>
                    <a:lnTo>
                      <a:pt x="101" y="59"/>
                    </a:lnTo>
                    <a:lnTo>
                      <a:pt x="83" y="0"/>
                    </a:lnTo>
                    <a:lnTo>
                      <a:pt x="71" y="12"/>
                    </a:lnTo>
                    <a:lnTo>
                      <a:pt x="83" y="41"/>
                    </a:lnTo>
                    <a:lnTo>
                      <a:pt x="48" y="23"/>
                    </a:lnTo>
                    <a:lnTo>
                      <a:pt x="36" y="29"/>
                    </a:lnTo>
                    <a:lnTo>
                      <a:pt x="45" y="68"/>
                    </a:lnTo>
                    <a:lnTo>
                      <a:pt x="18" y="41"/>
                    </a:lnTo>
                    <a:lnTo>
                      <a:pt x="0" y="53"/>
                    </a:lnTo>
                    <a:lnTo>
                      <a:pt x="54" y="89"/>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0" name="Freeform 141"/>
              <p:cNvSpPr>
                <a:spLocks/>
              </p:cNvSpPr>
              <p:nvPr userDrawn="1"/>
            </p:nvSpPr>
            <p:spPr bwMode="ltGray">
              <a:xfrm>
                <a:off x="677" y="3502"/>
                <a:ext cx="83" cy="78"/>
              </a:xfrm>
              <a:custGeom>
                <a:avLst/>
                <a:gdLst>
                  <a:gd name="T0" fmla="*/ 36 w 83"/>
                  <a:gd name="T1" fmla="*/ 78 h 78"/>
                  <a:gd name="T2" fmla="*/ 83 w 83"/>
                  <a:gd name="T3" fmla="*/ 48 h 78"/>
                  <a:gd name="T4" fmla="*/ 54 w 83"/>
                  <a:gd name="T5" fmla="*/ 0 h 78"/>
                  <a:gd name="T6" fmla="*/ 0 w 83"/>
                  <a:gd name="T7" fmla="*/ 30 h 78"/>
                  <a:gd name="T8" fmla="*/ 6 w 83"/>
                  <a:gd name="T9" fmla="*/ 36 h 78"/>
                  <a:gd name="T10" fmla="*/ 42 w 83"/>
                  <a:gd name="T11" fmla="*/ 18 h 78"/>
                  <a:gd name="T12" fmla="*/ 54 w 83"/>
                  <a:gd name="T13" fmla="*/ 30 h 78"/>
                  <a:gd name="T14" fmla="*/ 24 w 83"/>
                  <a:gd name="T15" fmla="*/ 48 h 78"/>
                  <a:gd name="T16" fmla="*/ 30 w 83"/>
                  <a:gd name="T17" fmla="*/ 54 h 78"/>
                  <a:gd name="T18" fmla="*/ 60 w 83"/>
                  <a:gd name="T19" fmla="*/ 36 h 78"/>
                  <a:gd name="T20" fmla="*/ 66 w 83"/>
                  <a:gd name="T21" fmla="*/ 48 h 78"/>
                  <a:gd name="T22" fmla="*/ 30 w 83"/>
                  <a:gd name="T23" fmla="*/ 66 h 78"/>
                  <a:gd name="T24" fmla="*/ 36 w 83"/>
                  <a:gd name="T25" fmla="*/ 78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3" h="78">
                    <a:moveTo>
                      <a:pt x="36" y="78"/>
                    </a:moveTo>
                    <a:lnTo>
                      <a:pt x="83" y="48"/>
                    </a:lnTo>
                    <a:lnTo>
                      <a:pt x="54" y="0"/>
                    </a:lnTo>
                    <a:lnTo>
                      <a:pt x="0" y="30"/>
                    </a:lnTo>
                    <a:lnTo>
                      <a:pt x="6" y="36"/>
                    </a:lnTo>
                    <a:lnTo>
                      <a:pt x="42" y="18"/>
                    </a:lnTo>
                    <a:lnTo>
                      <a:pt x="54" y="30"/>
                    </a:lnTo>
                    <a:lnTo>
                      <a:pt x="24" y="48"/>
                    </a:lnTo>
                    <a:lnTo>
                      <a:pt x="30" y="54"/>
                    </a:lnTo>
                    <a:lnTo>
                      <a:pt x="60" y="36"/>
                    </a:lnTo>
                    <a:lnTo>
                      <a:pt x="66" y="48"/>
                    </a:lnTo>
                    <a:lnTo>
                      <a:pt x="30" y="66"/>
                    </a:lnTo>
                    <a:lnTo>
                      <a:pt x="36" y="7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1" name="Freeform 142"/>
              <p:cNvSpPr>
                <a:spLocks/>
              </p:cNvSpPr>
              <p:nvPr userDrawn="1"/>
            </p:nvSpPr>
            <p:spPr bwMode="ltGray">
              <a:xfrm>
                <a:off x="940" y="2782"/>
                <a:ext cx="90" cy="72"/>
              </a:xfrm>
              <a:custGeom>
                <a:avLst/>
                <a:gdLst>
                  <a:gd name="T0" fmla="*/ 90 w 90"/>
                  <a:gd name="T1" fmla="*/ 30 h 72"/>
                  <a:gd name="T2" fmla="*/ 66 w 90"/>
                  <a:gd name="T3" fmla="*/ 0 h 72"/>
                  <a:gd name="T4" fmla="*/ 0 w 90"/>
                  <a:gd name="T5" fmla="*/ 36 h 72"/>
                  <a:gd name="T6" fmla="*/ 24 w 90"/>
                  <a:gd name="T7" fmla="*/ 72 h 72"/>
                  <a:gd name="T8" fmla="*/ 36 w 90"/>
                  <a:gd name="T9" fmla="*/ 66 h 72"/>
                  <a:gd name="T10" fmla="*/ 18 w 90"/>
                  <a:gd name="T11" fmla="*/ 42 h 72"/>
                  <a:gd name="T12" fmla="*/ 36 w 90"/>
                  <a:gd name="T13" fmla="*/ 30 h 72"/>
                  <a:gd name="T14" fmla="*/ 54 w 90"/>
                  <a:gd name="T15" fmla="*/ 54 h 72"/>
                  <a:gd name="T16" fmla="*/ 60 w 90"/>
                  <a:gd name="T17" fmla="*/ 48 h 72"/>
                  <a:gd name="T18" fmla="*/ 48 w 90"/>
                  <a:gd name="T19" fmla="*/ 24 h 72"/>
                  <a:gd name="T20" fmla="*/ 60 w 90"/>
                  <a:gd name="T21" fmla="*/ 12 h 72"/>
                  <a:gd name="T22" fmla="*/ 78 w 90"/>
                  <a:gd name="T23" fmla="*/ 42 h 72"/>
                  <a:gd name="T24" fmla="*/ 90 w 90"/>
                  <a:gd name="T25" fmla="*/ 30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2">
                    <a:moveTo>
                      <a:pt x="90" y="30"/>
                    </a:moveTo>
                    <a:lnTo>
                      <a:pt x="66" y="0"/>
                    </a:lnTo>
                    <a:lnTo>
                      <a:pt x="0" y="36"/>
                    </a:lnTo>
                    <a:lnTo>
                      <a:pt x="24" y="72"/>
                    </a:lnTo>
                    <a:lnTo>
                      <a:pt x="36" y="66"/>
                    </a:lnTo>
                    <a:lnTo>
                      <a:pt x="18" y="42"/>
                    </a:lnTo>
                    <a:lnTo>
                      <a:pt x="36" y="30"/>
                    </a:lnTo>
                    <a:lnTo>
                      <a:pt x="54" y="54"/>
                    </a:lnTo>
                    <a:lnTo>
                      <a:pt x="60" y="48"/>
                    </a:lnTo>
                    <a:lnTo>
                      <a:pt x="48" y="24"/>
                    </a:lnTo>
                    <a:lnTo>
                      <a:pt x="60" y="12"/>
                    </a:lnTo>
                    <a:lnTo>
                      <a:pt x="78" y="42"/>
                    </a:lnTo>
                    <a:lnTo>
                      <a:pt x="90" y="3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2" name="Freeform 143"/>
              <p:cNvSpPr>
                <a:spLocks/>
              </p:cNvSpPr>
              <p:nvPr userDrawn="1"/>
            </p:nvSpPr>
            <p:spPr bwMode="ltGray">
              <a:xfrm>
                <a:off x="898" y="2716"/>
                <a:ext cx="90" cy="84"/>
              </a:xfrm>
              <a:custGeom>
                <a:avLst/>
                <a:gdLst>
                  <a:gd name="T0" fmla="*/ 42 w 90"/>
                  <a:gd name="T1" fmla="*/ 60 h 84"/>
                  <a:gd name="T2" fmla="*/ 42 w 90"/>
                  <a:gd name="T3" fmla="*/ 60 h 84"/>
                  <a:gd name="T4" fmla="*/ 72 w 90"/>
                  <a:gd name="T5" fmla="*/ 12 h 84"/>
                  <a:gd name="T6" fmla="*/ 66 w 90"/>
                  <a:gd name="T7" fmla="*/ 0 h 84"/>
                  <a:gd name="T8" fmla="*/ 0 w 90"/>
                  <a:gd name="T9" fmla="*/ 42 h 84"/>
                  <a:gd name="T10" fmla="*/ 6 w 90"/>
                  <a:gd name="T11" fmla="*/ 54 h 84"/>
                  <a:gd name="T12" fmla="*/ 54 w 90"/>
                  <a:gd name="T13" fmla="*/ 24 h 84"/>
                  <a:gd name="T14" fmla="*/ 54 w 90"/>
                  <a:gd name="T15" fmla="*/ 24 h 84"/>
                  <a:gd name="T16" fmla="*/ 18 w 90"/>
                  <a:gd name="T17" fmla="*/ 72 h 84"/>
                  <a:gd name="T18" fmla="*/ 24 w 90"/>
                  <a:gd name="T19" fmla="*/ 84 h 84"/>
                  <a:gd name="T20" fmla="*/ 90 w 90"/>
                  <a:gd name="T21" fmla="*/ 42 h 84"/>
                  <a:gd name="T22" fmla="*/ 84 w 90"/>
                  <a:gd name="T23" fmla="*/ 30 h 84"/>
                  <a:gd name="T24" fmla="*/ 42 w 90"/>
                  <a:gd name="T25" fmla="*/ 60 h 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84">
                    <a:moveTo>
                      <a:pt x="42" y="60"/>
                    </a:moveTo>
                    <a:lnTo>
                      <a:pt x="42" y="60"/>
                    </a:lnTo>
                    <a:lnTo>
                      <a:pt x="72" y="12"/>
                    </a:lnTo>
                    <a:lnTo>
                      <a:pt x="66" y="0"/>
                    </a:lnTo>
                    <a:lnTo>
                      <a:pt x="0" y="42"/>
                    </a:lnTo>
                    <a:lnTo>
                      <a:pt x="6" y="54"/>
                    </a:lnTo>
                    <a:lnTo>
                      <a:pt x="54" y="24"/>
                    </a:lnTo>
                    <a:lnTo>
                      <a:pt x="18" y="72"/>
                    </a:lnTo>
                    <a:lnTo>
                      <a:pt x="24" y="84"/>
                    </a:lnTo>
                    <a:lnTo>
                      <a:pt x="90" y="42"/>
                    </a:lnTo>
                    <a:lnTo>
                      <a:pt x="84" y="30"/>
                    </a:lnTo>
                    <a:lnTo>
                      <a:pt x="42" y="6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3" name="Freeform 144"/>
              <p:cNvSpPr>
                <a:spLocks/>
              </p:cNvSpPr>
              <p:nvPr userDrawn="1"/>
            </p:nvSpPr>
            <p:spPr bwMode="ltGray">
              <a:xfrm>
                <a:off x="7" y="3837"/>
                <a:ext cx="6" cy="12"/>
              </a:xfrm>
              <a:custGeom>
                <a:avLst/>
                <a:gdLst>
                  <a:gd name="T0" fmla="*/ 6 w 6"/>
                  <a:gd name="T1" fmla="*/ 0 h 12"/>
                  <a:gd name="T2" fmla="*/ 6 w 6"/>
                  <a:gd name="T3" fmla="*/ 0 h 12"/>
                  <a:gd name="T4" fmla="*/ 0 w 6"/>
                  <a:gd name="T5" fmla="*/ 0 h 12"/>
                  <a:gd name="T6" fmla="*/ 0 w 6"/>
                  <a:gd name="T7" fmla="*/ 0 h 12"/>
                  <a:gd name="T8" fmla="*/ 0 w 6"/>
                  <a:gd name="T9" fmla="*/ 12 h 12"/>
                  <a:gd name="T10" fmla="*/ 6 w 6"/>
                  <a:gd name="T11" fmla="*/ 0 h 12"/>
                  <a:gd name="T12" fmla="*/ 6 w 6"/>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2">
                    <a:moveTo>
                      <a:pt x="6" y="0"/>
                    </a:moveTo>
                    <a:lnTo>
                      <a:pt x="6" y="0"/>
                    </a:lnTo>
                    <a:lnTo>
                      <a:pt x="0" y="0"/>
                    </a:lnTo>
                    <a:lnTo>
                      <a:pt x="0" y="12"/>
                    </a:lnTo>
                    <a:lnTo>
                      <a:pt x="6"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4" name="Freeform 145"/>
              <p:cNvSpPr>
                <a:spLocks/>
              </p:cNvSpPr>
              <p:nvPr userDrawn="1"/>
            </p:nvSpPr>
            <p:spPr bwMode="ltGray">
              <a:xfrm>
                <a:off x="7" y="2555"/>
                <a:ext cx="30" cy="48"/>
              </a:xfrm>
              <a:custGeom>
                <a:avLst/>
                <a:gdLst>
                  <a:gd name="T0" fmla="*/ 18 w 30"/>
                  <a:gd name="T1" fmla="*/ 48 h 48"/>
                  <a:gd name="T2" fmla="*/ 18 w 30"/>
                  <a:gd name="T3" fmla="*/ 48 h 48"/>
                  <a:gd name="T4" fmla="*/ 30 w 30"/>
                  <a:gd name="T5" fmla="*/ 42 h 48"/>
                  <a:gd name="T6" fmla="*/ 0 w 30"/>
                  <a:gd name="T7" fmla="*/ 0 h 48"/>
                  <a:gd name="T8" fmla="*/ 0 w 30"/>
                  <a:gd name="T9" fmla="*/ 24 h 48"/>
                  <a:gd name="T10" fmla="*/ 18 w 30"/>
                  <a:gd name="T11" fmla="*/ 48 h 48"/>
                  <a:gd name="T12" fmla="*/ 18 w 30"/>
                  <a:gd name="T13" fmla="*/ 48 h 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48">
                    <a:moveTo>
                      <a:pt x="18" y="48"/>
                    </a:moveTo>
                    <a:lnTo>
                      <a:pt x="18" y="48"/>
                    </a:lnTo>
                    <a:lnTo>
                      <a:pt x="30" y="42"/>
                    </a:lnTo>
                    <a:lnTo>
                      <a:pt x="0" y="0"/>
                    </a:lnTo>
                    <a:lnTo>
                      <a:pt x="0" y="24"/>
                    </a:lnTo>
                    <a:lnTo>
                      <a:pt x="18" y="4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5" name="Freeform 146"/>
              <p:cNvSpPr>
                <a:spLocks/>
              </p:cNvSpPr>
              <p:nvPr userDrawn="1"/>
            </p:nvSpPr>
            <p:spPr bwMode="ltGray">
              <a:xfrm>
                <a:off x="7" y="3843"/>
                <a:ext cx="36" cy="66"/>
              </a:xfrm>
              <a:custGeom>
                <a:avLst/>
                <a:gdLst>
                  <a:gd name="T0" fmla="*/ 36 w 36"/>
                  <a:gd name="T1" fmla="*/ 0 h 66"/>
                  <a:gd name="T2" fmla="*/ 24 w 36"/>
                  <a:gd name="T3" fmla="*/ 0 h 66"/>
                  <a:gd name="T4" fmla="*/ 24 w 36"/>
                  <a:gd name="T5" fmla="*/ 0 h 66"/>
                  <a:gd name="T6" fmla="*/ 0 w 36"/>
                  <a:gd name="T7" fmla="*/ 36 h 66"/>
                  <a:gd name="T8" fmla="*/ 0 w 36"/>
                  <a:gd name="T9" fmla="*/ 66 h 66"/>
                  <a:gd name="T10" fmla="*/ 36 w 36"/>
                  <a:gd name="T11" fmla="*/ 0 h 66"/>
                  <a:gd name="T12" fmla="*/ 36 w 36"/>
                  <a:gd name="T13" fmla="*/ 0 h 6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66">
                    <a:moveTo>
                      <a:pt x="36" y="0"/>
                    </a:moveTo>
                    <a:lnTo>
                      <a:pt x="24" y="0"/>
                    </a:lnTo>
                    <a:lnTo>
                      <a:pt x="0" y="36"/>
                    </a:lnTo>
                    <a:lnTo>
                      <a:pt x="0" y="66"/>
                    </a:lnTo>
                    <a:lnTo>
                      <a:pt x="36"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6" name="Rectangle 147"/>
              <p:cNvSpPr>
                <a:spLocks noChangeArrowheads="1"/>
              </p:cNvSpPr>
              <p:nvPr userDrawn="1"/>
            </p:nvSpPr>
            <p:spPr bwMode="ltGray">
              <a:xfrm rot="244926">
                <a:off x="1177" y="3201"/>
                <a:ext cx="16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37" name="Rectangle 148"/>
              <p:cNvSpPr>
                <a:spLocks noChangeArrowheads="1"/>
              </p:cNvSpPr>
              <p:nvPr userDrawn="1"/>
            </p:nvSpPr>
            <p:spPr bwMode="ltGray">
              <a:xfrm rot="-5598588">
                <a:off x="290" y="2386"/>
                <a:ext cx="138"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38" name="Freeform 149"/>
              <p:cNvSpPr>
                <a:spLocks/>
              </p:cNvSpPr>
              <p:nvPr userDrawn="1"/>
            </p:nvSpPr>
            <p:spPr bwMode="ltGray">
              <a:xfrm>
                <a:off x="139" y="3573"/>
                <a:ext cx="144" cy="154"/>
              </a:xfrm>
              <a:custGeom>
                <a:avLst/>
                <a:gdLst>
                  <a:gd name="T0" fmla="*/ 0 w 144"/>
                  <a:gd name="T1" fmla="*/ 102 h 154"/>
                  <a:gd name="T2" fmla="*/ 59 w 144"/>
                  <a:gd name="T3" fmla="*/ 154 h 154"/>
                  <a:gd name="T4" fmla="*/ 117 w 144"/>
                  <a:gd name="T5" fmla="*/ 120 h 154"/>
                  <a:gd name="T6" fmla="*/ 62 w 144"/>
                  <a:gd name="T7" fmla="*/ 55 h 154"/>
                  <a:gd name="T8" fmla="*/ 104 w 144"/>
                  <a:gd name="T9" fmla="*/ 34 h 154"/>
                  <a:gd name="T10" fmla="*/ 117 w 144"/>
                  <a:gd name="T11" fmla="*/ 53 h 154"/>
                  <a:gd name="T12" fmla="*/ 141 w 144"/>
                  <a:gd name="T13" fmla="*/ 47 h 154"/>
                  <a:gd name="T14" fmla="*/ 97 w 144"/>
                  <a:gd name="T15" fmla="*/ 2 h 154"/>
                  <a:gd name="T16" fmla="*/ 36 w 144"/>
                  <a:gd name="T17" fmla="*/ 33 h 154"/>
                  <a:gd name="T18" fmla="*/ 90 w 144"/>
                  <a:gd name="T19" fmla="*/ 107 h 154"/>
                  <a:gd name="T20" fmla="*/ 28 w 144"/>
                  <a:gd name="T21" fmla="*/ 101 h 154"/>
                  <a:gd name="T22" fmla="*/ 0 w 144"/>
                  <a:gd name="T23" fmla="*/ 102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9" y="61"/>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9" name="Freeform 150"/>
              <p:cNvSpPr>
                <a:spLocks/>
              </p:cNvSpPr>
              <p:nvPr userDrawn="1"/>
            </p:nvSpPr>
            <p:spPr bwMode="ltGray">
              <a:xfrm rot="-2857037">
                <a:off x="619" y="3550"/>
                <a:ext cx="68" cy="69"/>
              </a:xfrm>
              <a:custGeom>
                <a:avLst/>
                <a:gdLst>
                  <a:gd name="T0" fmla="*/ 0 w 144"/>
                  <a:gd name="T1" fmla="*/ 0 h 154"/>
                  <a:gd name="T2" fmla="*/ 0 w 144"/>
                  <a:gd name="T3" fmla="*/ 0 h 154"/>
                  <a:gd name="T4" fmla="*/ 0 w 144"/>
                  <a:gd name="T5" fmla="*/ 0 h 154"/>
                  <a:gd name="T6" fmla="*/ 0 w 144"/>
                  <a:gd name="T7" fmla="*/ 0 h 154"/>
                  <a:gd name="T8" fmla="*/ 0 w 144"/>
                  <a:gd name="T9" fmla="*/ 0 h 154"/>
                  <a:gd name="T10" fmla="*/ 0 w 144"/>
                  <a:gd name="T11" fmla="*/ 0 h 154"/>
                  <a:gd name="T12" fmla="*/ 0 w 144"/>
                  <a:gd name="T13" fmla="*/ 0 h 154"/>
                  <a:gd name="T14" fmla="*/ 0 w 144"/>
                  <a:gd name="T15" fmla="*/ 0 h 154"/>
                  <a:gd name="T16" fmla="*/ 0 w 144"/>
                  <a:gd name="T17" fmla="*/ 0 h 154"/>
                  <a:gd name="T18" fmla="*/ 0 w 144"/>
                  <a:gd name="T19" fmla="*/ 0 h 154"/>
                  <a:gd name="T20" fmla="*/ 0 w 144"/>
                  <a:gd name="T21" fmla="*/ 0 h 154"/>
                  <a:gd name="T22" fmla="*/ 0 w 144"/>
                  <a:gd name="T23" fmla="*/ 0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3" y="47"/>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0" name="Freeform 151"/>
              <p:cNvSpPr>
                <a:spLocks/>
              </p:cNvSpPr>
              <p:nvPr userDrawn="1"/>
            </p:nvSpPr>
            <p:spPr bwMode="ltGray">
              <a:xfrm>
                <a:off x="235" y="2503"/>
                <a:ext cx="348" cy="1272"/>
              </a:xfrm>
              <a:custGeom>
                <a:avLst/>
                <a:gdLst/>
                <a:ahLst/>
                <a:cxnLst>
                  <a:cxn ang="0">
                    <a:pos x="0" y="0"/>
                  </a:cxn>
                  <a:cxn ang="0">
                    <a:pos x="287" y="582"/>
                  </a:cxn>
                  <a:cxn ang="0">
                    <a:pos x="348" y="1272"/>
                  </a:cxn>
                  <a:cxn ang="0">
                    <a:pos x="54" y="676"/>
                  </a:cxn>
                  <a:cxn ang="0">
                    <a:pos x="0" y="0"/>
                  </a:cxn>
                </a:cxnLst>
                <a:rect l="0" t="0" r="r" b="b"/>
                <a:pathLst>
                  <a:path w="348" h="1272">
                    <a:moveTo>
                      <a:pt x="0" y="0"/>
                    </a:moveTo>
                    <a:lnTo>
                      <a:pt x="287" y="582"/>
                    </a:lnTo>
                    <a:lnTo>
                      <a:pt x="348" y="1272"/>
                    </a:lnTo>
                    <a:lnTo>
                      <a:pt x="54" y="676"/>
                    </a:lnTo>
                    <a:lnTo>
                      <a:pt x="0" y="0"/>
                    </a:lnTo>
                    <a:close/>
                  </a:path>
                </a:pathLst>
              </a:custGeom>
              <a:gradFill rotWithShape="0">
                <a:gsLst>
                  <a:gs pos="0">
                    <a:schemeClr val="bg2"/>
                  </a:gs>
                  <a:gs pos="100000">
                    <a:schemeClr val="bg2">
                      <a:gamma/>
                      <a:shade val="96863"/>
                      <a:invGamma/>
                    </a:schemeClr>
                  </a:gs>
                </a:gsLst>
                <a:lin ang="18900000" scaled="1"/>
              </a:gradFill>
              <a:ln w="9525" cap="flat" cmpd="sng">
                <a:noFill/>
                <a:prstDash val="solid"/>
                <a:round/>
                <a:headEnd type="none" w="med" len="med"/>
                <a:tailEnd type="none" w="med" len="med"/>
              </a:ln>
              <a:effectLst/>
            </p:spPr>
            <p:txBody>
              <a:bodyPr/>
              <a:lstStyle/>
              <a:p>
                <a:pPr>
                  <a:defRPr/>
                </a:pPr>
                <a:endParaRPr lang="en-US">
                  <a:latin typeface="Comic Sans MS" pitchFamily="-111" charset="0"/>
                  <a:ea typeface="+mn-ea"/>
                  <a:cs typeface="+mn-cs"/>
                </a:endParaRPr>
              </a:p>
            </p:txBody>
          </p:sp>
          <p:sp>
            <p:nvSpPr>
              <p:cNvPr id="141" name="Oval 152"/>
              <p:cNvSpPr>
                <a:spLocks noChangeArrowheads="1"/>
              </p:cNvSpPr>
              <p:nvPr userDrawn="1"/>
            </p:nvSpPr>
            <p:spPr bwMode="ltGray">
              <a:xfrm rot="-1684349">
                <a:off x="296" y="3047"/>
                <a:ext cx="221" cy="174"/>
              </a:xfrm>
              <a:prstGeom prst="ellipse">
                <a:avLst/>
              </a:prstGeom>
              <a:gradFill rotWithShape="0">
                <a:gsLst>
                  <a:gs pos="0">
                    <a:schemeClr val="bg2">
                      <a:gamma/>
                      <a:shade val="90980"/>
                      <a:invGamma/>
                    </a:schemeClr>
                  </a:gs>
                  <a:gs pos="50000">
                    <a:schemeClr val="bg2"/>
                  </a:gs>
                  <a:gs pos="100000">
                    <a:schemeClr val="bg2">
                      <a:gamma/>
                      <a:shade val="90980"/>
                      <a:invGamma/>
                    </a:schemeClr>
                  </a:gs>
                </a:gsLst>
                <a:lin ang="18900000" scaled="1"/>
              </a:gradFill>
              <a:ln w="9525">
                <a:noFill/>
                <a:round/>
                <a:headEnd/>
                <a:tailEnd/>
              </a:ln>
              <a:effectLst/>
            </p:spPr>
            <p:txBody>
              <a:bodyPr/>
              <a:lstStyle/>
              <a:p>
                <a:pPr>
                  <a:defRPr/>
                </a:pPr>
                <a:endParaRPr lang="en-US">
                  <a:latin typeface="Comic Sans MS" pitchFamily="-111" charset="0"/>
                  <a:ea typeface="+mn-ea"/>
                  <a:cs typeface="+mn-cs"/>
                </a:endParaRPr>
              </a:p>
            </p:txBody>
          </p:sp>
        </p:grpSp>
      </p:grpSp>
      <p:sp>
        <p:nvSpPr>
          <p:cNvPr id="72857" name="Rectangle 153"/>
          <p:cNvSpPr>
            <a:spLocks noGrp="1" noChangeArrowheads="1"/>
          </p:cNvSpPr>
          <p:nvPr>
            <p:ph type="ctrTitle" sz="quarter"/>
          </p:nvPr>
        </p:nvSpPr>
        <p:spPr>
          <a:xfrm>
            <a:off x="685800" y="1768475"/>
            <a:ext cx="7772400" cy="1736725"/>
          </a:xfrm>
        </p:spPr>
        <p:txBody>
          <a:bodyPr anchor="b" anchorCtr="1"/>
          <a:lstStyle>
            <a:lvl1pPr>
              <a:defRPr sz="5400"/>
            </a:lvl1pPr>
          </a:lstStyle>
          <a:p>
            <a:r>
              <a:rPr lang="en-US"/>
              <a:t>Click to edit Master title style</a:t>
            </a:r>
          </a:p>
        </p:txBody>
      </p:sp>
      <p:sp>
        <p:nvSpPr>
          <p:cNvPr id="72858" name="Rectangle 154"/>
          <p:cNvSpPr>
            <a:spLocks noGrp="1" noChangeArrowheads="1"/>
          </p:cNvSpPr>
          <p:nvPr>
            <p:ph type="subTitle" sz="quarter" idx="1"/>
          </p:nvPr>
        </p:nvSpPr>
        <p:spPr>
          <a:xfrm>
            <a:off x="1371600" y="3886200"/>
            <a:ext cx="6400800" cy="1752600"/>
          </a:xfrm>
        </p:spPr>
        <p:txBody>
          <a:bodyPr/>
          <a:lstStyle>
            <a:lvl1pPr marL="0" indent="0" algn="ctr">
              <a:buFont typeface="Arial" pitchFamily="-111" charset="0"/>
              <a:buNone/>
              <a:defRPr/>
            </a:lvl1pPr>
          </a:lstStyle>
          <a:p>
            <a:r>
              <a:rPr lang="en-US"/>
              <a:t>Click to edit Master subtitle style</a:t>
            </a:r>
          </a:p>
        </p:txBody>
      </p:sp>
      <p:sp>
        <p:nvSpPr>
          <p:cNvPr id="155" name="Rectangle 155"/>
          <p:cNvSpPr>
            <a:spLocks noGrp="1" noChangeArrowheads="1"/>
          </p:cNvSpPr>
          <p:nvPr>
            <p:ph type="dt" sz="quarter" idx="10"/>
          </p:nvPr>
        </p:nvSpPr>
        <p:spPr>
          <a:xfrm>
            <a:off x="304800" y="6248400"/>
            <a:ext cx="2286000" cy="457200"/>
          </a:xfrm>
        </p:spPr>
        <p:txBody>
          <a:bodyPr/>
          <a:lstStyle>
            <a:lvl1pPr>
              <a:defRPr>
                <a:effectLst>
                  <a:outerShdw blurRad="38100" dist="38100" dir="2700000" algn="tl">
                    <a:srgbClr val="DDDDDD"/>
                  </a:outerShdw>
                </a:effectLst>
                <a:latin typeface="+mn-lt"/>
              </a:defRPr>
            </a:lvl1pPr>
          </a:lstStyle>
          <a:p>
            <a:pPr>
              <a:defRPr/>
            </a:pPr>
            <a:endParaRPr lang="en-US"/>
          </a:p>
        </p:txBody>
      </p:sp>
      <p:sp>
        <p:nvSpPr>
          <p:cNvPr id="156" name="Rectangle 156"/>
          <p:cNvSpPr>
            <a:spLocks noGrp="1" noChangeArrowheads="1"/>
          </p:cNvSpPr>
          <p:nvPr>
            <p:ph type="ftr" sz="quarter" idx="11"/>
          </p:nvPr>
        </p:nvSpPr>
        <p:spPr>
          <a:xfrm>
            <a:off x="3124200" y="6248400"/>
            <a:ext cx="2895600" cy="457200"/>
          </a:xfrm>
        </p:spPr>
        <p:txBody>
          <a:bodyPr/>
          <a:lstStyle>
            <a:lvl1pPr>
              <a:defRPr>
                <a:effectLst>
                  <a:outerShdw blurRad="38100" dist="38100" dir="2700000" algn="tl">
                    <a:srgbClr val="DDDDDD"/>
                  </a:outerShdw>
                </a:effectLst>
                <a:latin typeface="+mn-lt"/>
              </a:defRPr>
            </a:lvl1pPr>
          </a:lstStyle>
          <a:p>
            <a:pPr>
              <a:defRPr/>
            </a:pPr>
            <a:endParaRPr lang="en-US"/>
          </a:p>
        </p:txBody>
      </p:sp>
      <p:sp>
        <p:nvSpPr>
          <p:cNvPr id="157" name="Rectangle 157"/>
          <p:cNvSpPr>
            <a:spLocks noGrp="1" noChangeArrowheads="1"/>
          </p:cNvSpPr>
          <p:nvPr>
            <p:ph type="sldNum" sz="quarter" idx="12"/>
          </p:nvPr>
        </p:nvSpPr>
        <p:spPr>
          <a:xfrm>
            <a:off x="6553200" y="6248400"/>
            <a:ext cx="2286000" cy="457200"/>
          </a:xfrm>
        </p:spPr>
        <p:txBody>
          <a:bodyPr/>
          <a:lstStyle>
            <a:lvl1pPr>
              <a:defRPr>
                <a:effectLst>
                  <a:outerShdw blurRad="38100" dist="38100" dir="2700000" algn="tl">
                    <a:srgbClr val="DDDDDD"/>
                  </a:outerShdw>
                </a:effectLst>
                <a:latin typeface="Tahoma" charset="0"/>
              </a:defRPr>
            </a:lvl1pPr>
          </a:lstStyle>
          <a:p>
            <a:pPr>
              <a:defRPr/>
            </a:pPr>
            <a:fld id="{5A16EB10-C1F1-754C-B9CE-02AECC8DCA2A}" type="slidenum">
              <a:rPr lang="en-US"/>
              <a:pPr>
                <a:defRPr/>
              </a:pPr>
              <a:t>‹#›</a:t>
            </a:fld>
            <a:endParaRPr lang="en-US"/>
          </a:p>
        </p:txBody>
      </p:sp>
    </p:spTree>
    <p:extLst>
      <p:ext uri="{BB962C8B-B14F-4D97-AF65-F5344CB8AC3E}">
        <p14:creationId xmlns:p14="http://schemas.microsoft.com/office/powerpoint/2010/main" val="15722435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54"/>
          <p:cNvSpPr>
            <a:spLocks noGrp="1" noChangeArrowheads="1"/>
          </p:cNvSpPr>
          <p:nvPr>
            <p:ph type="dt" sz="half" idx="10"/>
          </p:nvPr>
        </p:nvSpPr>
        <p:spPr>
          <a:ln/>
        </p:spPr>
        <p:txBody>
          <a:bodyPr/>
          <a:lstStyle>
            <a:lvl1pPr>
              <a:defRPr/>
            </a:lvl1pPr>
          </a:lstStyle>
          <a:p>
            <a:pPr>
              <a:defRPr/>
            </a:pPr>
            <a:endParaRPr lang="en-US"/>
          </a:p>
        </p:txBody>
      </p:sp>
      <p:sp>
        <p:nvSpPr>
          <p:cNvPr id="5" name="Rectangle 155"/>
          <p:cNvSpPr>
            <a:spLocks noGrp="1" noChangeArrowheads="1"/>
          </p:cNvSpPr>
          <p:nvPr>
            <p:ph type="ftr" sz="quarter" idx="11"/>
          </p:nvPr>
        </p:nvSpPr>
        <p:spPr>
          <a:ln/>
        </p:spPr>
        <p:txBody>
          <a:bodyPr/>
          <a:lstStyle>
            <a:lvl1pPr>
              <a:defRPr/>
            </a:lvl1pPr>
          </a:lstStyle>
          <a:p>
            <a:pPr>
              <a:defRPr/>
            </a:pPr>
            <a:endParaRPr lang="en-US"/>
          </a:p>
        </p:txBody>
      </p:sp>
      <p:sp>
        <p:nvSpPr>
          <p:cNvPr id="6" name="Rectangle 156"/>
          <p:cNvSpPr>
            <a:spLocks noGrp="1" noChangeArrowheads="1"/>
          </p:cNvSpPr>
          <p:nvPr>
            <p:ph type="sldNum" sz="quarter" idx="12"/>
          </p:nvPr>
        </p:nvSpPr>
        <p:spPr>
          <a:ln/>
        </p:spPr>
        <p:txBody>
          <a:bodyPr/>
          <a:lstStyle>
            <a:lvl1pPr>
              <a:defRPr/>
            </a:lvl1pPr>
          </a:lstStyle>
          <a:p>
            <a:pPr>
              <a:defRPr/>
            </a:pPr>
            <a:fld id="{7D6053DA-4678-AD47-A46E-9D9EBFCC8E4D}" type="slidenum">
              <a:rPr lang="en-US"/>
              <a:pPr>
                <a:defRPr/>
              </a:pPr>
              <a:t>‹#›</a:t>
            </a:fld>
            <a:endParaRPr lang="en-US"/>
          </a:p>
        </p:txBody>
      </p:sp>
    </p:spTree>
    <p:extLst>
      <p:ext uri="{BB962C8B-B14F-4D97-AF65-F5344CB8AC3E}">
        <p14:creationId xmlns:p14="http://schemas.microsoft.com/office/powerpoint/2010/main" val="9623299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DB7FBAB2-DB68-6640-AF30-72EF15136DF0}" type="slidenum">
              <a:rPr lang="en-US"/>
              <a:pPr>
                <a:defRPr/>
              </a:pPr>
              <a:t>‹#›</a:t>
            </a:fld>
            <a:endParaRPr lang="en-US"/>
          </a:p>
        </p:txBody>
      </p:sp>
    </p:spTree>
    <p:extLst>
      <p:ext uri="{BB962C8B-B14F-4D97-AF65-F5344CB8AC3E}">
        <p14:creationId xmlns:p14="http://schemas.microsoft.com/office/powerpoint/2010/main" val="237976952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54"/>
          <p:cNvSpPr>
            <a:spLocks noGrp="1" noChangeArrowheads="1"/>
          </p:cNvSpPr>
          <p:nvPr>
            <p:ph type="dt" sz="half" idx="10"/>
          </p:nvPr>
        </p:nvSpPr>
        <p:spPr>
          <a:ln/>
        </p:spPr>
        <p:txBody>
          <a:bodyPr/>
          <a:lstStyle>
            <a:lvl1pPr>
              <a:defRPr/>
            </a:lvl1pPr>
          </a:lstStyle>
          <a:p>
            <a:pPr>
              <a:defRPr/>
            </a:pPr>
            <a:endParaRPr lang="en-US"/>
          </a:p>
        </p:txBody>
      </p:sp>
      <p:sp>
        <p:nvSpPr>
          <p:cNvPr id="5" name="Rectangle 155"/>
          <p:cNvSpPr>
            <a:spLocks noGrp="1" noChangeArrowheads="1"/>
          </p:cNvSpPr>
          <p:nvPr>
            <p:ph type="ftr" sz="quarter" idx="11"/>
          </p:nvPr>
        </p:nvSpPr>
        <p:spPr>
          <a:ln/>
        </p:spPr>
        <p:txBody>
          <a:bodyPr/>
          <a:lstStyle>
            <a:lvl1pPr>
              <a:defRPr/>
            </a:lvl1pPr>
          </a:lstStyle>
          <a:p>
            <a:pPr>
              <a:defRPr/>
            </a:pPr>
            <a:endParaRPr lang="en-US"/>
          </a:p>
        </p:txBody>
      </p:sp>
      <p:sp>
        <p:nvSpPr>
          <p:cNvPr id="6" name="Rectangle 156"/>
          <p:cNvSpPr>
            <a:spLocks noGrp="1" noChangeArrowheads="1"/>
          </p:cNvSpPr>
          <p:nvPr>
            <p:ph type="sldNum" sz="quarter" idx="12"/>
          </p:nvPr>
        </p:nvSpPr>
        <p:spPr>
          <a:ln/>
        </p:spPr>
        <p:txBody>
          <a:bodyPr/>
          <a:lstStyle>
            <a:lvl1pPr>
              <a:defRPr/>
            </a:lvl1pPr>
          </a:lstStyle>
          <a:p>
            <a:pPr>
              <a:defRPr/>
            </a:pPr>
            <a:fld id="{B6F08E4F-13F5-7948-A1B9-0E2AC8DBF6C8}" type="slidenum">
              <a:rPr lang="en-US"/>
              <a:pPr>
                <a:defRPr/>
              </a:pPr>
              <a:t>‹#›</a:t>
            </a:fld>
            <a:endParaRPr lang="en-US"/>
          </a:p>
        </p:txBody>
      </p:sp>
    </p:spTree>
    <p:extLst>
      <p:ext uri="{BB962C8B-B14F-4D97-AF65-F5344CB8AC3E}">
        <p14:creationId xmlns:p14="http://schemas.microsoft.com/office/powerpoint/2010/main" val="2550577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1625" y="1600200"/>
            <a:ext cx="4194175" cy="4498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194175" cy="4498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54"/>
          <p:cNvSpPr>
            <a:spLocks noGrp="1" noChangeArrowheads="1"/>
          </p:cNvSpPr>
          <p:nvPr>
            <p:ph type="dt" sz="half" idx="10"/>
          </p:nvPr>
        </p:nvSpPr>
        <p:spPr>
          <a:ln/>
        </p:spPr>
        <p:txBody>
          <a:bodyPr/>
          <a:lstStyle>
            <a:lvl1pPr>
              <a:defRPr/>
            </a:lvl1pPr>
          </a:lstStyle>
          <a:p>
            <a:pPr>
              <a:defRPr/>
            </a:pPr>
            <a:endParaRPr lang="en-US"/>
          </a:p>
        </p:txBody>
      </p:sp>
      <p:sp>
        <p:nvSpPr>
          <p:cNvPr id="6" name="Rectangle 155"/>
          <p:cNvSpPr>
            <a:spLocks noGrp="1" noChangeArrowheads="1"/>
          </p:cNvSpPr>
          <p:nvPr>
            <p:ph type="ftr" sz="quarter" idx="11"/>
          </p:nvPr>
        </p:nvSpPr>
        <p:spPr>
          <a:ln/>
        </p:spPr>
        <p:txBody>
          <a:bodyPr/>
          <a:lstStyle>
            <a:lvl1pPr>
              <a:defRPr/>
            </a:lvl1pPr>
          </a:lstStyle>
          <a:p>
            <a:pPr>
              <a:defRPr/>
            </a:pPr>
            <a:endParaRPr lang="en-US"/>
          </a:p>
        </p:txBody>
      </p:sp>
      <p:sp>
        <p:nvSpPr>
          <p:cNvPr id="7" name="Rectangle 156"/>
          <p:cNvSpPr>
            <a:spLocks noGrp="1" noChangeArrowheads="1"/>
          </p:cNvSpPr>
          <p:nvPr>
            <p:ph type="sldNum" sz="quarter" idx="12"/>
          </p:nvPr>
        </p:nvSpPr>
        <p:spPr>
          <a:ln/>
        </p:spPr>
        <p:txBody>
          <a:bodyPr/>
          <a:lstStyle>
            <a:lvl1pPr>
              <a:defRPr/>
            </a:lvl1pPr>
          </a:lstStyle>
          <a:p>
            <a:pPr>
              <a:defRPr/>
            </a:pPr>
            <a:fld id="{C1DD103C-2B54-C145-A379-E167B3E84B33}" type="slidenum">
              <a:rPr lang="en-US"/>
              <a:pPr>
                <a:defRPr/>
              </a:pPr>
              <a:t>‹#›</a:t>
            </a:fld>
            <a:endParaRPr lang="en-US"/>
          </a:p>
        </p:txBody>
      </p:sp>
    </p:spTree>
    <p:extLst>
      <p:ext uri="{BB962C8B-B14F-4D97-AF65-F5344CB8AC3E}">
        <p14:creationId xmlns:p14="http://schemas.microsoft.com/office/powerpoint/2010/main" val="340001411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54"/>
          <p:cNvSpPr>
            <a:spLocks noGrp="1" noChangeArrowheads="1"/>
          </p:cNvSpPr>
          <p:nvPr>
            <p:ph type="dt" sz="half" idx="10"/>
          </p:nvPr>
        </p:nvSpPr>
        <p:spPr>
          <a:ln/>
        </p:spPr>
        <p:txBody>
          <a:bodyPr/>
          <a:lstStyle>
            <a:lvl1pPr>
              <a:defRPr/>
            </a:lvl1pPr>
          </a:lstStyle>
          <a:p>
            <a:pPr>
              <a:defRPr/>
            </a:pPr>
            <a:endParaRPr lang="en-US"/>
          </a:p>
        </p:txBody>
      </p:sp>
      <p:sp>
        <p:nvSpPr>
          <p:cNvPr id="8" name="Rectangle 155"/>
          <p:cNvSpPr>
            <a:spLocks noGrp="1" noChangeArrowheads="1"/>
          </p:cNvSpPr>
          <p:nvPr>
            <p:ph type="ftr" sz="quarter" idx="11"/>
          </p:nvPr>
        </p:nvSpPr>
        <p:spPr>
          <a:ln/>
        </p:spPr>
        <p:txBody>
          <a:bodyPr/>
          <a:lstStyle>
            <a:lvl1pPr>
              <a:defRPr/>
            </a:lvl1pPr>
          </a:lstStyle>
          <a:p>
            <a:pPr>
              <a:defRPr/>
            </a:pPr>
            <a:endParaRPr lang="en-US"/>
          </a:p>
        </p:txBody>
      </p:sp>
      <p:sp>
        <p:nvSpPr>
          <p:cNvPr id="9" name="Rectangle 156"/>
          <p:cNvSpPr>
            <a:spLocks noGrp="1" noChangeArrowheads="1"/>
          </p:cNvSpPr>
          <p:nvPr>
            <p:ph type="sldNum" sz="quarter" idx="12"/>
          </p:nvPr>
        </p:nvSpPr>
        <p:spPr>
          <a:ln/>
        </p:spPr>
        <p:txBody>
          <a:bodyPr/>
          <a:lstStyle>
            <a:lvl1pPr>
              <a:defRPr/>
            </a:lvl1pPr>
          </a:lstStyle>
          <a:p>
            <a:pPr>
              <a:defRPr/>
            </a:pPr>
            <a:fld id="{EED09C61-838B-D64B-AB9C-61F58A3109FF}" type="slidenum">
              <a:rPr lang="en-US"/>
              <a:pPr>
                <a:defRPr/>
              </a:pPr>
              <a:t>‹#›</a:t>
            </a:fld>
            <a:endParaRPr lang="en-US"/>
          </a:p>
        </p:txBody>
      </p:sp>
    </p:spTree>
    <p:extLst>
      <p:ext uri="{BB962C8B-B14F-4D97-AF65-F5344CB8AC3E}">
        <p14:creationId xmlns:p14="http://schemas.microsoft.com/office/powerpoint/2010/main" val="100657348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54"/>
          <p:cNvSpPr>
            <a:spLocks noGrp="1" noChangeArrowheads="1"/>
          </p:cNvSpPr>
          <p:nvPr>
            <p:ph type="dt" sz="half" idx="10"/>
          </p:nvPr>
        </p:nvSpPr>
        <p:spPr>
          <a:ln/>
        </p:spPr>
        <p:txBody>
          <a:bodyPr/>
          <a:lstStyle>
            <a:lvl1pPr>
              <a:defRPr/>
            </a:lvl1pPr>
          </a:lstStyle>
          <a:p>
            <a:pPr>
              <a:defRPr/>
            </a:pPr>
            <a:endParaRPr lang="en-US"/>
          </a:p>
        </p:txBody>
      </p:sp>
      <p:sp>
        <p:nvSpPr>
          <p:cNvPr id="4" name="Rectangle 155"/>
          <p:cNvSpPr>
            <a:spLocks noGrp="1" noChangeArrowheads="1"/>
          </p:cNvSpPr>
          <p:nvPr>
            <p:ph type="ftr" sz="quarter" idx="11"/>
          </p:nvPr>
        </p:nvSpPr>
        <p:spPr>
          <a:ln/>
        </p:spPr>
        <p:txBody>
          <a:bodyPr/>
          <a:lstStyle>
            <a:lvl1pPr>
              <a:defRPr/>
            </a:lvl1pPr>
          </a:lstStyle>
          <a:p>
            <a:pPr>
              <a:defRPr/>
            </a:pPr>
            <a:endParaRPr lang="en-US"/>
          </a:p>
        </p:txBody>
      </p:sp>
      <p:sp>
        <p:nvSpPr>
          <p:cNvPr id="5" name="Rectangle 156"/>
          <p:cNvSpPr>
            <a:spLocks noGrp="1" noChangeArrowheads="1"/>
          </p:cNvSpPr>
          <p:nvPr>
            <p:ph type="sldNum" sz="quarter" idx="12"/>
          </p:nvPr>
        </p:nvSpPr>
        <p:spPr>
          <a:ln/>
        </p:spPr>
        <p:txBody>
          <a:bodyPr/>
          <a:lstStyle>
            <a:lvl1pPr>
              <a:defRPr/>
            </a:lvl1pPr>
          </a:lstStyle>
          <a:p>
            <a:pPr>
              <a:defRPr/>
            </a:pPr>
            <a:fld id="{A524EA9B-1035-FD4E-9712-44D8D2006BC4}" type="slidenum">
              <a:rPr lang="en-US"/>
              <a:pPr>
                <a:defRPr/>
              </a:pPr>
              <a:t>‹#›</a:t>
            </a:fld>
            <a:endParaRPr lang="en-US"/>
          </a:p>
        </p:txBody>
      </p:sp>
    </p:spTree>
    <p:extLst>
      <p:ext uri="{BB962C8B-B14F-4D97-AF65-F5344CB8AC3E}">
        <p14:creationId xmlns:p14="http://schemas.microsoft.com/office/powerpoint/2010/main" val="296888031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54"/>
          <p:cNvSpPr>
            <a:spLocks noGrp="1" noChangeArrowheads="1"/>
          </p:cNvSpPr>
          <p:nvPr>
            <p:ph type="dt" sz="half" idx="10"/>
          </p:nvPr>
        </p:nvSpPr>
        <p:spPr>
          <a:ln/>
        </p:spPr>
        <p:txBody>
          <a:bodyPr/>
          <a:lstStyle>
            <a:lvl1pPr>
              <a:defRPr/>
            </a:lvl1pPr>
          </a:lstStyle>
          <a:p>
            <a:pPr>
              <a:defRPr/>
            </a:pPr>
            <a:endParaRPr lang="en-US"/>
          </a:p>
        </p:txBody>
      </p:sp>
      <p:sp>
        <p:nvSpPr>
          <p:cNvPr id="3" name="Rectangle 155"/>
          <p:cNvSpPr>
            <a:spLocks noGrp="1" noChangeArrowheads="1"/>
          </p:cNvSpPr>
          <p:nvPr>
            <p:ph type="ftr" sz="quarter" idx="11"/>
          </p:nvPr>
        </p:nvSpPr>
        <p:spPr>
          <a:ln/>
        </p:spPr>
        <p:txBody>
          <a:bodyPr/>
          <a:lstStyle>
            <a:lvl1pPr>
              <a:defRPr/>
            </a:lvl1pPr>
          </a:lstStyle>
          <a:p>
            <a:pPr>
              <a:defRPr/>
            </a:pPr>
            <a:endParaRPr lang="en-US"/>
          </a:p>
        </p:txBody>
      </p:sp>
      <p:sp>
        <p:nvSpPr>
          <p:cNvPr id="4" name="Rectangle 156"/>
          <p:cNvSpPr>
            <a:spLocks noGrp="1" noChangeArrowheads="1"/>
          </p:cNvSpPr>
          <p:nvPr>
            <p:ph type="sldNum" sz="quarter" idx="12"/>
          </p:nvPr>
        </p:nvSpPr>
        <p:spPr>
          <a:ln/>
        </p:spPr>
        <p:txBody>
          <a:bodyPr/>
          <a:lstStyle>
            <a:lvl1pPr>
              <a:defRPr/>
            </a:lvl1pPr>
          </a:lstStyle>
          <a:p>
            <a:pPr>
              <a:defRPr/>
            </a:pPr>
            <a:fld id="{057133AF-905B-EF49-AAB5-7EBBF1E106B7}" type="slidenum">
              <a:rPr lang="en-US"/>
              <a:pPr>
                <a:defRPr/>
              </a:pPr>
              <a:t>‹#›</a:t>
            </a:fld>
            <a:endParaRPr lang="en-US"/>
          </a:p>
        </p:txBody>
      </p:sp>
    </p:spTree>
    <p:extLst>
      <p:ext uri="{BB962C8B-B14F-4D97-AF65-F5344CB8AC3E}">
        <p14:creationId xmlns:p14="http://schemas.microsoft.com/office/powerpoint/2010/main" val="50722697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54"/>
          <p:cNvSpPr>
            <a:spLocks noGrp="1" noChangeArrowheads="1"/>
          </p:cNvSpPr>
          <p:nvPr>
            <p:ph type="dt" sz="half" idx="10"/>
          </p:nvPr>
        </p:nvSpPr>
        <p:spPr>
          <a:ln/>
        </p:spPr>
        <p:txBody>
          <a:bodyPr/>
          <a:lstStyle>
            <a:lvl1pPr>
              <a:defRPr/>
            </a:lvl1pPr>
          </a:lstStyle>
          <a:p>
            <a:pPr>
              <a:defRPr/>
            </a:pPr>
            <a:endParaRPr lang="en-US"/>
          </a:p>
        </p:txBody>
      </p:sp>
      <p:sp>
        <p:nvSpPr>
          <p:cNvPr id="6" name="Rectangle 155"/>
          <p:cNvSpPr>
            <a:spLocks noGrp="1" noChangeArrowheads="1"/>
          </p:cNvSpPr>
          <p:nvPr>
            <p:ph type="ftr" sz="quarter" idx="11"/>
          </p:nvPr>
        </p:nvSpPr>
        <p:spPr>
          <a:ln/>
        </p:spPr>
        <p:txBody>
          <a:bodyPr/>
          <a:lstStyle>
            <a:lvl1pPr>
              <a:defRPr/>
            </a:lvl1pPr>
          </a:lstStyle>
          <a:p>
            <a:pPr>
              <a:defRPr/>
            </a:pPr>
            <a:endParaRPr lang="en-US"/>
          </a:p>
        </p:txBody>
      </p:sp>
      <p:sp>
        <p:nvSpPr>
          <p:cNvPr id="7" name="Rectangle 156"/>
          <p:cNvSpPr>
            <a:spLocks noGrp="1" noChangeArrowheads="1"/>
          </p:cNvSpPr>
          <p:nvPr>
            <p:ph type="sldNum" sz="quarter" idx="12"/>
          </p:nvPr>
        </p:nvSpPr>
        <p:spPr>
          <a:ln/>
        </p:spPr>
        <p:txBody>
          <a:bodyPr/>
          <a:lstStyle>
            <a:lvl1pPr>
              <a:defRPr/>
            </a:lvl1pPr>
          </a:lstStyle>
          <a:p>
            <a:pPr>
              <a:defRPr/>
            </a:pPr>
            <a:fld id="{FCC79841-3BDF-0B4C-8C65-72471975027E}" type="slidenum">
              <a:rPr lang="en-US"/>
              <a:pPr>
                <a:defRPr/>
              </a:pPr>
              <a:t>‹#›</a:t>
            </a:fld>
            <a:endParaRPr lang="en-US"/>
          </a:p>
        </p:txBody>
      </p:sp>
    </p:spTree>
    <p:extLst>
      <p:ext uri="{BB962C8B-B14F-4D97-AF65-F5344CB8AC3E}">
        <p14:creationId xmlns:p14="http://schemas.microsoft.com/office/powerpoint/2010/main" val="75130564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54"/>
          <p:cNvSpPr>
            <a:spLocks noGrp="1" noChangeArrowheads="1"/>
          </p:cNvSpPr>
          <p:nvPr>
            <p:ph type="dt" sz="half" idx="10"/>
          </p:nvPr>
        </p:nvSpPr>
        <p:spPr>
          <a:ln/>
        </p:spPr>
        <p:txBody>
          <a:bodyPr/>
          <a:lstStyle>
            <a:lvl1pPr>
              <a:defRPr/>
            </a:lvl1pPr>
          </a:lstStyle>
          <a:p>
            <a:pPr>
              <a:defRPr/>
            </a:pPr>
            <a:endParaRPr lang="en-US"/>
          </a:p>
        </p:txBody>
      </p:sp>
      <p:sp>
        <p:nvSpPr>
          <p:cNvPr id="6" name="Rectangle 155"/>
          <p:cNvSpPr>
            <a:spLocks noGrp="1" noChangeArrowheads="1"/>
          </p:cNvSpPr>
          <p:nvPr>
            <p:ph type="ftr" sz="quarter" idx="11"/>
          </p:nvPr>
        </p:nvSpPr>
        <p:spPr>
          <a:ln/>
        </p:spPr>
        <p:txBody>
          <a:bodyPr/>
          <a:lstStyle>
            <a:lvl1pPr>
              <a:defRPr/>
            </a:lvl1pPr>
          </a:lstStyle>
          <a:p>
            <a:pPr>
              <a:defRPr/>
            </a:pPr>
            <a:endParaRPr lang="en-US"/>
          </a:p>
        </p:txBody>
      </p:sp>
      <p:sp>
        <p:nvSpPr>
          <p:cNvPr id="7" name="Rectangle 156"/>
          <p:cNvSpPr>
            <a:spLocks noGrp="1" noChangeArrowheads="1"/>
          </p:cNvSpPr>
          <p:nvPr>
            <p:ph type="sldNum" sz="quarter" idx="12"/>
          </p:nvPr>
        </p:nvSpPr>
        <p:spPr>
          <a:ln/>
        </p:spPr>
        <p:txBody>
          <a:bodyPr/>
          <a:lstStyle>
            <a:lvl1pPr>
              <a:defRPr/>
            </a:lvl1pPr>
          </a:lstStyle>
          <a:p>
            <a:pPr>
              <a:defRPr/>
            </a:pPr>
            <a:fld id="{5F499EBB-E87E-FB44-920B-F03B6BB79571}" type="slidenum">
              <a:rPr lang="en-US"/>
              <a:pPr>
                <a:defRPr/>
              </a:pPr>
              <a:t>‹#›</a:t>
            </a:fld>
            <a:endParaRPr lang="en-US"/>
          </a:p>
        </p:txBody>
      </p:sp>
    </p:spTree>
    <p:extLst>
      <p:ext uri="{BB962C8B-B14F-4D97-AF65-F5344CB8AC3E}">
        <p14:creationId xmlns:p14="http://schemas.microsoft.com/office/powerpoint/2010/main" val="353217248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54"/>
          <p:cNvSpPr>
            <a:spLocks noGrp="1" noChangeArrowheads="1"/>
          </p:cNvSpPr>
          <p:nvPr>
            <p:ph type="dt" sz="half" idx="10"/>
          </p:nvPr>
        </p:nvSpPr>
        <p:spPr>
          <a:ln/>
        </p:spPr>
        <p:txBody>
          <a:bodyPr/>
          <a:lstStyle>
            <a:lvl1pPr>
              <a:defRPr/>
            </a:lvl1pPr>
          </a:lstStyle>
          <a:p>
            <a:pPr>
              <a:defRPr/>
            </a:pPr>
            <a:endParaRPr lang="en-US"/>
          </a:p>
        </p:txBody>
      </p:sp>
      <p:sp>
        <p:nvSpPr>
          <p:cNvPr id="5" name="Rectangle 155"/>
          <p:cNvSpPr>
            <a:spLocks noGrp="1" noChangeArrowheads="1"/>
          </p:cNvSpPr>
          <p:nvPr>
            <p:ph type="ftr" sz="quarter" idx="11"/>
          </p:nvPr>
        </p:nvSpPr>
        <p:spPr>
          <a:ln/>
        </p:spPr>
        <p:txBody>
          <a:bodyPr/>
          <a:lstStyle>
            <a:lvl1pPr>
              <a:defRPr/>
            </a:lvl1pPr>
          </a:lstStyle>
          <a:p>
            <a:pPr>
              <a:defRPr/>
            </a:pPr>
            <a:endParaRPr lang="en-US"/>
          </a:p>
        </p:txBody>
      </p:sp>
      <p:sp>
        <p:nvSpPr>
          <p:cNvPr id="6" name="Rectangle 156"/>
          <p:cNvSpPr>
            <a:spLocks noGrp="1" noChangeArrowheads="1"/>
          </p:cNvSpPr>
          <p:nvPr>
            <p:ph type="sldNum" sz="quarter" idx="12"/>
          </p:nvPr>
        </p:nvSpPr>
        <p:spPr>
          <a:ln/>
        </p:spPr>
        <p:txBody>
          <a:bodyPr/>
          <a:lstStyle>
            <a:lvl1pPr>
              <a:defRPr/>
            </a:lvl1pPr>
          </a:lstStyle>
          <a:p>
            <a:pPr>
              <a:defRPr/>
            </a:pPr>
            <a:fld id="{59E57839-526F-D343-9F68-59F7C8B46668}" type="slidenum">
              <a:rPr lang="en-US"/>
              <a:pPr>
                <a:defRPr/>
              </a:pPr>
              <a:t>‹#›</a:t>
            </a:fld>
            <a:endParaRPr lang="en-US"/>
          </a:p>
        </p:txBody>
      </p:sp>
    </p:spTree>
    <p:extLst>
      <p:ext uri="{BB962C8B-B14F-4D97-AF65-F5344CB8AC3E}">
        <p14:creationId xmlns:p14="http://schemas.microsoft.com/office/powerpoint/2010/main" val="94244593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07188" y="228600"/>
            <a:ext cx="2135187" cy="58705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1625" y="228600"/>
            <a:ext cx="6253163" cy="58705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54"/>
          <p:cNvSpPr>
            <a:spLocks noGrp="1" noChangeArrowheads="1"/>
          </p:cNvSpPr>
          <p:nvPr>
            <p:ph type="dt" sz="half" idx="10"/>
          </p:nvPr>
        </p:nvSpPr>
        <p:spPr>
          <a:ln/>
        </p:spPr>
        <p:txBody>
          <a:bodyPr/>
          <a:lstStyle>
            <a:lvl1pPr>
              <a:defRPr/>
            </a:lvl1pPr>
          </a:lstStyle>
          <a:p>
            <a:pPr>
              <a:defRPr/>
            </a:pPr>
            <a:endParaRPr lang="en-US"/>
          </a:p>
        </p:txBody>
      </p:sp>
      <p:sp>
        <p:nvSpPr>
          <p:cNvPr id="5" name="Rectangle 155"/>
          <p:cNvSpPr>
            <a:spLocks noGrp="1" noChangeArrowheads="1"/>
          </p:cNvSpPr>
          <p:nvPr>
            <p:ph type="ftr" sz="quarter" idx="11"/>
          </p:nvPr>
        </p:nvSpPr>
        <p:spPr>
          <a:ln/>
        </p:spPr>
        <p:txBody>
          <a:bodyPr/>
          <a:lstStyle>
            <a:lvl1pPr>
              <a:defRPr/>
            </a:lvl1pPr>
          </a:lstStyle>
          <a:p>
            <a:pPr>
              <a:defRPr/>
            </a:pPr>
            <a:endParaRPr lang="en-US"/>
          </a:p>
        </p:txBody>
      </p:sp>
      <p:sp>
        <p:nvSpPr>
          <p:cNvPr id="6" name="Rectangle 156"/>
          <p:cNvSpPr>
            <a:spLocks noGrp="1" noChangeArrowheads="1"/>
          </p:cNvSpPr>
          <p:nvPr>
            <p:ph type="sldNum" sz="quarter" idx="12"/>
          </p:nvPr>
        </p:nvSpPr>
        <p:spPr>
          <a:ln/>
        </p:spPr>
        <p:txBody>
          <a:bodyPr/>
          <a:lstStyle>
            <a:lvl1pPr>
              <a:defRPr/>
            </a:lvl1pPr>
          </a:lstStyle>
          <a:p>
            <a:pPr>
              <a:defRPr/>
            </a:pPr>
            <a:fld id="{001F058A-9BB5-614A-B0FC-57E9A9CF6427}" type="slidenum">
              <a:rPr lang="en-US"/>
              <a:pPr>
                <a:defRPr/>
              </a:pPr>
              <a:t>‹#›</a:t>
            </a:fld>
            <a:endParaRPr lang="en-US"/>
          </a:p>
        </p:txBody>
      </p:sp>
    </p:spTree>
    <p:extLst>
      <p:ext uri="{BB962C8B-B14F-4D97-AF65-F5344CB8AC3E}">
        <p14:creationId xmlns:p14="http://schemas.microsoft.com/office/powerpoint/2010/main" val="285610396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6350" y="20638"/>
            <a:ext cx="9144000" cy="6858000"/>
            <a:chOff x="0" y="0"/>
            <a:chExt cx="5760" cy="4320"/>
          </a:xfrm>
        </p:grpSpPr>
        <p:sp>
          <p:nvSpPr>
            <p:cNvPr id="5" name="Freeform 3"/>
            <p:cNvSpPr>
              <a:spLocks/>
            </p:cNvSpPr>
            <p:nvPr/>
          </p:nvSpPr>
          <p:spPr bwMode="hidden">
            <a:xfrm>
              <a:off x="0" y="3072"/>
              <a:ext cx="5760" cy="1248"/>
            </a:xfrm>
            <a:custGeom>
              <a:avLst/>
              <a:gdLst>
                <a:gd name="T0" fmla="*/ 3661 w 6027"/>
                <a:gd name="T1" fmla="*/ 3 h 2296"/>
                <a:gd name="T2" fmla="*/ 0 w 6027"/>
                <a:gd name="T3" fmla="*/ 3 h 2296"/>
                <a:gd name="T4" fmla="*/ 0 w 6027"/>
                <a:gd name="T5" fmla="*/ 0 h 2296"/>
                <a:gd name="T6" fmla="*/ 3661 w 6027"/>
                <a:gd name="T7" fmla="*/ 0 h 2296"/>
                <a:gd name="T8" fmla="*/ 3661 w 6027"/>
                <a:gd name="T9" fmla="*/ 3 h 2296"/>
                <a:gd name="T10" fmla="*/ 3661 w 6027"/>
                <a:gd name="T11" fmla="*/ 3 h 22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27" h="2296">
                  <a:moveTo>
                    <a:pt x="6027" y="2296"/>
                  </a:moveTo>
                  <a:lnTo>
                    <a:pt x="0" y="2296"/>
                  </a:lnTo>
                  <a:lnTo>
                    <a:pt x="0" y="0"/>
                  </a:lnTo>
                  <a:lnTo>
                    <a:pt x="6027" y="0"/>
                  </a:lnTo>
                  <a:lnTo>
                    <a:pt x="6027" y="2296"/>
                  </a:lnTo>
                  <a:close/>
                </a:path>
              </a:pathLst>
            </a:custGeom>
            <a:gradFill rotWithShape="0">
              <a:gsLst>
                <a:gs pos="0">
                  <a:schemeClr val="bg1"/>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 name="Freeform 4"/>
            <p:cNvSpPr>
              <a:spLocks/>
            </p:cNvSpPr>
            <p:nvPr/>
          </p:nvSpPr>
          <p:spPr bwMode="hidden">
            <a:xfrm>
              <a:off x="0" y="0"/>
              <a:ext cx="5760" cy="3072"/>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amma/>
                    <a:shade val="46275"/>
                    <a:invGamma/>
                  </a:schemeClr>
                </a:gs>
                <a:gs pos="100000">
                  <a:schemeClr val="bg1"/>
                </a:gs>
              </a:gsLst>
              <a:lin ang="5400000" scaled="1"/>
            </a:gradFill>
            <a:ln w="9525">
              <a:noFill/>
              <a:round/>
              <a:headEnd/>
              <a:tailEnd/>
            </a:ln>
          </p:spPr>
          <p:txBody>
            <a:bodyPr/>
            <a:lstStyle/>
            <a:p>
              <a:pPr>
                <a:defRPr/>
              </a:pPr>
              <a:endParaRPr lang="en-US">
                <a:latin typeface="Comic Sans MS" pitchFamily="-111" charset="0"/>
                <a:ea typeface="+mn-ea"/>
                <a:cs typeface="+mn-cs"/>
              </a:endParaRPr>
            </a:p>
          </p:txBody>
        </p:sp>
      </p:grpSp>
      <p:sp>
        <p:nvSpPr>
          <p:cNvPr id="7" name="Freeform 5"/>
          <p:cNvSpPr>
            <a:spLocks/>
          </p:cNvSpPr>
          <p:nvPr/>
        </p:nvSpPr>
        <p:spPr bwMode="hidden">
          <a:xfrm>
            <a:off x="6242050" y="6269038"/>
            <a:ext cx="2895600" cy="609600"/>
          </a:xfrm>
          <a:custGeom>
            <a:avLst/>
            <a:gdLst>
              <a:gd name="T0" fmla="*/ 2147483647 w 5748"/>
              <a:gd name="T1" fmla="*/ 2147483647 h 246"/>
              <a:gd name="T2" fmla="*/ 0 w 5748"/>
              <a:gd name="T3" fmla="*/ 2147483647 h 246"/>
              <a:gd name="T4" fmla="*/ 0 w 5748"/>
              <a:gd name="T5" fmla="*/ 0 h 246"/>
              <a:gd name="T6" fmla="*/ 2147483647 w 5748"/>
              <a:gd name="T7" fmla="*/ 0 h 246"/>
              <a:gd name="T8" fmla="*/ 2147483647 w 5748"/>
              <a:gd name="T9" fmla="*/ 2147483647 h 246"/>
              <a:gd name="T10" fmla="*/ 2147483647 w 5748"/>
              <a:gd name="T11" fmla="*/ 2147483647 h 24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8" h="246">
                <a:moveTo>
                  <a:pt x="5748" y="246"/>
                </a:moveTo>
                <a:lnTo>
                  <a:pt x="0" y="246"/>
                </a:lnTo>
                <a:lnTo>
                  <a:pt x="0" y="0"/>
                </a:lnTo>
                <a:lnTo>
                  <a:pt x="5748" y="0"/>
                </a:lnTo>
                <a:lnTo>
                  <a:pt x="5748" y="246"/>
                </a:lnTo>
                <a:close/>
              </a:path>
            </a:pathLst>
          </a:custGeom>
          <a:gradFill rotWithShape="0">
            <a:gsLst>
              <a:gs pos="0">
                <a:schemeClr val="bg1"/>
              </a:gs>
              <a:gs pos="100000">
                <a:schemeClr val="hlink"/>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nvGrpSpPr>
          <p:cNvPr id="8" name="Group 6"/>
          <p:cNvGrpSpPr>
            <a:grpSpLocks/>
          </p:cNvGrpSpPr>
          <p:nvPr/>
        </p:nvGrpSpPr>
        <p:grpSpPr bwMode="auto">
          <a:xfrm>
            <a:off x="-1588" y="6034088"/>
            <a:ext cx="7845426" cy="850900"/>
            <a:chOff x="0" y="3792"/>
            <a:chExt cx="4942" cy="536"/>
          </a:xfrm>
        </p:grpSpPr>
        <p:sp>
          <p:nvSpPr>
            <p:cNvPr id="9" name="Freeform 7"/>
            <p:cNvSpPr>
              <a:spLocks/>
            </p:cNvSpPr>
            <p:nvPr userDrawn="1"/>
          </p:nvSpPr>
          <p:spPr bwMode="ltGray">
            <a:xfrm>
              <a:off x="1488" y="3792"/>
              <a:ext cx="3240" cy="536"/>
            </a:xfrm>
            <a:custGeom>
              <a:avLst/>
              <a:gdLst/>
              <a:ahLst/>
              <a:cxnLst>
                <a:cxn ang="0">
                  <a:pos x="3132" y="469"/>
                </a:cxn>
                <a:cxn ang="0">
                  <a:pos x="2995" y="395"/>
                </a:cxn>
                <a:cxn ang="0">
                  <a:pos x="2911" y="375"/>
                </a:cxn>
                <a:cxn ang="0">
                  <a:pos x="2678" y="228"/>
                </a:cxn>
                <a:cxn ang="0">
                  <a:pos x="2553" y="74"/>
                </a:cxn>
                <a:cxn ang="0">
                  <a:pos x="2457" y="7"/>
                </a:cxn>
                <a:cxn ang="0">
                  <a:pos x="2403" y="47"/>
                </a:cxn>
                <a:cxn ang="0">
                  <a:pos x="2289" y="74"/>
                </a:cxn>
                <a:cxn ang="0">
                  <a:pos x="2134" y="74"/>
                </a:cxn>
                <a:cxn ang="0">
                  <a:pos x="2044" y="128"/>
                </a:cxn>
                <a:cxn ang="0">
                  <a:pos x="1775" y="222"/>
                </a:cxn>
                <a:cxn ang="0">
                  <a:pos x="1602" y="181"/>
                </a:cxn>
                <a:cxn ang="0">
                  <a:pos x="1560" y="101"/>
                </a:cxn>
                <a:cxn ang="0">
                  <a:pos x="1542" y="87"/>
                </a:cxn>
                <a:cxn ang="0">
                  <a:pos x="1446" y="60"/>
                </a:cxn>
                <a:cxn ang="0">
                  <a:pos x="1375" y="74"/>
                </a:cxn>
                <a:cxn ang="0">
                  <a:pos x="1309" y="87"/>
                </a:cxn>
                <a:cxn ang="0">
                  <a:pos x="1243" y="13"/>
                </a:cxn>
                <a:cxn ang="0">
                  <a:pos x="1225" y="0"/>
                </a:cxn>
                <a:cxn ang="0">
                  <a:pos x="1189" y="0"/>
                </a:cxn>
                <a:cxn ang="0">
                  <a:pos x="1106" y="34"/>
                </a:cxn>
                <a:cxn ang="0">
                  <a:pos x="1106" y="34"/>
                </a:cxn>
                <a:cxn ang="0">
                  <a:pos x="1094" y="40"/>
                </a:cxn>
                <a:cxn ang="0">
                  <a:pos x="1070" y="54"/>
                </a:cxn>
                <a:cxn ang="0">
                  <a:pos x="1034" y="74"/>
                </a:cxn>
                <a:cxn ang="0">
                  <a:pos x="1004" y="74"/>
                </a:cxn>
                <a:cxn ang="0">
                  <a:pos x="986" y="74"/>
                </a:cxn>
                <a:cxn ang="0">
                  <a:pos x="956" y="81"/>
                </a:cxn>
                <a:cxn ang="0">
                  <a:pos x="920" y="94"/>
                </a:cxn>
                <a:cxn ang="0">
                  <a:pos x="884" y="107"/>
                </a:cxn>
                <a:cxn ang="0">
                  <a:pos x="843" y="128"/>
                </a:cxn>
                <a:cxn ang="0">
                  <a:pos x="813" y="141"/>
                </a:cxn>
                <a:cxn ang="0">
                  <a:pos x="789" y="148"/>
                </a:cxn>
                <a:cxn ang="0">
                  <a:pos x="783" y="154"/>
                </a:cxn>
                <a:cxn ang="0">
                  <a:pos x="556" y="228"/>
                </a:cxn>
                <a:cxn ang="0">
                  <a:pos x="394" y="294"/>
                </a:cxn>
                <a:cxn ang="0">
                  <a:pos x="107" y="462"/>
                </a:cxn>
                <a:cxn ang="0">
                  <a:pos x="0" y="536"/>
                </a:cxn>
                <a:cxn ang="0">
                  <a:pos x="3240" y="536"/>
                </a:cxn>
                <a:cxn ang="0">
                  <a:pos x="3132" y="469"/>
                </a:cxn>
                <a:cxn ang="0">
                  <a:pos x="3132" y="469"/>
                </a:cxn>
              </a:cxnLst>
              <a:rect l="0" t="0" r="r" b="b"/>
              <a:pathLst>
                <a:path w="3240" h="536">
                  <a:moveTo>
                    <a:pt x="3132" y="469"/>
                  </a:moveTo>
                  <a:lnTo>
                    <a:pt x="2995" y="395"/>
                  </a:lnTo>
                  <a:lnTo>
                    <a:pt x="2911" y="375"/>
                  </a:lnTo>
                  <a:lnTo>
                    <a:pt x="2678" y="228"/>
                  </a:lnTo>
                  <a:lnTo>
                    <a:pt x="2553" y="74"/>
                  </a:lnTo>
                  <a:lnTo>
                    <a:pt x="2457" y="7"/>
                  </a:lnTo>
                  <a:lnTo>
                    <a:pt x="2403" y="47"/>
                  </a:lnTo>
                  <a:lnTo>
                    <a:pt x="2289" y="74"/>
                  </a:lnTo>
                  <a:lnTo>
                    <a:pt x="2134" y="74"/>
                  </a:lnTo>
                  <a:lnTo>
                    <a:pt x="2044" y="128"/>
                  </a:lnTo>
                  <a:lnTo>
                    <a:pt x="1775" y="222"/>
                  </a:lnTo>
                  <a:lnTo>
                    <a:pt x="1602" y="181"/>
                  </a:lnTo>
                  <a:lnTo>
                    <a:pt x="1560" y="101"/>
                  </a:lnTo>
                  <a:lnTo>
                    <a:pt x="1542" y="87"/>
                  </a:lnTo>
                  <a:lnTo>
                    <a:pt x="1446" y="60"/>
                  </a:lnTo>
                  <a:lnTo>
                    <a:pt x="1375" y="74"/>
                  </a:lnTo>
                  <a:lnTo>
                    <a:pt x="1309" y="87"/>
                  </a:lnTo>
                  <a:lnTo>
                    <a:pt x="1243" y="13"/>
                  </a:lnTo>
                  <a:lnTo>
                    <a:pt x="1225" y="0"/>
                  </a:lnTo>
                  <a:lnTo>
                    <a:pt x="1189" y="0"/>
                  </a:lnTo>
                  <a:lnTo>
                    <a:pt x="1106" y="34"/>
                  </a:lnTo>
                  <a:lnTo>
                    <a:pt x="1106" y="34"/>
                  </a:lnTo>
                  <a:lnTo>
                    <a:pt x="1094" y="40"/>
                  </a:lnTo>
                  <a:lnTo>
                    <a:pt x="1070" y="54"/>
                  </a:lnTo>
                  <a:lnTo>
                    <a:pt x="1034" y="74"/>
                  </a:lnTo>
                  <a:lnTo>
                    <a:pt x="1004" y="74"/>
                  </a:lnTo>
                  <a:lnTo>
                    <a:pt x="986" y="74"/>
                  </a:lnTo>
                  <a:lnTo>
                    <a:pt x="956" y="81"/>
                  </a:lnTo>
                  <a:lnTo>
                    <a:pt x="920" y="94"/>
                  </a:lnTo>
                  <a:lnTo>
                    <a:pt x="884" y="107"/>
                  </a:lnTo>
                  <a:lnTo>
                    <a:pt x="843" y="128"/>
                  </a:lnTo>
                  <a:lnTo>
                    <a:pt x="813" y="141"/>
                  </a:lnTo>
                  <a:lnTo>
                    <a:pt x="789" y="148"/>
                  </a:lnTo>
                  <a:lnTo>
                    <a:pt x="783" y="154"/>
                  </a:lnTo>
                  <a:lnTo>
                    <a:pt x="556" y="228"/>
                  </a:lnTo>
                  <a:lnTo>
                    <a:pt x="394" y="294"/>
                  </a:lnTo>
                  <a:lnTo>
                    <a:pt x="107" y="462"/>
                  </a:lnTo>
                  <a:lnTo>
                    <a:pt x="0" y="536"/>
                  </a:lnTo>
                  <a:lnTo>
                    <a:pt x="3240" y="536"/>
                  </a:lnTo>
                  <a:lnTo>
                    <a:pt x="3132" y="469"/>
                  </a:lnTo>
                  <a:lnTo>
                    <a:pt x="3132" y="469"/>
                  </a:lnTo>
                  <a:close/>
                </a:path>
              </a:pathLst>
            </a:custGeom>
            <a:gradFill rotWithShape="0">
              <a:gsLst>
                <a:gs pos="0">
                  <a:schemeClr val="bg2">
                    <a:gamma/>
                    <a:tint val="66667"/>
                    <a:invGamma/>
                  </a:schemeClr>
                </a:gs>
                <a:gs pos="100000">
                  <a:schemeClr val="bg2"/>
                </a:gs>
              </a:gsLst>
              <a:lin ang="5400000" scaled="1"/>
            </a:gradFill>
            <a:ln w="9525">
              <a:noFill/>
              <a:round/>
              <a:headEnd/>
              <a:tailEnd/>
            </a:ln>
          </p:spPr>
          <p:txBody>
            <a:bodyPr/>
            <a:lstStyle/>
            <a:p>
              <a:pPr>
                <a:defRPr/>
              </a:pPr>
              <a:endParaRPr lang="en-US">
                <a:latin typeface="Comic Sans MS" pitchFamily="-111" charset="0"/>
                <a:ea typeface="+mn-ea"/>
                <a:cs typeface="+mn-cs"/>
              </a:endParaRPr>
            </a:p>
          </p:txBody>
        </p:sp>
        <p:grpSp>
          <p:nvGrpSpPr>
            <p:cNvPr id="10" name="Group 8"/>
            <p:cNvGrpSpPr>
              <a:grpSpLocks/>
            </p:cNvGrpSpPr>
            <p:nvPr userDrawn="1"/>
          </p:nvGrpSpPr>
          <p:grpSpPr bwMode="auto">
            <a:xfrm>
              <a:off x="2486" y="3792"/>
              <a:ext cx="2456" cy="536"/>
              <a:chOff x="2486" y="3792"/>
              <a:chExt cx="2456" cy="536"/>
            </a:xfrm>
          </p:grpSpPr>
          <p:sp>
            <p:nvSpPr>
              <p:cNvPr id="12" name="Freeform 9"/>
              <p:cNvSpPr>
                <a:spLocks/>
              </p:cNvSpPr>
              <p:nvPr userDrawn="1"/>
            </p:nvSpPr>
            <p:spPr bwMode="ltGray">
              <a:xfrm>
                <a:off x="3948" y="3799"/>
                <a:ext cx="994" cy="529"/>
              </a:xfrm>
              <a:custGeom>
                <a:avLst/>
                <a:gdLst>
                  <a:gd name="T0" fmla="*/ 636 w 994"/>
                  <a:gd name="T1" fmla="*/ 373 h 529"/>
                  <a:gd name="T2" fmla="*/ 495 w 994"/>
                  <a:gd name="T3" fmla="*/ 370 h 529"/>
                  <a:gd name="T4" fmla="*/ 280 w 994"/>
                  <a:gd name="T5" fmla="*/ 249 h 529"/>
                  <a:gd name="T6" fmla="*/ 127 w 994"/>
                  <a:gd name="T7" fmla="*/ 66 h 529"/>
                  <a:gd name="T8" fmla="*/ 0 w 994"/>
                  <a:gd name="T9" fmla="*/ 0 h 529"/>
                  <a:gd name="T10" fmla="*/ 22 w 994"/>
                  <a:gd name="T11" fmla="*/ 26 h 529"/>
                  <a:gd name="T12" fmla="*/ 0 w 994"/>
                  <a:gd name="T13" fmla="*/ 65 h 529"/>
                  <a:gd name="T14" fmla="*/ 30 w 994"/>
                  <a:gd name="T15" fmla="*/ 119 h 529"/>
                  <a:gd name="T16" fmla="*/ 75 w 994"/>
                  <a:gd name="T17" fmla="*/ 243 h 529"/>
                  <a:gd name="T18" fmla="*/ 45 w 994"/>
                  <a:gd name="T19" fmla="*/ 422 h 529"/>
                  <a:gd name="T20" fmla="*/ 200 w 994"/>
                  <a:gd name="T21" fmla="*/ 329 h 529"/>
                  <a:gd name="T22" fmla="*/ 592 w 994"/>
                  <a:gd name="T23" fmla="*/ 527 h 529"/>
                  <a:gd name="T24" fmla="*/ 994 w 994"/>
                  <a:gd name="T25" fmla="*/ 529 h 529"/>
                  <a:gd name="T26" fmla="*/ 828 w 994"/>
                  <a:gd name="T27" fmla="*/ 473 h 529"/>
                  <a:gd name="T28" fmla="*/ 636 w 994"/>
                  <a:gd name="T29" fmla="*/ 373 h 52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994" h="529">
                    <a:moveTo>
                      <a:pt x="636" y="373"/>
                    </a:moveTo>
                    <a:lnTo>
                      <a:pt x="495" y="370"/>
                    </a:lnTo>
                    <a:lnTo>
                      <a:pt x="280" y="249"/>
                    </a:lnTo>
                    <a:lnTo>
                      <a:pt x="127" y="66"/>
                    </a:lnTo>
                    <a:lnTo>
                      <a:pt x="0" y="0"/>
                    </a:lnTo>
                    <a:lnTo>
                      <a:pt x="22" y="26"/>
                    </a:lnTo>
                    <a:lnTo>
                      <a:pt x="0" y="65"/>
                    </a:lnTo>
                    <a:lnTo>
                      <a:pt x="30" y="119"/>
                    </a:lnTo>
                    <a:lnTo>
                      <a:pt x="75" y="243"/>
                    </a:lnTo>
                    <a:lnTo>
                      <a:pt x="45" y="422"/>
                    </a:lnTo>
                    <a:lnTo>
                      <a:pt x="200" y="329"/>
                    </a:lnTo>
                    <a:lnTo>
                      <a:pt x="592" y="527"/>
                    </a:lnTo>
                    <a:lnTo>
                      <a:pt x="994" y="529"/>
                    </a:lnTo>
                    <a:lnTo>
                      <a:pt x="828" y="473"/>
                    </a:lnTo>
                    <a:lnTo>
                      <a:pt x="636" y="373"/>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 name="Freeform 10"/>
              <p:cNvSpPr>
                <a:spLocks/>
              </p:cNvSpPr>
              <p:nvPr userDrawn="1"/>
            </p:nvSpPr>
            <p:spPr bwMode="ltGray">
              <a:xfrm>
                <a:off x="2677" y="3792"/>
                <a:ext cx="186" cy="395"/>
              </a:xfrm>
              <a:custGeom>
                <a:avLst/>
                <a:gdLst>
                  <a:gd name="T0" fmla="*/ 36 w 186"/>
                  <a:gd name="T1" fmla="*/ 0 h 353"/>
                  <a:gd name="T2" fmla="*/ 54 w 186"/>
                  <a:gd name="T3" fmla="*/ 62 h 353"/>
                  <a:gd name="T4" fmla="*/ 24 w 186"/>
                  <a:gd name="T5" fmla="*/ 105 h 353"/>
                  <a:gd name="T6" fmla="*/ 18 w 186"/>
                  <a:gd name="T7" fmla="*/ 227 h 353"/>
                  <a:gd name="T8" fmla="*/ 42 w 186"/>
                  <a:gd name="T9" fmla="*/ 393 h 353"/>
                  <a:gd name="T10" fmla="*/ 48 w 186"/>
                  <a:gd name="T11" fmla="*/ 557 h 353"/>
                  <a:gd name="T12" fmla="*/ 0 w 186"/>
                  <a:gd name="T13" fmla="*/ 1217 h 353"/>
                  <a:gd name="T14" fmla="*/ 54 w 186"/>
                  <a:gd name="T15" fmla="*/ 806 h 353"/>
                  <a:gd name="T16" fmla="*/ 84 w 186"/>
                  <a:gd name="T17" fmla="*/ 743 h 353"/>
                  <a:gd name="T18" fmla="*/ 126 w 186"/>
                  <a:gd name="T19" fmla="*/ 435 h 353"/>
                  <a:gd name="T20" fmla="*/ 144 w 186"/>
                  <a:gd name="T21" fmla="*/ 412 h 353"/>
                  <a:gd name="T22" fmla="*/ 144 w 186"/>
                  <a:gd name="T23" fmla="*/ 311 h 353"/>
                  <a:gd name="T24" fmla="*/ 186 w 186"/>
                  <a:gd name="T25" fmla="*/ 227 h 353"/>
                  <a:gd name="T26" fmla="*/ 162 w 186"/>
                  <a:gd name="T27" fmla="*/ 206 h 353"/>
                  <a:gd name="T28" fmla="*/ 36 w 186"/>
                  <a:gd name="T29" fmla="*/ 0 h 353"/>
                  <a:gd name="T30" fmla="*/ 36 w 186"/>
                  <a:gd name="T31" fmla="*/ 0 h 35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86" h="353">
                    <a:moveTo>
                      <a:pt x="36" y="0"/>
                    </a:moveTo>
                    <a:lnTo>
                      <a:pt x="54" y="18"/>
                    </a:lnTo>
                    <a:lnTo>
                      <a:pt x="24" y="30"/>
                    </a:lnTo>
                    <a:lnTo>
                      <a:pt x="18" y="66"/>
                    </a:lnTo>
                    <a:lnTo>
                      <a:pt x="42" y="114"/>
                    </a:lnTo>
                    <a:lnTo>
                      <a:pt x="48" y="162"/>
                    </a:lnTo>
                    <a:lnTo>
                      <a:pt x="0" y="353"/>
                    </a:lnTo>
                    <a:lnTo>
                      <a:pt x="54" y="233"/>
                    </a:lnTo>
                    <a:lnTo>
                      <a:pt x="84" y="216"/>
                    </a:lnTo>
                    <a:lnTo>
                      <a:pt x="126" y="126"/>
                    </a:lnTo>
                    <a:lnTo>
                      <a:pt x="144" y="120"/>
                    </a:lnTo>
                    <a:lnTo>
                      <a:pt x="144" y="90"/>
                    </a:lnTo>
                    <a:lnTo>
                      <a:pt x="186" y="66"/>
                    </a:lnTo>
                    <a:lnTo>
                      <a:pt x="162" y="60"/>
                    </a:lnTo>
                    <a:lnTo>
                      <a:pt x="36"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 name="Freeform 11"/>
              <p:cNvSpPr>
                <a:spLocks/>
              </p:cNvSpPr>
              <p:nvPr userDrawn="1"/>
            </p:nvSpPr>
            <p:spPr bwMode="ltGray">
              <a:xfrm>
                <a:off x="3030" y="3893"/>
                <a:ext cx="378" cy="271"/>
              </a:xfrm>
              <a:custGeom>
                <a:avLst/>
                <a:gdLst>
                  <a:gd name="T0" fmla="*/ 18 w 378"/>
                  <a:gd name="T1" fmla="*/ 0 h 271"/>
                  <a:gd name="T2" fmla="*/ 12 w 378"/>
                  <a:gd name="T3" fmla="*/ 13 h 271"/>
                  <a:gd name="T4" fmla="*/ 0 w 378"/>
                  <a:gd name="T5" fmla="*/ 40 h 271"/>
                  <a:gd name="T6" fmla="*/ 60 w 378"/>
                  <a:gd name="T7" fmla="*/ 121 h 271"/>
                  <a:gd name="T8" fmla="*/ 310 w 378"/>
                  <a:gd name="T9" fmla="*/ 271 h 271"/>
                  <a:gd name="T10" fmla="*/ 290 w 378"/>
                  <a:gd name="T11" fmla="*/ 139 h 271"/>
                  <a:gd name="T12" fmla="*/ 378 w 378"/>
                  <a:gd name="T13" fmla="*/ 76 h 271"/>
                  <a:gd name="T14" fmla="*/ 251 w 378"/>
                  <a:gd name="T15" fmla="*/ 94 h 271"/>
                  <a:gd name="T16" fmla="*/ 90 w 378"/>
                  <a:gd name="T17" fmla="*/ 54 h 271"/>
                  <a:gd name="T18" fmla="*/ 18 w 378"/>
                  <a:gd name="T19" fmla="*/ 0 h 271"/>
                  <a:gd name="T20" fmla="*/ 18 w 378"/>
                  <a:gd name="T21" fmla="*/ 0 h 27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78" h="271">
                    <a:moveTo>
                      <a:pt x="18" y="0"/>
                    </a:moveTo>
                    <a:lnTo>
                      <a:pt x="12" y="13"/>
                    </a:lnTo>
                    <a:lnTo>
                      <a:pt x="0" y="40"/>
                    </a:lnTo>
                    <a:lnTo>
                      <a:pt x="60" y="121"/>
                    </a:lnTo>
                    <a:lnTo>
                      <a:pt x="310" y="271"/>
                    </a:lnTo>
                    <a:lnTo>
                      <a:pt x="290" y="139"/>
                    </a:lnTo>
                    <a:lnTo>
                      <a:pt x="378" y="76"/>
                    </a:lnTo>
                    <a:lnTo>
                      <a:pt x="251" y="94"/>
                    </a:lnTo>
                    <a:lnTo>
                      <a:pt x="90" y="54"/>
                    </a:lnTo>
                    <a:lnTo>
                      <a:pt x="18"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 name="Freeform 12"/>
              <p:cNvSpPr>
                <a:spLocks/>
              </p:cNvSpPr>
              <p:nvPr userDrawn="1"/>
            </p:nvSpPr>
            <p:spPr bwMode="ltGray">
              <a:xfrm>
                <a:off x="3628" y="3866"/>
                <a:ext cx="155" cy="74"/>
              </a:xfrm>
              <a:custGeom>
                <a:avLst/>
                <a:gdLst>
                  <a:gd name="T0" fmla="*/ 114 w 155"/>
                  <a:gd name="T1" fmla="*/ 0 h 66"/>
                  <a:gd name="T2" fmla="*/ 0 w 155"/>
                  <a:gd name="T3" fmla="*/ 0 h 66"/>
                  <a:gd name="T4" fmla="*/ 0 w 155"/>
                  <a:gd name="T5" fmla="*/ 0 h 66"/>
                  <a:gd name="T6" fmla="*/ 6 w 155"/>
                  <a:gd name="T7" fmla="*/ 21 h 66"/>
                  <a:gd name="T8" fmla="*/ 6 w 155"/>
                  <a:gd name="T9" fmla="*/ 62 h 66"/>
                  <a:gd name="T10" fmla="*/ 0 w 155"/>
                  <a:gd name="T11" fmla="*/ 85 h 66"/>
                  <a:gd name="T12" fmla="*/ 78 w 155"/>
                  <a:gd name="T13" fmla="*/ 209 h 66"/>
                  <a:gd name="T14" fmla="*/ 96 w 155"/>
                  <a:gd name="T15" fmla="*/ 147 h 66"/>
                  <a:gd name="T16" fmla="*/ 155 w 155"/>
                  <a:gd name="T17" fmla="*/ 232 h 66"/>
                  <a:gd name="T18" fmla="*/ 126 w 155"/>
                  <a:gd name="T19" fmla="*/ 85 h 66"/>
                  <a:gd name="T20" fmla="*/ 149 w 155"/>
                  <a:gd name="T21" fmla="*/ 0 h 66"/>
                  <a:gd name="T22" fmla="*/ 114 w 155"/>
                  <a:gd name="T23" fmla="*/ 0 h 66"/>
                  <a:gd name="T24" fmla="*/ 114 w 155"/>
                  <a:gd name="T25" fmla="*/ 0 h 6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55" h="66">
                    <a:moveTo>
                      <a:pt x="114" y="0"/>
                    </a:moveTo>
                    <a:lnTo>
                      <a:pt x="0" y="0"/>
                    </a:lnTo>
                    <a:lnTo>
                      <a:pt x="6" y="6"/>
                    </a:lnTo>
                    <a:lnTo>
                      <a:pt x="6" y="18"/>
                    </a:lnTo>
                    <a:lnTo>
                      <a:pt x="0" y="24"/>
                    </a:lnTo>
                    <a:lnTo>
                      <a:pt x="78" y="60"/>
                    </a:lnTo>
                    <a:lnTo>
                      <a:pt x="96" y="42"/>
                    </a:lnTo>
                    <a:lnTo>
                      <a:pt x="155" y="66"/>
                    </a:lnTo>
                    <a:lnTo>
                      <a:pt x="126" y="24"/>
                    </a:lnTo>
                    <a:lnTo>
                      <a:pt x="149" y="0"/>
                    </a:lnTo>
                    <a:lnTo>
                      <a:pt x="114"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 name="Freeform 13"/>
              <p:cNvSpPr>
                <a:spLocks/>
              </p:cNvSpPr>
              <p:nvPr userDrawn="1"/>
            </p:nvSpPr>
            <p:spPr bwMode="ltGray">
              <a:xfrm>
                <a:off x="2486" y="3859"/>
                <a:ext cx="42" cy="81"/>
              </a:xfrm>
              <a:custGeom>
                <a:avLst/>
                <a:gdLst>
                  <a:gd name="T0" fmla="*/ 6 w 42"/>
                  <a:gd name="T1" fmla="*/ 133 h 72"/>
                  <a:gd name="T2" fmla="*/ 0 w 42"/>
                  <a:gd name="T3" fmla="*/ 68 h 72"/>
                  <a:gd name="T4" fmla="*/ 12 w 42"/>
                  <a:gd name="T5" fmla="*/ 23 h 72"/>
                  <a:gd name="T6" fmla="*/ 0 w 42"/>
                  <a:gd name="T7" fmla="*/ 23 h 72"/>
                  <a:gd name="T8" fmla="*/ 12 w 42"/>
                  <a:gd name="T9" fmla="*/ 23 h 72"/>
                  <a:gd name="T10" fmla="*/ 24 w 42"/>
                  <a:gd name="T11" fmla="*/ 23 h 72"/>
                  <a:gd name="T12" fmla="*/ 36 w 42"/>
                  <a:gd name="T13" fmla="*/ 23 h 72"/>
                  <a:gd name="T14" fmla="*/ 42 w 42"/>
                  <a:gd name="T15" fmla="*/ 0 h 72"/>
                  <a:gd name="T16" fmla="*/ 30 w 42"/>
                  <a:gd name="T17" fmla="*/ 68 h 72"/>
                  <a:gd name="T18" fmla="*/ 42 w 42"/>
                  <a:gd name="T19" fmla="*/ 179 h 72"/>
                  <a:gd name="T20" fmla="*/ 12 w 42"/>
                  <a:gd name="T21" fmla="*/ 261 h 72"/>
                  <a:gd name="T22" fmla="*/ 6 w 42"/>
                  <a:gd name="T23" fmla="*/ 133 h 72"/>
                  <a:gd name="T24" fmla="*/ 6 w 42"/>
                  <a:gd name="T25" fmla="*/ 133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2" h="72">
                    <a:moveTo>
                      <a:pt x="6" y="36"/>
                    </a:moveTo>
                    <a:lnTo>
                      <a:pt x="0" y="18"/>
                    </a:lnTo>
                    <a:lnTo>
                      <a:pt x="12" y="6"/>
                    </a:lnTo>
                    <a:lnTo>
                      <a:pt x="0" y="6"/>
                    </a:lnTo>
                    <a:lnTo>
                      <a:pt x="12" y="6"/>
                    </a:lnTo>
                    <a:lnTo>
                      <a:pt x="24" y="6"/>
                    </a:lnTo>
                    <a:lnTo>
                      <a:pt x="36" y="6"/>
                    </a:lnTo>
                    <a:lnTo>
                      <a:pt x="42" y="0"/>
                    </a:lnTo>
                    <a:lnTo>
                      <a:pt x="30" y="18"/>
                    </a:lnTo>
                    <a:lnTo>
                      <a:pt x="42" y="48"/>
                    </a:lnTo>
                    <a:lnTo>
                      <a:pt x="12" y="72"/>
                    </a:lnTo>
                    <a:lnTo>
                      <a:pt x="6" y="3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11" name="Freeform 14"/>
            <p:cNvSpPr>
              <a:spLocks/>
            </p:cNvSpPr>
            <p:nvPr userDrawn="1"/>
          </p:nvSpPr>
          <p:spPr bwMode="ltGray">
            <a:xfrm>
              <a:off x="0" y="3792"/>
              <a:ext cx="3976" cy="535"/>
            </a:xfrm>
            <a:custGeom>
              <a:avLst/>
              <a:gdLst/>
              <a:ahLst/>
              <a:cxnLst>
                <a:cxn ang="0">
                  <a:pos x="3976" y="527"/>
                </a:cxn>
                <a:cxn ang="0">
                  <a:pos x="3970" y="527"/>
                </a:cxn>
                <a:cxn ang="0">
                  <a:pos x="3844" y="509"/>
                </a:cxn>
                <a:cxn ang="0">
                  <a:pos x="2487" y="305"/>
                </a:cxn>
                <a:cxn ang="0">
                  <a:pos x="2039" y="36"/>
                </a:cxn>
                <a:cxn ang="0">
                  <a:pos x="1907" y="24"/>
                </a:cxn>
                <a:cxn ang="0">
                  <a:pos x="1883" y="54"/>
                </a:cxn>
                <a:cxn ang="0">
                  <a:pos x="1859" y="54"/>
                </a:cxn>
                <a:cxn ang="0">
                  <a:pos x="1830" y="30"/>
                </a:cxn>
                <a:cxn ang="0">
                  <a:pos x="1704" y="102"/>
                </a:cxn>
                <a:cxn ang="0">
                  <a:pos x="1608" y="126"/>
                </a:cxn>
                <a:cxn ang="0">
                  <a:pos x="1561" y="132"/>
                </a:cxn>
                <a:cxn ang="0">
                  <a:pos x="1495" y="102"/>
                </a:cxn>
                <a:cxn ang="0">
                  <a:pos x="1357" y="126"/>
                </a:cxn>
                <a:cxn ang="0">
                  <a:pos x="1285" y="24"/>
                </a:cxn>
                <a:cxn ang="0">
                  <a:pos x="1280" y="18"/>
                </a:cxn>
                <a:cxn ang="0">
                  <a:pos x="1262" y="12"/>
                </a:cxn>
                <a:cxn ang="0">
                  <a:pos x="1238" y="6"/>
                </a:cxn>
                <a:cxn ang="0">
                  <a:pos x="1220" y="0"/>
                </a:cxn>
                <a:cxn ang="0">
                  <a:pos x="1196" y="0"/>
                </a:cxn>
                <a:cxn ang="0">
                  <a:pos x="1166" y="0"/>
                </a:cxn>
                <a:cxn ang="0">
                  <a:pos x="1142" y="0"/>
                </a:cxn>
                <a:cxn ang="0">
                  <a:pos x="1136" y="0"/>
                </a:cxn>
                <a:cxn ang="0">
                  <a:pos x="1130" y="0"/>
                </a:cxn>
                <a:cxn ang="0">
                  <a:pos x="1124" y="6"/>
                </a:cxn>
                <a:cxn ang="0">
                  <a:pos x="1118" y="12"/>
                </a:cxn>
                <a:cxn ang="0">
                  <a:pos x="1100" y="18"/>
                </a:cxn>
                <a:cxn ang="0">
                  <a:pos x="1088" y="18"/>
                </a:cxn>
                <a:cxn ang="0">
                  <a:pos x="1070" y="24"/>
                </a:cxn>
                <a:cxn ang="0">
                  <a:pos x="1052" y="30"/>
                </a:cxn>
                <a:cxn ang="0">
                  <a:pos x="1034" y="36"/>
                </a:cxn>
                <a:cxn ang="0">
                  <a:pos x="1028" y="42"/>
                </a:cxn>
                <a:cxn ang="0">
                  <a:pos x="969" y="60"/>
                </a:cxn>
                <a:cxn ang="0">
                  <a:pos x="921" y="72"/>
                </a:cxn>
                <a:cxn ang="0">
                  <a:pos x="855" y="48"/>
                </a:cxn>
                <a:cxn ang="0">
                  <a:pos x="825" y="48"/>
                </a:cxn>
                <a:cxn ang="0">
                  <a:pos x="759" y="72"/>
                </a:cxn>
                <a:cxn ang="0">
                  <a:pos x="735" y="72"/>
                </a:cxn>
                <a:cxn ang="0">
                  <a:pos x="706" y="60"/>
                </a:cxn>
                <a:cxn ang="0">
                  <a:pos x="640" y="60"/>
                </a:cxn>
                <a:cxn ang="0">
                  <a:pos x="544" y="72"/>
                </a:cxn>
                <a:cxn ang="0">
                  <a:pos x="389" y="18"/>
                </a:cxn>
                <a:cxn ang="0">
                  <a:pos x="323" y="60"/>
                </a:cxn>
                <a:cxn ang="0">
                  <a:pos x="317" y="60"/>
                </a:cxn>
                <a:cxn ang="0">
                  <a:pos x="305" y="72"/>
                </a:cxn>
                <a:cxn ang="0">
                  <a:pos x="287" y="78"/>
                </a:cxn>
                <a:cxn ang="0">
                  <a:pos x="263" y="90"/>
                </a:cxn>
                <a:cxn ang="0">
                  <a:pos x="203" y="120"/>
                </a:cxn>
                <a:cxn ang="0">
                  <a:pos x="149" y="150"/>
                </a:cxn>
                <a:cxn ang="0">
                  <a:pos x="78" y="168"/>
                </a:cxn>
                <a:cxn ang="0">
                  <a:pos x="0" y="180"/>
                </a:cxn>
                <a:cxn ang="0">
                  <a:pos x="0" y="527"/>
                </a:cxn>
                <a:cxn ang="0">
                  <a:pos x="1010" y="527"/>
                </a:cxn>
                <a:cxn ang="0">
                  <a:pos x="3725" y="527"/>
                </a:cxn>
                <a:cxn ang="0">
                  <a:pos x="3976" y="527"/>
                </a:cxn>
                <a:cxn ang="0">
                  <a:pos x="3976" y="527"/>
                </a:cxn>
              </a:cxnLst>
              <a:rect l="0" t="0" r="r" b="b"/>
              <a:pathLst>
                <a:path w="3976" h="527">
                  <a:moveTo>
                    <a:pt x="3976" y="527"/>
                  </a:moveTo>
                  <a:lnTo>
                    <a:pt x="3970" y="527"/>
                  </a:lnTo>
                  <a:lnTo>
                    <a:pt x="3844" y="509"/>
                  </a:lnTo>
                  <a:lnTo>
                    <a:pt x="2487" y="305"/>
                  </a:lnTo>
                  <a:lnTo>
                    <a:pt x="2039" y="36"/>
                  </a:lnTo>
                  <a:lnTo>
                    <a:pt x="1907" y="24"/>
                  </a:lnTo>
                  <a:lnTo>
                    <a:pt x="1883" y="54"/>
                  </a:lnTo>
                  <a:lnTo>
                    <a:pt x="1859" y="54"/>
                  </a:lnTo>
                  <a:lnTo>
                    <a:pt x="1830" y="30"/>
                  </a:lnTo>
                  <a:lnTo>
                    <a:pt x="1704" y="102"/>
                  </a:lnTo>
                  <a:lnTo>
                    <a:pt x="1608" y="126"/>
                  </a:lnTo>
                  <a:lnTo>
                    <a:pt x="1561" y="132"/>
                  </a:lnTo>
                  <a:lnTo>
                    <a:pt x="1495" y="102"/>
                  </a:lnTo>
                  <a:lnTo>
                    <a:pt x="1357" y="126"/>
                  </a:lnTo>
                  <a:lnTo>
                    <a:pt x="1285" y="24"/>
                  </a:lnTo>
                  <a:lnTo>
                    <a:pt x="1280" y="18"/>
                  </a:lnTo>
                  <a:lnTo>
                    <a:pt x="1262" y="12"/>
                  </a:lnTo>
                  <a:lnTo>
                    <a:pt x="1238" y="6"/>
                  </a:lnTo>
                  <a:lnTo>
                    <a:pt x="1220" y="0"/>
                  </a:lnTo>
                  <a:lnTo>
                    <a:pt x="1196" y="0"/>
                  </a:lnTo>
                  <a:lnTo>
                    <a:pt x="1166" y="0"/>
                  </a:lnTo>
                  <a:lnTo>
                    <a:pt x="1142" y="0"/>
                  </a:lnTo>
                  <a:lnTo>
                    <a:pt x="1136" y="0"/>
                  </a:lnTo>
                  <a:lnTo>
                    <a:pt x="1130" y="0"/>
                  </a:lnTo>
                  <a:lnTo>
                    <a:pt x="1124" y="6"/>
                  </a:lnTo>
                  <a:lnTo>
                    <a:pt x="1118" y="12"/>
                  </a:lnTo>
                  <a:lnTo>
                    <a:pt x="1100" y="18"/>
                  </a:lnTo>
                  <a:lnTo>
                    <a:pt x="1088" y="18"/>
                  </a:lnTo>
                  <a:lnTo>
                    <a:pt x="1070" y="24"/>
                  </a:lnTo>
                  <a:lnTo>
                    <a:pt x="1052" y="30"/>
                  </a:lnTo>
                  <a:lnTo>
                    <a:pt x="1034" y="36"/>
                  </a:lnTo>
                  <a:lnTo>
                    <a:pt x="1028" y="42"/>
                  </a:lnTo>
                  <a:lnTo>
                    <a:pt x="969" y="60"/>
                  </a:lnTo>
                  <a:lnTo>
                    <a:pt x="921" y="72"/>
                  </a:lnTo>
                  <a:lnTo>
                    <a:pt x="855" y="48"/>
                  </a:lnTo>
                  <a:lnTo>
                    <a:pt x="825" y="48"/>
                  </a:lnTo>
                  <a:lnTo>
                    <a:pt x="759" y="72"/>
                  </a:lnTo>
                  <a:lnTo>
                    <a:pt x="735" y="72"/>
                  </a:lnTo>
                  <a:lnTo>
                    <a:pt x="706" y="60"/>
                  </a:lnTo>
                  <a:lnTo>
                    <a:pt x="640" y="60"/>
                  </a:lnTo>
                  <a:lnTo>
                    <a:pt x="544" y="72"/>
                  </a:lnTo>
                  <a:lnTo>
                    <a:pt x="389" y="18"/>
                  </a:lnTo>
                  <a:lnTo>
                    <a:pt x="323" y="60"/>
                  </a:lnTo>
                  <a:lnTo>
                    <a:pt x="317" y="60"/>
                  </a:lnTo>
                  <a:lnTo>
                    <a:pt x="305" y="72"/>
                  </a:lnTo>
                  <a:lnTo>
                    <a:pt x="287" y="78"/>
                  </a:lnTo>
                  <a:lnTo>
                    <a:pt x="263" y="90"/>
                  </a:lnTo>
                  <a:lnTo>
                    <a:pt x="203" y="120"/>
                  </a:lnTo>
                  <a:lnTo>
                    <a:pt x="149" y="150"/>
                  </a:lnTo>
                  <a:lnTo>
                    <a:pt x="78" y="168"/>
                  </a:lnTo>
                  <a:lnTo>
                    <a:pt x="0" y="180"/>
                  </a:lnTo>
                  <a:lnTo>
                    <a:pt x="0" y="527"/>
                  </a:lnTo>
                  <a:lnTo>
                    <a:pt x="1010" y="527"/>
                  </a:lnTo>
                  <a:lnTo>
                    <a:pt x="3725" y="527"/>
                  </a:lnTo>
                  <a:lnTo>
                    <a:pt x="3976" y="527"/>
                  </a:lnTo>
                  <a:lnTo>
                    <a:pt x="3976" y="527"/>
                  </a:lnTo>
                  <a:close/>
                </a:path>
              </a:pathLst>
            </a:custGeom>
            <a:gradFill rotWithShape="0">
              <a:gsLst>
                <a:gs pos="0">
                  <a:schemeClr val="bg2">
                    <a:gamma/>
                    <a:tint val="75686"/>
                    <a:invGamma/>
                  </a:schemeClr>
                </a:gs>
                <a:gs pos="100000">
                  <a:schemeClr val="bg2"/>
                </a:gs>
              </a:gsLst>
              <a:lin ang="5400000" scaled="1"/>
            </a:gradFill>
            <a:ln w="9525">
              <a:noFill/>
              <a:round/>
              <a:headEnd/>
              <a:tailEnd/>
            </a:ln>
          </p:spPr>
          <p:txBody>
            <a:bodyPr/>
            <a:lstStyle/>
            <a:p>
              <a:pPr>
                <a:defRPr/>
              </a:pPr>
              <a:endParaRPr lang="en-US">
                <a:latin typeface="Comic Sans MS" pitchFamily="-111" charset="0"/>
                <a:ea typeface="+mn-ea"/>
                <a:cs typeface="+mn-cs"/>
              </a:endParaRPr>
            </a:p>
          </p:txBody>
        </p:sp>
      </p:grpSp>
      <p:grpSp>
        <p:nvGrpSpPr>
          <p:cNvPr id="17" name="Group 15"/>
          <p:cNvGrpSpPr>
            <a:grpSpLocks/>
          </p:cNvGrpSpPr>
          <p:nvPr/>
        </p:nvGrpSpPr>
        <p:grpSpPr bwMode="auto">
          <a:xfrm>
            <a:off x="627063" y="6021388"/>
            <a:ext cx="5684837" cy="849312"/>
            <a:chOff x="395" y="3793"/>
            <a:chExt cx="3581" cy="535"/>
          </a:xfrm>
        </p:grpSpPr>
        <p:sp>
          <p:nvSpPr>
            <p:cNvPr id="18" name="Freeform 16"/>
            <p:cNvSpPr>
              <a:spLocks/>
            </p:cNvSpPr>
            <p:nvPr userDrawn="1"/>
          </p:nvSpPr>
          <p:spPr bwMode="auto">
            <a:xfrm>
              <a:off x="1196" y="3793"/>
              <a:ext cx="365" cy="291"/>
            </a:xfrm>
            <a:custGeom>
              <a:avLst/>
              <a:gdLst>
                <a:gd name="T0" fmla="*/ 24 w 365"/>
                <a:gd name="T1" fmla="*/ 24 h 287"/>
                <a:gd name="T2" fmla="*/ 0 w 365"/>
                <a:gd name="T3" fmla="*/ 71 h 287"/>
                <a:gd name="T4" fmla="*/ 66 w 365"/>
                <a:gd name="T5" fmla="*/ 130 h 287"/>
                <a:gd name="T6" fmla="*/ 143 w 365"/>
                <a:gd name="T7" fmla="*/ 213 h 287"/>
                <a:gd name="T8" fmla="*/ 191 w 365"/>
                <a:gd name="T9" fmla="*/ 195 h 287"/>
                <a:gd name="T10" fmla="*/ 341 w 365"/>
                <a:gd name="T11" fmla="*/ 333 h 287"/>
                <a:gd name="T12" fmla="*/ 305 w 365"/>
                <a:gd name="T13" fmla="*/ 204 h 287"/>
                <a:gd name="T14" fmla="*/ 365 w 365"/>
                <a:gd name="T15" fmla="*/ 154 h 287"/>
                <a:gd name="T16" fmla="*/ 359 w 365"/>
                <a:gd name="T17" fmla="*/ 148 h 287"/>
                <a:gd name="T18" fmla="*/ 335 w 365"/>
                <a:gd name="T19" fmla="*/ 136 h 287"/>
                <a:gd name="T20" fmla="*/ 299 w 365"/>
                <a:gd name="T21" fmla="*/ 101 h 287"/>
                <a:gd name="T22" fmla="*/ 257 w 365"/>
                <a:gd name="T23" fmla="*/ 83 h 287"/>
                <a:gd name="T24" fmla="*/ 215 w 365"/>
                <a:gd name="T25" fmla="*/ 65 h 287"/>
                <a:gd name="T26" fmla="*/ 173 w 365"/>
                <a:gd name="T27" fmla="*/ 47 h 287"/>
                <a:gd name="T28" fmla="*/ 143 w 365"/>
                <a:gd name="T29" fmla="*/ 24 h 287"/>
                <a:gd name="T30" fmla="*/ 131 w 365"/>
                <a:gd name="T31" fmla="*/ 18 h 287"/>
                <a:gd name="T32" fmla="*/ 107 w 365"/>
                <a:gd name="T33" fmla="*/ 18 h 287"/>
                <a:gd name="T34" fmla="*/ 95 w 365"/>
                <a:gd name="T35" fmla="*/ 18 h 287"/>
                <a:gd name="T36" fmla="*/ 72 w 365"/>
                <a:gd name="T37" fmla="*/ 12 h 287"/>
                <a:gd name="T38" fmla="*/ 66 w 365"/>
                <a:gd name="T39" fmla="*/ 12 h 287"/>
                <a:gd name="T40" fmla="*/ 54 w 365"/>
                <a:gd name="T41" fmla="*/ 6 h 287"/>
                <a:gd name="T42" fmla="*/ 42 w 365"/>
                <a:gd name="T43" fmla="*/ 0 h 287"/>
                <a:gd name="T44" fmla="*/ 30 w 365"/>
                <a:gd name="T45" fmla="*/ 0 h 287"/>
                <a:gd name="T46" fmla="*/ 24 w 365"/>
                <a:gd name="T47" fmla="*/ 24 h 287"/>
                <a:gd name="T48" fmla="*/ 24 w 365"/>
                <a:gd name="T49" fmla="*/ 24 h 28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365" h="287">
                  <a:moveTo>
                    <a:pt x="24" y="24"/>
                  </a:moveTo>
                  <a:lnTo>
                    <a:pt x="0" y="60"/>
                  </a:lnTo>
                  <a:lnTo>
                    <a:pt x="66" y="108"/>
                  </a:lnTo>
                  <a:lnTo>
                    <a:pt x="143" y="180"/>
                  </a:lnTo>
                  <a:lnTo>
                    <a:pt x="191" y="168"/>
                  </a:lnTo>
                  <a:lnTo>
                    <a:pt x="341" y="287"/>
                  </a:lnTo>
                  <a:lnTo>
                    <a:pt x="305" y="174"/>
                  </a:lnTo>
                  <a:lnTo>
                    <a:pt x="365" y="132"/>
                  </a:lnTo>
                  <a:lnTo>
                    <a:pt x="359" y="126"/>
                  </a:lnTo>
                  <a:lnTo>
                    <a:pt x="335" y="114"/>
                  </a:lnTo>
                  <a:lnTo>
                    <a:pt x="299" y="90"/>
                  </a:lnTo>
                  <a:lnTo>
                    <a:pt x="257" y="72"/>
                  </a:lnTo>
                  <a:lnTo>
                    <a:pt x="215" y="54"/>
                  </a:lnTo>
                  <a:lnTo>
                    <a:pt x="173" y="36"/>
                  </a:lnTo>
                  <a:lnTo>
                    <a:pt x="143" y="24"/>
                  </a:lnTo>
                  <a:lnTo>
                    <a:pt x="131" y="18"/>
                  </a:lnTo>
                  <a:lnTo>
                    <a:pt x="107" y="18"/>
                  </a:lnTo>
                  <a:lnTo>
                    <a:pt x="95" y="18"/>
                  </a:lnTo>
                  <a:lnTo>
                    <a:pt x="72" y="12"/>
                  </a:lnTo>
                  <a:lnTo>
                    <a:pt x="66" y="12"/>
                  </a:lnTo>
                  <a:lnTo>
                    <a:pt x="54" y="6"/>
                  </a:lnTo>
                  <a:lnTo>
                    <a:pt x="42" y="0"/>
                  </a:lnTo>
                  <a:lnTo>
                    <a:pt x="30" y="0"/>
                  </a:lnTo>
                  <a:lnTo>
                    <a:pt x="24" y="2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 name="Freeform 17"/>
            <p:cNvSpPr>
              <a:spLocks/>
            </p:cNvSpPr>
            <p:nvPr userDrawn="1"/>
          </p:nvSpPr>
          <p:spPr bwMode="auto">
            <a:xfrm>
              <a:off x="1943" y="3829"/>
              <a:ext cx="2033" cy="499"/>
            </a:xfrm>
            <a:custGeom>
              <a:avLst/>
              <a:gdLst>
                <a:gd name="T0" fmla="*/ 186 w 2033"/>
                <a:gd name="T1" fmla="*/ 18 h 499"/>
                <a:gd name="T2" fmla="*/ 138 w 2033"/>
                <a:gd name="T3" fmla="*/ 6 h 499"/>
                <a:gd name="T4" fmla="*/ 96 w 2033"/>
                <a:gd name="T5" fmla="*/ 0 h 499"/>
                <a:gd name="T6" fmla="*/ 36 w 2033"/>
                <a:gd name="T7" fmla="*/ 0 h 499"/>
                <a:gd name="T8" fmla="*/ 12 w 2033"/>
                <a:gd name="T9" fmla="*/ 25 h 499"/>
                <a:gd name="T10" fmla="*/ 0 w 2033"/>
                <a:gd name="T11" fmla="*/ 128 h 499"/>
                <a:gd name="T12" fmla="*/ 60 w 2033"/>
                <a:gd name="T13" fmla="*/ 104 h 499"/>
                <a:gd name="T14" fmla="*/ 90 w 2033"/>
                <a:gd name="T15" fmla="*/ 134 h 499"/>
                <a:gd name="T16" fmla="*/ 150 w 2033"/>
                <a:gd name="T17" fmla="*/ 153 h 499"/>
                <a:gd name="T18" fmla="*/ 209 w 2033"/>
                <a:gd name="T19" fmla="*/ 273 h 499"/>
                <a:gd name="T20" fmla="*/ 401 w 2033"/>
                <a:gd name="T21" fmla="*/ 359 h 499"/>
                <a:gd name="T22" fmla="*/ 777 w 2033"/>
                <a:gd name="T23" fmla="*/ 359 h 499"/>
                <a:gd name="T24" fmla="*/ 2033 w 2033"/>
                <a:gd name="T25" fmla="*/ 499 h 499"/>
                <a:gd name="T26" fmla="*/ 2033 w 2033"/>
                <a:gd name="T27" fmla="*/ 499 h 499"/>
                <a:gd name="T28" fmla="*/ 1991 w 2033"/>
                <a:gd name="T29" fmla="*/ 493 h 499"/>
                <a:gd name="T30" fmla="*/ 676 w 2033"/>
                <a:gd name="T31" fmla="*/ 243 h 499"/>
                <a:gd name="T32" fmla="*/ 514 w 2033"/>
                <a:gd name="T33" fmla="*/ 159 h 499"/>
                <a:gd name="T34" fmla="*/ 425 w 2033"/>
                <a:gd name="T35" fmla="*/ 110 h 499"/>
                <a:gd name="T36" fmla="*/ 365 w 2033"/>
                <a:gd name="T37" fmla="*/ 92 h 499"/>
                <a:gd name="T38" fmla="*/ 281 w 2033"/>
                <a:gd name="T39" fmla="*/ 61 h 499"/>
                <a:gd name="T40" fmla="*/ 186 w 2033"/>
                <a:gd name="T41" fmla="*/ 18 h 499"/>
                <a:gd name="T42" fmla="*/ 186 w 2033"/>
                <a:gd name="T43" fmla="*/ 18 h 49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033" h="499">
                  <a:moveTo>
                    <a:pt x="186" y="18"/>
                  </a:moveTo>
                  <a:lnTo>
                    <a:pt x="138" y="6"/>
                  </a:lnTo>
                  <a:lnTo>
                    <a:pt x="96" y="0"/>
                  </a:lnTo>
                  <a:lnTo>
                    <a:pt x="36" y="0"/>
                  </a:lnTo>
                  <a:lnTo>
                    <a:pt x="12" y="25"/>
                  </a:lnTo>
                  <a:lnTo>
                    <a:pt x="0" y="128"/>
                  </a:lnTo>
                  <a:lnTo>
                    <a:pt x="60" y="104"/>
                  </a:lnTo>
                  <a:lnTo>
                    <a:pt x="90" y="134"/>
                  </a:lnTo>
                  <a:lnTo>
                    <a:pt x="150" y="153"/>
                  </a:lnTo>
                  <a:lnTo>
                    <a:pt x="209" y="273"/>
                  </a:lnTo>
                  <a:lnTo>
                    <a:pt x="401" y="359"/>
                  </a:lnTo>
                  <a:lnTo>
                    <a:pt x="777" y="359"/>
                  </a:lnTo>
                  <a:lnTo>
                    <a:pt x="2033" y="499"/>
                  </a:lnTo>
                  <a:lnTo>
                    <a:pt x="1991" y="493"/>
                  </a:lnTo>
                  <a:lnTo>
                    <a:pt x="676" y="243"/>
                  </a:lnTo>
                  <a:lnTo>
                    <a:pt x="514" y="159"/>
                  </a:lnTo>
                  <a:lnTo>
                    <a:pt x="425" y="110"/>
                  </a:lnTo>
                  <a:lnTo>
                    <a:pt x="365" y="92"/>
                  </a:lnTo>
                  <a:lnTo>
                    <a:pt x="281" y="61"/>
                  </a:lnTo>
                  <a:lnTo>
                    <a:pt x="186" y="1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0" name="Freeform 18"/>
            <p:cNvSpPr>
              <a:spLocks/>
            </p:cNvSpPr>
            <p:nvPr userDrawn="1"/>
          </p:nvSpPr>
          <p:spPr bwMode="auto">
            <a:xfrm>
              <a:off x="1830" y="3823"/>
              <a:ext cx="71" cy="61"/>
            </a:xfrm>
            <a:custGeom>
              <a:avLst/>
              <a:gdLst>
                <a:gd name="T0" fmla="*/ 0 w 71"/>
                <a:gd name="T1" fmla="*/ 18 h 60"/>
                <a:gd name="T2" fmla="*/ 6 w 71"/>
                <a:gd name="T3" fmla="*/ 18 h 60"/>
                <a:gd name="T4" fmla="*/ 12 w 71"/>
                <a:gd name="T5" fmla="*/ 12 h 60"/>
                <a:gd name="T6" fmla="*/ 6 w 71"/>
                <a:gd name="T7" fmla="*/ 6 h 60"/>
                <a:gd name="T8" fmla="*/ 0 w 71"/>
                <a:gd name="T9" fmla="*/ 0 h 60"/>
                <a:gd name="T10" fmla="*/ 29 w 71"/>
                <a:gd name="T11" fmla="*/ 18 h 60"/>
                <a:gd name="T12" fmla="*/ 53 w 71"/>
                <a:gd name="T13" fmla="*/ 18 h 60"/>
                <a:gd name="T14" fmla="*/ 59 w 71"/>
                <a:gd name="T15" fmla="*/ 41 h 60"/>
                <a:gd name="T16" fmla="*/ 65 w 71"/>
                <a:gd name="T17" fmla="*/ 53 h 60"/>
                <a:gd name="T18" fmla="*/ 71 w 71"/>
                <a:gd name="T19" fmla="*/ 65 h 60"/>
                <a:gd name="T20" fmla="*/ 71 w 71"/>
                <a:gd name="T21" fmla="*/ 71 h 60"/>
                <a:gd name="T22" fmla="*/ 59 w 71"/>
                <a:gd name="T23" fmla="*/ 65 h 60"/>
                <a:gd name="T24" fmla="*/ 47 w 71"/>
                <a:gd name="T25" fmla="*/ 53 h 60"/>
                <a:gd name="T26" fmla="*/ 23 w 71"/>
                <a:gd name="T27" fmla="*/ 41 h 60"/>
                <a:gd name="T28" fmla="*/ 23 w 71"/>
                <a:gd name="T29" fmla="*/ 47 h 60"/>
                <a:gd name="T30" fmla="*/ 18 w 71"/>
                <a:gd name="T31" fmla="*/ 53 h 60"/>
                <a:gd name="T32" fmla="*/ 12 w 71"/>
                <a:gd name="T33" fmla="*/ 59 h 60"/>
                <a:gd name="T34" fmla="*/ 6 w 71"/>
                <a:gd name="T35" fmla="*/ 59 h 60"/>
                <a:gd name="T36" fmla="*/ 6 w 71"/>
                <a:gd name="T37" fmla="*/ 59 h 60"/>
                <a:gd name="T38" fmla="*/ 6 w 71"/>
                <a:gd name="T39" fmla="*/ 47 h 60"/>
                <a:gd name="T40" fmla="*/ 0 w 71"/>
                <a:gd name="T41" fmla="*/ 18 h 60"/>
                <a:gd name="T42" fmla="*/ 0 w 71"/>
                <a:gd name="T43" fmla="*/ 18 h 6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71" h="60">
                  <a:moveTo>
                    <a:pt x="0" y="18"/>
                  </a:moveTo>
                  <a:lnTo>
                    <a:pt x="6" y="18"/>
                  </a:lnTo>
                  <a:lnTo>
                    <a:pt x="12" y="12"/>
                  </a:lnTo>
                  <a:lnTo>
                    <a:pt x="6" y="6"/>
                  </a:lnTo>
                  <a:lnTo>
                    <a:pt x="0" y="0"/>
                  </a:lnTo>
                  <a:lnTo>
                    <a:pt x="29" y="18"/>
                  </a:lnTo>
                  <a:lnTo>
                    <a:pt x="53" y="18"/>
                  </a:lnTo>
                  <a:lnTo>
                    <a:pt x="59" y="30"/>
                  </a:lnTo>
                  <a:lnTo>
                    <a:pt x="65" y="42"/>
                  </a:lnTo>
                  <a:lnTo>
                    <a:pt x="71" y="54"/>
                  </a:lnTo>
                  <a:lnTo>
                    <a:pt x="71" y="60"/>
                  </a:lnTo>
                  <a:lnTo>
                    <a:pt x="59" y="54"/>
                  </a:lnTo>
                  <a:lnTo>
                    <a:pt x="47" y="42"/>
                  </a:lnTo>
                  <a:lnTo>
                    <a:pt x="23" y="30"/>
                  </a:lnTo>
                  <a:lnTo>
                    <a:pt x="23" y="36"/>
                  </a:lnTo>
                  <a:lnTo>
                    <a:pt x="18" y="42"/>
                  </a:lnTo>
                  <a:lnTo>
                    <a:pt x="12" y="48"/>
                  </a:lnTo>
                  <a:lnTo>
                    <a:pt x="6" y="48"/>
                  </a:lnTo>
                  <a:lnTo>
                    <a:pt x="6" y="36"/>
                  </a:lnTo>
                  <a:lnTo>
                    <a:pt x="0" y="1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 name="Freeform 19"/>
            <p:cNvSpPr>
              <a:spLocks/>
            </p:cNvSpPr>
            <p:nvPr userDrawn="1"/>
          </p:nvSpPr>
          <p:spPr bwMode="auto">
            <a:xfrm>
              <a:off x="855" y="3842"/>
              <a:ext cx="161" cy="164"/>
            </a:xfrm>
            <a:custGeom>
              <a:avLst/>
              <a:gdLst>
                <a:gd name="T0" fmla="*/ 30 w 161"/>
                <a:gd name="T1" fmla="*/ 0 h 162"/>
                <a:gd name="T2" fmla="*/ 48 w 161"/>
                <a:gd name="T3" fmla="*/ 6 h 162"/>
                <a:gd name="T4" fmla="*/ 72 w 161"/>
                <a:gd name="T5" fmla="*/ 6 h 162"/>
                <a:gd name="T6" fmla="*/ 114 w 161"/>
                <a:gd name="T7" fmla="*/ 12 h 162"/>
                <a:gd name="T8" fmla="*/ 96 w 161"/>
                <a:gd name="T9" fmla="*/ 65 h 162"/>
                <a:gd name="T10" fmla="*/ 96 w 161"/>
                <a:gd name="T11" fmla="*/ 71 h 162"/>
                <a:gd name="T12" fmla="*/ 102 w 161"/>
                <a:gd name="T13" fmla="*/ 83 h 162"/>
                <a:gd name="T14" fmla="*/ 108 w 161"/>
                <a:gd name="T15" fmla="*/ 95 h 162"/>
                <a:gd name="T16" fmla="*/ 120 w 161"/>
                <a:gd name="T17" fmla="*/ 107 h 162"/>
                <a:gd name="T18" fmla="*/ 143 w 161"/>
                <a:gd name="T19" fmla="*/ 128 h 162"/>
                <a:gd name="T20" fmla="*/ 155 w 161"/>
                <a:gd name="T21" fmla="*/ 160 h 162"/>
                <a:gd name="T22" fmla="*/ 161 w 161"/>
                <a:gd name="T23" fmla="*/ 178 h 162"/>
                <a:gd name="T24" fmla="*/ 161 w 161"/>
                <a:gd name="T25" fmla="*/ 184 h 162"/>
                <a:gd name="T26" fmla="*/ 96 w 161"/>
                <a:gd name="T27" fmla="*/ 113 h 162"/>
                <a:gd name="T28" fmla="*/ 30 w 161"/>
                <a:gd name="T29" fmla="*/ 65 h 162"/>
                <a:gd name="T30" fmla="*/ 0 w 161"/>
                <a:gd name="T31" fmla="*/ 0 h 162"/>
                <a:gd name="T32" fmla="*/ 30 w 161"/>
                <a:gd name="T33" fmla="*/ 0 h 162"/>
                <a:gd name="T34" fmla="*/ 30 w 161"/>
                <a:gd name="T35" fmla="*/ 0 h 16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61" h="162">
                  <a:moveTo>
                    <a:pt x="30" y="0"/>
                  </a:moveTo>
                  <a:lnTo>
                    <a:pt x="48" y="6"/>
                  </a:lnTo>
                  <a:lnTo>
                    <a:pt x="72" y="6"/>
                  </a:lnTo>
                  <a:lnTo>
                    <a:pt x="114" y="12"/>
                  </a:lnTo>
                  <a:lnTo>
                    <a:pt x="96" y="54"/>
                  </a:lnTo>
                  <a:lnTo>
                    <a:pt x="96" y="60"/>
                  </a:lnTo>
                  <a:lnTo>
                    <a:pt x="102" y="72"/>
                  </a:lnTo>
                  <a:lnTo>
                    <a:pt x="108" y="84"/>
                  </a:lnTo>
                  <a:lnTo>
                    <a:pt x="120" y="96"/>
                  </a:lnTo>
                  <a:lnTo>
                    <a:pt x="143" y="114"/>
                  </a:lnTo>
                  <a:lnTo>
                    <a:pt x="155" y="138"/>
                  </a:lnTo>
                  <a:lnTo>
                    <a:pt x="161" y="156"/>
                  </a:lnTo>
                  <a:lnTo>
                    <a:pt x="161" y="162"/>
                  </a:lnTo>
                  <a:lnTo>
                    <a:pt x="96" y="102"/>
                  </a:lnTo>
                  <a:lnTo>
                    <a:pt x="30" y="54"/>
                  </a:lnTo>
                  <a:lnTo>
                    <a:pt x="0" y="0"/>
                  </a:lnTo>
                  <a:lnTo>
                    <a:pt x="30"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2" name="Freeform 20"/>
            <p:cNvSpPr>
              <a:spLocks/>
            </p:cNvSpPr>
            <p:nvPr userDrawn="1"/>
          </p:nvSpPr>
          <p:spPr bwMode="auto">
            <a:xfrm>
              <a:off x="706" y="3854"/>
              <a:ext cx="59" cy="61"/>
            </a:xfrm>
            <a:custGeom>
              <a:avLst/>
              <a:gdLst>
                <a:gd name="T0" fmla="*/ 59 w 59"/>
                <a:gd name="T1" fmla="*/ 6 h 60"/>
                <a:gd name="T2" fmla="*/ 41 w 59"/>
                <a:gd name="T3" fmla="*/ 41 h 60"/>
                <a:gd name="T4" fmla="*/ 41 w 59"/>
                <a:gd name="T5" fmla="*/ 47 h 60"/>
                <a:gd name="T6" fmla="*/ 47 w 59"/>
                <a:gd name="T7" fmla="*/ 53 h 60"/>
                <a:gd name="T8" fmla="*/ 53 w 59"/>
                <a:gd name="T9" fmla="*/ 65 h 60"/>
                <a:gd name="T10" fmla="*/ 53 w 59"/>
                <a:gd name="T11" fmla="*/ 71 h 60"/>
                <a:gd name="T12" fmla="*/ 47 w 59"/>
                <a:gd name="T13" fmla="*/ 65 h 60"/>
                <a:gd name="T14" fmla="*/ 35 w 59"/>
                <a:gd name="T15" fmla="*/ 59 h 60"/>
                <a:gd name="T16" fmla="*/ 23 w 59"/>
                <a:gd name="T17" fmla="*/ 47 h 60"/>
                <a:gd name="T18" fmla="*/ 17 w 59"/>
                <a:gd name="T19" fmla="*/ 41 h 60"/>
                <a:gd name="T20" fmla="*/ 0 w 59"/>
                <a:gd name="T21" fmla="*/ 0 h 60"/>
                <a:gd name="T22" fmla="*/ 59 w 59"/>
                <a:gd name="T23" fmla="*/ 6 h 60"/>
                <a:gd name="T24" fmla="*/ 59 w 59"/>
                <a:gd name="T25" fmla="*/ 6 h 6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9" h="60">
                  <a:moveTo>
                    <a:pt x="59" y="6"/>
                  </a:moveTo>
                  <a:lnTo>
                    <a:pt x="41" y="30"/>
                  </a:lnTo>
                  <a:lnTo>
                    <a:pt x="41" y="36"/>
                  </a:lnTo>
                  <a:lnTo>
                    <a:pt x="47" y="42"/>
                  </a:lnTo>
                  <a:lnTo>
                    <a:pt x="53" y="54"/>
                  </a:lnTo>
                  <a:lnTo>
                    <a:pt x="53" y="60"/>
                  </a:lnTo>
                  <a:lnTo>
                    <a:pt x="47" y="54"/>
                  </a:lnTo>
                  <a:lnTo>
                    <a:pt x="35" y="48"/>
                  </a:lnTo>
                  <a:lnTo>
                    <a:pt x="23" y="36"/>
                  </a:lnTo>
                  <a:lnTo>
                    <a:pt x="17" y="30"/>
                  </a:lnTo>
                  <a:lnTo>
                    <a:pt x="0" y="0"/>
                  </a:lnTo>
                  <a:lnTo>
                    <a:pt x="59" y="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 name="Freeform 21"/>
            <p:cNvSpPr>
              <a:spLocks/>
            </p:cNvSpPr>
            <p:nvPr userDrawn="1"/>
          </p:nvSpPr>
          <p:spPr bwMode="auto">
            <a:xfrm>
              <a:off x="395" y="3811"/>
              <a:ext cx="245" cy="207"/>
            </a:xfrm>
            <a:custGeom>
              <a:avLst/>
              <a:gdLst>
                <a:gd name="T0" fmla="*/ 233 w 245"/>
                <a:gd name="T1" fmla="*/ 47 h 204"/>
                <a:gd name="T2" fmla="*/ 245 w 245"/>
                <a:gd name="T3" fmla="*/ 53 h 204"/>
                <a:gd name="T4" fmla="*/ 209 w 245"/>
                <a:gd name="T5" fmla="*/ 95 h 204"/>
                <a:gd name="T6" fmla="*/ 143 w 245"/>
                <a:gd name="T7" fmla="*/ 154 h 204"/>
                <a:gd name="T8" fmla="*/ 167 w 245"/>
                <a:gd name="T9" fmla="*/ 182 h 204"/>
                <a:gd name="T10" fmla="*/ 179 w 245"/>
                <a:gd name="T11" fmla="*/ 237 h 204"/>
                <a:gd name="T12" fmla="*/ 77 w 245"/>
                <a:gd name="T13" fmla="*/ 154 h 204"/>
                <a:gd name="T14" fmla="*/ 47 w 245"/>
                <a:gd name="T15" fmla="*/ 95 h 204"/>
                <a:gd name="T16" fmla="*/ 89 w 245"/>
                <a:gd name="T17" fmla="*/ 77 h 204"/>
                <a:gd name="T18" fmla="*/ 59 w 245"/>
                <a:gd name="T19" fmla="*/ 47 h 204"/>
                <a:gd name="T20" fmla="*/ 0 w 245"/>
                <a:gd name="T21" fmla="*/ 12 h 204"/>
                <a:gd name="T22" fmla="*/ 0 w 245"/>
                <a:gd name="T23" fmla="*/ 0 h 204"/>
                <a:gd name="T24" fmla="*/ 6 w 245"/>
                <a:gd name="T25" fmla="*/ 0 h 204"/>
                <a:gd name="T26" fmla="*/ 12 w 245"/>
                <a:gd name="T27" fmla="*/ 0 h 204"/>
                <a:gd name="T28" fmla="*/ 47 w 245"/>
                <a:gd name="T29" fmla="*/ 6 h 204"/>
                <a:gd name="T30" fmla="*/ 77 w 245"/>
                <a:gd name="T31" fmla="*/ 6 h 204"/>
                <a:gd name="T32" fmla="*/ 83 w 245"/>
                <a:gd name="T33" fmla="*/ 6 h 204"/>
                <a:gd name="T34" fmla="*/ 89 w 245"/>
                <a:gd name="T35" fmla="*/ 6 h 204"/>
                <a:gd name="T36" fmla="*/ 101 w 245"/>
                <a:gd name="T37" fmla="*/ 12 h 204"/>
                <a:gd name="T38" fmla="*/ 125 w 245"/>
                <a:gd name="T39" fmla="*/ 12 h 204"/>
                <a:gd name="T40" fmla="*/ 143 w 245"/>
                <a:gd name="T41" fmla="*/ 18 h 204"/>
                <a:gd name="T42" fmla="*/ 149 w 245"/>
                <a:gd name="T43" fmla="*/ 18 h 204"/>
                <a:gd name="T44" fmla="*/ 149 w 245"/>
                <a:gd name="T45" fmla="*/ 18 h 204"/>
                <a:gd name="T46" fmla="*/ 203 w 245"/>
                <a:gd name="T47" fmla="*/ 24 h 204"/>
                <a:gd name="T48" fmla="*/ 233 w 245"/>
                <a:gd name="T49" fmla="*/ 47 h 204"/>
                <a:gd name="T50" fmla="*/ 233 w 245"/>
                <a:gd name="T51" fmla="*/ 47 h 20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5" h="204">
                  <a:moveTo>
                    <a:pt x="233" y="36"/>
                  </a:moveTo>
                  <a:lnTo>
                    <a:pt x="245" y="42"/>
                  </a:lnTo>
                  <a:lnTo>
                    <a:pt x="209" y="84"/>
                  </a:lnTo>
                  <a:lnTo>
                    <a:pt x="143" y="132"/>
                  </a:lnTo>
                  <a:lnTo>
                    <a:pt x="167" y="156"/>
                  </a:lnTo>
                  <a:lnTo>
                    <a:pt x="179" y="204"/>
                  </a:lnTo>
                  <a:lnTo>
                    <a:pt x="77" y="132"/>
                  </a:lnTo>
                  <a:lnTo>
                    <a:pt x="47" y="84"/>
                  </a:lnTo>
                  <a:lnTo>
                    <a:pt x="89" y="66"/>
                  </a:lnTo>
                  <a:lnTo>
                    <a:pt x="59" y="36"/>
                  </a:lnTo>
                  <a:lnTo>
                    <a:pt x="0" y="12"/>
                  </a:lnTo>
                  <a:lnTo>
                    <a:pt x="0" y="0"/>
                  </a:lnTo>
                  <a:lnTo>
                    <a:pt x="6" y="0"/>
                  </a:lnTo>
                  <a:lnTo>
                    <a:pt x="12" y="0"/>
                  </a:lnTo>
                  <a:lnTo>
                    <a:pt x="47" y="6"/>
                  </a:lnTo>
                  <a:lnTo>
                    <a:pt x="77" y="6"/>
                  </a:lnTo>
                  <a:lnTo>
                    <a:pt x="83" y="6"/>
                  </a:lnTo>
                  <a:lnTo>
                    <a:pt x="89" y="6"/>
                  </a:lnTo>
                  <a:lnTo>
                    <a:pt x="101" y="12"/>
                  </a:lnTo>
                  <a:lnTo>
                    <a:pt x="125" y="12"/>
                  </a:lnTo>
                  <a:lnTo>
                    <a:pt x="143" y="18"/>
                  </a:lnTo>
                  <a:lnTo>
                    <a:pt x="149" y="18"/>
                  </a:lnTo>
                  <a:lnTo>
                    <a:pt x="203" y="24"/>
                  </a:lnTo>
                  <a:lnTo>
                    <a:pt x="233" y="3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93206" name="Rectangle 22"/>
          <p:cNvSpPr>
            <a:spLocks noGrp="1" noChangeArrowheads="1"/>
          </p:cNvSpPr>
          <p:nvPr>
            <p:ph type="ctrTitle" sz="quarter"/>
          </p:nvPr>
        </p:nvSpPr>
        <p:spPr>
          <a:xfrm>
            <a:off x="457200" y="1447800"/>
            <a:ext cx="8229600" cy="1736725"/>
          </a:xfrm>
        </p:spPr>
        <p:txBody>
          <a:bodyPr/>
          <a:lstStyle>
            <a:lvl1pPr>
              <a:defRPr sz="5400"/>
            </a:lvl1pPr>
          </a:lstStyle>
          <a:p>
            <a:r>
              <a:rPr lang="en-US"/>
              <a:t>Click to edit Master title style</a:t>
            </a:r>
          </a:p>
        </p:txBody>
      </p:sp>
      <p:sp>
        <p:nvSpPr>
          <p:cNvPr id="93207" name="Rectangle 23"/>
          <p:cNvSpPr>
            <a:spLocks noGrp="1" noChangeArrowheads="1"/>
          </p:cNvSpPr>
          <p:nvPr>
            <p:ph type="subTitle" sz="quarter" idx="1"/>
          </p:nvPr>
        </p:nvSpPr>
        <p:spPr>
          <a:xfrm>
            <a:off x="1371600" y="3429000"/>
            <a:ext cx="6400800" cy="1752600"/>
          </a:xfrm>
        </p:spPr>
        <p:txBody>
          <a:bodyPr/>
          <a:lstStyle>
            <a:lvl1pPr marL="0" indent="0" algn="ctr">
              <a:buFontTx/>
              <a:buNone/>
              <a:defRPr>
                <a:effectLst>
                  <a:outerShdw blurRad="38100" dist="38100" dir="2700000" algn="tl">
                    <a:srgbClr val="000000"/>
                  </a:outerShdw>
                </a:effectLst>
              </a:defRPr>
            </a:lvl1pPr>
          </a:lstStyle>
          <a:p>
            <a:r>
              <a:rPr lang="en-US"/>
              <a:t>Click to edit Master subtitle style</a:t>
            </a:r>
          </a:p>
        </p:txBody>
      </p:sp>
      <p:sp>
        <p:nvSpPr>
          <p:cNvPr id="24" name="Rectangle 24"/>
          <p:cNvSpPr>
            <a:spLocks noGrp="1" noChangeArrowheads="1"/>
          </p:cNvSpPr>
          <p:nvPr>
            <p:ph type="dt" sz="quarter" idx="10"/>
          </p:nvPr>
        </p:nvSpPr>
        <p:spPr/>
        <p:txBody>
          <a:bodyPr/>
          <a:lstStyle>
            <a:lvl1pPr>
              <a:defRPr/>
            </a:lvl1pPr>
          </a:lstStyle>
          <a:p>
            <a:pPr>
              <a:defRPr/>
            </a:pPr>
            <a:endParaRPr lang="en-US"/>
          </a:p>
        </p:txBody>
      </p:sp>
      <p:sp>
        <p:nvSpPr>
          <p:cNvPr id="25" name="Rectangle 25"/>
          <p:cNvSpPr>
            <a:spLocks noGrp="1" noChangeArrowheads="1"/>
          </p:cNvSpPr>
          <p:nvPr>
            <p:ph type="sldNum" sz="quarter" idx="11"/>
          </p:nvPr>
        </p:nvSpPr>
        <p:spPr/>
        <p:txBody>
          <a:bodyPr/>
          <a:lstStyle>
            <a:lvl1pPr>
              <a:defRPr/>
            </a:lvl1pPr>
          </a:lstStyle>
          <a:p>
            <a:pPr>
              <a:defRPr/>
            </a:pPr>
            <a:fld id="{9BB2A434-CD2A-864E-8285-06A0E09DF359}" type="slidenum">
              <a:rPr lang="en-US"/>
              <a:pPr>
                <a:defRPr/>
              </a:pPr>
              <a:t>‹#›</a:t>
            </a:fld>
            <a:endParaRPr lang="en-US"/>
          </a:p>
        </p:txBody>
      </p:sp>
      <p:sp>
        <p:nvSpPr>
          <p:cNvPr id="26" name="Rectangle 26"/>
          <p:cNvSpPr>
            <a:spLocks noGrp="1" noChangeArrowheads="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21754020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3D658250-7A63-C348-9353-9CBFDC92EBF0}" type="slidenum">
              <a:rPr lang="en-US"/>
              <a:pPr>
                <a:defRPr/>
              </a:pPr>
              <a:t>‹#›</a:t>
            </a:fld>
            <a:endParaRPr lang="en-US"/>
          </a:p>
        </p:txBody>
      </p:sp>
    </p:spTree>
    <p:extLst>
      <p:ext uri="{BB962C8B-B14F-4D97-AF65-F5344CB8AC3E}">
        <p14:creationId xmlns:p14="http://schemas.microsoft.com/office/powerpoint/2010/main" val="45719473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4"/>
          <p:cNvSpPr>
            <a:spLocks noGrp="1" noChangeArrowheads="1"/>
          </p:cNvSpPr>
          <p:nvPr>
            <p:ph type="dt" sz="half" idx="10"/>
          </p:nvPr>
        </p:nvSpPr>
        <p:spPr>
          <a:ln/>
        </p:spPr>
        <p:txBody>
          <a:bodyPr/>
          <a:lstStyle>
            <a:lvl1pPr>
              <a:defRPr/>
            </a:lvl1pPr>
          </a:lstStyle>
          <a:p>
            <a:pPr>
              <a:defRPr/>
            </a:pPr>
            <a:endParaRPr lang="en-US"/>
          </a:p>
        </p:txBody>
      </p:sp>
      <p:sp>
        <p:nvSpPr>
          <p:cNvPr id="5" name="Rectangle 25"/>
          <p:cNvSpPr>
            <a:spLocks noGrp="1" noChangeArrowheads="1"/>
          </p:cNvSpPr>
          <p:nvPr>
            <p:ph type="ftr" sz="quarter" idx="11"/>
          </p:nvPr>
        </p:nvSpPr>
        <p:spPr>
          <a:ln/>
        </p:spPr>
        <p:txBody>
          <a:bodyPr/>
          <a:lstStyle>
            <a:lvl1pPr>
              <a:defRPr/>
            </a:lvl1pPr>
          </a:lstStyle>
          <a:p>
            <a:pPr>
              <a:defRPr/>
            </a:pPr>
            <a:endParaRPr lang="en-US"/>
          </a:p>
        </p:txBody>
      </p:sp>
      <p:sp>
        <p:nvSpPr>
          <p:cNvPr id="6" name="Rectangle 26"/>
          <p:cNvSpPr>
            <a:spLocks noGrp="1" noChangeArrowheads="1"/>
          </p:cNvSpPr>
          <p:nvPr>
            <p:ph type="sldNum" sz="quarter" idx="12"/>
          </p:nvPr>
        </p:nvSpPr>
        <p:spPr>
          <a:ln/>
        </p:spPr>
        <p:txBody>
          <a:bodyPr/>
          <a:lstStyle>
            <a:lvl1pPr>
              <a:defRPr/>
            </a:lvl1pPr>
          </a:lstStyle>
          <a:p>
            <a:pPr>
              <a:defRPr/>
            </a:pPr>
            <a:fld id="{E15B361D-6835-FA4A-8B8A-7F61E9B381FF}" type="slidenum">
              <a:rPr lang="en-US"/>
              <a:pPr>
                <a:defRPr/>
              </a:pPr>
              <a:t>‹#›</a:t>
            </a:fld>
            <a:endParaRPr lang="en-US"/>
          </a:p>
        </p:txBody>
      </p:sp>
    </p:spTree>
    <p:extLst>
      <p:ext uri="{BB962C8B-B14F-4D97-AF65-F5344CB8AC3E}">
        <p14:creationId xmlns:p14="http://schemas.microsoft.com/office/powerpoint/2010/main" val="357824698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4"/>
          <p:cNvSpPr>
            <a:spLocks noGrp="1" noChangeArrowheads="1"/>
          </p:cNvSpPr>
          <p:nvPr>
            <p:ph type="dt" sz="half" idx="10"/>
          </p:nvPr>
        </p:nvSpPr>
        <p:spPr>
          <a:ln/>
        </p:spPr>
        <p:txBody>
          <a:bodyPr/>
          <a:lstStyle>
            <a:lvl1pPr>
              <a:defRPr/>
            </a:lvl1pPr>
          </a:lstStyle>
          <a:p>
            <a:pPr>
              <a:defRPr/>
            </a:pPr>
            <a:endParaRPr lang="en-US"/>
          </a:p>
        </p:txBody>
      </p:sp>
      <p:sp>
        <p:nvSpPr>
          <p:cNvPr id="5" name="Rectangle 25"/>
          <p:cNvSpPr>
            <a:spLocks noGrp="1" noChangeArrowheads="1"/>
          </p:cNvSpPr>
          <p:nvPr>
            <p:ph type="ftr" sz="quarter" idx="11"/>
          </p:nvPr>
        </p:nvSpPr>
        <p:spPr>
          <a:ln/>
        </p:spPr>
        <p:txBody>
          <a:bodyPr/>
          <a:lstStyle>
            <a:lvl1pPr>
              <a:defRPr/>
            </a:lvl1pPr>
          </a:lstStyle>
          <a:p>
            <a:pPr>
              <a:defRPr/>
            </a:pPr>
            <a:endParaRPr lang="en-US"/>
          </a:p>
        </p:txBody>
      </p:sp>
      <p:sp>
        <p:nvSpPr>
          <p:cNvPr id="6" name="Rectangle 26"/>
          <p:cNvSpPr>
            <a:spLocks noGrp="1" noChangeArrowheads="1"/>
          </p:cNvSpPr>
          <p:nvPr>
            <p:ph type="sldNum" sz="quarter" idx="12"/>
          </p:nvPr>
        </p:nvSpPr>
        <p:spPr>
          <a:ln/>
        </p:spPr>
        <p:txBody>
          <a:bodyPr/>
          <a:lstStyle>
            <a:lvl1pPr>
              <a:defRPr/>
            </a:lvl1pPr>
          </a:lstStyle>
          <a:p>
            <a:pPr>
              <a:defRPr/>
            </a:pPr>
            <a:fld id="{F1144D47-E3E4-0C41-A5A6-60C6EBE1995B}" type="slidenum">
              <a:rPr lang="en-US"/>
              <a:pPr>
                <a:defRPr/>
              </a:pPr>
              <a:t>‹#›</a:t>
            </a:fld>
            <a:endParaRPr lang="en-US"/>
          </a:p>
        </p:txBody>
      </p:sp>
    </p:spTree>
    <p:extLst>
      <p:ext uri="{BB962C8B-B14F-4D97-AF65-F5344CB8AC3E}">
        <p14:creationId xmlns:p14="http://schemas.microsoft.com/office/powerpoint/2010/main" val="255025828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4"/>
          <p:cNvSpPr>
            <a:spLocks noGrp="1" noChangeArrowheads="1"/>
          </p:cNvSpPr>
          <p:nvPr>
            <p:ph type="dt" sz="half" idx="10"/>
          </p:nvPr>
        </p:nvSpPr>
        <p:spPr>
          <a:ln/>
        </p:spPr>
        <p:txBody>
          <a:bodyPr/>
          <a:lstStyle>
            <a:lvl1pPr>
              <a:defRPr/>
            </a:lvl1pPr>
          </a:lstStyle>
          <a:p>
            <a:pPr>
              <a:defRPr/>
            </a:pPr>
            <a:endParaRPr lang="en-US"/>
          </a:p>
        </p:txBody>
      </p:sp>
      <p:sp>
        <p:nvSpPr>
          <p:cNvPr id="6" name="Rectangle 25"/>
          <p:cNvSpPr>
            <a:spLocks noGrp="1" noChangeArrowheads="1"/>
          </p:cNvSpPr>
          <p:nvPr>
            <p:ph type="ftr" sz="quarter" idx="11"/>
          </p:nvPr>
        </p:nvSpPr>
        <p:spPr>
          <a:ln/>
        </p:spPr>
        <p:txBody>
          <a:bodyPr/>
          <a:lstStyle>
            <a:lvl1pPr>
              <a:defRPr/>
            </a:lvl1pPr>
          </a:lstStyle>
          <a:p>
            <a:pPr>
              <a:defRPr/>
            </a:pPr>
            <a:endParaRPr lang="en-US"/>
          </a:p>
        </p:txBody>
      </p:sp>
      <p:sp>
        <p:nvSpPr>
          <p:cNvPr id="7" name="Rectangle 26"/>
          <p:cNvSpPr>
            <a:spLocks noGrp="1" noChangeArrowheads="1"/>
          </p:cNvSpPr>
          <p:nvPr>
            <p:ph type="sldNum" sz="quarter" idx="12"/>
          </p:nvPr>
        </p:nvSpPr>
        <p:spPr>
          <a:ln/>
        </p:spPr>
        <p:txBody>
          <a:bodyPr/>
          <a:lstStyle>
            <a:lvl1pPr>
              <a:defRPr/>
            </a:lvl1pPr>
          </a:lstStyle>
          <a:p>
            <a:pPr>
              <a:defRPr/>
            </a:pPr>
            <a:fld id="{187DF5D1-9165-374B-B76C-6E95F8403BB4}" type="slidenum">
              <a:rPr lang="en-US"/>
              <a:pPr>
                <a:defRPr/>
              </a:pPr>
              <a:t>‹#›</a:t>
            </a:fld>
            <a:endParaRPr lang="en-US"/>
          </a:p>
        </p:txBody>
      </p:sp>
    </p:spTree>
    <p:extLst>
      <p:ext uri="{BB962C8B-B14F-4D97-AF65-F5344CB8AC3E}">
        <p14:creationId xmlns:p14="http://schemas.microsoft.com/office/powerpoint/2010/main" val="28685807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4"/>
          <p:cNvSpPr>
            <a:spLocks noGrp="1" noChangeArrowheads="1"/>
          </p:cNvSpPr>
          <p:nvPr>
            <p:ph type="dt" sz="half" idx="10"/>
          </p:nvPr>
        </p:nvSpPr>
        <p:spPr>
          <a:ln/>
        </p:spPr>
        <p:txBody>
          <a:bodyPr/>
          <a:lstStyle>
            <a:lvl1pPr>
              <a:defRPr/>
            </a:lvl1pPr>
          </a:lstStyle>
          <a:p>
            <a:pPr>
              <a:defRPr/>
            </a:pPr>
            <a:endParaRPr lang="en-US"/>
          </a:p>
        </p:txBody>
      </p:sp>
      <p:sp>
        <p:nvSpPr>
          <p:cNvPr id="8" name="Rectangle 25"/>
          <p:cNvSpPr>
            <a:spLocks noGrp="1" noChangeArrowheads="1"/>
          </p:cNvSpPr>
          <p:nvPr>
            <p:ph type="ftr" sz="quarter" idx="11"/>
          </p:nvPr>
        </p:nvSpPr>
        <p:spPr>
          <a:ln/>
        </p:spPr>
        <p:txBody>
          <a:bodyPr/>
          <a:lstStyle>
            <a:lvl1pPr>
              <a:defRPr/>
            </a:lvl1pPr>
          </a:lstStyle>
          <a:p>
            <a:pPr>
              <a:defRPr/>
            </a:pPr>
            <a:endParaRPr lang="en-US"/>
          </a:p>
        </p:txBody>
      </p:sp>
      <p:sp>
        <p:nvSpPr>
          <p:cNvPr id="9" name="Rectangle 26"/>
          <p:cNvSpPr>
            <a:spLocks noGrp="1" noChangeArrowheads="1"/>
          </p:cNvSpPr>
          <p:nvPr>
            <p:ph type="sldNum" sz="quarter" idx="12"/>
          </p:nvPr>
        </p:nvSpPr>
        <p:spPr>
          <a:ln/>
        </p:spPr>
        <p:txBody>
          <a:bodyPr/>
          <a:lstStyle>
            <a:lvl1pPr>
              <a:defRPr/>
            </a:lvl1pPr>
          </a:lstStyle>
          <a:p>
            <a:pPr>
              <a:defRPr/>
            </a:pPr>
            <a:fld id="{3CDD938A-5D6B-2249-BEF7-A6BFCEAA6A14}" type="slidenum">
              <a:rPr lang="en-US"/>
              <a:pPr>
                <a:defRPr/>
              </a:pPr>
              <a:t>‹#›</a:t>
            </a:fld>
            <a:endParaRPr lang="en-US"/>
          </a:p>
        </p:txBody>
      </p:sp>
    </p:spTree>
    <p:extLst>
      <p:ext uri="{BB962C8B-B14F-4D97-AF65-F5344CB8AC3E}">
        <p14:creationId xmlns:p14="http://schemas.microsoft.com/office/powerpoint/2010/main" val="181084807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4"/>
          <p:cNvSpPr>
            <a:spLocks noGrp="1" noChangeArrowheads="1"/>
          </p:cNvSpPr>
          <p:nvPr>
            <p:ph type="dt" sz="half" idx="10"/>
          </p:nvPr>
        </p:nvSpPr>
        <p:spPr>
          <a:ln/>
        </p:spPr>
        <p:txBody>
          <a:bodyPr/>
          <a:lstStyle>
            <a:lvl1pPr>
              <a:defRPr/>
            </a:lvl1pPr>
          </a:lstStyle>
          <a:p>
            <a:pPr>
              <a:defRPr/>
            </a:pPr>
            <a:endParaRPr lang="en-US"/>
          </a:p>
        </p:txBody>
      </p:sp>
      <p:sp>
        <p:nvSpPr>
          <p:cNvPr id="4" name="Rectangle 25"/>
          <p:cNvSpPr>
            <a:spLocks noGrp="1" noChangeArrowheads="1"/>
          </p:cNvSpPr>
          <p:nvPr>
            <p:ph type="ftr" sz="quarter" idx="11"/>
          </p:nvPr>
        </p:nvSpPr>
        <p:spPr>
          <a:ln/>
        </p:spPr>
        <p:txBody>
          <a:bodyPr/>
          <a:lstStyle>
            <a:lvl1pPr>
              <a:defRPr/>
            </a:lvl1pPr>
          </a:lstStyle>
          <a:p>
            <a:pPr>
              <a:defRPr/>
            </a:pPr>
            <a:endParaRPr lang="en-US"/>
          </a:p>
        </p:txBody>
      </p:sp>
      <p:sp>
        <p:nvSpPr>
          <p:cNvPr id="5" name="Rectangle 26"/>
          <p:cNvSpPr>
            <a:spLocks noGrp="1" noChangeArrowheads="1"/>
          </p:cNvSpPr>
          <p:nvPr>
            <p:ph type="sldNum" sz="quarter" idx="12"/>
          </p:nvPr>
        </p:nvSpPr>
        <p:spPr>
          <a:ln/>
        </p:spPr>
        <p:txBody>
          <a:bodyPr/>
          <a:lstStyle>
            <a:lvl1pPr>
              <a:defRPr/>
            </a:lvl1pPr>
          </a:lstStyle>
          <a:p>
            <a:pPr>
              <a:defRPr/>
            </a:pPr>
            <a:fld id="{26440DEF-4544-5345-A6B0-2D9931E77D75}" type="slidenum">
              <a:rPr lang="en-US"/>
              <a:pPr>
                <a:defRPr/>
              </a:pPr>
              <a:t>‹#›</a:t>
            </a:fld>
            <a:endParaRPr lang="en-US"/>
          </a:p>
        </p:txBody>
      </p:sp>
    </p:spTree>
    <p:extLst>
      <p:ext uri="{BB962C8B-B14F-4D97-AF65-F5344CB8AC3E}">
        <p14:creationId xmlns:p14="http://schemas.microsoft.com/office/powerpoint/2010/main" val="355129226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4"/>
          <p:cNvSpPr>
            <a:spLocks noGrp="1" noChangeArrowheads="1"/>
          </p:cNvSpPr>
          <p:nvPr>
            <p:ph type="dt" sz="half" idx="10"/>
          </p:nvPr>
        </p:nvSpPr>
        <p:spPr>
          <a:ln/>
        </p:spPr>
        <p:txBody>
          <a:bodyPr/>
          <a:lstStyle>
            <a:lvl1pPr>
              <a:defRPr/>
            </a:lvl1pPr>
          </a:lstStyle>
          <a:p>
            <a:pPr>
              <a:defRPr/>
            </a:pPr>
            <a:endParaRPr lang="en-US"/>
          </a:p>
        </p:txBody>
      </p:sp>
      <p:sp>
        <p:nvSpPr>
          <p:cNvPr id="3" name="Rectangle 25"/>
          <p:cNvSpPr>
            <a:spLocks noGrp="1" noChangeArrowheads="1"/>
          </p:cNvSpPr>
          <p:nvPr>
            <p:ph type="ftr" sz="quarter" idx="11"/>
          </p:nvPr>
        </p:nvSpPr>
        <p:spPr>
          <a:ln/>
        </p:spPr>
        <p:txBody>
          <a:bodyPr/>
          <a:lstStyle>
            <a:lvl1pPr>
              <a:defRPr/>
            </a:lvl1pPr>
          </a:lstStyle>
          <a:p>
            <a:pPr>
              <a:defRPr/>
            </a:pPr>
            <a:endParaRPr lang="en-US"/>
          </a:p>
        </p:txBody>
      </p:sp>
      <p:sp>
        <p:nvSpPr>
          <p:cNvPr id="4" name="Rectangle 26"/>
          <p:cNvSpPr>
            <a:spLocks noGrp="1" noChangeArrowheads="1"/>
          </p:cNvSpPr>
          <p:nvPr>
            <p:ph type="sldNum" sz="quarter" idx="12"/>
          </p:nvPr>
        </p:nvSpPr>
        <p:spPr>
          <a:ln/>
        </p:spPr>
        <p:txBody>
          <a:bodyPr/>
          <a:lstStyle>
            <a:lvl1pPr>
              <a:defRPr/>
            </a:lvl1pPr>
          </a:lstStyle>
          <a:p>
            <a:pPr>
              <a:defRPr/>
            </a:pPr>
            <a:fld id="{C030F1A1-36DF-8146-80D6-D85B272EAD95}" type="slidenum">
              <a:rPr lang="en-US"/>
              <a:pPr>
                <a:defRPr/>
              </a:pPr>
              <a:t>‹#›</a:t>
            </a:fld>
            <a:endParaRPr lang="en-US"/>
          </a:p>
        </p:txBody>
      </p:sp>
    </p:spTree>
    <p:extLst>
      <p:ext uri="{BB962C8B-B14F-4D97-AF65-F5344CB8AC3E}">
        <p14:creationId xmlns:p14="http://schemas.microsoft.com/office/powerpoint/2010/main" val="154006261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4"/>
          <p:cNvSpPr>
            <a:spLocks noGrp="1" noChangeArrowheads="1"/>
          </p:cNvSpPr>
          <p:nvPr>
            <p:ph type="dt" sz="half" idx="10"/>
          </p:nvPr>
        </p:nvSpPr>
        <p:spPr>
          <a:ln/>
        </p:spPr>
        <p:txBody>
          <a:bodyPr/>
          <a:lstStyle>
            <a:lvl1pPr>
              <a:defRPr/>
            </a:lvl1pPr>
          </a:lstStyle>
          <a:p>
            <a:pPr>
              <a:defRPr/>
            </a:pPr>
            <a:endParaRPr lang="en-US"/>
          </a:p>
        </p:txBody>
      </p:sp>
      <p:sp>
        <p:nvSpPr>
          <p:cNvPr id="6" name="Rectangle 25"/>
          <p:cNvSpPr>
            <a:spLocks noGrp="1" noChangeArrowheads="1"/>
          </p:cNvSpPr>
          <p:nvPr>
            <p:ph type="ftr" sz="quarter" idx="11"/>
          </p:nvPr>
        </p:nvSpPr>
        <p:spPr>
          <a:ln/>
        </p:spPr>
        <p:txBody>
          <a:bodyPr/>
          <a:lstStyle>
            <a:lvl1pPr>
              <a:defRPr/>
            </a:lvl1pPr>
          </a:lstStyle>
          <a:p>
            <a:pPr>
              <a:defRPr/>
            </a:pPr>
            <a:endParaRPr lang="en-US"/>
          </a:p>
        </p:txBody>
      </p:sp>
      <p:sp>
        <p:nvSpPr>
          <p:cNvPr id="7" name="Rectangle 26"/>
          <p:cNvSpPr>
            <a:spLocks noGrp="1" noChangeArrowheads="1"/>
          </p:cNvSpPr>
          <p:nvPr>
            <p:ph type="sldNum" sz="quarter" idx="12"/>
          </p:nvPr>
        </p:nvSpPr>
        <p:spPr>
          <a:ln/>
        </p:spPr>
        <p:txBody>
          <a:bodyPr/>
          <a:lstStyle>
            <a:lvl1pPr>
              <a:defRPr/>
            </a:lvl1pPr>
          </a:lstStyle>
          <a:p>
            <a:pPr>
              <a:defRPr/>
            </a:pPr>
            <a:fld id="{A8BF2139-E04E-8241-99DB-B3114AEB0239}" type="slidenum">
              <a:rPr lang="en-US"/>
              <a:pPr>
                <a:defRPr/>
              </a:pPr>
              <a:t>‹#›</a:t>
            </a:fld>
            <a:endParaRPr lang="en-US"/>
          </a:p>
        </p:txBody>
      </p:sp>
    </p:spTree>
    <p:extLst>
      <p:ext uri="{BB962C8B-B14F-4D97-AF65-F5344CB8AC3E}">
        <p14:creationId xmlns:p14="http://schemas.microsoft.com/office/powerpoint/2010/main" val="16661040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4"/>
          <p:cNvSpPr>
            <a:spLocks noGrp="1" noChangeArrowheads="1"/>
          </p:cNvSpPr>
          <p:nvPr>
            <p:ph type="dt" sz="half" idx="10"/>
          </p:nvPr>
        </p:nvSpPr>
        <p:spPr>
          <a:ln/>
        </p:spPr>
        <p:txBody>
          <a:bodyPr/>
          <a:lstStyle>
            <a:lvl1pPr>
              <a:defRPr/>
            </a:lvl1pPr>
          </a:lstStyle>
          <a:p>
            <a:pPr>
              <a:defRPr/>
            </a:pPr>
            <a:endParaRPr lang="en-US"/>
          </a:p>
        </p:txBody>
      </p:sp>
      <p:sp>
        <p:nvSpPr>
          <p:cNvPr id="6" name="Rectangle 25"/>
          <p:cNvSpPr>
            <a:spLocks noGrp="1" noChangeArrowheads="1"/>
          </p:cNvSpPr>
          <p:nvPr>
            <p:ph type="ftr" sz="quarter" idx="11"/>
          </p:nvPr>
        </p:nvSpPr>
        <p:spPr>
          <a:ln/>
        </p:spPr>
        <p:txBody>
          <a:bodyPr/>
          <a:lstStyle>
            <a:lvl1pPr>
              <a:defRPr/>
            </a:lvl1pPr>
          </a:lstStyle>
          <a:p>
            <a:pPr>
              <a:defRPr/>
            </a:pPr>
            <a:endParaRPr lang="en-US"/>
          </a:p>
        </p:txBody>
      </p:sp>
      <p:sp>
        <p:nvSpPr>
          <p:cNvPr id="7" name="Rectangle 26"/>
          <p:cNvSpPr>
            <a:spLocks noGrp="1" noChangeArrowheads="1"/>
          </p:cNvSpPr>
          <p:nvPr>
            <p:ph type="sldNum" sz="quarter" idx="12"/>
          </p:nvPr>
        </p:nvSpPr>
        <p:spPr>
          <a:ln/>
        </p:spPr>
        <p:txBody>
          <a:bodyPr/>
          <a:lstStyle>
            <a:lvl1pPr>
              <a:defRPr/>
            </a:lvl1pPr>
          </a:lstStyle>
          <a:p>
            <a:pPr>
              <a:defRPr/>
            </a:pPr>
            <a:fld id="{86CCB164-399F-F74B-B0C7-8DCFA2BF622A}" type="slidenum">
              <a:rPr lang="en-US"/>
              <a:pPr>
                <a:defRPr/>
              </a:pPr>
              <a:t>‹#›</a:t>
            </a:fld>
            <a:endParaRPr lang="en-US"/>
          </a:p>
        </p:txBody>
      </p:sp>
    </p:spTree>
    <p:extLst>
      <p:ext uri="{BB962C8B-B14F-4D97-AF65-F5344CB8AC3E}">
        <p14:creationId xmlns:p14="http://schemas.microsoft.com/office/powerpoint/2010/main" val="254993841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4"/>
          <p:cNvSpPr>
            <a:spLocks noGrp="1" noChangeArrowheads="1"/>
          </p:cNvSpPr>
          <p:nvPr>
            <p:ph type="dt" sz="half" idx="10"/>
          </p:nvPr>
        </p:nvSpPr>
        <p:spPr>
          <a:ln/>
        </p:spPr>
        <p:txBody>
          <a:bodyPr/>
          <a:lstStyle>
            <a:lvl1pPr>
              <a:defRPr/>
            </a:lvl1pPr>
          </a:lstStyle>
          <a:p>
            <a:pPr>
              <a:defRPr/>
            </a:pPr>
            <a:endParaRPr lang="en-US"/>
          </a:p>
        </p:txBody>
      </p:sp>
      <p:sp>
        <p:nvSpPr>
          <p:cNvPr id="5" name="Rectangle 25"/>
          <p:cNvSpPr>
            <a:spLocks noGrp="1" noChangeArrowheads="1"/>
          </p:cNvSpPr>
          <p:nvPr>
            <p:ph type="ftr" sz="quarter" idx="11"/>
          </p:nvPr>
        </p:nvSpPr>
        <p:spPr>
          <a:ln/>
        </p:spPr>
        <p:txBody>
          <a:bodyPr/>
          <a:lstStyle>
            <a:lvl1pPr>
              <a:defRPr/>
            </a:lvl1pPr>
          </a:lstStyle>
          <a:p>
            <a:pPr>
              <a:defRPr/>
            </a:pPr>
            <a:endParaRPr lang="en-US"/>
          </a:p>
        </p:txBody>
      </p:sp>
      <p:sp>
        <p:nvSpPr>
          <p:cNvPr id="6" name="Rectangle 26"/>
          <p:cNvSpPr>
            <a:spLocks noGrp="1" noChangeArrowheads="1"/>
          </p:cNvSpPr>
          <p:nvPr>
            <p:ph type="sldNum" sz="quarter" idx="12"/>
          </p:nvPr>
        </p:nvSpPr>
        <p:spPr>
          <a:ln/>
        </p:spPr>
        <p:txBody>
          <a:bodyPr/>
          <a:lstStyle>
            <a:lvl1pPr>
              <a:defRPr/>
            </a:lvl1pPr>
          </a:lstStyle>
          <a:p>
            <a:pPr>
              <a:defRPr/>
            </a:pPr>
            <a:fld id="{8DF2FF49-E357-9B46-A0FF-131F59E40AD6}" type="slidenum">
              <a:rPr lang="en-US"/>
              <a:pPr>
                <a:defRPr/>
              </a:pPr>
              <a:t>‹#›</a:t>
            </a:fld>
            <a:endParaRPr lang="en-US"/>
          </a:p>
        </p:txBody>
      </p:sp>
    </p:spTree>
    <p:extLst>
      <p:ext uri="{BB962C8B-B14F-4D97-AF65-F5344CB8AC3E}">
        <p14:creationId xmlns:p14="http://schemas.microsoft.com/office/powerpoint/2010/main" val="17222913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28600"/>
            <a:ext cx="2057400" cy="5867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28600"/>
            <a:ext cx="6019800" cy="5867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4"/>
          <p:cNvSpPr>
            <a:spLocks noGrp="1" noChangeArrowheads="1"/>
          </p:cNvSpPr>
          <p:nvPr>
            <p:ph type="dt" sz="half" idx="10"/>
          </p:nvPr>
        </p:nvSpPr>
        <p:spPr>
          <a:ln/>
        </p:spPr>
        <p:txBody>
          <a:bodyPr/>
          <a:lstStyle>
            <a:lvl1pPr>
              <a:defRPr/>
            </a:lvl1pPr>
          </a:lstStyle>
          <a:p>
            <a:pPr>
              <a:defRPr/>
            </a:pPr>
            <a:endParaRPr lang="en-US"/>
          </a:p>
        </p:txBody>
      </p:sp>
      <p:sp>
        <p:nvSpPr>
          <p:cNvPr id="5" name="Rectangle 25"/>
          <p:cNvSpPr>
            <a:spLocks noGrp="1" noChangeArrowheads="1"/>
          </p:cNvSpPr>
          <p:nvPr>
            <p:ph type="ftr" sz="quarter" idx="11"/>
          </p:nvPr>
        </p:nvSpPr>
        <p:spPr>
          <a:ln/>
        </p:spPr>
        <p:txBody>
          <a:bodyPr/>
          <a:lstStyle>
            <a:lvl1pPr>
              <a:defRPr/>
            </a:lvl1pPr>
          </a:lstStyle>
          <a:p>
            <a:pPr>
              <a:defRPr/>
            </a:pPr>
            <a:endParaRPr lang="en-US"/>
          </a:p>
        </p:txBody>
      </p:sp>
      <p:sp>
        <p:nvSpPr>
          <p:cNvPr id="6" name="Rectangle 26"/>
          <p:cNvSpPr>
            <a:spLocks noGrp="1" noChangeArrowheads="1"/>
          </p:cNvSpPr>
          <p:nvPr>
            <p:ph type="sldNum" sz="quarter" idx="12"/>
          </p:nvPr>
        </p:nvSpPr>
        <p:spPr>
          <a:ln/>
        </p:spPr>
        <p:txBody>
          <a:bodyPr/>
          <a:lstStyle>
            <a:lvl1pPr>
              <a:defRPr/>
            </a:lvl1pPr>
          </a:lstStyle>
          <a:p>
            <a:pPr>
              <a:defRPr/>
            </a:pPr>
            <a:fld id="{4258F398-E8AE-0F44-8BF1-59A58D157A88}" type="slidenum">
              <a:rPr lang="en-US"/>
              <a:pPr>
                <a:defRPr/>
              </a:pPr>
              <a:t>‹#›</a:t>
            </a:fld>
            <a:endParaRPr lang="en-US"/>
          </a:p>
        </p:txBody>
      </p:sp>
    </p:spTree>
    <p:extLst>
      <p:ext uri="{BB962C8B-B14F-4D97-AF65-F5344CB8AC3E}">
        <p14:creationId xmlns:p14="http://schemas.microsoft.com/office/powerpoint/2010/main" val="15059290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E4C5BC2-3F2F-B94C-AF75-D4F6ABE9A38D}" type="slidenum">
              <a:rPr lang="en-US"/>
              <a:pPr>
                <a:defRPr/>
              </a:pPr>
              <a:t>‹#›</a:t>
            </a:fld>
            <a:endParaRPr lang="en-US"/>
          </a:p>
        </p:txBody>
      </p:sp>
    </p:spTree>
    <p:extLst>
      <p:ext uri="{BB962C8B-B14F-4D97-AF65-F5344CB8AC3E}">
        <p14:creationId xmlns:p14="http://schemas.microsoft.com/office/powerpoint/2010/main" val="19598382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05474" name="Rectangle 2"/>
          <p:cNvSpPr>
            <a:spLocks noGrp="1" noChangeArrowheads="1"/>
          </p:cNvSpPr>
          <p:nvPr>
            <p:ph type="ctrTitle" sz="quarter"/>
          </p:nvPr>
        </p:nvSpPr>
        <p:spPr>
          <a:xfrm>
            <a:off x="685800" y="1676400"/>
            <a:ext cx="7772400" cy="1828800"/>
          </a:xfrm>
        </p:spPr>
        <p:txBody>
          <a:bodyPr/>
          <a:lstStyle>
            <a:lvl1pPr>
              <a:defRPr/>
            </a:lvl1pPr>
          </a:lstStyle>
          <a:p>
            <a:r>
              <a:rPr lang="en-US"/>
              <a:t>Click to edit Master title style</a:t>
            </a:r>
          </a:p>
        </p:txBody>
      </p:sp>
      <p:sp>
        <p:nvSpPr>
          <p:cNvPr id="105475" name="Rectangle 3"/>
          <p:cNvSpPr>
            <a:spLocks noGrp="1" noChangeArrowheads="1"/>
          </p:cNvSpPr>
          <p:nvPr>
            <p:ph type="subTitle" sz="quarter" idx="1"/>
          </p:nvPr>
        </p:nvSpPr>
        <p:spPr>
          <a:xfrm>
            <a:off x="1371600" y="3886200"/>
            <a:ext cx="6400800" cy="1752600"/>
          </a:xfrm>
        </p:spPr>
        <p:txBody>
          <a:bodyPr/>
          <a:lstStyle>
            <a:lvl1pPr marL="0" indent="0" algn="ctr">
              <a:buFont typeface="Wingdings" pitchFamily="-111" charset="2"/>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A94CEED-C06D-824B-92A8-932134E34464}" type="slidenum">
              <a:rPr lang="en-US"/>
              <a:pPr>
                <a:defRPr/>
              </a:pPr>
              <a:t>‹#›</a:t>
            </a:fld>
            <a:endParaRPr lang="en-US"/>
          </a:p>
        </p:txBody>
      </p:sp>
    </p:spTree>
    <p:extLst>
      <p:ext uri="{BB962C8B-B14F-4D97-AF65-F5344CB8AC3E}">
        <p14:creationId xmlns:p14="http://schemas.microsoft.com/office/powerpoint/2010/main" val="2076711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BDC4827-5522-E24F-9916-216C829EEA56}" type="slidenum">
              <a:rPr lang="en-US"/>
              <a:pPr>
                <a:defRPr/>
              </a:pPr>
              <a:t>‹#›</a:t>
            </a:fld>
            <a:endParaRPr lang="en-US"/>
          </a:p>
        </p:txBody>
      </p:sp>
    </p:spTree>
    <p:extLst>
      <p:ext uri="{BB962C8B-B14F-4D97-AF65-F5344CB8AC3E}">
        <p14:creationId xmlns:p14="http://schemas.microsoft.com/office/powerpoint/2010/main" val="325731278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6966AC2-A0C9-DA47-8DDA-2C0D81ECCA65}" type="slidenum">
              <a:rPr lang="en-US"/>
              <a:pPr>
                <a:defRPr/>
              </a:pPr>
              <a:t>‹#›</a:t>
            </a:fld>
            <a:endParaRPr lang="en-US"/>
          </a:p>
        </p:txBody>
      </p:sp>
    </p:spTree>
    <p:extLst>
      <p:ext uri="{BB962C8B-B14F-4D97-AF65-F5344CB8AC3E}">
        <p14:creationId xmlns:p14="http://schemas.microsoft.com/office/powerpoint/2010/main" val="233876868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9812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6F85D70-E794-0449-BAE9-23982E487845}" type="slidenum">
              <a:rPr lang="en-US"/>
              <a:pPr>
                <a:defRPr/>
              </a:pPr>
              <a:t>‹#›</a:t>
            </a:fld>
            <a:endParaRPr lang="en-US"/>
          </a:p>
        </p:txBody>
      </p:sp>
    </p:spTree>
    <p:extLst>
      <p:ext uri="{BB962C8B-B14F-4D97-AF65-F5344CB8AC3E}">
        <p14:creationId xmlns:p14="http://schemas.microsoft.com/office/powerpoint/2010/main" val="319174133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112BE157-B6E0-734A-9F7B-55EDEEA911E9}" type="slidenum">
              <a:rPr lang="en-US"/>
              <a:pPr>
                <a:defRPr/>
              </a:pPr>
              <a:t>‹#›</a:t>
            </a:fld>
            <a:endParaRPr lang="en-US"/>
          </a:p>
        </p:txBody>
      </p:sp>
    </p:spTree>
    <p:extLst>
      <p:ext uri="{BB962C8B-B14F-4D97-AF65-F5344CB8AC3E}">
        <p14:creationId xmlns:p14="http://schemas.microsoft.com/office/powerpoint/2010/main" val="402116682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4704F6D5-BF57-1542-9716-4F891B5CB8B0}" type="slidenum">
              <a:rPr lang="en-US"/>
              <a:pPr>
                <a:defRPr/>
              </a:pPr>
              <a:t>‹#›</a:t>
            </a:fld>
            <a:endParaRPr lang="en-US"/>
          </a:p>
        </p:txBody>
      </p:sp>
    </p:spTree>
    <p:extLst>
      <p:ext uri="{BB962C8B-B14F-4D97-AF65-F5344CB8AC3E}">
        <p14:creationId xmlns:p14="http://schemas.microsoft.com/office/powerpoint/2010/main" val="54107954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62D7103E-D88C-E64F-8992-403ED035D3D0}" type="slidenum">
              <a:rPr lang="en-US"/>
              <a:pPr>
                <a:defRPr/>
              </a:pPr>
              <a:t>‹#›</a:t>
            </a:fld>
            <a:endParaRPr lang="en-US"/>
          </a:p>
        </p:txBody>
      </p:sp>
    </p:spTree>
    <p:extLst>
      <p:ext uri="{BB962C8B-B14F-4D97-AF65-F5344CB8AC3E}">
        <p14:creationId xmlns:p14="http://schemas.microsoft.com/office/powerpoint/2010/main" val="236390893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12C80E4-31A6-D248-B7B2-26225FBEE65B}" type="slidenum">
              <a:rPr lang="en-US"/>
              <a:pPr>
                <a:defRPr/>
              </a:pPr>
              <a:t>‹#›</a:t>
            </a:fld>
            <a:endParaRPr lang="en-US"/>
          </a:p>
        </p:txBody>
      </p:sp>
    </p:spTree>
    <p:extLst>
      <p:ext uri="{BB962C8B-B14F-4D97-AF65-F5344CB8AC3E}">
        <p14:creationId xmlns:p14="http://schemas.microsoft.com/office/powerpoint/2010/main" val="125174729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266F257-D38F-FD4A-B85C-810208415297}" type="slidenum">
              <a:rPr lang="en-US"/>
              <a:pPr>
                <a:defRPr/>
              </a:pPr>
              <a:t>‹#›</a:t>
            </a:fld>
            <a:endParaRPr lang="en-US"/>
          </a:p>
        </p:txBody>
      </p:sp>
    </p:spTree>
    <p:extLst>
      <p:ext uri="{BB962C8B-B14F-4D97-AF65-F5344CB8AC3E}">
        <p14:creationId xmlns:p14="http://schemas.microsoft.com/office/powerpoint/2010/main" val="367774186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20D45E2-FC82-0148-9BF4-5C803FAAB796}" type="slidenum">
              <a:rPr lang="en-US"/>
              <a:pPr>
                <a:defRPr/>
              </a:pPr>
              <a:t>‹#›</a:t>
            </a:fld>
            <a:endParaRPr lang="en-US"/>
          </a:p>
        </p:txBody>
      </p:sp>
    </p:spTree>
    <p:extLst>
      <p:ext uri="{BB962C8B-B14F-4D97-AF65-F5344CB8AC3E}">
        <p14:creationId xmlns:p14="http://schemas.microsoft.com/office/powerpoint/2010/main" val="16549234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23C6151-93B4-9A46-8B3A-D76C527A4E81}" type="slidenum">
              <a:rPr lang="en-US"/>
              <a:pPr>
                <a:defRPr/>
              </a:pPr>
              <a:t>‹#›</a:t>
            </a:fld>
            <a:endParaRPr lang="en-US"/>
          </a:p>
        </p:txBody>
      </p:sp>
    </p:spTree>
    <p:extLst>
      <p:ext uri="{BB962C8B-B14F-4D97-AF65-F5344CB8AC3E}">
        <p14:creationId xmlns:p14="http://schemas.microsoft.com/office/powerpoint/2010/main" val="187994871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381000"/>
            <a:ext cx="2057400"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381000"/>
            <a:ext cx="6019800" cy="571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23A7FCC-1501-374C-93B5-E09D2074A039}" type="slidenum">
              <a:rPr lang="en-US"/>
              <a:pPr>
                <a:defRPr/>
              </a:pPr>
              <a:t>‹#›</a:t>
            </a:fld>
            <a:endParaRPr lang="en-US"/>
          </a:p>
        </p:txBody>
      </p:sp>
    </p:spTree>
    <p:extLst>
      <p:ext uri="{BB962C8B-B14F-4D97-AF65-F5344CB8AC3E}">
        <p14:creationId xmlns:p14="http://schemas.microsoft.com/office/powerpoint/2010/main" val="179932076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latin typeface="Comic Sans MS" pitchFamily="-111" charset="0"/>
                  <a:ea typeface="+mn-ea"/>
                  <a:cs typeface="+mn-cs"/>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latin typeface="Comic Sans MS" pitchFamily="-111" charset="0"/>
                  <a:ea typeface="+mn-ea"/>
                  <a:cs typeface="+mn-cs"/>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latin typeface="Comic Sans MS" pitchFamily="-111" charset="0"/>
                  <a:ea typeface="+mn-ea"/>
                  <a:cs typeface="+mn-cs"/>
                </a:endParaRPr>
              </a:p>
            </p:txBody>
          </p:sp>
          <p:sp>
            <p:nvSpPr>
              <p:cNvPr id="11" name="Freeform 7"/>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latin typeface="Comic Sans MS" pitchFamily="-111" charset="0"/>
                  <a:ea typeface="+mn-ea"/>
                  <a:cs typeface="+mn-cs"/>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latin typeface="Comic Sans MS" pitchFamily="-111" charset="0"/>
                <a:ea typeface="+mn-ea"/>
                <a:cs typeface="+mn-cs"/>
              </a:endParaRPr>
            </a:p>
          </p:txBody>
        </p:sp>
        <p:sp>
          <p:nvSpPr>
            <p:cNvPr id="7" name="Freeform 10"/>
            <p:cNvSpPr>
              <a:spLocks/>
            </p:cNvSpPr>
            <p:nvPr/>
          </p:nvSpPr>
          <p:spPr bwMode="hidden">
            <a:xfrm>
              <a:off x="0" y="0"/>
              <a:ext cx="5758" cy="1776"/>
            </a:xfrm>
            <a:custGeom>
              <a:avLst/>
              <a:gdLst>
                <a:gd name="T0" fmla="*/ 0 w 5740"/>
                <a:gd name="T1" fmla="*/ 0 h 1906"/>
                <a:gd name="T2" fmla="*/ 0 w 5740"/>
                <a:gd name="T3" fmla="*/ 877 h 1906"/>
                <a:gd name="T4" fmla="*/ 5940 w 5740"/>
                <a:gd name="T5" fmla="*/ 877 h 1906"/>
                <a:gd name="T6" fmla="*/ 5940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126987" name="Rectangle 11"/>
          <p:cNvSpPr>
            <a:spLocks noGrp="1" noChangeArrowheads="1"/>
          </p:cNvSpPr>
          <p:nvPr>
            <p:ph type="ctrTitle" sz="quarter"/>
          </p:nvPr>
        </p:nvSpPr>
        <p:spPr>
          <a:xfrm>
            <a:off x="685800" y="1736725"/>
            <a:ext cx="7772400" cy="1920875"/>
          </a:xfrm>
        </p:spPr>
        <p:txBody>
          <a:bodyPr/>
          <a:lstStyle>
            <a:lvl1pPr>
              <a:defRPr sz="6000"/>
            </a:lvl1pPr>
          </a:lstStyle>
          <a:p>
            <a:r>
              <a:rPr lang="en-US"/>
              <a:t>Click to edit Master title style</a:t>
            </a:r>
          </a:p>
        </p:txBody>
      </p:sp>
      <p:sp>
        <p:nvSpPr>
          <p:cNvPr id="126988"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111" charset="2"/>
              <a:buNone/>
              <a:defRPr/>
            </a:lvl1pPr>
          </a:lstStyle>
          <a:p>
            <a:r>
              <a:rPr lang="en-US"/>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a:lvl1pPr>
          </a:lstStyle>
          <a:p>
            <a:pPr>
              <a:defRPr/>
            </a:pPr>
            <a:endParaRPr lang="en-US"/>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pPr>
              <a:defRPr/>
            </a:pPr>
            <a:endParaRPr lang="en-US"/>
          </a:p>
        </p:txBody>
      </p:sp>
      <p:sp>
        <p:nvSpPr>
          <p:cNvPr id="15" name="Rectangle 15"/>
          <p:cNvSpPr>
            <a:spLocks noGrp="1" noChangeArrowheads="1"/>
          </p:cNvSpPr>
          <p:nvPr>
            <p:ph type="sldNum" sz="quarter" idx="12"/>
          </p:nvPr>
        </p:nvSpPr>
        <p:spPr>
          <a:xfrm>
            <a:off x="6553200" y="6254750"/>
            <a:ext cx="2133600" cy="476250"/>
          </a:xfrm>
        </p:spPr>
        <p:txBody>
          <a:bodyPr/>
          <a:lstStyle>
            <a:lvl1pPr>
              <a:defRPr/>
            </a:lvl1pPr>
          </a:lstStyle>
          <a:p>
            <a:pPr>
              <a:defRPr/>
            </a:pPr>
            <a:fld id="{98D0B49B-D98A-9946-B563-6BCC9F6BE2C1}" type="slidenum">
              <a:rPr lang="en-US"/>
              <a:pPr>
                <a:defRPr/>
              </a:pPr>
              <a:t>‹#›</a:t>
            </a:fld>
            <a:endParaRPr lang="en-US"/>
          </a:p>
        </p:txBody>
      </p:sp>
    </p:spTree>
    <p:extLst>
      <p:ext uri="{BB962C8B-B14F-4D97-AF65-F5344CB8AC3E}">
        <p14:creationId xmlns:p14="http://schemas.microsoft.com/office/powerpoint/2010/main" val="251161715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6"/>
          <p:cNvSpPr>
            <a:spLocks noGrp="1" noChangeArrowheads="1"/>
          </p:cNvSpPr>
          <p:nvPr>
            <p:ph type="dt" sz="half" idx="10"/>
          </p:nvPr>
        </p:nvSpPr>
        <p:spPr>
          <a:ln/>
        </p:spPr>
        <p:txBody>
          <a:bodyPr/>
          <a:lstStyle>
            <a:lvl1pPr>
              <a:defRPr/>
            </a:lvl1pPr>
          </a:lstStyle>
          <a:p>
            <a:pPr>
              <a:defRPr/>
            </a:pPr>
            <a:endParaRPr lang="en-US"/>
          </a:p>
        </p:txBody>
      </p:sp>
      <p:sp>
        <p:nvSpPr>
          <p:cNvPr id="5" name="Rectangle 1027"/>
          <p:cNvSpPr>
            <a:spLocks noGrp="1" noChangeArrowheads="1"/>
          </p:cNvSpPr>
          <p:nvPr>
            <p:ph type="sldNum" sz="quarter" idx="11"/>
          </p:nvPr>
        </p:nvSpPr>
        <p:spPr>
          <a:ln/>
        </p:spPr>
        <p:txBody>
          <a:bodyPr/>
          <a:lstStyle>
            <a:lvl1pPr>
              <a:defRPr/>
            </a:lvl1pPr>
          </a:lstStyle>
          <a:p>
            <a:pPr>
              <a:defRPr/>
            </a:pPr>
            <a:fld id="{344333CB-7CCA-0D4D-8AE7-8D0269D721B3}" type="slidenum">
              <a:rPr lang="en-US"/>
              <a:pPr>
                <a:defRPr/>
              </a:pPr>
              <a:t>‹#›</a:t>
            </a:fld>
            <a:endParaRPr lang="en-US"/>
          </a:p>
        </p:txBody>
      </p:sp>
      <p:sp>
        <p:nvSpPr>
          <p:cNvPr id="6" name="Rectangle 1038"/>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31475448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6"/>
          <p:cNvSpPr>
            <a:spLocks noGrp="1" noChangeArrowheads="1"/>
          </p:cNvSpPr>
          <p:nvPr>
            <p:ph type="dt" sz="half" idx="10"/>
          </p:nvPr>
        </p:nvSpPr>
        <p:spPr>
          <a:ln/>
        </p:spPr>
        <p:txBody>
          <a:bodyPr/>
          <a:lstStyle>
            <a:lvl1pPr>
              <a:defRPr/>
            </a:lvl1pPr>
          </a:lstStyle>
          <a:p>
            <a:pPr>
              <a:defRPr/>
            </a:pPr>
            <a:endParaRPr lang="en-US"/>
          </a:p>
        </p:txBody>
      </p:sp>
      <p:sp>
        <p:nvSpPr>
          <p:cNvPr id="5" name="Rectangle 1027"/>
          <p:cNvSpPr>
            <a:spLocks noGrp="1" noChangeArrowheads="1"/>
          </p:cNvSpPr>
          <p:nvPr>
            <p:ph type="sldNum" sz="quarter" idx="11"/>
          </p:nvPr>
        </p:nvSpPr>
        <p:spPr>
          <a:ln/>
        </p:spPr>
        <p:txBody>
          <a:bodyPr/>
          <a:lstStyle>
            <a:lvl1pPr>
              <a:defRPr/>
            </a:lvl1pPr>
          </a:lstStyle>
          <a:p>
            <a:pPr>
              <a:defRPr/>
            </a:pPr>
            <a:fld id="{CFA33DB7-61DD-9F41-8CF7-68259D296C4D}" type="slidenum">
              <a:rPr lang="en-US"/>
              <a:pPr>
                <a:defRPr/>
              </a:pPr>
              <a:t>‹#›</a:t>
            </a:fld>
            <a:endParaRPr lang="en-US"/>
          </a:p>
        </p:txBody>
      </p:sp>
      <p:sp>
        <p:nvSpPr>
          <p:cNvPr id="6" name="Rectangle 1038"/>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00084272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6"/>
          <p:cNvSpPr>
            <a:spLocks noGrp="1" noChangeArrowheads="1"/>
          </p:cNvSpPr>
          <p:nvPr>
            <p:ph type="dt" sz="half" idx="10"/>
          </p:nvPr>
        </p:nvSpPr>
        <p:spPr>
          <a:ln/>
        </p:spPr>
        <p:txBody>
          <a:bodyPr/>
          <a:lstStyle>
            <a:lvl1pPr>
              <a:defRPr/>
            </a:lvl1pPr>
          </a:lstStyle>
          <a:p>
            <a:pPr>
              <a:defRPr/>
            </a:pPr>
            <a:endParaRPr lang="en-US"/>
          </a:p>
        </p:txBody>
      </p:sp>
      <p:sp>
        <p:nvSpPr>
          <p:cNvPr id="6" name="Rectangle 1027"/>
          <p:cNvSpPr>
            <a:spLocks noGrp="1" noChangeArrowheads="1"/>
          </p:cNvSpPr>
          <p:nvPr>
            <p:ph type="sldNum" sz="quarter" idx="11"/>
          </p:nvPr>
        </p:nvSpPr>
        <p:spPr>
          <a:ln/>
        </p:spPr>
        <p:txBody>
          <a:bodyPr/>
          <a:lstStyle>
            <a:lvl1pPr>
              <a:defRPr/>
            </a:lvl1pPr>
          </a:lstStyle>
          <a:p>
            <a:pPr>
              <a:defRPr/>
            </a:pPr>
            <a:fld id="{2D04BDFA-E0C3-994B-849D-ED0608BEF3E1}" type="slidenum">
              <a:rPr lang="en-US"/>
              <a:pPr>
                <a:defRPr/>
              </a:pPr>
              <a:t>‹#›</a:t>
            </a:fld>
            <a:endParaRPr lang="en-US"/>
          </a:p>
        </p:txBody>
      </p:sp>
      <p:sp>
        <p:nvSpPr>
          <p:cNvPr id="7" name="Rectangle 1038"/>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75503591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6"/>
          <p:cNvSpPr>
            <a:spLocks noGrp="1" noChangeArrowheads="1"/>
          </p:cNvSpPr>
          <p:nvPr>
            <p:ph type="dt" sz="half" idx="10"/>
          </p:nvPr>
        </p:nvSpPr>
        <p:spPr>
          <a:ln/>
        </p:spPr>
        <p:txBody>
          <a:bodyPr/>
          <a:lstStyle>
            <a:lvl1pPr>
              <a:defRPr/>
            </a:lvl1pPr>
          </a:lstStyle>
          <a:p>
            <a:pPr>
              <a:defRPr/>
            </a:pPr>
            <a:endParaRPr lang="en-US"/>
          </a:p>
        </p:txBody>
      </p:sp>
      <p:sp>
        <p:nvSpPr>
          <p:cNvPr id="8" name="Rectangle 1027"/>
          <p:cNvSpPr>
            <a:spLocks noGrp="1" noChangeArrowheads="1"/>
          </p:cNvSpPr>
          <p:nvPr>
            <p:ph type="sldNum" sz="quarter" idx="11"/>
          </p:nvPr>
        </p:nvSpPr>
        <p:spPr>
          <a:ln/>
        </p:spPr>
        <p:txBody>
          <a:bodyPr/>
          <a:lstStyle>
            <a:lvl1pPr>
              <a:defRPr/>
            </a:lvl1pPr>
          </a:lstStyle>
          <a:p>
            <a:pPr>
              <a:defRPr/>
            </a:pPr>
            <a:fld id="{EA3A583E-6F0A-6346-81EF-C9A804E8EE16}" type="slidenum">
              <a:rPr lang="en-US"/>
              <a:pPr>
                <a:defRPr/>
              </a:pPr>
              <a:t>‹#›</a:t>
            </a:fld>
            <a:endParaRPr lang="en-US"/>
          </a:p>
        </p:txBody>
      </p:sp>
      <p:sp>
        <p:nvSpPr>
          <p:cNvPr id="9" name="Rectangle 1038"/>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41615085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6"/>
          <p:cNvSpPr>
            <a:spLocks noGrp="1" noChangeArrowheads="1"/>
          </p:cNvSpPr>
          <p:nvPr>
            <p:ph type="dt" sz="half" idx="10"/>
          </p:nvPr>
        </p:nvSpPr>
        <p:spPr>
          <a:ln/>
        </p:spPr>
        <p:txBody>
          <a:bodyPr/>
          <a:lstStyle>
            <a:lvl1pPr>
              <a:defRPr/>
            </a:lvl1pPr>
          </a:lstStyle>
          <a:p>
            <a:pPr>
              <a:defRPr/>
            </a:pPr>
            <a:endParaRPr lang="en-US"/>
          </a:p>
        </p:txBody>
      </p:sp>
      <p:sp>
        <p:nvSpPr>
          <p:cNvPr id="4" name="Rectangle 1027"/>
          <p:cNvSpPr>
            <a:spLocks noGrp="1" noChangeArrowheads="1"/>
          </p:cNvSpPr>
          <p:nvPr>
            <p:ph type="sldNum" sz="quarter" idx="11"/>
          </p:nvPr>
        </p:nvSpPr>
        <p:spPr>
          <a:ln/>
        </p:spPr>
        <p:txBody>
          <a:bodyPr/>
          <a:lstStyle>
            <a:lvl1pPr>
              <a:defRPr/>
            </a:lvl1pPr>
          </a:lstStyle>
          <a:p>
            <a:pPr>
              <a:defRPr/>
            </a:pPr>
            <a:fld id="{9C5D96E8-F113-364F-84EF-0202A29C8367}" type="slidenum">
              <a:rPr lang="en-US"/>
              <a:pPr>
                <a:defRPr/>
              </a:pPr>
              <a:t>‹#›</a:t>
            </a:fld>
            <a:endParaRPr lang="en-US"/>
          </a:p>
        </p:txBody>
      </p:sp>
      <p:sp>
        <p:nvSpPr>
          <p:cNvPr id="5" name="Rectangle 1038"/>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36238071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6"/>
          <p:cNvSpPr>
            <a:spLocks noGrp="1" noChangeArrowheads="1"/>
          </p:cNvSpPr>
          <p:nvPr>
            <p:ph type="dt" sz="half" idx="10"/>
          </p:nvPr>
        </p:nvSpPr>
        <p:spPr>
          <a:ln/>
        </p:spPr>
        <p:txBody>
          <a:bodyPr/>
          <a:lstStyle>
            <a:lvl1pPr>
              <a:defRPr/>
            </a:lvl1pPr>
          </a:lstStyle>
          <a:p>
            <a:pPr>
              <a:defRPr/>
            </a:pPr>
            <a:endParaRPr lang="en-US"/>
          </a:p>
        </p:txBody>
      </p:sp>
      <p:sp>
        <p:nvSpPr>
          <p:cNvPr id="3" name="Rectangle 1027"/>
          <p:cNvSpPr>
            <a:spLocks noGrp="1" noChangeArrowheads="1"/>
          </p:cNvSpPr>
          <p:nvPr>
            <p:ph type="sldNum" sz="quarter" idx="11"/>
          </p:nvPr>
        </p:nvSpPr>
        <p:spPr>
          <a:ln/>
        </p:spPr>
        <p:txBody>
          <a:bodyPr/>
          <a:lstStyle>
            <a:lvl1pPr>
              <a:defRPr/>
            </a:lvl1pPr>
          </a:lstStyle>
          <a:p>
            <a:pPr>
              <a:defRPr/>
            </a:pPr>
            <a:fld id="{31E133E6-F65C-D641-AC6B-E16B3D5E2FB5}" type="slidenum">
              <a:rPr lang="en-US"/>
              <a:pPr>
                <a:defRPr/>
              </a:pPr>
              <a:t>‹#›</a:t>
            </a:fld>
            <a:endParaRPr lang="en-US"/>
          </a:p>
        </p:txBody>
      </p:sp>
      <p:sp>
        <p:nvSpPr>
          <p:cNvPr id="4" name="Rectangle 1038"/>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3896672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6"/>
          <p:cNvSpPr>
            <a:spLocks noGrp="1" noChangeArrowheads="1"/>
          </p:cNvSpPr>
          <p:nvPr>
            <p:ph type="dt" sz="half" idx="10"/>
          </p:nvPr>
        </p:nvSpPr>
        <p:spPr>
          <a:ln/>
        </p:spPr>
        <p:txBody>
          <a:bodyPr/>
          <a:lstStyle>
            <a:lvl1pPr>
              <a:defRPr/>
            </a:lvl1pPr>
          </a:lstStyle>
          <a:p>
            <a:pPr>
              <a:defRPr/>
            </a:pPr>
            <a:endParaRPr lang="en-US"/>
          </a:p>
        </p:txBody>
      </p:sp>
      <p:sp>
        <p:nvSpPr>
          <p:cNvPr id="6" name="Rectangle 1027"/>
          <p:cNvSpPr>
            <a:spLocks noGrp="1" noChangeArrowheads="1"/>
          </p:cNvSpPr>
          <p:nvPr>
            <p:ph type="sldNum" sz="quarter" idx="11"/>
          </p:nvPr>
        </p:nvSpPr>
        <p:spPr>
          <a:ln/>
        </p:spPr>
        <p:txBody>
          <a:bodyPr/>
          <a:lstStyle>
            <a:lvl1pPr>
              <a:defRPr/>
            </a:lvl1pPr>
          </a:lstStyle>
          <a:p>
            <a:pPr>
              <a:defRPr/>
            </a:pPr>
            <a:fld id="{4B5DD086-F07B-9E49-86CA-4BE548FAB9E5}" type="slidenum">
              <a:rPr lang="en-US"/>
              <a:pPr>
                <a:defRPr/>
              </a:pPr>
              <a:t>‹#›</a:t>
            </a:fld>
            <a:endParaRPr lang="en-US"/>
          </a:p>
        </p:txBody>
      </p:sp>
      <p:sp>
        <p:nvSpPr>
          <p:cNvPr id="7" name="Rectangle 1038"/>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51392656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6"/>
          <p:cNvSpPr>
            <a:spLocks noGrp="1" noChangeArrowheads="1"/>
          </p:cNvSpPr>
          <p:nvPr>
            <p:ph type="dt" sz="half" idx="10"/>
          </p:nvPr>
        </p:nvSpPr>
        <p:spPr>
          <a:ln/>
        </p:spPr>
        <p:txBody>
          <a:bodyPr/>
          <a:lstStyle>
            <a:lvl1pPr>
              <a:defRPr/>
            </a:lvl1pPr>
          </a:lstStyle>
          <a:p>
            <a:pPr>
              <a:defRPr/>
            </a:pPr>
            <a:endParaRPr lang="en-US"/>
          </a:p>
        </p:txBody>
      </p:sp>
      <p:sp>
        <p:nvSpPr>
          <p:cNvPr id="6" name="Rectangle 1027"/>
          <p:cNvSpPr>
            <a:spLocks noGrp="1" noChangeArrowheads="1"/>
          </p:cNvSpPr>
          <p:nvPr>
            <p:ph type="sldNum" sz="quarter" idx="11"/>
          </p:nvPr>
        </p:nvSpPr>
        <p:spPr>
          <a:ln/>
        </p:spPr>
        <p:txBody>
          <a:bodyPr/>
          <a:lstStyle>
            <a:lvl1pPr>
              <a:defRPr/>
            </a:lvl1pPr>
          </a:lstStyle>
          <a:p>
            <a:pPr>
              <a:defRPr/>
            </a:pPr>
            <a:fld id="{C1D0DE77-7D2B-FF46-B6A4-A9AB66199FD5}" type="slidenum">
              <a:rPr lang="en-US"/>
              <a:pPr>
                <a:defRPr/>
              </a:pPr>
              <a:t>‹#›</a:t>
            </a:fld>
            <a:endParaRPr lang="en-US"/>
          </a:p>
        </p:txBody>
      </p:sp>
      <p:sp>
        <p:nvSpPr>
          <p:cNvPr id="7" name="Rectangle 1038"/>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7800926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9F702FC-0A92-C249-9EA7-16E0ACB9070B}" type="slidenum">
              <a:rPr lang="en-US"/>
              <a:pPr>
                <a:defRPr/>
              </a:pPr>
              <a:t>‹#›</a:t>
            </a:fld>
            <a:endParaRPr lang="en-US"/>
          </a:p>
        </p:txBody>
      </p:sp>
    </p:spTree>
    <p:extLst>
      <p:ext uri="{BB962C8B-B14F-4D97-AF65-F5344CB8AC3E}">
        <p14:creationId xmlns:p14="http://schemas.microsoft.com/office/powerpoint/2010/main" val="54909683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6"/>
          <p:cNvSpPr>
            <a:spLocks noGrp="1" noChangeArrowheads="1"/>
          </p:cNvSpPr>
          <p:nvPr>
            <p:ph type="dt" sz="half" idx="10"/>
          </p:nvPr>
        </p:nvSpPr>
        <p:spPr>
          <a:ln/>
        </p:spPr>
        <p:txBody>
          <a:bodyPr/>
          <a:lstStyle>
            <a:lvl1pPr>
              <a:defRPr/>
            </a:lvl1pPr>
          </a:lstStyle>
          <a:p>
            <a:pPr>
              <a:defRPr/>
            </a:pPr>
            <a:endParaRPr lang="en-US"/>
          </a:p>
        </p:txBody>
      </p:sp>
      <p:sp>
        <p:nvSpPr>
          <p:cNvPr id="5" name="Rectangle 1027"/>
          <p:cNvSpPr>
            <a:spLocks noGrp="1" noChangeArrowheads="1"/>
          </p:cNvSpPr>
          <p:nvPr>
            <p:ph type="sldNum" sz="quarter" idx="11"/>
          </p:nvPr>
        </p:nvSpPr>
        <p:spPr>
          <a:ln/>
        </p:spPr>
        <p:txBody>
          <a:bodyPr/>
          <a:lstStyle>
            <a:lvl1pPr>
              <a:defRPr/>
            </a:lvl1pPr>
          </a:lstStyle>
          <a:p>
            <a:pPr>
              <a:defRPr/>
            </a:pPr>
            <a:fld id="{CB3B4CC4-B4EF-2844-9FA6-D52A154E211E}" type="slidenum">
              <a:rPr lang="en-US"/>
              <a:pPr>
                <a:defRPr/>
              </a:pPr>
              <a:t>‹#›</a:t>
            </a:fld>
            <a:endParaRPr lang="en-US"/>
          </a:p>
        </p:txBody>
      </p:sp>
      <p:sp>
        <p:nvSpPr>
          <p:cNvPr id="6" name="Rectangle 1038"/>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98969014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6"/>
          <p:cNvSpPr>
            <a:spLocks noGrp="1" noChangeArrowheads="1"/>
          </p:cNvSpPr>
          <p:nvPr>
            <p:ph type="dt" sz="half" idx="10"/>
          </p:nvPr>
        </p:nvSpPr>
        <p:spPr>
          <a:ln/>
        </p:spPr>
        <p:txBody>
          <a:bodyPr/>
          <a:lstStyle>
            <a:lvl1pPr>
              <a:defRPr/>
            </a:lvl1pPr>
          </a:lstStyle>
          <a:p>
            <a:pPr>
              <a:defRPr/>
            </a:pPr>
            <a:endParaRPr lang="en-US"/>
          </a:p>
        </p:txBody>
      </p:sp>
      <p:sp>
        <p:nvSpPr>
          <p:cNvPr id="5" name="Rectangle 1027"/>
          <p:cNvSpPr>
            <a:spLocks noGrp="1" noChangeArrowheads="1"/>
          </p:cNvSpPr>
          <p:nvPr>
            <p:ph type="sldNum" sz="quarter" idx="11"/>
          </p:nvPr>
        </p:nvSpPr>
        <p:spPr>
          <a:ln/>
        </p:spPr>
        <p:txBody>
          <a:bodyPr/>
          <a:lstStyle>
            <a:lvl1pPr>
              <a:defRPr/>
            </a:lvl1pPr>
          </a:lstStyle>
          <a:p>
            <a:pPr>
              <a:defRPr/>
            </a:pPr>
            <a:fld id="{3AF07696-7988-3845-AF0A-7A4227FB6021}" type="slidenum">
              <a:rPr lang="en-US"/>
              <a:pPr>
                <a:defRPr/>
              </a:pPr>
              <a:t>‹#›</a:t>
            </a:fld>
            <a:endParaRPr lang="en-US"/>
          </a:p>
        </p:txBody>
      </p:sp>
      <p:sp>
        <p:nvSpPr>
          <p:cNvPr id="6" name="Rectangle 1038"/>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35095432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1026"/>
          <p:cNvSpPr>
            <a:spLocks noGrp="1" noChangeArrowheads="1"/>
          </p:cNvSpPr>
          <p:nvPr>
            <p:ph type="dt" sz="half" idx="10"/>
          </p:nvPr>
        </p:nvSpPr>
        <p:spPr>
          <a:ln/>
        </p:spPr>
        <p:txBody>
          <a:bodyPr/>
          <a:lstStyle>
            <a:lvl1pPr>
              <a:defRPr/>
            </a:lvl1pPr>
          </a:lstStyle>
          <a:p>
            <a:pPr>
              <a:defRPr/>
            </a:pPr>
            <a:endParaRPr lang="en-US"/>
          </a:p>
        </p:txBody>
      </p:sp>
      <p:sp>
        <p:nvSpPr>
          <p:cNvPr id="4" name="Rectangle 1027"/>
          <p:cNvSpPr>
            <a:spLocks noGrp="1" noChangeArrowheads="1"/>
          </p:cNvSpPr>
          <p:nvPr>
            <p:ph type="sldNum" sz="quarter" idx="11"/>
          </p:nvPr>
        </p:nvSpPr>
        <p:spPr>
          <a:ln/>
        </p:spPr>
        <p:txBody>
          <a:bodyPr/>
          <a:lstStyle>
            <a:lvl1pPr>
              <a:defRPr/>
            </a:lvl1pPr>
          </a:lstStyle>
          <a:p>
            <a:pPr>
              <a:defRPr/>
            </a:pPr>
            <a:fld id="{BA4F3C85-4212-3842-9B4F-91919BE79B12}" type="slidenum">
              <a:rPr lang="en-US"/>
              <a:pPr>
                <a:defRPr/>
              </a:pPr>
              <a:t>‹#›</a:t>
            </a:fld>
            <a:endParaRPr lang="en-US"/>
          </a:p>
        </p:txBody>
      </p:sp>
      <p:sp>
        <p:nvSpPr>
          <p:cNvPr id="5" name="Rectangle 1038"/>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16240266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8763" cy="6851650"/>
            <a:chOff x="1" y="0"/>
            <a:chExt cx="5763" cy="4316"/>
          </a:xfrm>
        </p:grpSpPr>
        <p:sp>
          <p:nvSpPr>
            <p:cNvPr id="5" name="Freeform 3"/>
            <p:cNvSpPr>
              <a:spLocks/>
            </p:cNvSpPr>
            <p:nvPr/>
          </p:nvSpPr>
          <p:spPr bwMode="hidden">
            <a:xfrm>
              <a:off x="5045" y="2626"/>
              <a:ext cx="719" cy="1690"/>
            </a:xfrm>
            <a:custGeom>
              <a:avLst/>
              <a:gdLst/>
              <a:ahLst/>
              <a:cxnLst>
                <a:cxn ang="0">
                  <a:pos x="717" y="72"/>
                </a:cxn>
                <a:cxn ang="0">
                  <a:pos x="717" y="0"/>
                </a:cxn>
                <a:cxn ang="0">
                  <a:pos x="699" y="101"/>
                </a:cxn>
                <a:cxn ang="0">
                  <a:pos x="675" y="209"/>
                </a:cxn>
                <a:cxn ang="0">
                  <a:pos x="627" y="389"/>
                </a:cxn>
                <a:cxn ang="0">
                  <a:pos x="574" y="569"/>
                </a:cxn>
                <a:cxn ang="0">
                  <a:pos x="502" y="749"/>
                </a:cxn>
                <a:cxn ang="0">
                  <a:pos x="424" y="935"/>
                </a:cxn>
                <a:cxn ang="0">
                  <a:pos x="334" y="1121"/>
                </a:cxn>
                <a:cxn ang="0">
                  <a:pos x="233" y="1312"/>
                </a:cxn>
                <a:cxn ang="0">
                  <a:pos x="125" y="1498"/>
                </a:cxn>
                <a:cxn ang="0">
                  <a:pos x="0" y="1690"/>
                </a:cxn>
                <a:cxn ang="0">
                  <a:pos x="11" y="1690"/>
                </a:cxn>
                <a:cxn ang="0">
                  <a:pos x="137" y="1498"/>
                </a:cxn>
                <a:cxn ang="0">
                  <a:pos x="245" y="1312"/>
                </a:cxn>
                <a:cxn ang="0">
                  <a:pos x="346" y="1121"/>
                </a:cxn>
                <a:cxn ang="0">
                  <a:pos x="436" y="935"/>
                </a:cxn>
                <a:cxn ang="0">
                  <a:pos x="514" y="749"/>
                </a:cxn>
                <a:cxn ang="0">
                  <a:pos x="585" y="569"/>
                </a:cxn>
                <a:cxn ang="0">
                  <a:pos x="639" y="389"/>
                </a:cxn>
                <a:cxn ang="0">
                  <a:pos x="687" y="209"/>
                </a:cxn>
                <a:cxn ang="0">
                  <a:pos x="705" y="143"/>
                </a:cxn>
                <a:cxn ang="0">
                  <a:pos x="717" y="72"/>
                </a:cxn>
                <a:cxn ang="0">
                  <a:pos x="717" y="72"/>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latin typeface="Comic Sans MS" pitchFamily="-111" charset="0"/>
                <a:ea typeface="+mn-ea"/>
                <a:cs typeface="+mn-cs"/>
              </a:endParaRPr>
            </a:p>
          </p:txBody>
        </p:sp>
        <p:sp>
          <p:nvSpPr>
            <p:cNvPr id="6" name="Freeform 4"/>
            <p:cNvSpPr>
              <a:spLocks/>
            </p:cNvSpPr>
            <p:nvPr/>
          </p:nvSpPr>
          <p:spPr bwMode="hidden">
            <a:xfrm>
              <a:off x="5386" y="3794"/>
              <a:ext cx="378" cy="522"/>
            </a:xfrm>
            <a:custGeom>
              <a:avLst/>
              <a:gdLst/>
              <a:ahLst/>
              <a:cxnLst>
                <a:cxn ang="0">
                  <a:pos x="377" y="0"/>
                </a:cxn>
                <a:cxn ang="0">
                  <a:pos x="293" y="132"/>
                </a:cxn>
                <a:cxn ang="0">
                  <a:pos x="204" y="264"/>
                </a:cxn>
                <a:cxn ang="0">
                  <a:pos x="102" y="396"/>
                </a:cxn>
                <a:cxn ang="0">
                  <a:pos x="0" y="522"/>
                </a:cxn>
                <a:cxn ang="0">
                  <a:pos x="12" y="522"/>
                </a:cxn>
                <a:cxn ang="0">
                  <a:pos x="114" y="402"/>
                </a:cxn>
                <a:cxn ang="0">
                  <a:pos x="204" y="282"/>
                </a:cxn>
                <a:cxn ang="0">
                  <a:pos x="377" y="24"/>
                </a:cxn>
                <a:cxn ang="0">
                  <a:pos x="377" y="0"/>
                </a:cxn>
                <a:cxn ang="0">
                  <a:pos x="377" y="0"/>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latin typeface="Comic Sans MS" pitchFamily="-111" charset="0"/>
                <a:ea typeface="+mn-ea"/>
                <a:cs typeface="+mn-cs"/>
              </a:endParaRPr>
            </a:p>
          </p:txBody>
        </p:sp>
        <p:sp>
          <p:nvSpPr>
            <p:cNvPr id="7" name="Freeform 5"/>
            <p:cNvSpPr>
              <a:spLocks/>
            </p:cNvSpPr>
            <p:nvPr/>
          </p:nvSpPr>
          <p:spPr bwMode="hidden">
            <a:xfrm>
              <a:off x="5680" y="4214"/>
              <a:ext cx="84" cy="102"/>
            </a:xfrm>
            <a:custGeom>
              <a:avLst/>
              <a:gdLst/>
              <a:ahLst/>
              <a:cxnLst>
                <a:cxn ang="0">
                  <a:pos x="0" y="102"/>
                </a:cxn>
                <a:cxn ang="0">
                  <a:pos x="18" y="102"/>
                </a:cxn>
                <a:cxn ang="0">
                  <a:pos x="48" y="60"/>
                </a:cxn>
                <a:cxn ang="0">
                  <a:pos x="84" y="24"/>
                </a:cxn>
                <a:cxn ang="0">
                  <a:pos x="84" y="0"/>
                </a:cxn>
                <a:cxn ang="0">
                  <a:pos x="42" y="54"/>
                </a:cxn>
                <a:cxn ang="0">
                  <a:pos x="0" y="102"/>
                </a:cxn>
                <a:cxn ang="0">
                  <a:pos x="0" y="102"/>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latin typeface="Comic Sans MS" pitchFamily="-111" charset="0"/>
                <a:ea typeface="+mn-ea"/>
                <a:cs typeface="+mn-cs"/>
              </a:endParaRPr>
            </a:p>
          </p:txBody>
        </p:sp>
        <p:grpSp>
          <p:nvGrpSpPr>
            <p:cNvPr id="8" name="Group 6"/>
            <p:cNvGrpSpPr>
              <a:grpSpLocks/>
            </p:cNvGrpSpPr>
            <p:nvPr/>
          </p:nvGrpSpPr>
          <p:grpSpPr bwMode="auto">
            <a:xfrm>
              <a:off x="288" y="0"/>
              <a:ext cx="5098" cy="4316"/>
              <a:chOff x="288" y="0"/>
              <a:chExt cx="5098" cy="4316"/>
            </a:xfrm>
          </p:grpSpPr>
          <p:sp>
            <p:nvSpPr>
              <p:cNvPr id="28" name="Freeform 7"/>
              <p:cNvSpPr>
                <a:spLocks/>
              </p:cNvSpPr>
              <p:nvPr userDrawn="1"/>
            </p:nvSpPr>
            <p:spPr bwMode="hidden">
              <a:xfrm>
                <a:off x="2789" y="0"/>
                <a:ext cx="72" cy="4316"/>
              </a:xfrm>
              <a:custGeom>
                <a:avLst/>
                <a:gdLst/>
                <a:ahLst/>
                <a:cxnLst>
                  <a:cxn ang="0">
                    <a:pos x="0" y="0"/>
                  </a:cxn>
                  <a:cxn ang="0">
                    <a:pos x="60" y="4316"/>
                  </a:cxn>
                  <a:cxn ang="0">
                    <a:pos x="72" y="4316"/>
                  </a:cxn>
                  <a:cxn ang="0">
                    <a:pos x="12" y="0"/>
                  </a:cxn>
                  <a:cxn ang="0">
                    <a:pos x="0" y="0"/>
                  </a:cxn>
                  <a:cxn ang="0">
                    <a:pos x="0" y="0"/>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latin typeface="Comic Sans MS" pitchFamily="-111" charset="0"/>
                  <a:ea typeface="+mn-ea"/>
                  <a:cs typeface="+mn-cs"/>
                </a:endParaRPr>
              </a:p>
            </p:txBody>
          </p:sp>
          <p:sp>
            <p:nvSpPr>
              <p:cNvPr id="29" name="Freeform 8"/>
              <p:cNvSpPr>
                <a:spLocks/>
              </p:cNvSpPr>
              <p:nvPr userDrawn="1"/>
            </p:nvSpPr>
            <p:spPr bwMode="hidden">
              <a:xfrm>
                <a:off x="3089" y="0"/>
                <a:ext cx="174" cy="4316"/>
              </a:xfrm>
              <a:custGeom>
                <a:avLst/>
                <a:gdLst/>
                <a:ahLst/>
                <a:cxnLst>
                  <a:cxn ang="0">
                    <a:pos x="24" y="0"/>
                  </a:cxn>
                  <a:cxn ang="0">
                    <a:pos x="12" y="0"/>
                  </a:cxn>
                  <a:cxn ang="0">
                    <a:pos x="42" y="216"/>
                  </a:cxn>
                  <a:cxn ang="0">
                    <a:pos x="72" y="444"/>
                  </a:cxn>
                  <a:cxn ang="0">
                    <a:pos x="96" y="689"/>
                  </a:cxn>
                  <a:cxn ang="0">
                    <a:pos x="120" y="947"/>
                  </a:cxn>
                  <a:cxn ang="0">
                    <a:pos x="132" y="1211"/>
                  </a:cxn>
                  <a:cxn ang="0">
                    <a:pos x="150" y="1487"/>
                  </a:cxn>
                  <a:cxn ang="0">
                    <a:pos x="156" y="1768"/>
                  </a:cxn>
                  <a:cxn ang="0">
                    <a:pos x="162" y="2062"/>
                  </a:cxn>
                  <a:cxn ang="0">
                    <a:pos x="156" y="2644"/>
                  </a:cxn>
                  <a:cxn ang="0">
                    <a:pos x="126" y="3225"/>
                  </a:cxn>
                  <a:cxn ang="0">
                    <a:pos x="108" y="3507"/>
                  </a:cxn>
                  <a:cxn ang="0">
                    <a:pos x="78" y="3788"/>
                  </a:cxn>
                  <a:cxn ang="0">
                    <a:pos x="42" y="4058"/>
                  </a:cxn>
                  <a:cxn ang="0">
                    <a:pos x="0" y="4316"/>
                  </a:cxn>
                  <a:cxn ang="0">
                    <a:pos x="12" y="4316"/>
                  </a:cxn>
                  <a:cxn ang="0">
                    <a:pos x="54" y="4058"/>
                  </a:cxn>
                  <a:cxn ang="0">
                    <a:pos x="90" y="3782"/>
                  </a:cxn>
                  <a:cxn ang="0">
                    <a:pos x="120" y="3507"/>
                  </a:cxn>
                  <a:cxn ang="0">
                    <a:pos x="138" y="3219"/>
                  </a:cxn>
                  <a:cxn ang="0">
                    <a:pos x="168" y="2638"/>
                  </a:cxn>
                  <a:cxn ang="0">
                    <a:pos x="174" y="2056"/>
                  </a:cxn>
                  <a:cxn ang="0">
                    <a:pos x="168" y="1768"/>
                  </a:cxn>
                  <a:cxn ang="0">
                    <a:pos x="162" y="1487"/>
                  </a:cxn>
                  <a:cxn ang="0">
                    <a:pos x="144" y="1211"/>
                  </a:cxn>
                  <a:cxn ang="0">
                    <a:pos x="132" y="941"/>
                  </a:cxn>
                  <a:cxn ang="0">
                    <a:pos x="108" y="689"/>
                  </a:cxn>
                  <a:cxn ang="0">
                    <a:pos x="84" y="444"/>
                  </a:cxn>
                  <a:cxn ang="0">
                    <a:pos x="54" y="216"/>
                  </a:cxn>
                  <a:cxn ang="0">
                    <a:pos x="24" y="0"/>
                  </a:cxn>
                  <a:cxn ang="0">
                    <a:pos x="24" y="0"/>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latin typeface="Comic Sans MS" pitchFamily="-111" charset="0"/>
                  <a:ea typeface="+mn-ea"/>
                  <a:cs typeface="+mn-cs"/>
                </a:endParaRPr>
              </a:p>
            </p:txBody>
          </p:sp>
          <p:sp>
            <p:nvSpPr>
              <p:cNvPr id="30" name="Freeform 9"/>
              <p:cNvSpPr>
                <a:spLocks/>
              </p:cNvSpPr>
              <p:nvPr userDrawn="1"/>
            </p:nvSpPr>
            <p:spPr bwMode="hidden">
              <a:xfrm>
                <a:off x="3358" y="0"/>
                <a:ext cx="337" cy="4316"/>
              </a:xfrm>
              <a:custGeom>
                <a:avLst/>
                <a:gdLst/>
                <a:ahLst/>
                <a:cxnLst>
                  <a:cxn ang="0">
                    <a:pos x="329" y="2014"/>
                  </a:cxn>
                  <a:cxn ang="0">
                    <a:pos x="317" y="1726"/>
                  </a:cxn>
                  <a:cxn ang="0">
                    <a:pos x="293" y="1445"/>
                  </a:cxn>
                  <a:cxn ang="0">
                    <a:pos x="263" y="1175"/>
                  </a:cxn>
                  <a:cxn ang="0">
                    <a:pos x="228" y="917"/>
                  </a:cxn>
                  <a:cxn ang="0">
                    <a:pos x="186" y="665"/>
                  </a:cxn>
                  <a:cxn ang="0">
                    <a:pos x="132" y="432"/>
                  </a:cxn>
                  <a:cxn ang="0">
                    <a:pos x="78" y="204"/>
                  </a:cxn>
                  <a:cxn ang="0">
                    <a:pos x="12" y="0"/>
                  </a:cxn>
                  <a:cxn ang="0">
                    <a:pos x="0" y="0"/>
                  </a:cxn>
                  <a:cxn ang="0">
                    <a:pos x="66" y="204"/>
                  </a:cxn>
                  <a:cxn ang="0">
                    <a:pos x="120" y="432"/>
                  </a:cxn>
                  <a:cxn ang="0">
                    <a:pos x="174" y="665"/>
                  </a:cxn>
                  <a:cxn ang="0">
                    <a:pos x="216" y="917"/>
                  </a:cxn>
                  <a:cxn ang="0">
                    <a:pos x="251" y="1175"/>
                  </a:cxn>
                  <a:cxn ang="0">
                    <a:pos x="281" y="1445"/>
                  </a:cxn>
                  <a:cxn ang="0">
                    <a:pos x="305" y="1726"/>
                  </a:cxn>
                  <a:cxn ang="0">
                    <a:pos x="317" y="2014"/>
                  </a:cxn>
                  <a:cxn ang="0">
                    <a:pos x="323" y="2314"/>
                  </a:cxn>
                  <a:cxn ang="0">
                    <a:pos x="317" y="2608"/>
                  </a:cxn>
                  <a:cxn ang="0">
                    <a:pos x="305" y="2907"/>
                  </a:cxn>
                  <a:cxn ang="0">
                    <a:pos x="281" y="3201"/>
                  </a:cxn>
                  <a:cxn ang="0">
                    <a:pos x="257" y="3489"/>
                  </a:cxn>
                  <a:cxn ang="0">
                    <a:pos x="216" y="3777"/>
                  </a:cxn>
                  <a:cxn ang="0">
                    <a:pos x="174" y="4052"/>
                  </a:cxn>
                  <a:cxn ang="0">
                    <a:pos x="120" y="4316"/>
                  </a:cxn>
                  <a:cxn ang="0">
                    <a:pos x="132" y="4316"/>
                  </a:cxn>
                  <a:cxn ang="0">
                    <a:pos x="186" y="4052"/>
                  </a:cxn>
                  <a:cxn ang="0">
                    <a:pos x="228" y="3777"/>
                  </a:cxn>
                  <a:cxn ang="0">
                    <a:pos x="269" y="3489"/>
                  </a:cxn>
                  <a:cxn ang="0">
                    <a:pos x="293" y="3201"/>
                  </a:cxn>
                  <a:cxn ang="0">
                    <a:pos x="317" y="2907"/>
                  </a:cxn>
                  <a:cxn ang="0">
                    <a:pos x="329" y="2608"/>
                  </a:cxn>
                  <a:cxn ang="0">
                    <a:pos x="335" y="2314"/>
                  </a:cxn>
                  <a:cxn ang="0">
                    <a:pos x="329" y="2014"/>
                  </a:cxn>
                  <a:cxn ang="0">
                    <a:pos x="329" y="2014"/>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latin typeface="Comic Sans MS" pitchFamily="-111" charset="0"/>
                  <a:ea typeface="+mn-ea"/>
                  <a:cs typeface="+mn-cs"/>
                </a:endParaRPr>
              </a:p>
            </p:txBody>
          </p:sp>
          <p:sp>
            <p:nvSpPr>
              <p:cNvPr id="31" name="Freeform 10"/>
              <p:cNvSpPr>
                <a:spLocks/>
              </p:cNvSpPr>
              <p:nvPr userDrawn="1"/>
            </p:nvSpPr>
            <p:spPr bwMode="hidden">
              <a:xfrm>
                <a:off x="3676" y="0"/>
                <a:ext cx="427" cy="4316"/>
              </a:xfrm>
              <a:custGeom>
                <a:avLst/>
                <a:gdLst/>
                <a:ahLst/>
                <a:cxnLst>
                  <a:cxn ang="0">
                    <a:pos x="413" y="1924"/>
                  </a:cxn>
                  <a:cxn ang="0">
                    <a:pos x="395" y="1690"/>
                  </a:cxn>
                  <a:cxn ang="0">
                    <a:pos x="365" y="1457"/>
                  </a:cxn>
                  <a:cxn ang="0">
                    <a:pos x="329" y="1229"/>
                  </a:cxn>
                  <a:cxn ang="0">
                    <a:pos x="281" y="1001"/>
                  </a:cxn>
                  <a:cxn ang="0">
                    <a:pos x="227" y="761"/>
                  </a:cxn>
                  <a:cxn ang="0">
                    <a:pos x="162" y="522"/>
                  </a:cxn>
                  <a:cxn ang="0">
                    <a:pos x="90" y="270"/>
                  </a:cxn>
                  <a:cxn ang="0">
                    <a:pos x="12" y="0"/>
                  </a:cxn>
                  <a:cxn ang="0">
                    <a:pos x="0" y="0"/>
                  </a:cxn>
                  <a:cxn ang="0">
                    <a:pos x="84" y="270"/>
                  </a:cxn>
                  <a:cxn ang="0">
                    <a:pos x="156" y="522"/>
                  </a:cxn>
                  <a:cxn ang="0">
                    <a:pos x="216" y="767"/>
                  </a:cxn>
                  <a:cxn ang="0">
                    <a:pos x="275" y="1001"/>
                  </a:cxn>
                  <a:cxn ang="0">
                    <a:pos x="317" y="1235"/>
                  </a:cxn>
                  <a:cxn ang="0">
                    <a:pos x="353" y="1463"/>
                  </a:cxn>
                  <a:cxn ang="0">
                    <a:pos x="383" y="1690"/>
                  </a:cxn>
                  <a:cxn ang="0">
                    <a:pos x="401" y="1924"/>
                  </a:cxn>
                  <a:cxn ang="0">
                    <a:pos x="413" y="2188"/>
                  </a:cxn>
                  <a:cxn ang="0">
                    <a:pos x="407" y="2458"/>
                  </a:cxn>
                  <a:cxn ang="0">
                    <a:pos x="395" y="2733"/>
                  </a:cxn>
                  <a:cxn ang="0">
                    <a:pos x="365" y="3021"/>
                  </a:cxn>
                  <a:cxn ang="0">
                    <a:pos x="329" y="3321"/>
                  </a:cxn>
                  <a:cxn ang="0">
                    <a:pos x="275" y="3639"/>
                  </a:cxn>
                  <a:cxn ang="0">
                    <a:pos x="204" y="3968"/>
                  </a:cxn>
                  <a:cxn ang="0">
                    <a:pos x="126" y="4316"/>
                  </a:cxn>
                  <a:cxn ang="0">
                    <a:pos x="138" y="4316"/>
                  </a:cxn>
                  <a:cxn ang="0">
                    <a:pos x="216" y="3968"/>
                  </a:cxn>
                  <a:cxn ang="0">
                    <a:pos x="287" y="3639"/>
                  </a:cxn>
                  <a:cxn ang="0">
                    <a:pos x="341" y="3321"/>
                  </a:cxn>
                  <a:cxn ang="0">
                    <a:pos x="377" y="3021"/>
                  </a:cxn>
                  <a:cxn ang="0">
                    <a:pos x="407" y="2733"/>
                  </a:cxn>
                  <a:cxn ang="0">
                    <a:pos x="419" y="2458"/>
                  </a:cxn>
                  <a:cxn ang="0">
                    <a:pos x="425" y="2188"/>
                  </a:cxn>
                  <a:cxn ang="0">
                    <a:pos x="413" y="1924"/>
                  </a:cxn>
                  <a:cxn ang="0">
                    <a:pos x="413" y="1924"/>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latin typeface="Comic Sans MS" pitchFamily="-111" charset="0"/>
                  <a:ea typeface="+mn-ea"/>
                  <a:cs typeface="+mn-cs"/>
                </a:endParaRPr>
              </a:p>
            </p:txBody>
          </p:sp>
          <p:sp>
            <p:nvSpPr>
              <p:cNvPr id="32" name="Freeform 11"/>
              <p:cNvSpPr>
                <a:spLocks/>
              </p:cNvSpPr>
              <p:nvPr userDrawn="1"/>
            </p:nvSpPr>
            <p:spPr bwMode="hidden">
              <a:xfrm>
                <a:off x="3946" y="0"/>
                <a:ext cx="558" cy="4316"/>
              </a:xfrm>
              <a:custGeom>
                <a:avLst/>
                <a:gdLst/>
                <a:ahLst/>
                <a:cxnLst>
                  <a:cxn ang="0">
                    <a:pos x="556" y="2020"/>
                  </a:cxn>
                  <a:cxn ang="0">
                    <a:pos x="538" y="1732"/>
                  </a:cxn>
                  <a:cxn ang="0">
                    <a:pos x="503" y="1445"/>
                  </a:cxn>
                  <a:cxn ang="0">
                    <a:pos x="455" y="1175"/>
                  </a:cxn>
                  <a:cxn ang="0">
                    <a:pos x="395" y="911"/>
                  </a:cxn>
                  <a:cxn ang="0">
                    <a:pos x="317" y="659"/>
                  </a:cxn>
                  <a:cxn ang="0">
                    <a:pos x="228" y="426"/>
                  </a:cxn>
                  <a:cxn ang="0">
                    <a:pos x="126" y="204"/>
                  </a:cxn>
                  <a:cxn ang="0">
                    <a:pos x="12" y="0"/>
                  </a:cxn>
                  <a:cxn ang="0">
                    <a:pos x="0" y="0"/>
                  </a:cxn>
                  <a:cxn ang="0">
                    <a:pos x="114" y="204"/>
                  </a:cxn>
                  <a:cxn ang="0">
                    <a:pos x="216" y="426"/>
                  </a:cxn>
                  <a:cxn ang="0">
                    <a:pos x="305" y="659"/>
                  </a:cxn>
                  <a:cxn ang="0">
                    <a:pos x="383" y="911"/>
                  </a:cxn>
                  <a:cxn ang="0">
                    <a:pos x="443" y="1175"/>
                  </a:cxn>
                  <a:cxn ang="0">
                    <a:pos x="491" y="1445"/>
                  </a:cxn>
                  <a:cxn ang="0">
                    <a:pos x="526" y="1732"/>
                  </a:cxn>
                  <a:cxn ang="0">
                    <a:pos x="544" y="2020"/>
                  </a:cxn>
                  <a:cxn ang="0">
                    <a:pos x="544" y="2326"/>
                  </a:cxn>
                  <a:cxn ang="0">
                    <a:pos x="532" y="2632"/>
                  </a:cxn>
                  <a:cxn ang="0">
                    <a:pos x="503" y="2931"/>
                  </a:cxn>
                  <a:cxn ang="0">
                    <a:pos x="455" y="3225"/>
                  </a:cxn>
                  <a:cxn ang="0">
                    <a:pos x="389" y="3513"/>
                  </a:cxn>
                  <a:cxn ang="0">
                    <a:pos x="311" y="3788"/>
                  </a:cxn>
                  <a:cxn ang="0">
                    <a:pos x="216" y="4058"/>
                  </a:cxn>
                  <a:cxn ang="0">
                    <a:pos x="102" y="4316"/>
                  </a:cxn>
                  <a:cxn ang="0">
                    <a:pos x="114" y="4316"/>
                  </a:cxn>
                  <a:cxn ang="0">
                    <a:pos x="228" y="4058"/>
                  </a:cxn>
                  <a:cxn ang="0">
                    <a:pos x="323" y="3788"/>
                  </a:cxn>
                  <a:cxn ang="0">
                    <a:pos x="401" y="3513"/>
                  </a:cxn>
                  <a:cxn ang="0">
                    <a:pos x="467" y="3225"/>
                  </a:cxn>
                  <a:cxn ang="0">
                    <a:pos x="515" y="2931"/>
                  </a:cxn>
                  <a:cxn ang="0">
                    <a:pos x="544" y="2632"/>
                  </a:cxn>
                  <a:cxn ang="0">
                    <a:pos x="556" y="2326"/>
                  </a:cxn>
                  <a:cxn ang="0">
                    <a:pos x="556" y="2020"/>
                  </a:cxn>
                  <a:cxn ang="0">
                    <a:pos x="556" y="2020"/>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latin typeface="Comic Sans MS" pitchFamily="-111" charset="0"/>
                  <a:ea typeface="+mn-ea"/>
                  <a:cs typeface="+mn-cs"/>
                </a:endParaRPr>
              </a:p>
            </p:txBody>
          </p:sp>
          <p:sp>
            <p:nvSpPr>
              <p:cNvPr id="33" name="Freeform 12"/>
              <p:cNvSpPr>
                <a:spLocks/>
              </p:cNvSpPr>
              <p:nvPr userDrawn="1"/>
            </p:nvSpPr>
            <p:spPr bwMode="hidden">
              <a:xfrm>
                <a:off x="4246" y="0"/>
                <a:ext cx="690" cy="4316"/>
              </a:xfrm>
              <a:custGeom>
                <a:avLst/>
                <a:gdLst/>
                <a:ahLst/>
                <a:cxnLst>
                  <a:cxn ang="0">
                    <a:pos x="688" y="2086"/>
                  </a:cxn>
                  <a:cxn ang="0">
                    <a:pos x="670" y="1810"/>
                  </a:cxn>
                  <a:cxn ang="0">
                    <a:pos x="634" y="1541"/>
                  </a:cxn>
                  <a:cxn ang="0">
                    <a:pos x="574" y="1271"/>
                  </a:cxn>
                  <a:cxn ang="0">
                    <a:pos x="497" y="1007"/>
                  </a:cxn>
                  <a:cxn ang="0">
                    <a:pos x="401" y="749"/>
                  </a:cxn>
                  <a:cxn ang="0">
                    <a:pos x="293" y="492"/>
                  </a:cxn>
                  <a:cxn ang="0">
                    <a:pos x="162" y="240"/>
                  </a:cxn>
                  <a:cxn ang="0">
                    <a:pos x="12" y="0"/>
                  </a:cxn>
                  <a:cxn ang="0">
                    <a:pos x="0" y="0"/>
                  </a:cxn>
                  <a:cxn ang="0">
                    <a:pos x="150" y="240"/>
                  </a:cxn>
                  <a:cxn ang="0">
                    <a:pos x="281" y="492"/>
                  </a:cxn>
                  <a:cxn ang="0">
                    <a:pos x="389" y="749"/>
                  </a:cxn>
                  <a:cxn ang="0">
                    <a:pos x="485" y="1007"/>
                  </a:cxn>
                  <a:cxn ang="0">
                    <a:pos x="562" y="1271"/>
                  </a:cxn>
                  <a:cxn ang="0">
                    <a:pos x="622" y="1541"/>
                  </a:cxn>
                  <a:cxn ang="0">
                    <a:pos x="658" y="1810"/>
                  </a:cxn>
                  <a:cxn ang="0">
                    <a:pos x="676" y="2086"/>
                  </a:cxn>
                  <a:cxn ang="0">
                    <a:pos x="676" y="2368"/>
                  </a:cxn>
                  <a:cxn ang="0">
                    <a:pos x="658" y="2650"/>
                  </a:cxn>
                  <a:cxn ang="0">
                    <a:pos x="616" y="2931"/>
                  </a:cxn>
                  <a:cxn ang="0">
                    <a:pos x="556" y="3213"/>
                  </a:cxn>
                  <a:cxn ang="0">
                    <a:pos x="473" y="3495"/>
                  </a:cxn>
                  <a:cxn ang="0">
                    <a:pos x="371" y="3777"/>
                  </a:cxn>
                  <a:cxn ang="0">
                    <a:pos x="251" y="4046"/>
                  </a:cxn>
                  <a:cxn ang="0">
                    <a:pos x="114" y="4316"/>
                  </a:cxn>
                  <a:cxn ang="0">
                    <a:pos x="126" y="4316"/>
                  </a:cxn>
                  <a:cxn ang="0">
                    <a:pos x="263" y="4046"/>
                  </a:cxn>
                  <a:cxn ang="0">
                    <a:pos x="383" y="3777"/>
                  </a:cxn>
                  <a:cxn ang="0">
                    <a:pos x="485" y="3495"/>
                  </a:cxn>
                  <a:cxn ang="0">
                    <a:pos x="568" y="3219"/>
                  </a:cxn>
                  <a:cxn ang="0">
                    <a:pos x="628" y="2937"/>
                  </a:cxn>
                  <a:cxn ang="0">
                    <a:pos x="670" y="2656"/>
                  </a:cxn>
                  <a:cxn ang="0">
                    <a:pos x="688" y="2368"/>
                  </a:cxn>
                  <a:cxn ang="0">
                    <a:pos x="688" y="2086"/>
                  </a:cxn>
                  <a:cxn ang="0">
                    <a:pos x="688" y="2086"/>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latin typeface="Comic Sans MS" pitchFamily="-111" charset="0"/>
                  <a:ea typeface="+mn-ea"/>
                  <a:cs typeface="+mn-cs"/>
                </a:endParaRPr>
              </a:p>
            </p:txBody>
          </p:sp>
          <p:sp>
            <p:nvSpPr>
              <p:cNvPr id="34" name="Freeform 13"/>
              <p:cNvSpPr>
                <a:spLocks/>
              </p:cNvSpPr>
              <p:nvPr userDrawn="1"/>
            </p:nvSpPr>
            <p:spPr bwMode="hidden">
              <a:xfrm>
                <a:off x="4522" y="0"/>
                <a:ext cx="864" cy="4316"/>
              </a:xfrm>
              <a:custGeom>
                <a:avLst/>
                <a:gdLst/>
                <a:ahLst/>
                <a:cxnLst>
                  <a:cxn ang="0">
                    <a:pos x="855" y="2128"/>
                  </a:cxn>
                  <a:cxn ang="0">
                    <a:pos x="831" y="1834"/>
                  </a:cxn>
                  <a:cxn ang="0">
                    <a:pos x="808" y="1684"/>
                  </a:cxn>
                  <a:cxn ang="0">
                    <a:pos x="784" y="1541"/>
                  </a:cxn>
                  <a:cxn ang="0">
                    <a:pos x="748" y="1397"/>
                  </a:cxn>
                  <a:cxn ang="0">
                    <a:pos x="712" y="1253"/>
                  </a:cxn>
                  <a:cxn ang="0">
                    <a:pos x="664" y="1115"/>
                  </a:cxn>
                  <a:cxn ang="0">
                    <a:pos x="610" y="977"/>
                  </a:cxn>
                  <a:cxn ang="0">
                    <a:pos x="491" y="719"/>
                  </a:cxn>
                  <a:cxn ang="0">
                    <a:pos x="353" y="468"/>
                  </a:cxn>
                  <a:cxn ang="0">
                    <a:pos x="192" y="228"/>
                  </a:cxn>
                  <a:cxn ang="0">
                    <a:pos x="12" y="0"/>
                  </a:cxn>
                  <a:cxn ang="0">
                    <a:pos x="0" y="0"/>
                  </a:cxn>
                  <a:cxn ang="0">
                    <a:pos x="180" y="228"/>
                  </a:cxn>
                  <a:cxn ang="0">
                    <a:pos x="341" y="468"/>
                  </a:cxn>
                  <a:cxn ang="0">
                    <a:pos x="479" y="719"/>
                  </a:cxn>
                  <a:cxn ang="0">
                    <a:pos x="598" y="983"/>
                  </a:cxn>
                  <a:cxn ang="0">
                    <a:pos x="652" y="1121"/>
                  </a:cxn>
                  <a:cxn ang="0">
                    <a:pos x="700" y="1259"/>
                  </a:cxn>
                  <a:cxn ang="0">
                    <a:pos x="736" y="1403"/>
                  </a:cxn>
                  <a:cxn ang="0">
                    <a:pos x="772" y="1547"/>
                  </a:cxn>
                  <a:cxn ang="0">
                    <a:pos x="802" y="1690"/>
                  </a:cxn>
                  <a:cxn ang="0">
                    <a:pos x="819" y="1834"/>
                  </a:cxn>
                  <a:cxn ang="0">
                    <a:pos x="837" y="1984"/>
                  </a:cxn>
                  <a:cxn ang="0">
                    <a:pos x="843" y="2128"/>
                  </a:cxn>
                  <a:cxn ang="0">
                    <a:pos x="849" y="2278"/>
                  </a:cxn>
                  <a:cxn ang="0">
                    <a:pos x="843" y="2428"/>
                  </a:cxn>
                  <a:cxn ang="0">
                    <a:pos x="831" y="2572"/>
                  </a:cxn>
                  <a:cxn ang="0">
                    <a:pos x="819" y="2721"/>
                  </a:cxn>
                  <a:cxn ang="0">
                    <a:pos x="796" y="2865"/>
                  </a:cxn>
                  <a:cxn ang="0">
                    <a:pos x="766" y="3015"/>
                  </a:cxn>
                  <a:cxn ang="0">
                    <a:pos x="724" y="3159"/>
                  </a:cxn>
                  <a:cxn ang="0">
                    <a:pos x="682" y="3303"/>
                  </a:cxn>
                  <a:cxn ang="0">
                    <a:pos x="586" y="3567"/>
                  </a:cxn>
                  <a:cxn ang="0">
                    <a:pos x="473" y="3824"/>
                  </a:cxn>
                  <a:cxn ang="0">
                    <a:pos x="335" y="4076"/>
                  </a:cxn>
                  <a:cxn ang="0">
                    <a:pos x="180" y="4316"/>
                  </a:cxn>
                  <a:cxn ang="0">
                    <a:pos x="192" y="4316"/>
                  </a:cxn>
                  <a:cxn ang="0">
                    <a:pos x="347" y="4076"/>
                  </a:cxn>
                  <a:cxn ang="0">
                    <a:pos x="485" y="3824"/>
                  </a:cxn>
                  <a:cxn ang="0">
                    <a:pos x="598" y="3573"/>
                  </a:cxn>
                  <a:cxn ang="0">
                    <a:pos x="694" y="3309"/>
                  </a:cxn>
                  <a:cxn ang="0">
                    <a:pos x="736" y="3165"/>
                  </a:cxn>
                  <a:cxn ang="0">
                    <a:pos x="778" y="3021"/>
                  </a:cxn>
                  <a:cxn ang="0">
                    <a:pos x="808" y="2871"/>
                  </a:cxn>
                  <a:cxn ang="0">
                    <a:pos x="831" y="2727"/>
                  </a:cxn>
                  <a:cxn ang="0">
                    <a:pos x="843" y="2578"/>
                  </a:cxn>
                  <a:cxn ang="0">
                    <a:pos x="855" y="2428"/>
                  </a:cxn>
                  <a:cxn ang="0">
                    <a:pos x="861" y="2278"/>
                  </a:cxn>
                  <a:cxn ang="0">
                    <a:pos x="855" y="2128"/>
                  </a:cxn>
                  <a:cxn ang="0">
                    <a:pos x="855" y="2128"/>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latin typeface="Comic Sans MS" pitchFamily="-111" charset="0"/>
                  <a:ea typeface="+mn-ea"/>
                  <a:cs typeface="+mn-cs"/>
                </a:endParaRPr>
              </a:p>
            </p:txBody>
          </p:sp>
          <p:sp>
            <p:nvSpPr>
              <p:cNvPr id="35" name="Freeform 14"/>
              <p:cNvSpPr>
                <a:spLocks/>
              </p:cNvSpPr>
              <p:nvPr userDrawn="1"/>
            </p:nvSpPr>
            <p:spPr bwMode="hidden">
              <a:xfrm>
                <a:off x="2399" y="0"/>
                <a:ext cx="150" cy="4316"/>
              </a:xfrm>
              <a:custGeom>
                <a:avLst/>
                <a:gdLst/>
                <a:ahLst/>
                <a:cxnLst>
                  <a:cxn ang="0">
                    <a:pos x="18" y="1942"/>
                  </a:cxn>
                  <a:cxn ang="0">
                    <a:pos x="30" y="1630"/>
                  </a:cxn>
                  <a:cxn ang="0">
                    <a:pos x="42" y="1331"/>
                  </a:cxn>
                  <a:cxn ang="0">
                    <a:pos x="59" y="1055"/>
                  </a:cxn>
                  <a:cxn ang="0">
                    <a:pos x="77" y="791"/>
                  </a:cxn>
                  <a:cxn ang="0">
                    <a:pos x="83" y="671"/>
                  </a:cxn>
                  <a:cxn ang="0">
                    <a:pos x="95" y="557"/>
                  </a:cxn>
                  <a:cxn ang="0">
                    <a:pos x="107" y="444"/>
                  </a:cxn>
                  <a:cxn ang="0">
                    <a:pos x="113" y="342"/>
                  </a:cxn>
                  <a:cxn ang="0">
                    <a:pos x="125" y="246"/>
                  </a:cxn>
                  <a:cxn ang="0">
                    <a:pos x="131" y="156"/>
                  </a:cxn>
                  <a:cxn ang="0">
                    <a:pos x="143" y="72"/>
                  </a:cxn>
                  <a:cxn ang="0">
                    <a:pos x="149" y="0"/>
                  </a:cxn>
                  <a:cxn ang="0">
                    <a:pos x="137" y="0"/>
                  </a:cxn>
                  <a:cxn ang="0">
                    <a:pos x="131" y="72"/>
                  </a:cxn>
                  <a:cxn ang="0">
                    <a:pos x="119" y="156"/>
                  </a:cxn>
                  <a:cxn ang="0">
                    <a:pos x="113" y="246"/>
                  </a:cxn>
                  <a:cxn ang="0">
                    <a:pos x="101" y="342"/>
                  </a:cxn>
                  <a:cxn ang="0">
                    <a:pos x="95" y="444"/>
                  </a:cxn>
                  <a:cxn ang="0">
                    <a:pos x="83" y="557"/>
                  </a:cxn>
                  <a:cxn ang="0">
                    <a:pos x="71" y="671"/>
                  </a:cxn>
                  <a:cxn ang="0">
                    <a:pos x="65" y="791"/>
                  </a:cxn>
                  <a:cxn ang="0">
                    <a:pos x="48" y="1055"/>
                  </a:cxn>
                  <a:cxn ang="0">
                    <a:pos x="30" y="1331"/>
                  </a:cxn>
                  <a:cxn ang="0">
                    <a:pos x="18" y="1630"/>
                  </a:cxn>
                  <a:cxn ang="0">
                    <a:pos x="6" y="1942"/>
                  </a:cxn>
                  <a:cxn ang="0">
                    <a:pos x="0" y="2278"/>
                  </a:cxn>
                  <a:cxn ang="0">
                    <a:pos x="6" y="2602"/>
                  </a:cxn>
                  <a:cxn ang="0">
                    <a:pos x="12" y="2919"/>
                  </a:cxn>
                  <a:cxn ang="0">
                    <a:pos x="24" y="3219"/>
                  </a:cxn>
                  <a:cxn ang="0">
                    <a:pos x="36" y="3513"/>
                  </a:cxn>
                  <a:cxn ang="0">
                    <a:pos x="59" y="3794"/>
                  </a:cxn>
                  <a:cxn ang="0">
                    <a:pos x="89" y="4058"/>
                  </a:cxn>
                  <a:cxn ang="0">
                    <a:pos x="125" y="4316"/>
                  </a:cxn>
                  <a:cxn ang="0">
                    <a:pos x="137" y="4316"/>
                  </a:cxn>
                  <a:cxn ang="0">
                    <a:pos x="101" y="4058"/>
                  </a:cxn>
                  <a:cxn ang="0">
                    <a:pos x="71" y="3794"/>
                  </a:cxn>
                  <a:cxn ang="0">
                    <a:pos x="48" y="3513"/>
                  </a:cxn>
                  <a:cxn ang="0">
                    <a:pos x="36" y="3225"/>
                  </a:cxn>
                  <a:cxn ang="0">
                    <a:pos x="24" y="2919"/>
                  </a:cxn>
                  <a:cxn ang="0">
                    <a:pos x="18" y="2608"/>
                  </a:cxn>
                  <a:cxn ang="0">
                    <a:pos x="12" y="2278"/>
                  </a:cxn>
                  <a:cxn ang="0">
                    <a:pos x="18" y="1942"/>
                  </a:cxn>
                  <a:cxn ang="0">
                    <a:pos x="18" y="1942"/>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latin typeface="Comic Sans MS" pitchFamily="-111" charset="0"/>
                  <a:ea typeface="+mn-ea"/>
                  <a:cs typeface="+mn-cs"/>
                </a:endParaRPr>
              </a:p>
            </p:txBody>
          </p:sp>
          <p:sp>
            <p:nvSpPr>
              <p:cNvPr id="36" name="Freeform 15"/>
              <p:cNvSpPr>
                <a:spLocks/>
              </p:cNvSpPr>
              <p:nvPr userDrawn="1"/>
            </p:nvSpPr>
            <p:spPr bwMode="hidden">
              <a:xfrm>
                <a:off x="1967" y="0"/>
                <a:ext cx="300" cy="4316"/>
              </a:xfrm>
              <a:custGeom>
                <a:avLst/>
                <a:gdLst/>
                <a:ahLst/>
                <a:cxnLst>
                  <a:cxn ang="0">
                    <a:pos x="18" y="2062"/>
                  </a:cxn>
                  <a:cxn ang="0">
                    <a:pos x="30" y="1750"/>
                  </a:cxn>
                  <a:cxn ang="0">
                    <a:pos x="54" y="1451"/>
                  </a:cxn>
                  <a:cxn ang="0">
                    <a:pos x="84" y="1169"/>
                  </a:cxn>
                  <a:cxn ang="0">
                    <a:pos x="126" y="899"/>
                  </a:cxn>
                  <a:cxn ang="0">
                    <a:pos x="162" y="641"/>
                  </a:cxn>
                  <a:cxn ang="0">
                    <a:pos x="209" y="408"/>
                  </a:cxn>
                  <a:cxn ang="0">
                    <a:pos x="251" y="192"/>
                  </a:cxn>
                  <a:cxn ang="0">
                    <a:pos x="299" y="0"/>
                  </a:cxn>
                  <a:cxn ang="0">
                    <a:pos x="287" y="0"/>
                  </a:cxn>
                  <a:cxn ang="0">
                    <a:pos x="239" y="192"/>
                  </a:cxn>
                  <a:cxn ang="0">
                    <a:pos x="198" y="408"/>
                  </a:cxn>
                  <a:cxn ang="0">
                    <a:pos x="156" y="641"/>
                  </a:cxn>
                  <a:cxn ang="0">
                    <a:pos x="114" y="899"/>
                  </a:cxn>
                  <a:cxn ang="0">
                    <a:pos x="78" y="1169"/>
                  </a:cxn>
                  <a:cxn ang="0">
                    <a:pos x="48" y="1451"/>
                  </a:cxn>
                  <a:cxn ang="0">
                    <a:pos x="24" y="1750"/>
                  </a:cxn>
                  <a:cxn ang="0">
                    <a:pos x="6" y="2062"/>
                  </a:cxn>
                  <a:cxn ang="0">
                    <a:pos x="0" y="2374"/>
                  </a:cxn>
                  <a:cxn ang="0">
                    <a:pos x="12" y="2674"/>
                  </a:cxn>
                  <a:cxn ang="0">
                    <a:pos x="30" y="2973"/>
                  </a:cxn>
                  <a:cxn ang="0">
                    <a:pos x="54" y="3255"/>
                  </a:cxn>
                  <a:cxn ang="0">
                    <a:pos x="96" y="3537"/>
                  </a:cxn>
                  <a:cxn ang="0">
                    <a:pos x="144" y="3806"/>
                  </a:cxn>
                  <a:cxn ang="0">
                    <a:pos x="203" y="4064"/>
                  </a:cxn>
                  <a:cxn ang="0">
                    <a:pos x="275" y="4316"/>
                  </a:cxn>
                  <a:cxn ang="0">
                    <a:pos x="287" y="4316"/>
                  </a:cxn>
                  <a:cxn ang="0">
                    <a:pos x="215" y="4064"/>
                  </a:cxn>
                  <a:cxn ang="0">
                    <a:pos x="156" y="3806"/>
                  </a:cxn>
                  <a:cxn ang="0">
                    <a:pos x="108" y="3537"/>
                  </a:cxn>
                  <a:cxn ang="0">
                    <a:pos x="66" y="3261"/>
                  </a:cxn>
                  <a:cxn ang="0">
                    <a:pos x="42" y="2973"/>
                  </a:cxn>
                  <a:cxn ang="0">
                    <a:pos x="24" y="2680"/>
                  </a:cxn>
                  <a:cxn ang="0">
                    <a:pos x="12" y="2374"/>
                  </a:cxn>
                  <a:cxn ang="0">
                    <a:pos x="18" y="2062"/>
                  </a:cxn>
                  <a:cxn ang="0">
                    <a:pos x="18" y="2062"/>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latin typeface="Comic Sans MS" pitchFamily="-111" charset="0"/>
                  <a:ea typeface="+mn-ea"/>
                  <a:cs typeface="+mn-cs"/>
                </a:endParaRPr>
              </a:p>
            </p:txBody>
          </p:sp>
          <p:sp>
            <p:nvSpPr>
              <p:cNvPr id="37" name="Freeform 16"/>
              <p:cNvSpPr>
                <a:spLocks/>
              </p:cNvSpPr>
              <p:nvPr userDrawn="1"/>
            </p:nvSpPr>
            <p:spPr bwMode="hidden">
              <a:xfrm>
                <a:off x="1566" y="0"/>
                <a:ext cx="425" cy="4316"/>
              </a:xfrm>
              <a:custGeom>
                <a:avLst/>
                <a:gdLst/>
                <a:ahLst/>
                <a:cxnLst>
                  <a:cxn ang="0">
                    <a:pos x="424" y="0"/>
                  </a:cxn>
                  <a:cxn ang="0">
                    <a:pos x="412" y="0"/>
                  </a:cxn>
                  <a:cxn ang="0">
                    <a:pos x="316" y="222"/>
                  </a:cxn>
                  <a:cxn ang="0">
                    <a:pos x="239" y="462"/>
                  </a:cxn>
                  <a:cxn ang="0">
                    <a:pos x="167" y="707"/>
                  </a:cxn>
                  <a:cxn ang="0">
                    <a:pos x="107" y="971"/>
                  </a:cxn>
                  <a:cxn ang="0">
                    <a:pos x="65" y="1247"/>
                  </a:cxn>
                  <a:cxn ang="0">
                    <a:pos x="29" y="1529"/>
                  </a:cxn>
                  <a:cxn ang="0">
                    <a:pos x="6" y="1822"/>
                  </a:cxn>
                  <a:cxn ang="0">
                    <a:pos x="0" y="2122"/>
                  </a:cxn>
                  <a:cxn ang="0">
                    <a:pos x="6" y="2404"/>
                  </a:cxn>
                  <a:cxn ang="0">
                    <a:pos x="24" y="2686"/>
                  </a:cxn>
                  <a:cxn ang="0">
                    <a:pos x="47" y="2961"/>
                  </a:cxn>
                  <a:cxn ang="0">
                    <a:pos x="89" y="3243"/>
                  </a:cxn>
                  <a:cxn ang="0">
                    <a:pos x="137" y="3519"/>
                  </a:cxn>
                  <a:cxn ang="0">
                    <a:pos x="197" y="3788"/>
                  </a:cxn>
                  <a:cxn ang="0">
                    <a:pos x="269" y="4058"/>
                  </a:cxn>
                  <a:cxn ang="0">
                    <a:pos x="346" y="4316"/>
                  </a:cxn>
                  <a:cxn ang="0">
                    <a:pos x="358" y="4316"/>
                  </a:cxn>
                  <a:cxn ang="0">
                    <a:pos x="281" y="4058"/>
                  </a:cxn>
                  <a:cxn ang="0">
                    <a:pos x="209" y="3788"/>
                  </a:cxn>
                  <a:cxn ang="0">
                    <a:pos x="149" y="3519"/>
                  </a:cxn>
                  <a:cxn ang="0">
                    <a:pos x="101" y="3243"/>
                  </a:cxn>
                  <a:cxn ang="0">
                    <a:pos x="59" y="2961"/>
                  </a:cxn>
                  <a:cxn ang="0">
                    <a:pos x="35" y="2686"/>
                  </a:cxn>
                  <a:cxn ang="0">
                    <a:pos x="18" y="2404"/>
                  </a:cxn>
                  <a:cxn ang="0">
                    <a:pos x="12" y="2122"/>
                  </a:cxn>
                  <a:cxn ang="0">
                    <a:pos x="18" y="1822"/>
                  </a:cxn>
                  <a:cxn ang="0">
                    <a:pos x="41" y="1529"/>
                  </a:cxn>
                  <a:cxn ang="0">
                    <a:pos x="71" y="1247"/>
                  </a:cxn>
                  <a:cxn ang="0">
                    <a:pos x="119" y="971"/>
                  </a:cxn>
                  <a:cxn ang="0">
                    <a:pos x="179" y="707"/>
                  </a:cxn>
                  <a:cxn ang="0">
                    <a:pos x="245" y="462"/>
                  </a:cxn>
                  <a:cxn ang="0">
                    <a:pos x="328" y="222"/>
                  </a:cxn>
                  <a:cxn ang="0">
                    <a:pos x="424" y="0"/>
                  </a:cxn>
                  <a:cxn ang="0">
                    <a:pos x="424" y="0"/>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latin typeface="Comic Sans MS" pitchFamily="-111" charset="0"/>
                  <a:ea typeface="+mn-ea"/>
                  <a:cs typeface="+mn-cs"/>
                </a:endParaRPr>
              </a:p>
            </p:txBody>
          </p:sp>
          <p:sp>
            <p:nvSpPr>
              <p:cNvPr id="38" name="Freeform 17"/>
              <p:cNvSpPr>
                <a:spLocks/>
              </p:cNvSpPr>
              <p:nvPr userDrawn="1"/>
            </p:nvSpPr>
            <p:spPr bwMode="hidden">
              <a:xfrm>
                <a:off x="1128" y="0"/>
                <a:ext cx="575" cy="4316"/>
              </a:xfrm>
              <a:custGeom>
                <a:avLst/>
                <a:gdLst/>
                <a:ahLst/>
                <a:cxnLst>
                  <a:cxn ang="0">
                    <a:pos x="12" y="2146"/>
                  </a:cxn>
                  <a:cxn ang="0">
                    <a:pos x="24" y="1846"/>
                  </a:cxn>
                  <a:cxn ang="0">
                    <a:pos x="54" y="1559"/>
                  </a:cxn>
                  <a:cxn ang="0">
                    <a:pos x="96" y="1277"/>
                  </a:cxn>
                  <a:cxn ang="0">
                    <a:pos x="162" y="1001"/>
                  </a:cxn>
                  <a:cxn ang="0">
                    <a:pos x="239" y="731"/>
                  </a:cxn>
                  <a:cxn ang="0">
                    <a:pos x="335" y="480"/>
                  </a:cxn>
                  <a:cxn ang="0">
                    <a:pos x="449" y="234"/>
                  </a:cxn>
                  <a:cxn ang="0">
                    <a:pos x="574" y="0"/>
                  </a:cxn>
                  <a:cxn ang="0">
                    <a:pos x="562" y="0"/>
                  </a:cxn>
                  <a:cxn ang="0">
                    <a:pos x="437" y="234"/>
                  </a:cxn>
                  <a:cxn ang="0">
                    <a:pos x="323" y="480"/>
                  </a:cxn>
                  <a:cxn ang="0">
                    <a:pos x="227" y="737"/>
                  </a:cxn>
                  <a:cxn ang="0">
                    <a:pos x="150" y="1001"/>
                  </a:cxn>
                  <a:cxn ang="0">
                    <a:pos x="84" y="1277"/>
                  </a:cxn>
                  <a:cxn ang="0">
                    <a:pos x="42" y="1559"/>
                  </a:cxn>
                  <a:cxn ang="0">
                    <a:pos x="12" y="1852"/>
                  </a:cxn>
                  <a:cxn ang="0">
                    <a:pos x="0" y="2146"/>
                  </a:cxn>
                  <a:cxn ang="0">
                    <a:pos x="6" y="2434"/>
                  </a:cxn>
                  <a:cxn ang="0">
                    <a:pos x="30" y="2715"/>
                  </a:cxn>
                  <a:cxn ang="0">
                    <a:pos x="66" y="2997"/>
                  </a:cxn>
                  <a:cxn ang="0">
                    <a:pos x="120" y="3273"/>
                  </a:cxn>
                  <a:cxn ang="0">
                    <a:pos x="191" y="3549"/>
                  </a:cxn>
                  <a:cxn ang="0">
                    <a:pos x="275" y="3812"/>
                  </a:cxn>
                  <a:cxn ang="0">
                    <a:pos x="371" y="4070"/>
                  </a:cxn>
                  <a:cxn ang="0">
                    <a:pos x="484" y="4316"/>
                  </a:cxn>
                  <a:cxn ang="0">
                    <a:pos x="496" y="4316"/>
                  </a:cxn>
                  <a:cxn ang="0">
                    <a:pos x="383" y="4070"/>
                  </a:cxn>
                  <a:cxn ang="0">
                    <a:pos x="287" y="3812"/>
                  </a:cxn>
                  <a:cxn ang="0">
                    <a:pos x="203" y="3549"/>
                  </a:cxn>
                  <a:cxn ang="0">
                    <a:pos x="132" y="3273"/>
                  </a:cxn>
                  <a:cxn ang="0">
                    <a:pos x="78" y="2997"/>
                  </a:cxn>
                  <a:cxn ang="0">
                    <a:pos x="42" y="2715"/>
                  </a:cxn>
                  <a:cxn ang="0">
                    <a:pos x="18" y="2434"/>
                  </a:cxn>
                  <a:cxn ang="0">
                    <a:pos x="12" y="2146"/>
                  </a:cxn>
                  <a:cxn ang="0">
                    <a:pos x="12" y="2146"/>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latin typeface="Comic Sans MS" pitchFamily="-111" charset="0"/>
                  <a:ea typeface="+mn-ea"/>
                  <a:cs typeface="+mn-cs"/>
                </a:endParaRPr>
              </a:p>
            </p:txBody>
          </p:sp>
          <p:sp>
            <p:nvSpPr>
              <p:cNvPr id="39" name="Freeform 18"/>
              <p:cNvSpPr>
                <a:spLocks/>
              </p:cNvSpPr>
              <p:nvPr userDrawn="1"/>
            </p:nvSpPr>
            <p:spPr bwMode="hidden">
              <a:xfrm>
                <a:off x="702" y="0"/>
                <a:ext cx="737" cy="4316"/>
              </a:xfrm>
              <a:custGeom>
                <a:avLst/>
                <a:gdLst/>
                <a:ahLst/>
                <a:cxnLst>
                  <a:cxn ang="0">
                    <a:pos x="12" y="2098"/>
                  </a:cxn>
                  <a:cxn ang="0">
                    <a:pos x="29" y="1798"/>
                  </a:cxn>
                  <a:cxn ang="0">
                    <a:pos x="71" y="1505"/>
                  </a:cxn>
                  <a:cxn ang="0">
                    <a:pos x="131" y="1223"/>
                  </a:cxn>
                  <a:cxn ang="0">
                    <a:pos x="215" y="941"/>
                  </a:cxn>
                  <a:cxn ang="0">
                    <a:pos x="316" y="689"/>
                  </a:cxn>
                  <a:cxn ang="0">
                    <a:pos x="442" y="444"/>
                  </a:cxn>
                  <a:cxn ang="0">
                    <a:pos x="580" y="216"/>
                  </a:cxn>
                  <a:cxn ang="0">
                    <a:pos x="735" y="0"/>
                  </a:cxn>
                  <a:cxn ang="0">
                    <a:pos x="723" y="0"/>
                  </a:cxn>
                  <a:cxn ang="0">
                    <a:pos x="568" y="210"/>
                  </a:cxn>
                  <a:cxn ang="0">
                    <a:pos x="430" y="438"/>
                  </a:cxn>
                  <a:cxn ang="0">
                    <a:pos x="311" y="683"/>
                  </a:cxn>
                  <a:cxn ang="0">
                    <a:pos x="209" y="941"/>
                  </a:cxn>
                  <a:cxn ang="0">
                    <a:pos x="125" y="1217"/>
                  </a:cxn>
                  <a:cxn ang="0">
                    <a:pos x="59" y="1505"/>
                  </a:cxn>
                  <a:cxn ang="0">
                    <a:pos x="18" y="1798"/>
                  </a:cxn>
                  <a:cxn ang="0">
                    <a:pos x="0" y="2098"/>
                  </a:cxn>
                  <a:cxn ang="0">
                    <a:pos x="6" y="2404"/>
                  </a:cxn>
                  <a:cxn ang="0">
                    <a:pos x="29" y="2709"/>
                  </a:cxn>
                  <a:cxn ang="0">
                    <a:pos x="77" y="3015"/>
                  </a:cxn>
                  <a:cxn ang="0">
                    <a:pos x="149" y="3315"/>
                  </a:cxn>
                  <a:cxn ang="0">
                    <a:pos x="227" y="3573"/>
                  </a:cxn>
                  <a:cxn ang="0">
                    <a:pos x="316" y="3824"/>
                  </a:cxn>
                  <a:cxn ang="0">
                    <a:pos x="424" y="4076"/>
                  </a:cxn>
                  <a:cxn ang="0">
                    <a:pos x="544" y="4316"/>
                  </a:cxn>
                  <a:cxn ang="0">
                    <a:pos x="556" y="4316"/>
                  </a:cxn>
                  <a:cxn ang="0">
                    <a:pos x="436" y="4076"/>
                  </a:cxn>
                  <a:cxn ang="0">
                    <a:pos x="328" y="3824"/>
                  </a:cxn>
                  <a:cxn ang="0">
                    <a:pos x="239" y="3573"/>
                  </a:cxn>
                  <a:cxn ang="0">
                    <a:pos x="161" y="3315"/>
                  </a:cxn>
                  <a:cxn ang="0">
                    <a:pos x="89" y="3015"/>
                  </a:cxn>
                  <a:cxn ang="0">
                    <a:pos x="41" y="2709"/>
                  </a:cxn>
                  <a:cxn ang="0">
                    <a:pos x="18" y="2404"/>
                  </a:cxn>
                  <a:cxn ang="0">
                    <a:pos x="12" y="2098"/>
                  </a:cxn>
                  <a:cxn ang="0">
                    <a:pos x="12" y="2098"/>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latin typeface="Comic Sans MS" pitchFamily="-111" charset="0"/>
                  <a:ea typeface="+mn-ea"/>
                  <a:cs typeface="+mn-cs"/>
                </a:endParaRPr>
              </a:p>
            </p:txBody>
          </p:sp>
          <p:sp>
            <p:nvSpPr>
              <p:cNvPr id="40" name="Freeform 19"/>
              <p:cNvSpPr>
                <a:spLocks/>
              </p:cNvSpPr>
              <p:nvPr userDrawn="1"/>
            </p:nvSpPr>
            <p:spPr bwMode="hidden">
              <a:xfrm>
                <a:off x="288" y="0"/>
                <a:ext cx="840" cy="4316"/>
              </a:xfrm>
              <a:custGeom>
                <a:avLst/>
                <a:gdLst/>
                <a:ahLst/>
                <a:cxnLst>
                  <a:cxn ang="0">
                    <a:pos x="18" y="1948"/>
                  </a:cxn>
                  <a:cxn ang="0">
                    <a:pos x="48" y="1708"/>
                  </a:cxn>
                  <a:cxn ang="0">
                    <a:pos x="96" y="1475"/>
                  </a:cxn>
                  <a:cxn ang="0">
                    <a:pos x="161" y="1235"/>
                  </a:cxn>
                  <a:cxn ang="0">
                    <a:pos x="251" y="995"/>
                  </a:cxn>
                  <a:cxn ang="0">
                    <a:pos x="365" y="755"/>
                  </a:cxn>
                  <a:cxn ang="0">
                    <a:pos x="496" y="510"/>
                  </a:cxn>
                  <a:cxn ang="0">
                    <a:pos x="658" y="258"/>
                  </a:cxn>
                  <a:cxn ang="0">
                    <a:pos x="741" y="132"/>
                  </a:cxn>
                  <a:cxn ang="0">
                    <a:pos x="837" y="0"/>
                  </a:cxn>
                  <a:cxn ang="0">
                    <a:pos x="825" y="0"/>
                  </a:cxn>
                  <a:cxn ang="0">
                    <a:pos x="729" y="132"/>
                  </a:cxn>
                  <a:cxn ang="0">
                    <a:pos x="640" y="258"/>
                  </a:cxn>
                  <a:cxn ang="0">
                    <a:pos x="562" y="384"/>
                  </a:cxn>
                  <a:cxn ang="0">
                    <a:pos x="484" y="510"/>
                  </a:cxn>
                  <a:cxn ang="0">
                    <a:pos x="353" y="755"/>
                  </a:cxn>
                  <a:cxn ang="0">
                    <a:pos x="239" y="995"/>
                  </a:cxn>
                  <a:cxn ang="0">
                    <a:pos x="150" y="1235"/>
                  </a:cxn>
                  <a:cxn ang="0">
                    <a:pos x="84" y="1469"/>
                  </a:cxn>
                  <a:cxn ang="0">
                    <a:pos x="36" y="1702"/>
                  </a:cxn>
                  <a:cxn ang="0">
                    <a:pos x="6" y="1942"/>
                  </a:cxn>
                  <a:cxn ang="0">
                    <a:pos x="0" y="2200"/>
                  </a:cxn>
                  <a:cxn ang="0">
                    <a:pos x="12" y="2470"/>
                  </a:cxn>
                  <a:cxn ang="0">
                    <a:pos x="48" y="2739"/>
                  </a:cxn>
                  <a:cxn ang="0">
                    <a:pos x="114" y="3027"/>
                  </a:cxn>
                  <a:cxn ang="0">
                    <a:pos x="150" y="3171"/>
                  </a:cxn>
                  <a:cxn ang="0">
                    <a:pos x="197" y="3321"/>
                  </a:cxn>
                  <a:cxn ang="0">
                    <a:pos x="245" y="3477"/>
                  </a:cxn>
                  <a:cxn ang="0">
                    <a:pos x="305" y="3639"/>
                  </a:cxn>
                  <a:cxn ang="0">
                    <a:pos x="365" y="3800"/>
                  </a:cxn>
                  <a:cxn ang="0">
                    <a:pos x="437" y="3968"/>
                  </a:cxn>
                  <a:cxn ang="0">
                    <a:pos x="508" y="4136"/>
                  </a:cxn>
                  <a:cxn ang="0">
                    <a:pos x="592" y="4316"/>
                  </a:cxn>
                  <a:cxn ang="0">
                    <a:pos x="604" y="4316"/>
                  </a:cxn>
                  <a:cxn ang="0">
                    <a:pos x="520" y="4136"/>
                  </a:cxn>
                  <a:cxn ang="0">
                    <a:pos x="448" y="3968"/>
                  </a:cxn>
                  <a:cxn ang="0">
                    <a:pos x="377" y="3800"/>
                  </a:cxn>
                  <a:cxn ang="0">
                    <a:pos x="317" y="3639"/>
                  </a:cxn>
                  <a:cxn ang="0">
                    <a:pos x="257" y="3477"/>
                  </a:cxn>
                  <a:cxn ang="0">
                    <a:pos x="209" y="3327"/>
                  </a:cxn>
                  <a:cxn ang="0">
                    <a:pos x="161" y="3171"/>
                  </a:cxn>
                  <a:cxn ang="0">
                    <a:pos x="126" y="3027"/>
                  </a:cxn>
                  <a:cxn ang="0">
                    <a:pos x="60" y="2739"/>
                  </a:cxn>
                  <a:cxn ang="0">
                    <a:pos x="24" y="2470"/>
                  </a:cxn>
                  <a:cxn ang="0">
                    <a:pos x="12" y="2206"/>
                  </a:cxn>
                  <a:cxn ang="0">
                    <a:pos x="18" y="1948"/>
                  </a:cxn>
                  <a:cxn ang="0">
                    <a:pos x="18" y="1948"/>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latin typeface="Comic Sans MS" pitchFamily="-111" charset="0"/>
                  <a:ea typeface="+mn-ea"/>
                  <a:cs typeface="+mn-cs"/>
                </a:endParaRPr>
              </a:p>
            </p:txBody>
          </p:sp>
        </p:grpSp>
        <p:sp>
          <p:nvSpPr>
            <p:cNvPr id="9" name="Freeform 20"/>
            <p:cNvSpPr>
              <a:spLocks/>
            </p:cNvSpPr>
            <p:nvPr/>
          </p:nvSpPr>
          <p:spPr bwMode="hidden">
            <a:xfrm>
              <a:off x="6" y="2901"/>
              <a:ext cx="606" cy="1415"/>
            </a:xfrm>
            <a:custGeom>
              <a:avLst/>
              <a:gdLst/>
              <a:ahLst/>
              <a:cxnLst>
                <a:cxn ang="0">
                  <a:pos x="0" y="54"/>
                </a:cxn>
                <a:cxn ang="0">
                  <a:pos x="42" y="228"/>
                </a:cxn>
                <a:cxn ang="0">
                  <a:pos x="96" y="402"/>
                </a:cxn>
                <a:cxn ang="0">
                  <a:pos x="161" y="576"/>
                </a:cxn>
                <a:cxn ang="0">
                  <a:pos x="227" y="744"/>
                </a:cxn>
                <a:cxn ang="0">
                  <a:pos x="305" y="917"/>
                </a:cxn>
                <a:cxn ang="0">
                  <a:pos x="389" y="1085"/>
                </a:cxn>
                <a:cxn ang="0">
                  <a:pos x="484" y="1253"/>
                </a:cxn>
                <a:cxn ang="0">
                  <a:pos x="586" y="1415"/>
                </a:cxn>
                <a:cxn ang="0">
                  <a:pos x="604" y="1415"/>
                </a:cxn>
                <a:cxn ang="0">
                  <a:pos x="496" y="1247"/>
                </a:cxn>
                <a:cxn ang="0">
                  <a:pos x="401" y="1073"/>
                </a:cxn>
                <a:cxn ang="0">
                  <a:pos x="311" y="899"/>
                </a:cxn>
                <a:cxn ang="0">
                  <a:pos x="233" y="720"/>
                </a:cxn>
                <a:cxn ang="0">
                  <a:pos x="161" y="546"/>
                </a:cxn>
                <a:cxn ang="0">
                  <a:pos x="102" y="366"/>
                </a:cxn>
                <a:cxn ang="0">
                  <a:pos x="48" y="180"/>
                </a:cxn>
                <a:cxn ang="0">
                  <a:pos x="0" y="0"/>
                </a:cxn>
                <a:cxn ang="0">
                  <a:pos x="0" y="54"/>
                </a:cxn>
                <a:cxn ang="0">
                  <a:pos x="0" y="54"/>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latin typeface="Comic Sans MS" pitchFamily="-111" charset="0"/>
                <a:ea typeface="+mn-ea"/>
                <a:cs typeface="+mn-cs"/>
              </a:endParaRPr>
            </a:p>
          </p:txBody>
        </p:sp>
        <p:sp>
          <p:nvSpPr>
            <p:cNvPr id="10" name="Freeform 21"/>
            <p:cNvSpPr>
              <a:spLocks/>
            </p:cNvSpPr>
            <p:nvPr/>
          </p:nvSpPr>
          <p:spPr bwMode="hidden">
            <a:xfrm>
              <a:off x="6" y="3890"/>
              <a:ext cx="228" cy="426"/>
            </a:xfrm>
            <a:custGeom>
              <a:avLst/>
              <a:gdLst/>
              <a:ahLst/>
              <a:cxnLst>
                <a:cxn ang="0">
                  <a:pos x="0" y="30"/>
                </a:cxn>
                <a:cxn ang="0">
                  <a:pos x="108" y="240"/>
                </a:cxn>
                <a:cxn ang="0">
                  <a:pos x="215" y="426"/>
                </a:cxn>
                <a:cxn ang="0">
                  <a:pos x="227" y="426"/>
                </a:cxn>
                <a:cxn ang="0">
                  <a:pos x="167" y="330"/>
                </a:cxn>
                <a:cxn ang="0">
                  <a:pos x="114" y="222"/>
                </a:cxn>
                <a:cxn ang="0">
                  <a:pos x="0" y="0"/>
                </a:cxn>
                <a:cxn ang="0">
                  <a:pos x="0" y="30"/>
                </a:cxn>
                <a:cxn ang="0">
                  <a:pos x="0" y="30"/>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latin typeface="Comic Sans MS" pitchFamily="-111" charset="0"/>
                <a:ea typeface="+mn-ea"/>
                <a:cs typeface="+mn-cs"/>
              </a:endParaRPr>
            </a:p>
          </p:txBody>
        </p:sp>
        <p:sp>
          <p:nvSpPr>
            <p:cNvPr id="11" name="Freeform 22"/>
            <p:cNvSpPr>
              <a:spLocks/>
            </p:cNvSpPr>
            <p:nvPr/>
          </p:nvSpPr>
          <p:spPr bwMode="hidden">
            <a:xfrm>
              <a:off x="4776" y="0"/>
              <a:ext cx="984" cy="1786"/>
            </a:xfrm>
            <a:custGeom>
              <a:avLst/>
              <a:gdLst/>
              <a:ahLst/>
              <a:cxnLst>
                <a:cxn ang="0">
                  <a:pos x="981" y="1786"/>
                </a:cxn>
                <a:cxn ang="0">
                  <a:pos x="981" y="1720"/>
                </a:cxn>
                <a:cxn ang="0">
                  <a:pos x="969" y="1666"/>
                </a:cxn>
                <a:cxn ang="0">
                  <a:pos x="957" y="1613"/>
                </a:cxn>
                <a:cxn ang="0">
                  <a:pos x="921" y="1487"/>
                </a:cxn>
                <a:cxn ang="0">
                  <a:pos x="885" y="1361"/>
                </a:cxn>
                <a:cxn ang="0">
                  <a:pos x="796" y="1121"/>
                </a:cxn>
                <a:cxn ang="0">
                  <a:pos x="682" y="899"/>
                </a:cxn>
                <a:cxn ang="0">
                  <a:pos x="562" y="689"/>
                </a:cxn>
                <a:cxn ang="0">
                  <a:pos x="431" y="498"/>
                </a:cxn>
                <a:cxn ang="0">
                  <a:pos x="293" y="318"/>
                </a:cxn>
                <a:cxn ang="0">
                  <a:pos x="150" y="150"/>
                </a:cxn>
                <a:cxn ang="0">
                  <a:pos x="12" y="0"/>
                </a:cxn>
                <a:cxn ang="0">
                  <a:pos x="0" y="0"/>
                </a:cxn>
                <a:cxn ang="0">
                  <a:pos x="138" y="150"/>
                </a:cxn>
                <a:cxn ang="0">
                  <a:pos x="275" y="318"/>
                </a:cxn>
                <a:cxn ang="0">
                  <a:pos x="413" y="498"/>
                </a:cxn>
                <a:cxn ang="0">
                  <a:pos x="545" y="689"/>
                </a:cxn>
                <a:cxn ang="0">
                  <a:pos x="670" y="899"/>
                </a:cxn>
                <a:cxn ang="0">
                  <a:pos x="778" y="1121"/>
                </a:cxn>
                <a:cxn ang="0">
                  <a:pos x="873" y="1361"/>
                </a:cxn>
                <a:cxn ang="0">
                  <a:pos x="909" y="1487"/>
                </a:cxn>
                <a:cxn ang="0">
                  <a:pos x="945" y="1619"/>
                </a:cxn>
                <a:cxn ang="0">
                  <a:pos x="963" y="1702"/>
                </a:cxn>
                <a:cxn ang="0">
                  <a:pos x="981" y="1786"/>
                </a:cxn>
                <a:cxn ang="0">
                  <a:pos x="981" y="1786"/>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defRPr/>
              </a:pPr>
              <a:endParaRPr lang="en-US">
                <a:latin typeface="Comic Sans MS" pitchFamily="-111" charset="0"/>
                <a:ea typeface="+mn-ea"/>
                <a:cs typeface="+mn-cs"/>
              </a:endParaRPr>
            </a:p>
          </p:txBody>
        </p:sp>
        <p:sp>
          <p:nvSpPr>
            <p:cNvPr id="12" name="Freeform 23"/>
            <p:cNvSpPr>
              <a:spLocks/>
            </p:cNvSpPr>
            <p:nvPr/>
          </p:nvSpPr>
          <p:spPr bwMode="hidden">
            <a:xfrm>
              <a:off x="5041" y="0"/>
              <a:ext cx="719" cy="845"/>
            </a:xfrm>
            <a:custGeom>
              <a:avLst/>
              <a:gdLst>
                <a:gd name="T0" fmla="*/ 739 w 717"/>
                <a:gd name="T1" fmla="*/ 845 h 845"/>
                <a:gd name="T2" fmla="*/ 739 w 717"/>
                <a:gd name="T3" fmla="*/ 821 h 845"/>
                <a:gd name="T4" fmla="*/ 596 w 717"/>
                <a:gd name="T5" fmla="*/ 605 h 845"/>
                <a:gd name="T6" fmla="*/ 417 w 717"/>
                <a:gd name="T7" fmla="*/ 396 h 845"/>
                <a:gd name="T8" fmla="*/ 232 w 717"/>
                <a:gd name="T9" fmla="*/ 192 h 845"/>
                <a:gd name="T10" fmla="*/ 17 w 717"/>
                <a:gd name="T11" fmla="*/ 0 h 845"/>
                <a:gd name="T12" fmla="*/ 0 w 717"/>
                <a:gd name="T13" fmla="*/ 0 h 845"/>
                <a:gd name="T14" fmla="*/ 220 w 717"/>
                <a:gd name="T15" fmla="*/ 198 h 845"/>
                <a:gd name="T16" fmla="*/ 411 w 717"/>
                <a:gd name="T17" fmla="*/ 408 h 845"/>
                <a:gd name="T18" fmla="*/ 590 w 717"/>
                <a:gd name="T19" fmla="*/ 623 h 845"/>
                <a:gd name="T20" fmla="*/ 739 w 717"/>
                <a:gd name="T21" fmla="*/ 845 h 845"/>
                <a:gd name="T22" fmla="*/ 739 w 717"/>
                <a:gd name="T23" fmla="*/ 845 h 8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 name="Freeform 24"/>
            <p:cNvSpPr>
              <a:spLocks/>
            </p:cNvSpPr>
            <p:nvPr/>
          </p:nvSpPr>
          <p:spPr bwMode="hidden">
            <a:xfrm>
              <a:off x="5352" y="0"/>
              <a:ext cx="408" cy="414"/>
            </a:xfrm>
            <a:custGeom>
              <a:avLst/>
              <a:gdLst>
                <a:gd name="T0" fmla="*/ 418 w 407"/>
                <a:gd name="T1" fmla="*/ 414 h 414"/>
                <a:gd name="T2" fmla="*/ 418 w 407"/>
                <a:gd name="T3" fmla="*/ 396 h 414"/>
                <a:gd name="T4" fmla="*/ 233 w 407"/>
                <a:gd name="T5" fmla="*/ 192 h 414"/>
                <a:gd name="T6" fmla="*/ 12 w 407"/>
                <a:gd name="T7" fmla="*/ 0 h 414"/>
                <a:gd name="T8" fmla="*/ 0 w 407"/>
                <a:gd name="T9" fmla="*/ 0 h 414"/>
                <a:gd name="T10" fmla="*/ 108 w 407"/>
                <a:gd name="T11" fmla="*/ 102 h 414"/>
                <a:gd name="T12" fmla="*/ 227 w 407"/>
                <a:gd name="T13" fmla="*/ 204 h 414"/>
                <a:gd name="T14" fmla="*/ 418 w 407"/>
                <a:gd name="T15" fmla="*/ 414 h 414"/>
                <a:gd name="T16" fmla="*/ 418 w 407"/>
                <a:gd name="T17" fmla="*/ 414 h 4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7" h="414">
                  <a:moveTo>
                    <a:pt x="407" y="414"/>
                  </a:moveTo>
                  <a:lnTo>
                    <a:pt x="407" y="396"/>
                  </a:lnTo>
                  <a:lnTo>
                    <a:pt x="222" y="192"/>
                  </a:lnTo>
                  <a:lnTo>
                    <a:pt x="12" y="0"/>
                  </a:lnTo>
                  <a:lnTo>
                    <a:pt x="0" y="0"/>
                  </a:lnTo>
                  <a:lnTo>
                    <a:pt x="108" y="102"/>
                  </a:lnTo>
                  <a:lnTo>
                    <a:pt x="216" y="204"/>
                  </a:lnTo>
                  <a:lnTo>
                    <a:pt x="407" y="4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 name="Freeform 25"/>
            <p:cNvSpPr>
              <a:spLocks/>
            </p:cNvSpPr>
            <p:nvPr/>
          </p:nvSpPr>
          <p:spPr bwMode="hidden">
            <a:xfrm>
              <a:off x="6" y="0"/>
              <a:ext cx="858" cy="1409"/>
            </a:xfrm>
            <a:custGeom>
              <a:avLst/>
              <a:gdLst/>
              <a:ahLst/>
              <a:cxnLst>
                <a:cxn ang="0">
                  <a:pos x="0" y="1361"/>
                </a:cxn>
                <a:cxn ang="0">
                  <a:pos x="0" y="1409"/>
                </a:cxn>
                <a:cxn ang="0">
                  <a:pos x="54" y="1211"/>
                </a:cxn>
                <a:cxn ang="0">
                  <a:pos x="126" y="1013"/>
                </a:cxn>
                <a:cxn ang="0">
                  <a:pos x="215" y="827"/>
                </a:cxn>
                <a:cxn ang="0">
                  <a:pos x="311" y="647"/>
                </a:cxn>
                <a:cxn ang="0">
                  <a:pos x="431" y="474"/>
                </a:cxn>
                <a:cxn ang="0">
                  <a:pos x="556" y="312"/>
                </a:cxn>
                <a:cxn ang="0">
                  <a:pos x="700" y="150"/>
                </a:cxn>
                <a:cxn ang="0">
                  <a:pos x="855" y="0"/>
                </a:cxn>
                <a:cxn ang="0">
                  <a:pos x="837" y="0"/>
                </a:cxn>
                <a:cxn ang="0">
                  <a:pos x="688" y="144"/>
                </a:cxn>
                <a:cxn ang="0">
                  <a:pos x="550" y="300"/>
                </a:cxn>
                <a:cxn ang="0">
                  <a:pos x="425" y="462"/>
                </a:cxn>
                <a:cxn ang="0">
                  <a:pos x="311" y="629"/>
                </a:cxn>
                <a:cxn ang="0">
                  <a:pos x="215" y="803"/>
                </a:cxn>
                <a:cxn ang="0">
                  <a:pos x="132" y="983"/>
                </a:cxn>
                <a:cxn ang="0">
                  <a:pos x="60" y="1169"/>
                </a:cxn>
                <a:cxn ang="0">
                  <a:pos x="0" y="1361"/>
                </a:cxn>
                <a:cxn ang="0">
                  <a:pos x="0" y="1361"/>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defRPr/>
              </a:pPr>
              <a:endParaRPr lang="en-US">
                <a:latin typeface="Comic Sans MS" pitchFamily="-111" charset="0"/>
                <a:ea typeface="+mn-ea"/>
                <a:cs typeface="+mn-cs"/>
              </a:endParaRPr>
            </a:p>
          </p:txBody>
        </p:sp>
        <p:sp>
          <p:nvSpPr>
            <p:cNvPr id="15" name="Freeform 26"/>
            <p:cNvSpPr>
              <a:spLocks/>
            </p:cNvSpPr>
            <p:nvPr/>
          </p:nvSpPr>
          <p:spPr bwMode="hidden">
            <a:xfrm>
              <a:off x="6" y="0"/>
              <a:ext cx="588" cy="599"/>
            </a:xfrm>
            <a:custGeom>
              <a:avLst/>
              <a:gdLst>
                <a:gd name="T0" fmla="*/ 608 w 586"/>
                <a:gd name="T1" fmla="*/ 0 h 599"/>
                <a:gd name="T2" fmla="*/ 590 w 586"/>
                <a:gd name="T3" fmla="*/ 0 h 599"/>
                <a:gd name="T4" fmla="*/ 418 w 586"/>
                <a:gd name="T5" fmla="*/ 132 h 599"/>
                <a:gd name="T6" fmla="*/ 268 w 586"/>
                <a:gd name="T7" fmla="*/ 270 h 599"/>
                <a:gd name="T8" fmla="*/ 120 w 586"/>
                <a:gd name="T9" fmla="*/ 420 h 599"/>
                <a:gd name="T10" fmla="*/ 0 w 586"/>
                <a:gd name="T11" fmla="*/ 575 h 599"/>
                <a:gd name="T12" fmla="*/ 0 w 586"/>
                <a:gd name="T13" fmla="*/ 599 h 599"/>
                <a:gd name="T14" fmla="*/ 120 w 586"/>
                <a:gd name="T15" fmla="*/ 432 h 599"/>
                <a:gd name="T16" fmla="*/ 268 w 586"/>
                <a:gd name="T17" fmla="*/ 282 h 599"/>
                <a:gd name="T18" fmla="*/ 424 w 586"/>
                <a:gd name="T19" fmla="*/ 138 h 599"/>
                <a:gd name="T20" fmla="*/ 608 w 586"/>
                <a:gd name="T21" fmla="*/ 0 h 599"/>
                <a:gd name="T22" fmla="*/ 608 w 586"/>
                <a:gd name="T23" fmla="*/ 0 h 59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 name="Freeform 27"/>
            <p:cNvSpPr>
              <a:spLocks/>
            </p:cNvSpPr>
            <p:nvPr/>
          </p:nvSpPr>
          <p:spPr bwMode="hidden">
            <a:xfrm>
              <a:off x="6" y="0"/>
              <a:ext cx="270" cy="252"/>
            </a:xfrm>
            <a:custGeom>
              <a:avLst/>
              <a:gdLst>
                <a:gd name="T0" fmla="*/ 280 w 269"/>
                <a:gd name="T1" fmla="*/ 0 h 252"/>
                <a:gd name="T2" fmla="*/ 262 w 269"/>
                <a:gd name="T3" fmla="*/ 0 h 252"/>
                <a:gd name="T4" fmla="*/ 120 w 269"/>
                <a:gd name="T5" fmla="*/ 114 h 252"/>
                <a:gd name="T6" fmla="*/ 60 w 269"/>
                <a:gd name="T7" fmla="*/ 174 h 252"/>
                <a:gd name="T8" fmla="*/ 0 w 269"/>
                <a:gd name="T9" fmla="*/ 234 h 252"/>
                <a:gd name="T10" fmla="*/ 0 w 269"/>
                <a:gd name="T11" fmla="*/ 252 h 252"/>
                <a:gd name="T12" fmla="*/ 126 w 269"/>
                <a:gd name="T13" fmla="*/ 120 h 252"/>
                <a:gd name="T14" fmla="*/ 280 w 269"/>
                <a:gd name="T15" fmla="*/ 0 h 252"/>
                <a:gd name="T16" fmla="*/ 280 w 269"/>
                <a:gd name="T17" fmla="*/ 0 h 2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9" h="252">
                  <a:moveTo>
                    <a:pt x="269" y="0"/>
                  </a:moveTo>
                  <a:lnTo>
                    <a:pt x="251" y="0"/>
                  </a:lnTo>
                  <a:lnTo>
                    <a:pt x="120" y="114"/>
                  </a:lnTo>
                  <a:lnTo>
                    <a:pt x="60" y="174"/>
                  </a:lnTo>
                  <a:lnTo>
                    <a:pt x="0" y="234"/>
                  </a:lnTo>
                  <a:lnTo>
                    <a:pt x="0" y="252"/>
                  </a:lnTo>
                  <a:lnTo>
                    <a:pt x="126" y="120"/>
                  </a:lnTo>
                  <a:lnTo>
                    <a:pt x="269"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 name="Line 28"/>
            <p:cNvSpPr>
              <a:spLocks noChangeShapeType="1"/>
            </p:cNvSpPr>
            <p:nvPr/>
          </p:nvSpPr>
          <p:spPr bwMode="hidden">
            <a:xfrm>
              <a:off x="1" y="2749"/>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8" name="Line 29"/>
            <p:cNvSpPr>
              <a:spLocks noChangeShapeType="1"/>
            </p:cNvSpPr>
            <p:nvPr/>
          </p:nvSpPr>
          <p:spPr bwMode="hidden">
            <a:xfrm>
              <a:off x="1" y="2356"/>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 name="Line 30"/>
            <p:cNvSpPr>
              <a:spLocks noChangeShapeType="1"/>
            </p:cNvSpPr>
            <p:nvPr/>
          </p:nvSpPr>
          <p:spPr bwMode="hidden">
            <a:xfrm>
              <a:off x="1" y="3142"/>
              <a:ext cx="5758" cy="0"/>
            </a:xfrm>
            <a:prstGeom prst="line">
              <a:avLst/>
            </a:prstGeom>
            <a:noFill/>
            <a:ln w="15875">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20" name="Group 31"/>
            <p:cNvGrpSpPr>
              <a:grpSpLocks/>
            </p:cNvGrpSpPr>
            <p:nvPr/>
          </p:nvGrpSpPr>
          <p:grpSpPr bwMode="auto">
            <a:xfrm>
              <a:off x="1" y="392"/>
              <a:ext cx="5758" cy="1571"/>
              <a:chOff x="1" y="392"/>
              <a:chExt cx="5758" cy="1571"/>
            </a:xfrm>
          </p:grpSpPr>
          <p:sp>
            <p:nvSpPr>
              <p:cNvPr id="23" name="Line 32"/>
              <p:cNvSpPr>
                <a:spLocks noChangeShapeType="1"/>
              </p:cNvSpPr>
              <p:nvPr userDrawn="1"/>
            </p:nvSpPr>
            <p:spPr bwMode="hidden">
              <a:xfrm>
                <a:off x="1" y="784"/>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4" name="Line 33"/>
              <p:cNvSpPr>
                <a:spLocks noChangeShapeType="1"/>
              </p:cNvSpPr>
              <p:nvPr userDrawn="1"/>
            </p:nvSpPr>
            <p:spPr bwMode="hidden">
              <a:xfrm>
                <a:off x="1" y="1963"/>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 name="Line 34"/>
              <p:cNvSpPr>
                <a:spLocks noChangeShapeType="1"/>
              </p:cNvSpPr>
              <p:nvPr userDrawn="1"/>
            </p:nvSpPr>
            <p:spPr bwMode="hidden">
              <a:xfrm>
                <a:off x="1" y="1570"/>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6" name="Line 35"/>
              <p:cNvSpPr>
                <a:spLocks noChangeShapeType="1"/>
              </p:cNvSpPr>
              <p:nvPr userDrawn="1"/>
            </p:nvSpPr>
            <p:spPr bwMode="hidden">
              <a:xfrm>
                <a:off x="1" y="1177"/>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7" name="Line 36"/>
              <p:cNvSpPr>
                <a:spLocks noChangeShapeType="1"/>
              </p:cNvSpPr>
              <p:nvPr userDrawn="1"/>
            </p:nvSpPr>
            <p:spPr bwMode="hidden">
              <a:xfrm>
                <a:off x="1" y="392"/>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21" name="Line 37"/>
            <p:cNvSpPr>
              <a:spLocks noChangeShapeType="1"/>
            </p:cNvSpPr>
            <p:nvPr/>
          </p:nvSpPr>
          <p:spPr bwMode="hidden">
            <a:xfrm>
              <a:off x="1" y="3928"/>
              <a:ext cx="5758" cy="0"/>
            </a:xfrm>
            <a:prstGeom prst="line">
              <a:avLst/>
            </a:prstGeom>
            <a:noFill/>
            <a:ln w="15875">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2" name="Line 38"/>
            <p:cNvSpPr>
              <a:spLocks noChangeShapeType="1"/>
            </p:cNvSpPr>
            <p:nvPr/>
          </p:nvSpPr>
          <p:spPr bwMode="hidden">
            <a:xfrm>
              <a:off x="1" y="3535"/>
              <a:ext cx="5758" cy="0"/>
            </a:xfrm>
            <a:prstGeom prst="line">
              <a:avLst/>
            </a:prstGeom>
            <a:noFill/>
            <a:ln w="15875">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156711" name="Rectangle 39"/>
          <p:cNvSpPr>
            <a:spLocks noGrp="1" noChangeArrowheads="1"/>
          </p:cNvSpPr>
          <p:nvPr>
            <p:ph type="ctrTitle" sz="quarter"/>
          </p:nvPr>
        </p:nvSpPr>
        <p:spPr>
          <a:xfrm>
            <a:off x="685800" y="1692275"/>
            <a:ext cx="7772400" cy="1736725"/>
          </a:xfrm>
        </p:spPr>
        <p:txBody>
          <a:bodyPr anchor="b"/>
          <a:lstStyle>
            <a:lvl1pPr>
              <a:defRPr sz="5400"/>
            </a:lvl1pPr>
          </a:lstStyle>
          <a:p>
            <a:r>
              <a:rPr lang="en-US"/>
              <a:t>Click to edit Master title style</a:t>
            </a:r>
          </a:p>
        </p:txBody>
      </p:sp>
      <p:sp>
        <p:nvSpPr>
          <p:cNvPr id="156712" name="Rectangle 40"/>
          <p:cNvSpPr>
            <a:spLocks noGrp="1" noChangeArrowheads="1"/>
          </p:cNvSpPr>
          <p:nvPr>
            <p:ph type="subTitle" sz="quarter" idx="1"/>
          </p:nvPr>
        </p:nvSpPr>
        <p:spPr>
          <a:xfrm>
            <a:off x="1371600" y="3886200"/>
            <a:ext cx="6400800" cy="1752600"/>
          </a:xfrm>
        </p:spPr>
        <p:txBody>
          <a:bodyPr/>
          <a:lstStyle>
            <a:lvl1pPr marL="0" indent="0" algn="ctr">
              <a:buFont typeface="Wingdings" pitchFamily="-111" charset="2"/>
              <a:buNone/>
              <a:defRPr/>
            </a:lvl1pPr>
          </a:lstStyle>
          <a:p>
            <a:r>
              <a:rPr lang="en-US"/>
              <a:t>Click to edit Master subtitle style</a:t>
            </a:r>
          </a:p>
        </p:txBody>
      </p:sp>
      <p:sp>
        <p:nvSpPr>
          <p:cNvPr id="41" name="Rectangle 41"/>
          <p:cNvSpPr>
            <a:spLocks noGrp="1" noChangeArrowheads="1"/>
          </p:cNvSpPr>
          <p:nvPr>
            <p:ph type="dt" sz="quarter" idx="10"/>
          </p:nvPr>
        </p:nvSpPr>
        <p:spPr/>
        <p:txBody>
          <a:bodyPr/>
          <a:lstStyle>
            <a:lvl1pPr>
              <a:defRPr/>
            </a:lvl1pPr>
          </a:lstStyle>
          <a:p>
            <a:pPr>
              <a:defRPr/>
            </a:pPr>
            <a:endParaRPr lang="en-US"/>
          </a:p>
        </p:txBody>
      </p:sp>
      <p:sp>
        <p:nvSpPr>
          <p:cNvPr id="42" name="Rectangle 42"/>
          <p:cNvSpPr>
            <a:spLocks noGrp="1" noChangeArrowheads="1"/>
          </p:cNvSpPr>
          <p:nvPr>
            <p:ph type="ftr" sz="quarter" idx="11"/>
          </p:nvPr>
        </p:nvSpPr>
        <p:spPr/>
        <p:txBody>
          <a:bodyPr/>
          <a:lstStyle>
            <a:lvl1pPr>
              <a:defRPr/>
            </a:lvl1pPr>
          </a:lstStyle>
          <a:p>
            <a:pPr>
              <a:defRPr/>
            </a:pPr>
            <a:endParaRPr lang="en-US"/>
          </a:p>
        </p:txBody>
      </p:sp>
      <p:sp>
        <p:nvSpPr>
          <p:cNvPr id="43" name="Rectangle 43"/>
          <p:cNvSpPr>
            <a:spLocks noGrp="1" noChangeArrowheads="1"/>
          </p:cNvSpPr>
          <p:nvPr>
            <p:ph type="sldNum" sz="quarter" idx="12"/>
          </p:nvPr>
        </p:nvSpPr>
        <p:spPr/>
        <p:txBody>
          <a:bodyPr/>
          <a:lstStyle>
            <a:lvl1pPr>
              <a:defRPr/>
            </a:lvl1pPr>
          </a:lstStyle>
          <a:p>
            <a:pPr>
              <a:defRPr/>
            </a:pPr>
            <a:fld id="{C60A6009-DD84-FF4D-90AA-48B77E12AAD7}" type="slidenum">
              <a:rPr lang="en-US"/>
              <a:pPr>
                <a:defRPr/>
              </a:pPr>
              <a:t>‹#›</a:t>
            </a:fld>
            <a:endParaRPr lang="en-US"/>
          </a:p>
        </p:txBody>
      </p:sp>
    </p:spTree>
    <p:extLst>
      <p:ext uri="{BB962C8B-B14F-4D97-AF65-F5344CB8AC3E}">
        <p14:creationId xmlns:p14="http://schemas.microsoft.com/office/powerpoint/2010/main" val="294044348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0"/>
          <p:cNvSpPr>
            <a:spLocks noGrp="1" noChangeArrowheads="1"/>
          </p:cNvSpPr>
          <p:nvPr>
            <p:ph type="dt" sz="half" idx="10"/>
          </p:nvPr>
        </p:nvSpPr>
        <p:spPr>
          <a:ln/>
        </p:spPr>
        <p:txBody>
          <a:bodyPr/>
          <a:lstStyle>
            <a:lvl1pPr>
              <a:defRPr/>
            </a:lvl1pPr>
          </a:lstStyle>
          <a:p>
            <a:pPr>
              <a:defRPr/>
            </a:pPr>
            <a:endParaRPr lang="en-US"/>
          </a:p>
        </p:txBody>
      </p:sp>
      <p:sp>
        <p:nvSpPr>
          <p:cNvPr id="5" name="Rectangle 41"/>
          <p:cNvSpPr>
            <a:spLocks noGrp="1" noChangeArrowheads="1"/>
          </p:cNvSpPr>
          <p:nvPr>
            <p:ph type="ftr" sz="quarter" idx="11"/>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nvPr>
        </p:nvSpPr>
        <p:spPr>
          <a:ln/>
        </p:spPr>
        <p:txBody>
          <a:bodyPr/>
          <a:lstStyle>
            <a:lvl1pPr>
              <a:defRPr/>
            </a:lvl1pPr>
          </a:lstStyle>
          <a:p>
            <a:pPr>
              <a:defRPr/>
            </a:pPr>
            <a:fld id="{50A72F4B-AD63-0D4A-9C9F-88C47272AF44}" type="slidenum">
              <a:rPr lang="en-US"/>
              <a:pPr>
                <a:defRPr/>
              </a:pPr>
              <a:t>‹#›</a:t>
            </a:fld>
            <a:endParaRPr lang="en-US"/>
          </a:p>
        </p:txBody>
      </p:sp>
    </p:spTree>
    <p:extLst>
      <p:ext uri="{BB962C8B-B14F-4D97-AF65-F5344CB8AC3E}">
        <p14:creationId xmlns:p14="http://schemas.microsoft.com/office/powerpoint/2010/main" val="415217190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0"/>
          <p:cNvSpPr>
            <a:spLocks noGrp="1" noChangeArrowheads="1"/>
          </p:cNvSpPr>
          <p:nvPr>
            <p:ph type="dt" sz="half" idx="10"/>
          </p:nvPr>
        </p:nvSpPr>
        <p:spPr>
          <a:ln/>
        </p:spPr>
        <p:txBody>
          <a:bodyPr/>
          <a:lstStyle>
            <a:lvl1pPr>
              <a:defRPr/>
            </a:lvl1pPr>
          </a:lstStyle>
          <a:p>
            <a:pPr>
              <a:defRPr/>
            </a:pPr>
            <a:endParaRPr lang="en-US"/>
          </a:p>
        </p:txBody>
      </p:sp>
      <p:sp>
        <p:nvSpPr>
          <p:cNvPr id="5" name="Rectangle 41"/>
          <p:cNvSpPr>
            <a:spLocks noGrp="1" noChangeArrowheads="1"/>
          </p:cNvSpPr>
          <p:nvPr>
            <p:ph type="ftr" sz="quarter" idx="11"/>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nvPr>
        </p:nvSpPr>
        <p:spPr>
          <a:ln/>
        </p:spPr>
        <p:txBody>
          <a:bodyPr/>
          <a:lstStyle>
            <a:lvl1pPr>
              <a:defRPr/>
            </a:lvl1pPr>
          </a:lstStyle>
          <a:p>
            <a:pPr>
              <a:defRPr/>
            </a:pPr>
            <a:fld id="{0659AE89-64E7-5F4C-A823-A117FCD214EA}" type="slidenum">
              <a:rPr lang="en-US"/>
              <a:pPr>
                <a:defRPr/>
              </a:pPr>
              <a:t>‹#›</a:t>
            </a:fld>
            <a:endParaRPr lang="en-US"/>
          </a:p>
        </p:txBody>
      </p:sp>
    </p:spTree>
    <p:extLst>
      <p:ext uri="{BB962C8B-B14F-4D97-AF65-F5344CB8AC3E}">
        <p14:creationId xmlns:p14="http://schemas.microsoft.com/office/powerpoint/2010/main" val="23318172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0"/>
          <p:cNvSpPr>
            <a:spLocks noGrp="1" noChangeArrowheads="1"/>
          </p:cNvSpPr>
          <p:nvPr>
            <p:ph type="dt" sz="half" idx="10"/>
          </p:nvPr>
        </p:nvSpPr>
        <p:spPr>
          <a:ln/>
        </p:spPr>
        <p:txBody>
          <a:bodyPr/>
          <a:lstStyle>
            <a:lvl1pPr>
              <a:defRPr/>
            </a:lvl1pPr>
          </a:lstStyle>
          <a:p>
            <a:pPr>
              <a:defRPr/>
            </a:pPr>
            <a:endParaRPr lang="en-US"/>
          </a:p>
        </p:txBody>
      </p:sp>
      <p:sp>
        <p:nvSpPr>
          <p:cNvPr id="6" name="Rectangle 41"/>
          <p:cNvSpPr>
            <a:spLocks noGrp="1" noChangeArrowheads="1"/>
          </p:cNvSpPr>
          <p:nvPr>
            <p:ph type="ftr" sz="quarter" idx="11"/>
          </p:nvPr>
        </p:nvSpPr>
        <p:spPr>
          <a:ln/>
        </p:spPr>
        <p:txBody>
          <a:bodyPr/>
          <a:lstStyle>
            <a:lvl1pPr>
              <a:defRPr/>
            </a:lvl1pPr>
          </a:lstStyle>
          <a:p>
            <a:pPr>
              <a:defRPr/>
            </a:pPr>
            <a:endParaRPr lang="en-US"/>
          </a:p>
        </p:txBody>
      </p:sp>
      <p:sp>
        <p:nvSpPr>
          <p:cNvPr id="7" name="Rectangle 42"/>
          <p:cNvSpPr>
            <a:spLocks noGrp="1" noChangeArrowheads="1"/>
          </p:cNvSpPr>
          <p:nvPr>
            <p:ph type="sldNum" sz="quarter" idx="12"/>
          </p:nvPr>
        </p:nvSpPr>
        <p:spPr>
          <a:ln/>
        </p:spPr>
        <p:txBody>
          <a:bodyPr/>
          <a:lstStyle>
            <a:lvl1pPr>
              <a:defRPr/>
            </a:lvl1pPr>
          </a:lstStyle>
          <a:p>
            <a:pPr>
              <a:defRPr/>
            </a:pPr>
            <a:fld id="{D6B141B5-183D-0441-87C5-6745FD29DDFF}" type="slidenum">
              <a:rPr lang="en-US"/>
              <a:pPr>
                <a:defRPr/>
              </a:pPr>
              <a:t>‹#›</a:t>
            </a:fld>
            <a:endParaRPr lang="en-US"/>
          </a:p>
        </p:txBody>
      </p:sp>
    </p:spTree>
    <p:extLst>
      <p:ext uri="{BB962C8B-B14F-4D97-AF65-F5344CB8AC3E}">
        <p14:creationId xmlns:p14="http://schemas.microsoft.com/office/powerpoint/2010/main" val="23712505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0"/>
          <p:cNvSpPr>
            <a:spLocks noGrp="1" noChangeArrowheads="1"/>
          </p:cNvSpPr>
          <p:nvPr>
            <p:ph type="dt" sz="half" idx="10"/>
          </p:nvPr>
        </p:nvSpPr>
        <p:spPr>
          <a:ln/>
        </p:spPr>
        <p:txBody>
          <a:bodyPr/>
          <a:lstStyle>
            <a:lvl1pPr>
              <a:defRPr/>
            </a:lvl1pPr>
          </a:lstStyle>
          <a:p>
            <a:pPr>
              <a:defRPr/>
            </a:pPr>
            <a:endParaRPr lang="en-US"/>
          </a:p>
        </p:txBody>
      </p:sp>
      <p:sp>
        <p:nvSpPr>
          <p:cNvPr id="8" name="Rectangle 41"/>
          <p:cNvSpPr>
            <a:spLocks noGrp="1" noChangeArrowheads="1"/>
          </p:cNvSpPr>
          <p:nvPr>
            <p:ph type="ftr" sz="quarter" idx="11"/>
          </p:nvPr>
        </p:nvSpPr>
        <p:spPr>
          <a:ln/>
        </p:spPr>
        <p:txBody>
          <a:bodyPr/>
          <a:lstStyle>
            <a:lvl1pPr>
              <a:defRPr/>
            </a:lvl1pPr>
          </a:lstStyle>
          <a:p>
            <a:pPr>
              <a:defRPr/>
            </a:pPr>
            <a:endParaRPr lang="en-US"/>
          </a:p>
        </p:txBody>
      </p:sp>
      <p:sp>
        <p:nvSpPr>
          <p:cNvPr id="9" name="Rectangle 42"/>
          <p:cNvSpPr>
            <a:spLocks noGrp="1" noChangeArrowheads="1"/>
          </p:cNvSpPr>
          <p:nvPr>
            <p:ph type="sldNum" sz="quarter" idx="12"/>
          </p:nvPr>
        </p:nvSpPr>
        <p:spPr>
          <a:ln/>
        </p:spPr>
        <p:txBody>
          <a:bodyPr/>
          <a:lstStyle>
            <a:lvl1pPr>
              <a:defRPr/>
            </a:lvl1pPr>
          </a:lstStyle>
          <a:p>
            <a:pPr>
              <a:defRPr/>
            </a:pPr>
            <a:fld id="{0C49B94C-580E-9447-8704-B91E415D7C98}" type="slidenum">
              <a:rPr lang="en-US"/>
              <a:pPr>
                <a:defRPr/>
              </a:pPr>
              <a:t>‹#›</a:t>
            </a:fld>
            <a:endParaRPr lang="en-US"/>
          </a:p>
        </p:txBody>
      </p:sp>
    </p:spTree>
    <p:extLst>
      <p:ext uri="{BB962C8B-B14F-4D97-AF65-F5344CB8AC3E}">
        <p14:creationId xmlns:p14="http://schemas.microsoft.com/office/powerpoint/2010/main" val="22760571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0"/>
          <p:cNvSpPr>
            <a:spLocks noGrp="1" noChangeArrowheads="1"/>
          </p:cNvSpPr>
          <p:nvPr>
            <p:ph type="dt" sz="half" idx="10"/>
          </p:nvPr>
        </p:nvSpPr>
        <p:spPr>
          <a:ln/>
        </p:spPr>
        <p:txBody>
          <a:bodyPr/>
          <a:lstStyle>
            <a:lvl1pPr>
              <a:defRPr/>
            </a:lvl1pPr>
          </a:lstStyle>
          <a:p>
            <a:pPr>
              <a:defRPr/>
            </a:pPr>
            <a:endParaRPr lang="en-US"/>
          </a:p>
        </p:txBody>
      </p:sp>
      <p:sp>
        <p:nvSpPr>
          <p:cNvPr id="4" name="Rectangle 41"/>
          <p:cNvSpPr>
            <a:spLocks noGrp="1" noChangeArrowheads="1"/>
          </p:cNvSpPr>
          <p:nvPr>
            <p:ph type="ftr" sz="quarter" idx="11"/>
          </p:nvPr>
        </p:nvSpPr>
        <p:spPr>
          <a:ln/>
        </p:spPr>
        <p:txBody>
          <a:bodyPr/>
          <a:lstStyle>
            <a:lvl1pPr>
              <a:defRPr/>
            </a:lvl1pPr>
          </a:lstStyle>
          <a:p>
            <a:pPr>
              <a:defRPr/>
            </a:pPr>
            <a:endParaRPr lang="en-US"/>
          </a:p>
        </p:txBody>
      </p:sp>
      <p:sp>
        <p:nvSpPr>
          <p:cNvPr id="5" name="Rectangle 42"/>
          <p:cNvSpPr>
            <a:spLocks noGrp="1" noChangeArrowheads="1"/>
          </p:cNvSpPr>
          <p:nvPr>
            <p:ph type="sldNum" sz="quarter" idx="12"/>
          </p:nvPr>
        </p:nvSpPr>
        <p:spPr>
          <a:ln/>
        </p:spPr>
        <p:txBody>
          <a:bodyPr/>
          <a:lstStyle>
            <a:lvl1pPr>
              <a:defRPr/>
            </a:lvl1pPr>
          </a:lstStyle>
          <a:p>
            <a:pPr>
              <a:defRPr/>
            </a:pPr>
            <a:fld id="{E79503BA-E8E1-F549-91FE-6FDB4A52BC5E}" type="slidenum">
              <a:rPr lang="en-US"/>
              <a:pPr>
                <a:defRPr/>
              </a:pPr>
              <a:t>‹#›</a:t>
            </a:fld>
            <a:endParaRPr lang="en-US"/>
          </a:p>
        </p:txBody>
      </p:sp>
    </p:spTree>
    <p:extLst>
      <p:ext uri="{BB962C8B-B14F-4D97-AF65-F5344CB8AC3E}">
        <p14:creationId xmlns:p14="http://schemas.microsoft.com/office/powerpoint/2010/main" val="421757232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0"/>
          <p:cNvSpPr>
            <a:spLocks noGrp="1" noChangeArrowheads="1"/>
          </p:cNvSpPr>
          <p:nvPr>
            <p:ph type="dt" sz="half" idx="10"/>
          </p:nvPr>
        </p:nvSpPr>
        <p:spPr>
          <a:ln/>
        </p:spPr>
        <p:txBody>
          <a:bodyPr/>
          <a:lstStyle>
            <a:lvl1pPr>
              <a:defRPr/>
            </a:lvl1pPr>
          </a:lstStyle>
          <a:p>
            <a:pPr>
              <a:defRPr/>
            </a:pPr>
            <a:endParaRPr lang="en-US"/>
          </a:p>
        </p:txBody>
      </p:sp>
      <p:sp>
        <p:nvSpPr>
          <p:cNvPr id="3" name="Rectangle 41"/>
          <p:cNvSpPr>
            <a:spLocks noGrp="1" noChangeArrowheads="1"/>
          </p:cNvSpPr>
          <p:nvPr>
            <p:ph type="ftr" sz="quarter" idx="11"/>
          </p:nvPr>
        </p:nvSpPr>
        <p:spPr>
          <a:ln/>
        </p:spPr>
        <p:txBody>
          <a:bodyPr/>
          <a:lstStyle>
            <a:lvl1pPr>
              <a:defRPr/>
            </a:lvl1pPr>
          </a:lstStyle>
          <a:p>
            <a:pPr>
              <a:defRPr/>
            </a:pPr>
            <a:endParaRPr lang="en-US"/>
          </a:p>
        </p:txBody>
      </p:sp>
      <p:sp>
        <p:nvSpPr>
          <p:cNvPr id="4" name="Rectangle 42"/>
          <p:cNvSpPr>
            <a:spLocks noGrp="1" noChangeArrowheads="1"/>
          </p:cNvSpPr>
          <p:nvPr>
            <p:ph type="sldNum" sz="quarter" idx="12"/>
          </p:nvPr>
        </p:nvSpPr>
        <p:spPr>
          <a:ln/>
        </p:spPr>
        <p:txBody>
          <a:bodyPr/>
          <a:lstStyle>
            <a:lvl1pPr>
              <a:defRPr/>
            </a:lvl1pPr>
          </a:lstStyle>
          <a:p>
            <a:pPr>
              <a:defRPr/>
            </a:pPr>
            <a:fld id="{7A64C6F9-5445-EF4E-A4C7-DEED9F1F9787}" type="slidenum">
              <a:rPr lang="en-US"/>
              <a:pPr>
                <a:defRPr/>
              </a:pPr>
              <a:t>‹#›</a:t>
            </a:fld>
            <a:endParaRPr lang="en-US"/>
          </a:p>
        </p:txBody>
      </p:sp>
    </p:spTree>
    <p:extLst>
      <p:ext uri="{BB962C8B-B14F-4D97-AF65-F5344CB8AC3E}">
        <p14:creationId xmlns:p14="http://schemas.microsoft.com/office/powerpoint/2010/main" val="73386904"/>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10.xml.rels><?xml version="1.0" encoding="UTF-8" standalone="yes"?>
<Relationships xmlns="http://schemas.openxmlformats.org/package/2006/relationships"><Relationship Id="rId1" Type="http://schemas.openxmlformats.org/officeDocument/2006/relationships/slideLayout" Target="../slideLayouts/slideLayout105.xml"/><Relationship Id="rId2"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11" Type="http://schemas.openxmlformats.org/officeDocument/2006/relationships/slideLayout" Target="../slideLayouts/slideLayout116.xml"/><Relationship Id="rId12" Type="http://schemas.openxmlformats.org/officeDocument/2006/relationships/slideLayout" Target="../slideLayouts/slideLayout117.xml"/><Relationship Id="rId13" Type="http://schemas.openxmlformats.org/officeDocument/2006/relationships/theme" Target="../theme/theme11.xml"/><Relationship Id="rId1" Type="http://schemas.openxmlformats.org/officeDocument/2006/relationships/slideLayout" Target="../slideLayouts/slideLayout106.xml"/><Relationship Id="rId2" Type="http://schemas.openxmlformats.org/officeDocument/2006/relationships/slideLayout" Target="../slideLayouts/slideLayout107.xml"/><Relationship Id="rId3" Type="http://schemas.openxmlformats.org/officeDocument/2006/relationships/slideLayout" Target="../slideLayouts/slideLayout108.xml"/><Relationship Id="rId4" Type="http://schemas.openxmlformats.org/officeDocument/2006/relationships/slideLayout" Target="../slideLayouts/slideLayout109.xml"/><Relationship Id="rId5" Type="http://schemas.openxmlformats.org/officeDocument/2006/relationships/slideLayout" Target="../slideLayouts/slideLayout110.xml"/><Relationship Id="rId6" Type="http://schemas.openxmlformats.org/officeDocument/2006/relationships/slideLayout" Target="../slideLayouts/slideLayout111.xml"/><Relationship Id="rId7" Type="http://schemas.openxmlformats.org/officeDocument/2006/relationships/slideLayout" Target="../slideLayouts/slideLayout112.xml"/><Relationship Id="rId8" Type="http://schemas.openxmlformats.org/officeDocument/2006/relationships/slideLayout" Target="../slideLayouts/slideLayout113.xml"/><Relationship Id="rId9" Type="http://schemas.openxmlformats.org/officeDocument/2006/relationships/slideLayout" Target="../slideLayouts/slideLayout114.xml"/><Relationship Id="rId10" Type="http://schemas.openxmlformats.org/officeDocument/2006/relationships/slideLayout" Target="../slideLayouts/slideLayout115.xml"/></Relationships>
</file>

<file path=ppt/slideMasters/_rels/slideMaster12.xml.rels><?xml version="1.0" encoding="UTF-8" standalone="yes"?>
<Relationships xmlns="http://schemas.openxmlformats.org/package/2006/relationships"><Relationship Id="rId11" Type="http://schemas.openxmlformats.org/officeDocument/2006/relationships/slideLayout" Target="../slideLayouts/slideLayout128.xml"/><Relationship Id="rId12" Type="http://schemas.openxmlformats.org/officeDocument/2006/relationships/theme" Target="../theme/theme12.xml"/><Relationship Id="rId1" Type="http://schemas.openxmlformats.org/officeDocument/2006/relationships/slideLayout" Target="../slideLayouts/slideLayout118.xml"/><Relationship Id="rId2" Type="http://schemas.openxmlformats.org/officeDocument/2006/relationships/slideLayout" Target="../slideLayouts/slideLayout119.xml"/><Relationship Id="rId3" Type="http://schemas.openxmlformats.org/officeDocument/2006/relationships/slideLayout" Target="../slideLayouts/slideLayout120.xml"/><Relationship Id="rId4" Type="http://schemas.openxmlformats.org/officeDocument/2006/relationships/slideLayout" Target="../slideLayouts/slideLayout121.xml"/><Relationship Id="rId5" Type="http://schemas.openxmlformats.org/officeDocument/2006/relationships/slideLayout" Target="../slideLayouts/slideLayout122.xml"/><Relationship Id="rId6" Type="http://schemas.openxmlformats.org/officeDocument/2006/relationships/slideLayout" Target="../slideLayouts/slideLayout123.xml"/><Relationship Id="rId7" Type="http://schemas.openxmlformats.org/officeDocument/2006/relationships/slideLayout" Target="../slideLayouts/slideLayout124.xml"/><Relationship Id="rId8" Type="http://schemas.openxmlformats.org/officeDocument/2006/relationships/slideLayout" Target="../slideLayouts/slideLayout125.xml"/><Relationship Id="rId9" Type="http://schemas.openxmlformats.org/officeDocument/2006/relationships/slideLayout" Target="../slideLayouts/slideLayout126.xml"/><Relationship Id="rId10" Type="http://schemas.openxmlformats.org/officeDocument/2006/relationships/slideLayout" Target="../slideLayouts/slideLayout127.xml"/></Relationships>
</file>

<file path=ppt/slideMasters/_rels/slideMaster13.xml.rels><?xml version="1.0" encoding="UTF-8" standalone="yes"?>
<Relationships xmlns="http://schemas.openxmlformats.org/package/2006/relationships"><Relationship Id="rId11" Type="http://schemas.openxmlformats.org/officeDocument/2006/relationships/slideLayout" Target="../slideLayouts/slideLayout139.xml"/><Relationship Id="rId12" Type="http://schemas.openxmlformats.org/officeDocument/2006/relationships/theme" Target="../theme/theme13.xml"/><Relationship Id="rId1" Type="http://schemas.openxmlformats.org/officeDocument/2006/relationships/slideLayout" Target="../slideLayouts/slideLayout129.xml"/><Relationship Id="rId2" Type="http://schemas.openxmlformats.org/officeDocument/2006/relationships/slideLayout" Target="../slideLayouts/slideLayout130.xml"/><Relationship Id="rId3" Type="http://schemas.openxmlformats.org/officeDocument/2006/relationships/slideLayout" Target="../slideLayouts/slideLayout131.xml"/><Relationship Id="rId4" Type="http://schemas.openxmlformats.org/officeDocument/2006/relationships/slideLayout" Target="../slideLayouts/slideLayout132.xml"/><Relationship Id="rId5" Type="http://schemas.openxmlformats.org/officeDocument/2006/relationships/slideLayout" Target="../slideLayouts/slideLayout133.xml"/><Relationship Id="rId6" Type="http://schemas.openxmlformats.org/officeDocument/2006/relationships/slideLayout" Target="../slideLayouts/slideLayout134.xml"/><Relationship Id="rId7" Type="http://schemas.openxmlformats.org/officeDocument/2006/relationships/slideLayout" Target="../slideLayouts/slideLayout135.xml"/><Relationship Id="rId8" Type="http://schemas.openxmlformats.org/officeDocument/2006/relationships/slideLayout" Target="../slideLayouts/slideLayout136.xml"/><Relationship Id="rId9" Type="http://schemas.openxmlformats.org/officeDocument/2006/relationships/slideLayout" Target="../slideLayouts/slideLayout137.xml"/><Relationship Id="rId10" Type="http://schemas.openxmlformats.org/officeDocument/2006/relationships/slideLayout" Target="../slideLayouts/slideLayout138.xml"/></Relationships>
</file>

<file path=ppt/slideMasters/_rels/slideMaster14.xml.rels><?xml version="1.0" encoding="UTF-8" standalone="yes"?>
<Relationships xmlns="http://schemas.openxmlformats.org/package/2006/relationships"><Relationship Id="rId11" Type="http://schemas.openxmlformats.org/officeDocument/2006/relationships/slideLayout" Target="../slideLayouts/slideLayout150.xml"/><Relationship Id="rId12" Type="http://schemas.openxmlformats.org/officeDocument/2006/relationships/theme" Target="../theme/theme14.xml"/><Relationship Id="rId1" Type="http://schemas.openxmlformats.org/officeDocument/2006/relationships/slideLayout" Target="../slideLayouts/slideLayout140.xml"/><Relationship Id="rId2" Type="http://schemas.openxmlformats.org/officeDocument/2006/relationships/slideLayout" Target="../slideLayouts/slideLayout141.xml"/><Relationship Id="rId3" Type="http://schemas.openxmlformats.org/officeDocument/2006/relationships/slideLayout" Target="../slideLayouts/slideLayout142.xml"/><Relationship Id="rId4" Type="http://schemas.openxmlformats.org/officeDocument/2006/relationships/slideLayout" Target="../slideLayouts/slideLayout143.xml"/><Relationship Id="rId5" Type="http://schemas.openxmlformats.org/officeDocument/2006/relationships/slideLayout" Target="../slideLayouts/slideLayout144.xml"/><Relationship Id="rId6" Type="http://schemas.openxmlformats.org/officeDocument/2006/relationships/slideLayout" Target="../slideLayouts/slideLayout145.xml"/><Relationship Id="rId7" Type="http://schemas.openxmlformats.org/officeDocument/2006/relationships/slideLayout" Target="../slideLayouts/slideLayout146.xml"/><Relationship Id="rId8" Type="http://schemas.openxmlformats.org/officeDocument/2006/relationships/slideLayout" Target="../slideLayouts/slideLayout147.xml"/><Relationship Id="rId9" Type="http://schemas.openxmlformats.org/officeDocument/2006/relationships/slideLayout" Target="../slideLayouts/slideLayout148.xml"/><Relationship Id="rId10" Type="http://schemas.openxmlformats.org/officeDocument/2006/relationships/slideLayout" Target="../slideLayouts/slideLayout149.xml"/></Relationships>
</file>

<file path=ppt/slideMasters/_rels/slideMaster15.xml.rels><?xml version="1.0" encoding="UTF-8" standalone="yes"?>
<Relationships xmlns="http://schemas.openxmlformats.org/package/2006/relationships"><Relationship Id="rId3" Type="http://schemas.openxmlformats.org/officeDocument/2006/relationships/slideLayout" Target="../slideLayouts/slideLayout153.xml"/><Relationship Id="rId4" Type="http://schemas.openxmlformats.org/officeDocument/2006/relationships/slideLayout" Target="../slideLayouts/slideLayout154.xml"/><Relationship Id="rId5" Type="http://schemas.openxmlformats.org/officeDocument/2006/relationships/theme" Target="../theme/theme15.xml"/><Relationship Id="rId1" Type="http://schemas.openxmlformats.org/officeDocument/2006/relationships/slideLayout" Target="../slideLayouts/slideLayout151.xml"/><Relationship Id="rId2" Type="http://schemas.openxmlformats.org/officeDocument/2006/relationships/slideLayout" Target="../slideLayouts/slideLayout152.xml"/></Relationships>
</file>

<file path=ppt/slideMasters/_rels/slideMaster16.xml.rels><?xml version="1.0" encoding="UTF-8" standalone="yes"?>
<Relationships xmlns="http://schemas.openxmlformats.org/package/2006/relationships"><Relationship Id="rId11" Type="http://schemas.openxmlformats.org/officeDocument/2006/relationships/slideLayout" Target="../slideLayouts/slideLayout165.xml"/><Relationship Id="rId12" Type="http://schemas.openxmlformats.org/officeDocument/2006/relationships/theme" Target="../theme/theme16.xml"/><Relationship Id="rId13" Type="http://schemas.openxmlformats.org/officeDocument/2006/relationships/image" Target="../media/image4.jpeg"/><Relationship Id="rId1" Type="http://schemas.openxmlformats.org/officeDocument/2006/relationships/slideLayout" Target="../slideLayouts/slideLayout155.xml"/><Relationship Id="rId2" Type="http://schemas.openxmlformats.org/officeDocument/2006/relationships/slideLayout" Target="../slideLayouts/slideLayout156.xml"/><Relationship Id="rId3" Type="http://schemas.openxmlformats.org/officeDocument/2006/relationships/slideLayout" Target="../slideLayouts/slideLayout157.xml"/><Relationship Id="rId4" Type="http://schemas.openxmlformats.org/officeDocument/2006/relationships/slideLayout" Target="../slideLayouts/slideLayout158.xml"/><Relationship Id="rId5" Type="http://schemas.openxmlformats.org/officeDocument/2006/relationships/slideLayout" Target="../slideLayouts/slideLayout159.xml"/><Relationship Id="rId6" Type="http://schemas.openxmlformats.org/officeDocument/2006/relationships/slideLayout" Target="../slideLayouts/slideLayout160.xml"/><Relationship Id="rId7" Type="http://schemas.openxmlformats.org/officeDocument/2006/relationships/slideLayout" Target="../slideLayouts/slideLayout161.xml"/><Relationship Id="rId8" Type="http://schemas.openxmlformats.org/officeDocument/2006/relationships/slideLayout" Target="../slideLayouts/slideLayout162.xml"/><Relationship Id="rId9" Type="http://schemas.openxmlformats.org/officeDocument/2006/relationships/slideLayout" Target="../slideLayouts/slideLayout163.xml"/><Relationship Id="rId10" Type="http://schemas.openxmlformats.org/officeDocument/2006/relationships/slideLayout" Target="../slideLayouts/slideLayout164.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5.xml"/><Relationship Id="rId12" Type="http://schemas.openxmlformats.org/officeDocument/2006/relationships/theme" Target="../theme/theme2.xml"/><Relationship Id="rId13" Type="http://schemas.openxmlformats.org/officeDocument/2006/relationships/image" Target="../media/image1.jpeg"/><Relationship Id="rId1" Type="http://schemas.openxmlformats.org/officeDocument/2006/relationships/slideLayout" Target="../slideLayouts/slideLayout15.xml"/><Relationship Id="rId2" Type="http://schemas.openxmlformats.org/officeDocument/2006/relationships/slideLayout" Target="../slideLayouts/slideLayout16.xml"/><Relationship Id="rId3" Type="http://schemas.openxmlformats.org/officeDocument/2006/relationships/slideLayout" Target="../slideLayouts/slideLayout17.xml"/><Relationship Id="rId4" Type="http://schemas.openxmlformats.org/officeDocument/2006/relationships/slideLayout" Target="../slideLayouts/slideLayout18.xml"/><Relationship Id="rId5" Type="http://schemas.openxmlformats.org/officeDocument/2006/relationships/slideLayout" Target="../slideLayouts/slideLayout19.xml"/><Relationship Id="rId6" Type="http://schemas.openxmlformats.org/officeDocument/2006/relationships/slideLayout" Target="../slideLayouts/slideLayout20.xml"/><Relationship Id="rId7" Type="http://schemas.openxmlformats.org/officeDocument/2006/relationships/slideLayout" Target="../slideLayouts/slideLayout21.xml"/><Relationship Id="rId8" Type="http://schemas.openxmlformats.org/officeDocument/2006/relationships/slideLayout" Target="../slideLayouts/slideLayout22.xml"/><Relationship Id="rId9" Type="http://schemas.openxmlformats.org/officeDocument/2006/relationships/slideLayout" Target="../slideLayouts/slideLayout23.xml"/><Relationship Id="rId10" Type="http://schemas.openxmlformats.org/officeDocument/2006/relationships/slideLayout" Target="../slideLayouts/slideLayout24.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6.xml"/><Relationship Id="rId12" Type="http://schemas.openxmlformats.org/officeDocument/2006/relationships/theme" Target="../theme/theme3.xml"/><Relationship Id="rId13" Type="http://schemas.openxmlformats.org/officeDocument/2006/relationships/image" Target="../media/image2.png"/><Relationship Id="rId1" Type="http://schemas.openxmlformats.org/officeDocument/2006/relationships/slideLayout" Target="../slideLayouts/slideLayout26.xml"/><Relationship Id="rId2" Type="http://schemas.openxmlformats.org/officeDocument/2006/relationships/slideLayout" Target="../slideLayouts/slideLayout27.xml"/><Relationship Id="rId3" Type="http://schemas.openxmlformats.org/officeDocument/2006/relationships/slideLayout" Target="../slideLayouts/slideLayout28.xml"/><Relationship Id="rId4" Type="http://schemas.openxmlformats.org/officeDocument/2006/relationships/slideLayout" Target="../slideLayouts/slideLayout29.xml"/><Relationship Id="rId5" Type="http://schemas.openxmlformats.org/officeDocument/2006/relationships/slideLayout" Target="../slideLayouts/slideLayout30.xml"/><Relationship Id="rId6" Type="http://schemas.openxmlformats.org/officeDocument/2006/relationships/slideLayout" Target="../slideLayouts/slideLayout31.xml"/><Relationship Id="rId7" Type="http://schemas.openxmlformats.org/officeDocument/2006/relationships/slideLayout" Target="../slideLayouts/slideLayout32.xml"/><Relationship Id="rId8" Type="http://schemas.openxmlformats.org/officeDocument/2006/relationships/slideLayout" Target="../slideLayouts/slideLayout33.xml"/><Relationship Id="rId9" Type="http://schemas.openxmlformats.org/officeDocument/2006/relationships/slideLayout" Target="../slideLayouts/slideLayout34.xml"/><Relationship Id="rId10" Type="http://schemas.openxmlformats.org/officeDocument/2006/relationships/slideLayout" Target="../slideLayouts/slideLayout35.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7.xml"/><Relationship Id="rId12" Type="http://schemas.openxmlformats.org/officeDocument/2006/relationships/theme" Target="../theme/theme4.xml"/><Relationship Id="rId1" Type="http://schemas.openxmlformats.org/officeDocument/2006/relationships/slideLayout" Target="../slideLayouts/slideLayout37.xml"/><Relationship Id="rId2" Type="http://schemas.openxmlformats.org/officeDocument/2006/relationships/slideLayout" Target="../slideLayouts/slideLayout38.xml"/><Relationship Id="rId3" Type="http://schemas.openxmlformats.org/officeDocument/2006/relationships/slideLayout" Target="../slideLayouts/slideLayout39.xml"/><Relationship Id="rId4" Type="http://schemas.openxmlformats.org/officeDocument/2006/relationships/slideLayout" Target="../slideLayouts/slideLayout40.xml"/><Relationship Id="rId5" Type="http://schemas.openxmlformats.org/officeDocument/2006/relationships/slideLayout" Target="../slideLayouts/slideLayout41.xml"/><Relationship Id="rId6" Type="http://schemas.openxmlformats.org/officeDocument/2006/relationships/slideLayout" Target="../slideLayouts/slideLayout42.xml"/><Relationship Id="rId7" Type="http://schemas.openxmlformats.org/officeDocument/2006/relationships/slideLayout" Target="../slideLayouts/slideLayout43.xml"/><Relationship Id="rId8" Type="http://schemas.openxmlformats.org/officeDocument/2006/relationships/slideLayout" Target="../slideLayouts/slideLayout44.xml"/><Relationship Id="rId9" Type="http://schemas.openxmlformats.org/officeDocument/2006/relationships/slideLayout" Target="../slideLayouts/slideLayout45.xml"/><Relationship Id="rId10" Type="http://schemas.openxmlformats.org/officeDocument/2006/relationships/slideLayout" Target="../slideLayouts/slideLayout46.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58.xml"/><Relationship Id="rId12" Type="http://schemas.openxmlformats.org/officeDocument/2006/relationships/theme" Target="../theme/theme5.xml"/><Relationship Id="rId1" Type="http://schemas.openxmlformats.org/officeDocument/2006/relationships/slideLayout" Target="../slideLayouts/slideLayout48.xml"/><Relationship Id="rId2" Type="http://schemas.openxmlformats.org/officeDocument/2006/relationships/slideLayout" Target="../slideLayouts/slideLayout49.xml"/><Relationship Id="rId3" Type="http://schemas.openxmlformats.org/officeDocument/2006/relationships/slideLayout" Target="../slideLayouts/slideLayout50.xml"/><Relationship Id="rId4" Type="http://schemas.openxmlformats.org/officeDocument/2006/relationships/slideLayout" Target="../slideLayouts/slideLayout51.xml"/><Relationship Id="rId5" Type="http://schemas.openxmlformats.org/officeDocument/2006/relationships/slideLayout" Target="../slideLayouts/slideLayout52.xml"/><Relationship Id="rId6" Type="http://schemas.openxmlformats.org/officeDocument/2006/relationships/slideLayout" Target="../slideLayouts/slideLayout53.xml"/><Relationship Id="rId7" Type="http://schemas.openxmlformats.org/officeDocument/2006/relationships/slideLayout" Target="../slideLayouts/slideLayout54.xml"/><Relationship Id="rId8" Type="http://schemas.openxmlformats.org/officeDocument/2006/relationships/slideLayout" Target="../slideLayouts/slideLayout55.xml"/><Relationship Id="rId9" Type="http://schemas.openxmlformats.org/officeDocument/2006/relationships/slideLayout" Target="../slideLayouts/slideLayout56.xml"/><Relationship Id="rId10" Type="http://schemas.openxmlformats.org/officeDocument/2006/relationships/slideLayout" Target="../slideLayouts/slideLayout57.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69.xml"/><Relationship Id="rId12" Type="http://schemas.openxmlformats.org/officeDocument/2006/relationships/theme" Target="../theme/theme6.xml"/><Relationship Id="rId1" Type="http://schemas.openxmlformats.org/officeDocument/2006/relationships/slideLayout" Target="../slideLayouts/slideLayout59.xml"/><Relationship Id="rId2" Type="http://schemas.openxmlformats.org/officeDocument/2006/relationships/slideLayout" Target="../slideLayouts/slideLayout60.xml"/><Relationship Id="rId3" Type="http://schemas.openxmlformats.org/officeDocument/2006/relationships/slideLayout" Target="../slideLayouts/slideLayout61.xml"/><Relationship Id="rId4" Type="http://schemas.openxmlformats.org/officeDocument/2006/relationships/slideLayout" Target="../slideLayouts/slideLayout62.xml"/><Relationship Id="rId5" Type="http://schemas.openxmlformats.org/officeDocument/2006/relationships/slideLayout" Target="../slideLayouts/slideLayout63.xml"/><Relationship Id="rId6" Type="http://schemas.openxmlformats.org/officeDocument/2006/relationships/slideLayout" Target="../slideLayouts/slideLayout64.xml"/><Relationship Id="rId7" Type="http://schemas.openxmlformats.org/officeDocument/2006/relationships/slideLayout" Target="../slideLayouts/slideLayout65.xml"/><Relationship Id="rId8" Type="http://schemas.openxmlformats.org/officeDocument/2006/relationships/slideLayout" Target="../slideLayouts/slideLayout66.xml"/><Relationship Id="rId9" Type="http://schemas.openxmlformats.org/officeDocument/2006/relationships/slideLayout" Target="../slideLayouts/slideLayout67.xml"/><Relationship Id="rId10" Type="http://schemas.openxmlformats.org/officeDocument/2006/relationships/slideLayout" Target="../slideLayouts/slideLayout68.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80.xml"/><Relationship Id="rId12" Type="http://schemas.openxmlformats.org/officeDocument/2006/relationships/theme" Target="../theme/theme7.xml"/><Relationship Id="rId13" Type="http://schemas.openxmlformats.org/officeDocument/2006/relationships/image" Target="../media/image3.jpeg"/><Relationship Id="rId1" Type="http://schemas.openxmlformats.org/officeDocument/2006/relationships/slideLayout" Target="../slideLayouts/slideLayout70.xml"/><Relationship Id="rId2" Type="http://schemas.openxmlformats.org/officeDocument/2006/relationships/slideLayout" Target="../slideLayouts/slideLayout71.xml"/><Relationship Id="rId3" Type="http://schemas.openxmlformats.org/officeDocument/2006/relationships/slideLayout" Target="../slideLayouts/slideLayout72.xml"/><Relationship Id="rId4" Type="http://schemas.openxmlformats.org/officeDocument/2006/relationships/slideLayout" Target="../slideLayouts/slideLayout73.xml"/><Relationship Id="rId5" Type="http://schemas.openxmlformats.org/officeDocument/2006/relationships/slideLayout" Target="../slideLayouts/slideLayout74.xml"/><Relationship Id="rId6" Type="http://schemas.openxmlformats.org/officeDocument/2006/relationships/slideLayout" Target="../slideLayouts/slideLayout75.xml"/><Relationship Id="rId7" Type="http://schemas.openxmlformats.org/officeDocument/2006/relationships/slideLayout" Target="../slideLayouts/slideLayout76.xml"/><Relationship Id="rId8" Type="http://schemas.openxmlformats.org/officeDocument/2006/relationships/slideLayout" Target="../slideLayouts/slideLayout77.xml"/><Relationship Id="rId9" Type="http://schemas.openxmlformats.org/officeDocument/2006/relationships/slideLayout" Target="../slideLayouts/slideLayout78.xml"/><Relationship Id="rId10" Type="http://schemas.openxmlformats.org/officeDocument/2006/relationships/slideLayout" Target="../slideLayouts/slideLayout79.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91.xml"/><Relationship Id="rId12" Type="http://schemas.openxmlformats.org/officeDocument/2006/relationships/slideLayout" Target="../slideLayouts/slideLayout92.xml"/><Relationship Id="rId13" Type="http://schemas.openxmlformats.org/officeDocument/2006/relationships/theme" Target="../theme/theme8.xml"/><Relationship Id="rId1" Type="http://schemas.openxmlformats.org/officeDocument/2006/relationships/slideLayout" Target="../slideLayouts/slideLayout81.xml"/><Relationship Id="rId2" Type="http://schemas.openxmlformats.org/officeDocument/2006/relationships/slideLayout" Target="../slideLayouts/slideLayout82.xml"/><Relationship Id="rId3" Type="http://schemas.openxmlformats.org/officeDocument/2006/relationships/slideLayout" Target="../slideLayouts/slideLayout83.xml"/><Relationship Id="rId4" Type="http://schemas.openxmlformats.org/officeDocument/2006/relationships/slideLayout" Target="../slideLayouts/slideLayout84.xml"/><Relationship Id="rId5" Type="http://schemas.openxmlformats.org/officeDocument/2006/relationships/slideLayout" Target="../slideLayouts/slideLayout85.xml"/><Relationship Id="rId6" Type="http://schemas.openxmlformats.org/officeDocument/2006/relationships/slideLayout" Target="../slideLayouts/slideLayout86.xml"/><Relationship Id="rId7" Type="http://schemas.openxmlformats.org/officeDocument/2006/relationships/slideLayout" Target="../slideLayouts/slideLayout87.xml"/><Relationship Id="rId8" Type="http://schemas.openxmlformats.org/officeDocument/2006/relationships/slideLayout" Target="../slideLayouts/slideLayout88.xml"/><Relationship Id="rId9" Type="http://schemas.openxmlformats.org/officeDocument/2006/relationships/slideLayout" Target="../slideLayouts/slideLayout89.xml"/><Relationship Id="rId10" Type="http://schemas.openxmlformats.org/officeDocument/2006/relationships/slideLayout" Target="../slideLayouts/slideLayout90.xml"/></Relationships>
</file>

<file path=ppt/slideMasters/_rels/slideMaster9.xml.rels><?xml version="1.0" encoding="UTF-8" standalone="yes"?>
<Relationships xmlns="http://schemas.openxmlformats.org/package/2006/relationships"><Relationship Id="rId11" Type="http://schemas.openxmlformats.org/officeDocument/2006/relationships/slideLayout" Target="../slideLayouts/slideLayout103.xml"/><Relationship Id="rId12" Type="http://schemas.openxmlformats.org/officeDocument/2006/relationships/slideLayout" Target="../slideLayouts/slideLayout104.xml"/><Relationship Id="rId13" Type="http://schemas.openxmlformats.org/officeDocument/2006/relationships/theme" Target="../theme/theme9.xml"/><Relationship Id="rId1" Type="http://schemas.openxmlformats.org/officeDocument/2006/relationships/slideLayout" Target="../slideLayouts/slideLayout93.xml"/><Relationship Id="rId2" Type="http://schemas.openxmlformats.org/officeDocument/2006/relationships/slideLayout" Target="../slideLayouts/slideLayout94.xml"/><Relationship Id="rId3" Type="http://schemas.openxmlformats.org/officeDocument/2006/relationships/slideLayout" Target="../slideLayouts/slideLayout95.xml"/><Relationship Id="rId4" Type="http://schemas.openxmlformats.org/officeDocument/2006/relationships/slideLayout" Target="../slideLayouts/slideLayout96.xml"/><Relationship Id="rId5" Type="http://schemas.openxmlformats.org/officeDocument/2006/relationships/slideLayout" Target="../slideLayouts/slideLayout97.xml"/><Relationship Id="rId6" Type="http://schemas.openxmlformats.org/officeDocument/2006/relationships/slideLayout" Target="../slideLayouts/slideLayout98.xml"/><Relationship Id="rId7" Type="http://schemas.openxmlformats.org/officeDocument/2006/relationships/slideLayout" Target="../slideLayouts/slideLayout99.xml"/><Relationship Id="rId8" Type="http://schemas.openxmlformats.org/officeDocument/2006/relationships/slideLayout" Target="../slideLayouts/slideLayout100.xml"/><Relationship Id="rId9" Type="http://schemas.openxmlformats.org/officeDocument/2006/relationships/slideLayout" Target="../slideLayouts/slideLayout101.xml"/><Relationship Id="rId10" Type="http://schemas.openxmlformats.org/officeDocument/2006/relationships/slideLayout" Target="../slideLayouts/slideLayout10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a:defRPr/>
            </a:pPr>
            <a:fld id="{2BC59A36-C913-3E40-983D-145BD3DF1D4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319" r:id="rId1"/>
    <p:sldLayoutId id="2147486320" r:id="rId2"/>
    <p:sldLayoutId id="2147486321" r:id="rId3"/>
    <p:sldLayoutId id="2147486322" r:id="rId4"/>
    <p:sldLayoutId id="2147486323" r:id="rId5"/>
    <p:sldLayoutId id="2147486324" r:id="rId6"/>
    <p:sldLayoutId id="2147486325" r:id="rId7"/>
    <p:sldLayoutId id="2147486326" r:id="rId8"/>
    <p:sldLayoutId id="2147486327" r:id="rId9"/>
    <p:sldLayoutId id="2147486328" r:id="rId10"/>
    <p:sldLayoutId id="2147486329" r:id="rId11"/>
    <p:sldLayoutId id="2147486330" r:id="rId12"/>
    <p:sldLayoutId id="2147486331" r:id="rId13"/>
    <p:sldLayoutId id="2147486332" r:id="rId14"/>
  </p:sldLayoutIdLst>
  <p:txStyles>
    <p:titleStyle>
      <a:lvl1pPr algn="ctr" rtl="0" eaLnBrk="0" fontAlgn="base" hangingPunct="0">
        <a:spcBef>
          <a:spcPct val="0"/>
        </a:spcBef>
        <a:spcAft>
          <a:spcPct val="0"/>
        </a:spcAft>
        <a:defRPr sz="4400">
          <a:solidFill>
            <a:schemeClr val="tx2"/>
          </a:solidFill>
          <a:latin typeface="+mj-lt"/>
          <a:ea typeface="ＭＳ Ｐゴシック" pitchFamily="-110" charset="-128"/>
          <a:cs typeface="ＭＳ Ｐゴシック" pitchFamily="-110" charset="-128"/>
        </a:defRPr>
      </a:lvl1pPr>
      <a:lvl2pPr algn="ctr" rtl="0" eaLnBrk="0" fontAlgn="base" hangingPunct="0">
        <a:spcBef>
          <a:spcPct val="0"/>
        </a:spcBef>
        <a:spcAft>
          <a:spcPct val="0"/>
        </a:spcAft>
        <a:defRPr sz="4400">
          <a:solidFill>
            <a:schemeClr val="tx2"/>
          </a:solidFill>
          <a:latin typeface="Times New Roman" pitchFamily="-111" charset="0"/>
          <a:ea typeface="ＭＳ Ｐゴシック" pitchFamily="-110" charset="-128"/>
          <a:cs typeface="ＭＳ Ｐゴシック" pitchFamily="-110" charset="-128"/>
        </a:defRPr>
      </a:lvl2pPr>
      <a:lvl3pPr algn="ctr" rtl="0" eaLnBrk="0" fontAlgn="base" hangingPunct="0">
        <a:spcBef>
          <a:spcPct val="0"/>
        </a:spcBef>
        <a:spcAft>
          <a:spcPct val="0"/>
        </a:spcAft>
        <a:defRPr sz="4400">
          <a:solidFill>
            <a:schemeClr val="tx2"/>
          </a:solidFill>
          <a:latin typeface="Times New Roman" pitchFamily="-111" charset="0"/>
          <a:ea typeface="ＭＳ Ｐゴシック" pitchFamily="-110" charset="-128"/>
          <a:cs typeface="ＭＳ Ｐゴシック" pitchFamily="-110" charset="-128"/>
        </a:defRPr>
      </a:lvl3pPr>
      <a:lvl4pPr algn="ctr" rtl="0" eaLnBrk="0" fontAlgn="base" hangingPunct="0">
        <a:spcBef>
          <a:spcPct val="0"/>
        </a:spcBef>
        <a:spcAft>
          <a:spcPct val="0"/>
        </a:spcAft>
        <a:defRPr sz="4400">
          <a:solidFill>
            <a:schemeClr val="tx2"/>
          </a:solidFill>
          <a:latin typeface="Times New Roman" pitchFamily="-111" charset="0"/>
          <a:ea typeface="ＭＳ Ｐゴシック" pitchFamily="-110" charset="-128"/>
          <a:cs typeface="ＭＳ Ｐゴシック" pitchFamily="-110" charset="-128"/>
        </a:defRPr>
      </a:lvl4pPr>
      <a:lvl5pPr algn="ctr" rtl="0" eaLnBrk="0" fontAlgn="base" hangingPunct="0">
        <a:spcBef>
          <a:spcPct val="0"/>
        </a:spcBef>
        <a:spcAft>
          <a:spcPct val="0"/>
        </a:spcAft>
        <a:defRPr sz="4400">
          <a:solidFill>
            <a:schemeClr val="tx2"/>
          </a:solidFill>
          <a:latin typeface="Times New Roman" pitchFamily="-111" charset="0"/>
          <a:ea typeface="ＭＳ Ｐゴシック" pitchFamily="-110" charset="-128"/>
          <a:cs typeface="ＭＳ Ｐゴシック" pitchFamily="-110"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0" charset="-128"/>
          <a:cs typeface="ＭＳ Ｐゴシック" pitchFamily="-110"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128"/>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673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673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mn-lt"/>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mn-lt"/>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a:defRPr/>
            </a:pPr>
            <a:fld id="{AD2A6D25-68FB-D842-9359-9C4AFE4B9FC2}"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445"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fontAlgn="base" hangingPunct="1">
              <a:spcBef>
                <a:spcPct val="0"/>
              </a:spcBef>
              <a:defRPr sz="1200">
                <a:solidFill>
                  <a:srgbClr val="FFFFFF"/>
                </a:solidFill>
                <a:effectLst/>
                <a:latin typeface="Arial" pitchFamily="-105" charset="0"/>
                <a:ea typeface="+mn-ea"/>
                <a:cs typeface="+mn-cs"/>
              </a:defRPr>
            </a:lvl1pPr>
          </a:lstStyle>
          <a:p>
            <a:pPr>
              <a:defRPr/>
            </a:pPr>
            <a:endParaRPr lang="en-US"/>
          </a:p>
        </p:txBody>
      </p:sp>
      <p:sp>
        <p:nvSpPr>
          <p:cNvPr id="11267"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fontAlgn="base" hangingPunct="1">
              <a:spcBef>
                <a:spcPct val="0"/>
              </a:spcBef>
              <a:defRPr sz="1200">
                <a:solidFill>
                  <a:srgbClr val="FFFFFF"/>
                </a:solidFill>
                <a:effectLst/>
                <a:latin typeface="Arial" charset="0"/>
                <a:cs typeface="Geneva" charset="0"/>
              </a:defRPr>
            </a:lvl1pPr>
          </a:lstStyle>
          <a:p>
            <a:pPr>
              <a:defRPr/>
            </a:pPr>
            <a:fld id="{E443A8CF-95F0-5749-B78A-CDDF08EC3966}" type="slidenum">
              <a:rPr lang="en-US"/>
              <a:pPr>
                <a:defRPr/>
              </a:pPr>
              <a:t>‹#›</a:t>
            </a:fld>
            <a:endParaRPr lang="en-US"/>
          </a:p>
        </p:txBody>
      </p:sp>
      <p:grpSp>
        <p:nvGrpSpPr>
          <p:cNvPr id="118788" name="Group 4"/>
          <p:cNvGrpSpPr>
            <a:grpSpLocks/>
          </p:cNvGrpSpPr>
          <p:nvPr/>
        </p:nvGrpSpPr>
        <p:grpSpPr bwMode="auto">
          <a:xfrm>
            <a:off x="0" y="0"/>
            <a:ext cx="9140825" cy="6850063"/>
            <a:chOff x="0" y="0"/>
            <a:chExt cx="5758" cy="4315"/>
          </a:xfrm>
        </p:grpSpPr>
        <p:grpSp>
          <p:nvGrpSpPr>
            <p:cNvPr id="118792" name="Group 5"/>
            <p:cNvGrpSpPr>
              <a:grpSpLocks/>
            </p:cNvGrpSpPr>
            <p:nvPr userDrawn="1"/>
          </p:nvGrpSpPr>
          <p:grpSpPr bwMode="auto">
            <a:xfrm>
              <a:off x="1728" y="2230"/>
              <a:ext cx="4027" cy="2085"/>
              <a:chOff x="1728" y="2230"/>
              <a:chExt cx="4027" cy="2085"/>
            </a:xfrm>
          </p:grpSpPr>
          <p:sp>
            <p:nvSpPr>
              <p:cNvPr id="11270"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eaLnBrk="0" fontAlgn="t" hangingPunct="0">
                  <a:spcBef>
                    <a:spcPct val="50000"/>
                  </a:spcBef>
                  <a:defRPr/>
                </a:pPr>
                <a:endParaRPr lang="en-US" sz="3600">
                  <a:solidFill>
                    <a:srgbClr val="FFFFFF"/>
                  </a:solidFill>
                  <a:effectLst>
                    <a:outerShdw blurRad="38100" dist="38100" dir="2700000" algn="tl">
                      <a:srgbClr val="000000"/>
                    </a:outerShdw>
                  </a:effectLst>
                  <a:latin typeface="Garamond" pitchFamily="-105" charset="0"/>
                </a:endParaRPr>
              </a:p>
            </p:txBody>
          </p:sp>
          <p:sp>
            <p:nvSpPr>
              <p:cNvPr id="11271"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eaLnBrk="0" fontAlgn="t" hangingPunct="0">
                  <a:spcBef>
                    <a:spcPct val="50000"/>
                  </a:spcBef>
                  <a:defRPr/>
                </a:pPr>
                <a:endParaRPr lang="en-US" sz="3600">
                  <a:solidFill>
                    <a:srgbClr val="FFFFFF"/>
                  </a:solidFill>
                  <a:effectLst>
                    <a:outerShdw blurRad="38100" dist="38100" dir="2700000" algn="tl">
                      <a:srgbClr val="000000"/>
                    </a:outerShdw>
                  </a:effectLst>
                  <a:latin typeface="Garamond" pitchFamily="-105" charset="0"/>
                </a:endParaRPr>
              </a:p>
            </p:txBody>
          </p:sp>
          <p:sp>
            <p:nvSpPr>
              <p:cNvPr id="11272"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eaLnBrk="0" fontAlgn="t" hangingPunct="0">
                  <a:spcBef>
                    <a:spcPct val="50000"/>
                  </a:spcBef>
                  <a:defRPr/>
                </a:pPr>
                <a:endParaRPr lang="en-US" sz="3600">
                  <a:solidFill>
                    <a:srgbClr val="FFFFFF"/>
                  </a:solidFill>
                  <a:effectLst>
                    <a:outerShdw blurRad="38100" dist="38100" dir="2700000" algn="tl">
                      <a:srgbClr val="000000"/>
                    </a:outerShdw>
                  </a:effectLst>
                  <a:latin typeface="Garamond" pitchFamily="-105" charset="0"/>
                </a:endParaRPr>
              </a:p>
            </p:txBody>
          </p:sp>
          <p:sp>
            <p:nvSpPr>
              <p:cNvPr id="11273" name="Freeform 9"/>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eaLnBrk="0" fontAlgn="t" hangingPunct="0">
                  <a:spcBef>
                    <a:spcPct val="50000"/>
                  </a:spcBef>
                  <a:defRPr/>
                </a:pPr>
                <a:endParaRPr lang="en-US" sz="3600">
                  <a:solidFill>
                    <a:srgbClr val="FFFFFF"/>
                  </a:solidFill>
                  <a:effectLst>
                    <a:outerShdw blurRad="38100" dist="38100" dir="2700000" algn="tl">
                      <a:srgbClr val="000000"/>
                    </a:outerShdw>
                  </a:effectLst>
                  <a:latin typeface="Garamond" pitchFamily="-105" charset="0"/>
                </a:endParaRPr>
              </a:p>
            </p:txBody>
          </p:sp>
          <p:sp>
            <p:nvSpPr>
              <p:cNvPr id="11274"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eaLnBrk="0" fontAlgn="t" hangingPunct="0">
                  <a:spcBef>
                    <a:spcPct val="50000"/>
                  </a:spcBef>
                  <a:defRPr/>
                </a:pPr>
                <a:endParaRPr lang="en-US" sz="3600">
                  <a:solidFill>
                    <a:srgbClr val="FFFFFF"/>
                  </a:solidFill>
                  <a:effectLst>
                    <a:outerShdw blurRad="38100" dist="38100" dir="2700000" algn="tl">
                      <a:srgbClr val="000000"/>
                    </a:outerShdw>
                  </a:effectLst>
                  <a:latin typeface="Garamond" pitchFamily="-105" charset="0"/>
                </a:endParaRPr>
              </a:p>
            </p:txBody>
          </p:sp>
        </p:grpSp>
        <p:sp>
          <p:nvSpPr>
            <p:cNvPr id="11275"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eaLnBrk="0" fontAlgn="t" hangingPunct="0">
                <a:spcBef>
                  <a:spcPct val="50000"/>
                </a:spcBef>
                <a:defRPr/>
              </a:pPr>
              <a:endParaRPr lang="en-US" sz="3600">
                <a:solidFill>
                  <a:srgbClr val="FFFFFF"/>
                </a:solidFill>
                <a:effectLst>
                  <a:outerShdw blurRad="38100" dist="38100" dir="2700000" algn="tl">
                    <a:srgbClr val="000000"/>
                  </a:outerShdw>
                </a:effectLst>
                <a:latin typeface="Garamond" pitchFamily="-105" charset="0"/>
              </a:endParaRPr>
            </a:p>
          </p:txBody>
        </p:sp>
        <p:sp>
          <p:nvSpPr>
            <p:cNvPr id="11276" name="Freeform 12"/>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eaLnBrk="0" fontAlgn="t" hangingPunct="0">
                <a:spcBef>
                  <a:spcPct val="50000"/>
                </a:spcBef>
                <a:defRPr/>
              </a:pPr>
              <a:endParaRPr lang="en-US" sz="3600">
                <a:solidFill>
                  <a:srgbClr val="FFFFFF"/>
                </a:solidFill>
                <a:effectLst>
                  <a:outerShdw blurRad="38100" dist="38100" dir="2700000" algn="tl">
                    <a:srgbClr val="000000"/>
                  </a:outerShdw>
                </a:effectLst>
                <a:latin typeface="Garamond" pitchFamily="-105" charset="0"/>
              </a:endParaRPr>
            </a:p>
          </p:txBody>
        </p:sp>
      </p:grpSp>
      <p:sp>
        <p:nvSpPr>
          <p:cNvPr id="11277"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278"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fontAlgn="base" hangingPunct="1">
              <a:spcBef>
                <a:spcPct val="0"/>
              </a:spcBef>
              <a:defRPr sz="1200">
                <a:solidFill>
                  <a:srgbClr val="FFFFFF"/>
                </a:solidFill>
                <a:effectLst/>
                <a:latin typeface="Arial" pitchFamily="-105" charset="0"/>
                <a:ea typeface="+mn-ea"/>
                <a:cs typeface="+mn-cs"/>
              </a:defRPr>
            </a:lvl1pPr>
          </a:lstStyle>
          <a:p>
            <a:pPr>
              <a:defRPr/>
            </a:pPr>
            <a:endParaRPr lang="en-US"/>
          </a:p>
        </p:txBody>
      </p:sp>
      <p:sp>
        <p:nvSpPr>
          <p:cNvPr id="11279"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6446" r:id="rId1"/>
    <p:sldLayoutId id="2147486416" r:id="rId2"/>
    <p:sldLayoutId id="2147486417" r:id="rId3"/>
    <p:sldLayoutId id="2147486418" r:id="rId4"/>
    <p:sldLayoutId id="2147486419" r:id="rId5"/>
    <p:sldLayoutId id="2147486420" r:id="rId6"/>
    <p:sldLayoutId id="2147486421" r:id="rId7"/>
    <p:sldLayoutId id="2147486422" r:id="rId8"/>
    <p:sldLayoutId id="2147486423" r:id="rId9"/>
    <p:sldLayoutId id="2147486424" r:id="rId10"/>
    <p:sldLayoutId id="2147486425" r:id="rId11"/>
    <p:sldLayoutId id="2147486426" r:id="rId12"/>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pitchFamily="-105" charset="-128"/>
          <a:cs typeface="ＭＳ Ｐゴシック" pitchFamily="-105"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3209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209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12"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2"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a:defRPr/>
            </a:pPr>
            <a:fld id="{3E9CBC8D-5F28-B441-9892-EDF349123F7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447" r:id="rId1"/>
    <p:sldLayoutId id="2147486448" r:id="rId2"/>
    <p:sldLayoutId id="2147486449" r:id="rId3"/>
    <p:sldLayoutId id="2147486450" r:id="rId4"/>
    <p:sldLayoutId id="2147486451" r:id="rId5"/>
    <p:sldLayoutId id="2147486452" r:id="rId6"/>
    <p:sldLayoutId id="2147486453" r:id="rId7"/>
    <p:sldLayoutId id="2147486454" r:id="rId8"/>
    <p:sldLayoutId id="2147486455" r:id="rId9"/>
    <p:sldLayoutId id="2147486456" r:id="rId10"/>
    <p:sldLayoutId id="2147486457"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44386" name="Group 2"/>
          <p:cNvGrpSpPr>
            <a:grpSpLocks/>
          </p:cNvGrpSpPr>
          <p:nvPr/>
        </p:nvGrpSpPr>
        <p:grpSpPr bwMode="auto">
          <a:xfrm>
            <a:off x="0" y="0"/>
            <a:ext cx="9132888" cy="6845300"/>
            <a:chOff x="0" y="0"/>
            <a:chExt cx="5753" cy="4312"/>
          </a:xfrm>
        </p:grpSpPr>
        <p:sp>
          <p:nvSpPr>
            <p:cNvPr id="144389" name="Rectangle 3"/>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eaLnBrk="0" hangingPunct="0"/>
              <a:endParaRPr lang="zh-CN" altLang="en-US" sz="2400">
                <a:solidFill>
                  <a:srgbClr val="FFFFFF"/>
                </a:solidFill>
                <a:latin typeface="Arial" charset="0"/>
              </a:endParaRPr>
            </a:p>
          </p:txBody>
        </p:sp>
        <p:grpSp>
          <p:nvGrpSpPr>
            <p:cNvPr id="144390" name="Group 4"/>
            <p:cNvGrpSpPr>
              <a:grpSpLocks/>
            </p:cNvGrpSpPr>
            <p:nvPr/>
          </p:nvGrpSpPr>
          <p:grpSpPr bwMode="auto">
            <a:xfrm>
              <a:off x="246" y="204"/>
              <a:ext cx="5271" cy="3889"/>
              <a:chOff x="246" y="204"/>
              <a:chExt cx="5271" cy="3889"/>
            </a:xfrm>
          </p:grpSpPr>
          <p:sp>
            <p:nvSpPr>
              <p:cNvPr id="670725" name="Rectangle 5"/>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eaLnBrk="0" hangingPunct="0">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144396" name="Freeform 6"/>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44397" name="Freeform 7"/>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44398" name="Freeform 8"/>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44399" name="Freeform 9"/>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44400" name="Freeform 10"/>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44401" name="Freeform 11"/>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44402" name="Freeform 12"/>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44403" name="Freeform 13"/>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44404" name="Freeform 14"/>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44405" name="Freeform 15"/>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44406" name="Freeform 16"/>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44407" name="Freeform 17"/>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44408" name="Freeform 18"/>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44409" name="Freeform 19"/>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44410" name="Freeform 20"/>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44411" name="Freeform 21"/>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44412" name="Freeform 22"/>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44413" name="Freeform 23"/>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44414" name="Freeform 24"/>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44415" name="Freeform 25"/>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44416" name="Freeform 26"/>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44417" name="Freeform 27"/>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grpSp>
        <p:grpSp>
          <p:nvGrpSpPr>
            <p:cNvPr id="144391" name="Group 28"/>
            <p:cNvGrpSpPr>
              <a:grpSpLocks/>
            </p:cNvGrpSpPr>
            <p:nvPr/>
          </p:nvGrpSpPr>
          <p:grpSpPr bwMode="auto">
            <a:xfrm>
              <a:off x="0" y="0"/>
              <a:ext cx="1246" cy="1232"/>
              <a:chOff x="0" y="0"/>
              <a:chExt cx="1246" cy="1232"/>
            </a:xfrm>
          </p:grpSpPr>
          <p:sp>
            <p:nvSpPr>
              <p:cNvPr id="144392" name="Rectangle 29"/>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eaLnBrk="0" hangingPunct="0"/>
                <a:endParaRPr lang="zh-CN" altLang="en-US" sz="2400">
                  <a:solidFill>
                    <a:srgbClr val="FFFFFF"/>
                  </a:solidFill>
                  <a:latin typeface="Arial" charset="0"/>
                </a:endParaRPr>
              </a:p>
            </p:txBody>
          </p:sp>
          <p:sp>
            <p:nvSpPr>
              <p:cNvPr id="144393" name="Rectangle 30"/>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eaLnBrk="0" hangingPunct="0"/>
                <a:endParaRPr lang="zh-CN" altLang="en-US" sz="2400">
                  <a:solidFill>
                    <a:srgbClr val="FFFFFF"/>
                  </a:solidFill>
                  <a:latin typeface="Arial" charset="0"/>
                </a:endParaRPr>
              </a:p>
            </p:txBody>
          </p:sp>
          <p:sp>
            <p:nvSpPr>
              <p:cNvPr id="144394" name="Rectangle 31"/>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eaLnBrk="0" hangingPunct="0"/>
                <a:endParaRPr lang="zh-CN" altLang="en-US" sz="2400">
                  <a:solidFill>
                    <a:srgbClr val="FFFFFF"/>
                  </a:solidFill>
                  <a:latin typeface="Arial" charset="0"/>
                </a:endParaRPr>
              </a:p>
            </p:txBody>
          </p:sp>
        </p:grpSp>
      </p:grpSp>
      <p:sp>
        <p:nvSpPr>
          <p:cNvPr id="41987" name="Text Box 32"/>
          <p:cNvSpPr txBox="1">
            <a:spLocks noChangeArrowheads="1"/>
          </p:cNvSpPr>
          <p:nvPr/>
        </p:nvSpPr>
        <p:spPr bwMode="auto">
          <a:xfrm>
            <a:off x="479425" y="6545263"/>
            <a:ext cx="915988" cy="228600"/>
          </a:xfrm>
          <a:prstGeom prst="rect">
            <a:avLst/>
          </a:prstGeom>
          <a:noFill/>
          <a:ln>
            <a:noFill/>
          </a:ln>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spcBef>
                <a:spcPct val="50000"/>
              </a:spcBef>
              <a:defRPr/>
            </a:pPr>
            <a:r>
              <a:rPr lang="en-US" sz="900" b="1">
                <a:solidFill>
                  <a:srgbClr val="FFFFFF"/>
                </a:solidFill>
              </a:rPr>
              <a:t>©2003 TBBMI</a:t>
            </a:r>
          </a:p>
        </p:txBody>
      </p:sp>
      <p:sp>
        <p:nvSpPr>
          <p:cNvPr id="670753" name="Rectangle 33"/>
          <p:cNvSpPr>
            <a:spLocks noChangeArrowheads="1"/>
          </p:cNvSpPr>
          <p:nvPr/>
        </p:nvSpPr>
        <p:spPr bwMode="auto">
          <a:xfrm>
            <a:off x="7561263" y="6515100"/>
            <a:ext cx="727075" cy="268288"/>
          </a:xfrm>
          <a:prstGeom prst="rect">
            <a:avLst/>
          </a:prstGeom>
          <a:noFill/>
          <a:ln w="12700">
            <a:noFill/>
            <a:miter lim="800000"/>
            <a:headEnd/>
            <a:tailEnd/>
          </a:ln>
          <a:effectLst/>
        </p:spPr>
        <p:txBody>
          <a:bodyPr wrap="none" anchor="ctr">
            <a:spAutoFit/>
          </a:bodyPr>
          <a:lstStyle/>
          <a:p>
            <a:pPr algn="ctr" eaLnBrk="0" hangingPunct="0">
              <a:defRPr/>
            </a:pPr>
            <a:r>
              <a:rPr lang="en-US" sz="1000" b="1">
                <a:solidFill>
                  <a:srgbClr val="FFFFFF"/>
                </a:solidFill>
                <a:effectLst>
                  <a:outerShdw blurRad="38100" dist="38100" dir="2700000" algn="tl">
                    <a:srgbClr val="000000"/>
                  </a:outerShdw>
                </a:effectLst>
              </a:rPr>
              <a:t>7.5.03c.</a:t>
            </a:r>
          </a:p>
        </p:txBody>
      </p:sp>
    </p:spTree>
  </p:cSld>
  <p:clrMap bg1="dk2" tx1="lt1" bg2="dk1" tx2="lt2" accent1="accent1" accent2="accent2" accent3="accent3" accent4="accent4" accent5="accent5" accent6="accent6" hlink="hlink" folHlink="folHlink"/>
  <p:sldLayoutIdLst>
    <p:sldLayoutId id="2147486427" r:id="rId1"/>
    <p:sldLayoutId id="2147486428" r:id="rId2"/>
    <p:sldLayoutId id="2147486429" r:id="rId3"/>
    <p:sldLayoutId id="2147486430" r:id="rId4"/>
    <p:sldLayoutId id="2147486431" r:id="rId5"/>
    <p:sldLayoutId id="2147486432" r:id="rId6"/>
    <p:sldLayoutId id="2147486433" r:id="rId7"/>
    <p:sldLayoutId id="2147486434" r:id="rId8"/>
    <p:sldLayoutId id="2147486435" r:id="rId9"/>
    <p:sldLayoutId id="2147486436" r:id="rId10"/>
    <p:sldLayoutId id="2147486437" r:id="rId11"/>
  </p:sldLayoutIdLst>
  <p:transition xmlns:p14="http://schemas.microsoft.com/office/powerpoint/2010/main">
    <p:wheel spokes="0"/>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9" charset="-128"/>
          <a:cs typeface="ＭＳ Ｐゴシック" pitchFamily="-109"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2" charset="0"/>
          <a:ea typeface="ＭＳ Ｐゴシック" pitchFamily="-109" charset="-128"/>
          <a:cs typeface="ＭＳ Ｐゴシック" pitchFamily="-109"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2" charset="0"/>
          <a:ea typeface="ＭＳ Ｐゴシック" pitchFamily="-109" charset="-128"/>
          <a:cs typeface="ＭＳ Ｐゴシック" pitchFamily="-109"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2" charset="0"/>
          <a:ea typeface="ＭＳ Ｐゴシック" pitchFamily="-109" charset="-128"/>
          <a:cs typeface="ＭＳ Ｐゴシック" pitchFamily="-109"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2" charset="0"/>
          <a:ea typeface="ＭＳ Ｐゴシック" pitchFamily="-109" charset="-128"/>
          <a:cs typeface="ＭＳ Ｐゴシック" pitchFamily="-109" charset="-128"/>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imes" pitchFamily="-112"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imes" pitchFamily="-112"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imes" pitchFamily="-112"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imes" pitchFamily="-112"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09" charset="-128"/>
          <a:cs typeface="ＭＳ Ｐゴシック" pitchFamily="-109"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charset="0"/>
          <a:cs typeface="Geneva" pitchFamily="-108"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Geneva" pitchFamily="-108" charset="-128"/>
          <a:cs typeface="Geneva"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cs typeface="ＭＳ Ｐゴシック" pitchFamily="-107" charset="-128"/>
        </a:defRPr>
      </a:lvl5pPr>
      <a:lvl6pPr marL="25146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5410" name="Rectangle 2"/>
          <p:cNvSpPr>
            <a:spLocks noGrp="1" noChangeArrowheads="1"/>
          </p:cNvSpPr>
          <p:nvPr>
            <p:ph type="title"/>
          </p:nvPr>
        </p:nvSpPr>
        <p:spPr bwMode="auto">
          <a:xfrm>
            <a:off x="0" y="-26988"/>
            <a:ext cx="9144000" cy="1143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5411" name="Rectangle 3"/>
          <p:cNvSpPr>
            <a:spLocks noGrp="1" noChangeArrowheads="1"/>
          </p:cNvSpPr>
          <p:nvPr>
            <p:ph type="body" idx="1"/>
          </p:nvPr>
        </p:nvSpPr>
        <p:spPr bwMode="auto">
          <a:xfrm>
            <a:off x="0" y="1344613"/>
            <a:ext cx="91440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6458" r:id="rId1"/>
    <p:sldLayoutId id="2147486459" r:id="rId2"/>
    <p:sldLayoutId id="2147486460" r:id="rId3"/>
    <p:sldLayoutId id="2147486461" r:id="rId4"/>
    <p:sldLayoutId id="2147486462" r:id="rId5"/>
    <p:sldLayoutId id="2147486463" r:id="rId6"/>
    <p:sldLayoutId id="2147486464" r:id="rId7"/>
    <p:sldLayoutId id="2147486465" r:id="rId8"/>
    <p:sldLayoutId id="2147486466" r:id="rId9"/>
    <p:sldLayoutId id="2147486467" r:id="rId10"/>
    <p:sldLayoutId id="2147486468" r:id="rId11"/>
  </p:sldLayoutIdLst>
  <p:txStyles>
    <p:titleStyle>
      <a:lvl1pPr algn="ctr" rtl="0" eaLnBrk="0" fontAlgn="base" hangingPunct="0">
        <a:spcBef>
          <a:spcPct val="0"/>
        </a:spcBef>
        <a:spcAft>
          <a:spcPct val="0"/>
        </a:spcAft>
        <a:defRPr sz="4400">
          <a:solidFill>
            <a:srgbClr val="FFFFFF"/>
          </a:solidFill>
          <a:latin typeface="+mj-lt"/>
          <a:ea typeface="+mj-ea"/>
          <a:cs typeface="+mj-cs"/>
        </a:defRPr>
      </a:lvl1pPr>
      <a:lvl2pPr algn="ctr" rtl="0" eaLnBrk="0" fontAlgn="base" hangingPunct="0">
        <a:spcBef>
          <a:spcPct val="0"/>
        </a:spcBef>
        <a:spcAft>
          <a:spcPct val="0"/>
        </a:spcAft>
        <a:defRPr sz="4400">
          <a:solidFill>
            <a:srgbClr val="FFFFFF"/>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rgbClr val="FFFFFF"/>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rgbClr val="FFFFFF"/>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rgbClr val="FFFFFF"/>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6pPr>
      <a:lvl7pPr marL="914400" algn="ctr" rtl="0" fontAlgn="base">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7pPr>
      <a:lvl8pPr marL="1371600" algn="ctr" rtl="0" fontAlgn="base">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8pPr>
      <a:lvl9pPr marL="1828800" algn="ctr" rtl="0" fontAlgn="base">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9pPr>
    </p:titleStyle>
    <p:bodyStyle>
      <a:lvl1pPr marL="342900" indent="-342900" algn="l" rtl="0" eaLnBrk="0" fontAlgn="base" hangingPunct="0">
        <a:spcBef>
          <a:spcPct val="20000"/>
        </a:spcBef>
        <a:spcAft>
          <a:spcPct val="0"/>
        </a:spcAft>
        <a:buChar char="•"/>
        <a:defRPr sz="3200">
          <a:solidFill>
            <a:srgbClr val="FFFFFF"/>
          </a:solidFill>
          <a:latin typeface="+mn-lt"/>
          <a:ea typeface="+mn-ea"/>
          <a:cs typeface="+mn-cs"/>
        </a:defRPr>
      </a:lvl1pPr>
      <a:lvl2pPr marL="742950" indent="-285750" algn="l" rtl="0" eaLnBrk="0" fontAlgn="base" hangingPunct="0">
        <a:spcBef>
          <a:spcPct val="20000"/>
        </a:spcBef>
        <a:spcAft>
          <a:spcPct val="0"/>
        </a:spcAft>
        <a:buChar char="–"/>
        <a:defRPr sz="2800">
          <a:solidFill>
            <a:srgbClr val="FFFFFF"/>
          </a:solidFill>
          <a:latin typeface="+mn-lt"/>
          <a:ea typeface="+mn-ea"/>
        </a:defRPr>
      </a:lvl2pPr>
      <a:lvl3pPr marL="1143000" indent="-228600" algn="l" rtl="0" eaLnBrk="0" fontAlgn="base" hangingPunct="0">
        <a:spcBef>
          <a:spcPct val="20000"/>
        </a:spcBef>
        <a:spcAft>
          <a:spcPct val="0"/>
        </a:spcAft>
        <a:buChar char="•"/>
        <a:defRPr sz="2400">
          <a:solidFill>
            <a:srgbClr val="FFFFFF"/>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rgbClr val="FFFFFF"/>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rgbClr val="FFFFFF"/>
          </a:solidFill>
          <a:latin typeface="+mn-lt"/>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257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257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nSpc>
                <a:spcPct val="100000"/>
              </a:lnSpc>
              <a:buClrTx/>
              <a:buSzTx/>
              <a:buFontTx/>
              <a:buNone/>
              <a:defRPr sz="1400">
                <a:solidFill>
                  <a:srgbClr val="000000"/>
                </a:solidFill>
                <a:latin typeface="Times New Roman" charset="0"/>
                <a:ea typeface="ＭＳ Ｐゴシック" charset="0"/>
                <a:cs typeface="ＭＳ Ｐゴシック" charset="0"/>
              </a:defRPr>
            </a:lvl1pPr>
          </a:lstStyle>
          <a:p>
            <a:pPr defTabSz="457200">
              <a:defRPr/>
            </a:pPr>
            <a:endParaRPr lang="en-US"/>
          </a:p>
        </p:txBody>
      </p:sp>
      <p:sp>
        <p:nvSpPr>
          <p:cNvPr id="15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lnSpc>
                <a:spcPct val="100000"/>
              </a:lnSpc>
              <a:buClrTx/>
              <a:buSzTx/>
              <a:buFontTx/>
              <a:buNone/>
              <a:defRPr sz="1400">
                <a:solidFill>
                  <a:srgbClr val="000000"/>
                </a:solidFill>
                <a:latin typeface="Times New Roman" charset="0"/>
                <a:ea typeface="ＭＳ Ｐゴシック" charset="0"/>
                <a:cs typeface="ＭＳ Ｐゴシック" charset="0"/>
              </a:defRPr>
            </a:lvl1pPr>
          </a:lstStyle>
          <a:p>
            <a:pPr defTabSz="457200">
              <a:defRPr/>
            </a:pPr>
            <a:endParaRPr lang="en-US"/>
          </a:p>
        </p:txBody>
      </p:sp>
      <p:sp>
        <p:nvSpPr>
          <p:cNvPr id="15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lnSpc>
                <a:spcPct val="100000"/>
              </a:lnSpc>
              <a:buClrTx/>
              <a:buSzTx/>
              <a:buFontTx/>
              <a:buNone/>
              <a:defRPr sz="1400">
                <a:solidFill>
                  <a:srgbClr val="000000"/>
                </a:solidFill>
                <a:latin typeface="Times New Roman" charset="0"/>
                <a:ea typeface="ＭＳ Ｐゴシック" charset="0"/>
                <a:cs typeface="ＭＳ Ｐゴシック" charset="0"/>
              </a:defRPr>
            </a:lvl1pPr>
          </a:lstStyle>
          <a:p>
            <a:pPr defTabSz="457200">
              <a:defRPr/>
            </a:pPr>
            <a:fld id="{691B09D6-ECA7-674B-B3FB-CF83DB47009E}" type="slidenum">
              <a:rPr lang="en-US"/>
              <a:pPr defTabSz="457200">
                <a:defRPr/>
              </a:pPr>
              <a:t>‹#›</a:t>
            </a:fld>
            <a:endParaRPr lang="en-US"/>
          </a:p>
        </p:txBody>
      </p:sp>
    </p:spTree>
    <p:extLst>
      <p:ext uri="{BB962C8B-B14F-4D97-AF65-F5344CB8AC3E}">
        <p14:creationId xmlns:p14="http://schemas.microsoft.com/office/powerpoint/2010/main" val="2196556278"/>
      </p:ext>
    </p:extLst>
  </p:cSld>
  <p:clrMap bg1="lt1" tx1="dk1" bg2="lt2" tx2="dk2" accent1="accent1" accent2="accent2" accent3="accent3" accent4="accent4" accent5="accent5" accent6="accent6" hlink="hlink" folHlink="folHlink"/>
  <p:sldLayoutIdLst>
    <p:sldLayoutId id="2147486470" r:id="rId1"/>
    <p:sldLayoutId id="2147486471" r:id="rId2"/>
    <p:sldLayoutId id="2147486472" r:id="rId3"/>
    <p:sldLayoutId id="2147486473" r:id="rId4"/>
  </p:sldLayoutIdLst>
  <p:transition xmlns:p14="http://schemas.microsoft.com/office/powerpoint/2010/mai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pitchFamily="-109" charset="-128"/>
          <a:cs typeface="ＭＳ Ｐゴシック" pitchFamily="-109"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9" charset="-128"/>
          <a:cs typeface="ＭＳ Ｐゴシック" pitchFamily="-109"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grpSp>
        <p:nvGrpSpPr>
          <p:cNvPr id="1055" name="Group 31"/>
          <p:cNvGrpSpPr>
            <a:grpSpLocks/>
          </p:cNvGrpSpPr>
          <p:nvPr/>
        </p:nvGrpSpPr>
        <p:grpSpPr bwMode="auto">
          <a:xfrm>
            <a:off x="0" y="0"/>
            <a:ext cx="9132888" cy="6845300"/>
            <a:chOff x="0" y="0"/>
            <a:chExt cx="5753" cy="4312"/>
          </a:xfrm>
        </p:grpSpPr>
        <p:sp>
          <p:nvSpPr>
            <p:cNvPr id="1026" name="Rectangle 2"/>
            <p:cNvSpPr>
              <a:spLocks noChangeArrowheads="1"/>
            </p:cNvSpPr>
            <p:nvPr/>
          </p:nvSpPr>
          <p:spPr bwMode="auto">
            <a:xfrm>
              <a:off x="0" y="0"/>
              <a:ext cx="5753" cy="4312"/>
            </a:xfrm>
            <a:prstGeom prst="rect">
              <a:avLst/>
            </a:prstGeom>
            <a:gradFill rotWithShape="0">
              <a:gsLst>
                <a:gs pos="0">
                  <a:srgbClr val="790015"/>
                </a:gs>
                <a:gs pos="100000">
                  <a:srgbClr val="790015">
                    <a:gamma/>
                    <a:shade val="80000"/>
                    <a:invGamma/>
                  </a:srgbClr>
                </a:gs>
              </a:gsLst>
              <a:lin ang="5400000" scaled="1"/>
            </a:gra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endParaRPr lang="en-US" sz="1600" b="1" smtClean="0">
                <a:solidFill>
                  <a:srgbClr val="00DFCA"/>
                </a:solidFill>
                <a:cs typeface="+mn-cs"/>
              </a:endParaRPr>
            </a:p>
          </p:txBody>
        </p:sp>
        <p:grpSp>
          <p:nvGrpSpPr>
            <p:cNvPr id="1050" name="Group 26"/>
            <p:cNvGrpSpPr>
              <a:grpSpLocks/>
            </p:cNvGrpSpPr>
            <p:nvPr/>
          </p:nvGrpSpPr>
          <p:grpSpPr bwMode="auto">
            <a:xfrm>
              <a:off x="246" y="204"/>
              <a:ext cx="5271" cy="3889"/>
              <a:chOff x="246" y="204"/>
              <a:chExt cx="5271" cy="3889"/>
            </a:xfrm>
          </p:grpSpPr>
          <p:sp>
            <p:nvSpPr>
              <p:cNvPr id="1027" name="Rectangle 3"/>
              <p:cNvSpPr>
                <a:spLocks noChangeArrowheads="1"/>
              </p:cNvSpPr>
              <p:nvPr/>
            </p:nvSpPr>
            <p:spPr bwMode="auto">
              <a:xfrm>
                <a:off x="294" y="228"/>
                <a:ext cx="5217" cy="3850"/>
              </a:xfrm>
              <a:prstGeom prst="rect">
                <a:avLst/>
              </a:prstGeom>
              <a:solidFill>
                <a:srgbClr val="535353"/>
              </a:solidFill>
              <a:ln>
                <a:noFill/>
              </a:ln>
              <a:effectLst>
                <a:outerShdw blurRad="63500" dist="197566" dir="2700000" algn="ctr" rotWithShape="0">
                  <a:srgbClr val="000000">
                    <a:alpha val="74998"/>
                  </a:srgbClr>
                </a:outerShdw>
              </a:effectLst>
              <a:extLst>
                <a:ext uri="{91240B29-F687-4f45-9708-019B960494DF}">
                  <a14:hiddenLine xmlns:a14="http://schemas.microsoft.com/office/drawing/2010/main" w="12700">
                    <a:solidFill>
                      <a:schemeClr val="tx1"/>
                    </a:solidFill>
                    <a:miter lim="800000"/>
                    <a:headEnd/>
                    <a:tailEnd/>
                  </a14:hiddenLine>
                </a:ext>
              </a:extLst>
            </p:spPr>
            <p:txBody>
              <a:bodyPr wrap="none" anchor="ctr"/>
              <a:lstStyle/>
              <a:p>
                <a:pPr eaLnBrk="0" hangingPunct="0"/>
                <a:endParaRPr lang="en-US" sz="1600" b="1" smtClean="0">
                  <a:solidFill>
                    <a:srgbClr val="00DFCA"/>
                  </a:solidFill>
                  <a:cs typeface="+mn-cs"/>
                </a:endParaRPr>
              </a:p>
            </p:txBody>
          </p:sp>
          <p:sp>
            <p:nvSpPr>
              <p:cNvPr id="1028" name="Freeform 4"/>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0" hangingPunct="0"/>
                <a:endParaRPr lang="en-US" sz="1600" b="1" smtClean="0">
                  <a:solidFill>
                    <a:srgbClr val="00DFCA"/>
                  </a:solidFill>
                  <a:cs typeface="+mn-cs"/>
                </a:endParaRPr>
              </a:p>
            </p:txBody>
          </p:sp>
          <p:sp>
            <p:nvSpPr>
              <p:cNvPr id="1029" name="Freeform 5"/>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0" hangingPunct="0"/>
                <a:endParaRPr lang="en-US" sz="1600" b="1" smtClean="0">
                  <a:solidFill>
                    <a:srgbClr val="00DFCA"/>
                  </a:solidFill>
                  <a:cs typeface="+mn-cs"/>
                </a:endParaRPr>
              </a:p>
            </p:txBody>
          </p:sp>
          <p:sp>
            <p:nvSpPr>
              <p:cNvPr id="1030" name="Freeform 6"/>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0" hangingPunct="0"/>
                <a:endParaRPr lang="en-US" sz="1600" b="1" smtClean="0">
                  <a:solidFill>
                    <a:srgbClr val="00DFCA"/>
                  </a:solidFill>
                  <a:cs typeface="+mn-cs"/>
                </a:endParaRPr>
              </a:p>
            </p:txBody>
          </p:sp>
          <p:sp>
            <p:nvSpPr>
              <p:cNvPr id="1031" name="Freeform 7"/>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0" hangingPunct="0"/>
                <a:endParaRPr lang="en-US" sz="1600" b="1" smtClean="0">
                  <a:solidFill>
                    <a:srgbClr val="00DFCA"/>
                  </a:solidFill>
                  <a:cs typeface="+mn-cs"/>
                </a:endParaRPr>
              </a:p>
            </p:txBody>
          </p:sp>
          <p:sp>
            <p:nvSpPr>
              <p:cNvPr id="1032" name="Freeform 8"/>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0" hangingPunct="0"/>
                <a:endParaRPr lang="en-US" sz="1600" b="1" smtClean="0">
                  <a:solidFill>
                    <a:srgbClr val="00DFCA"/>
                  </a:solidFill>
                  <a:cs typeface="+mn-cs"/>
                </a:endParaRPr>
              </a:p>
            </p:txBody>
          </p:sp>
          <p:sp>
            <p:nvSpPr>
              <p:cNvPr id="1033" name="Freeform 9"/>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0" hangingPunct="0"/>
                <a:endParaRPr lang="en-US" sz="1600" b="1" smtClean="0">
                  <a:solidFill>
                    <a:srgbClr val="00DFCA"/>
                  </a:solidFill>
                  <a:cs typeface="+mn-cs"/>
                </a:endParaRPr>
              </a:p>
            </p:txBody>
          </p:sp>
          <p:sp>
            <p:nvSpPr>
              <p:cNvPr id="1034" name="Freeform 10"/>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0" hangingPunct="0"/>
                <a:endParaRPr lang="en-US" sz="1600" b="1" smtClean="0">
                  <a:solidFill>
                    <a:srgbClr val="00DFCA"/>
                  </a:solidFill>
                  <a:cs typeface="+mn-cs"/>
                </a:endParaRPr>
              </a:p>
            </p:txBody>
          </p:sp>
          <p:sp>
            <p:nvSpPr>
              <p:cNvPr id="1035" name="Freeform 11"/>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0" hangingPunct="0"/>
                <a:endParaRPr lang="en-US" sz="1600" b="1" smtClean="0">
                  <a:solidFill>
                    <a:srgbClr val="00DFCA"/>
                  </a:solidFill>
                  <a:cs typeface="+mn-cs"/>
                </a:endParaRPr>
              </a:p>
            </p:txBody>
          </p:sp>
          <p:sp>
            <p:nvSpPr>
              <p:cNvPr id="1036" name="Freeform 12"/>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0" hangingPunct="0"/>
                <a:endParaRPr lang="en-US" sz="1600" b="1" smtClean="0">
                  <a:solidFill>
                    <a:srgbClr val="00DFCA"/>
                  </a:solidFill>
                  <a:cs typeface="+mn-cs"/>
                </a:endParaRPr>
              </a:p>
            </p:txBody>
          </p:sp>
          <p:sp>
            <p:nvSpPr>
              <p:cNvPr id="1037" name="Freeform 13"/>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0" hangingPunct="0"/>
                <a:endParaRPr lang="en-US" sz="1600" b="1" smtClean="0">
                  <a:solidFill>
                    <a:srgbClr val="00DFCA"/>
                  </a:solidFill>
                  <a:cs typeface="+mn-cs"/>
                </a:endParaRPr>
              </a:p>
            </p:txBody>
          </p:sp>
          <p:sp>
            <p:nvSpPr>
              <p:cNvPr id="1038" name="Freeform 14"/>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Lst>
                <a:ahLst/>
                <a:cxnLst>
                  <a:cxn ang="0">
                    <a:pos x="T0" y="T1"/>
                  </a:cxn>
                  <a:cxn ang="0">
                    <a:pos x="T2" y="T3"/>
                  </a:cxn>
                  <a:cxn ang="0">
                    <a:pos x="T4" y="T5"/>
                  </a:cxn>
                  <a:cxn ang="0">
                    <a:pos x="T6" y="T7"/>
                  </a:cxn>
                  <a:cxn ang="0">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0" hangingPunct="0"/>
                <a:endParaRPr lang="en-US" sz="1600" b="1" smtClean="0">
                  <a:solidFill>
                    <a:srgbClr val="00DFCA"/>
                  </a:solidFill>
                  <a:cs typeface="+mn-cs"/>
                </a:endParaRPr>
              </a:p>
            </p:txBody>
          </p:sp>
          <p:sp>
            <p:nvSpPr>
              <p:cNvPr id="1039" name="Freeform 15"/>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Lst>
                <a:ahLst/>
                <a:cxnLst>
                  <a:cxn ang="0">
                    <a:pos x="T0" y="T1"/>
                  </a:cxn>
                  <a:cxn ang="0">
                    <a:pos x="T2" y="T3"/>
                  </a:cxn>
                  <a:cxn ang="0">
                    <a:pos x="T4" y="T5"/>
                  </a:cxn>
                  <a:cxn ang="0">
                    <a:pos x="T6" y="T7"/>
                  </a:cxn>
                  <a:cxn ang="0">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0" hangingPunct="0"/>
                <a:endParaRPr lang="en-US" sz="1600" b="1" smtClean="0">
                  <a:solidFill>
                    <a:srgbClr val="00DFCA"/>
                  </a:solidFill>
                  <a:cs typeface="+mn-cs"/>
                </a:endParaRPr>
              </a:p>
            </p:txBody>
          </p:sp>
          <p:sp>
            <p:nvSpPr>
              <p:cNvPr id="1040" name="Freeform 16"/>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Lst>
                <a:ahLst/>
                <a:cxnLst>
                  <a:cxn ang="0">
                    <a:pos x="T0" y="T1"/>
                  </a:cxn>
                  <a:cxn ang="0">
                    <a:pos x="T2" y="T3"/>
                  </a:cxn>
                  <a:cxn ang="0">
                    <a:pos x="T4" y="T5"/>
                  </a:cxn>
                  <a:cxn ang="0">
                    <a:pos x="T6" y="T7"/>
                  </a:cxn>
                  <a:cxn ang="0">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0" hangingPunct="0"/>
                <a:endParaRPr lang="en-US" sz="1600" b="1" smtClean="0">
                  <a:solidFill>
                    <a:srgbClr val="00DFCA"/>
                  </a:solidFill>
                  <a:cs typeface="+mn-cs"/>
                </a:endParaRPr>
              </a:p>
            </p:txBody>
          </p:sp>
          <p:sp>
            <p:nvSpPr>
              <p:cNvPr id="1041" name="Freeform 17"/>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Lst>
                <a:ahLst/>
                <a:cxnLst>
                  <a:cxn ang="0">
                    <a:pos x="T0" y="T1"/>
                  </a:cxn>
                  <a:cxn ang="0">
                    <a:pos x="T2" y="T3"/>
                  </a:cxn>
                  <a:cxn ang="0">
                    <a:pos x="T4" y="T5"/>
                  </a:cxn>
                  <a:cxn ang="0">
                    <a:pos x="T6" y="T7"/>
                  </a:cxn>
                  <a:cxn ang="0">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0" hangingPunct="0"/>
                <a:endParaRPr lang="en-US" sz="1600" b="1" smtClean="0">
                  <a:solidFill>
                    <a:srgbClr val="00DFCA"/>
                  </a:solidFill>
                  <a:cs typeface="+mn-cs"/>
                </a:endParaRPr>
              </a:p>
            </p:txBody>
          </p:sp>
          <p:sp>
            <p:nvSpPr>
              <p:cNvPr id="1042" name="Freeform 18"/>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0" hangingPunct="0"/>
                <a:endParaRPr lang="en-US" sz="1600" b="1" smtClean="0">
                  <a:solidFill>
                    <a:srgbClr val="00DFCA"/>
                  </a:solidFill>
                  <a:cs typeface="+mn-cs"/>
                </a:endParaRPr>
              </a:p>
            </p:txBody>
          </p:sp>
          <p:sp>
            <p:nvSpPr>
              <p:cNvPr id="1043" name="Freeform 19"/>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0" hangingPunct="0"/>
                <a:endParaRPr lang="en-US" sz="1600" b="1" smtClean="0">
                  <a:solidFill>
                    <a:srgbClr val="00DFCA"/>
                  </a:solidFill>
                  <a:cs typeface="+mn-cs"/>
                </a:endParaRPr>
              </a:p>
            </p:txBody>
          </p:sp>
          <p:sp>
            <p:nvSpPr>
              <p:cNvPr id="1044" name="Freeform 20"/>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722" h="81">
                    <a:moveTo>
                      <a:pt x="0" y="0"/>
                    </a:moveTo>
                    <a:lnTo>
                      <a:pt x="1721" y="0"/>
                    </a:ln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0" hangingPunct="0"/>
                <a:endParaRPr lang="en-US" sz="1600" b="1" smtClean="0">
                  <a:solidFill>
                    <a:srgbClr val="00DFCA"/>
                  </a:solidFill>
                  <a:cs typeface="+mn-cs"/>
                </a:endParaRPr>
              </a:p>
            </p:txBody>
          </p:sp>
          <p:sp>
            <p:nvSpPr>
              <p:cNvPr id="1045" name="Freeform 21"/>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0" hangingPunct="0"/>
                <a:endParaRPr lang="en-US" sz="1600" b="1" smtClean="0">
                  <a:solidFill>
                    <a:srgbClr val="00DFCA"/>
                  </a:solidFill>
                  <a:cs typeface="+mn-cs"/>
                </a:endParaRPr>
              </a:p>
            </p:txBody>
          </p:sp>
          <p:sp>
            <p:nvSpPr>
              <p:cNvPr id="1046" name="Freeform 22"/>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0" hangingPunct="0"/>
                <a:endParaRPr lang="en-US" sz="1600" b="1" smtClean="0">
                  <a:solidFill>
                    <a:srgbClr val="00DFCA"/>
                  </a:solidFill>
                  <a:cs typeface="+mn-cs"/>
                </a:endParaRPr>
              </a:p>
            </p:txBody>
          </p:sp>
          <p:sp>
            <p:nvSpPr>
              <p:cNvPr id="1047" name="Freeform 23"/>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0" hangingPunct="0"/>
                <a:endParaRPr lang="en-US" sz="1600" b="1" smtClean="0">
                  <a:solidFill>
                    <a:srgbClr val="00DFCA"/>
                  </a:solidFill>
                  <a:cs typeface="+mn-cs"/>
                </a:endParaRPr>
              </a:p>
            </p:txBody>
          </p:sp>
          <p:sp>
            <p:nvSpPr>
              <p:cNvPr id="1048" name="Freeform 24"/>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0" hangingPunct="0"/>
                <a:endParaRPr lang="en-US" sz="1600" b="1" smtClean="0">
                  <a:solidFill>
                    <a:srgbClr val="00DFCA"/>
                  </a:solidFill>
                  <a:cs typeface="+mn-cs"/>
                </a:endParaRPr>
              </a:p>
            </p:txBody>
          </p:sp>
          <p:sp>
            <p:nvSpPr>
              <p:cNvPr id="1049" name="Freeform 25"/>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0" hangingPunct="0"/>
                <a:endParaRPr lang="en-US" sz="1600" b="1" smtClean="0">
                  <a:solidFill>
                    <a:srgbClr val="00DFCA"/>
                  </a:solidFill>
                  <a:cs typeface="+mn-cs"/>
                </a:endParaRPr>
              </a:p>
            </p:txBody>
          </p:sp>
        </p:grpSp>
        <p:grpSp>
          <p:nvGrpSpPr>
            <p:cNvPr id="1054" name="Group 30"/>
            <p:cNvGrpSpPr>
              <a:grpSpLocks/>
            </p:cNvGrpSpPr>
            <p:nvPr/>
          </p:nvGrpSpPr>
          <p:grpSpPr bwMode="auto">
            <a:xfrm>
              <a:off x="0" y="0"/>
              <a:ext cx="1246" cy="1232"/>
              <a:chOff x="0" y="0"/>
              <a:chExt cx="1246" cy="1232"/>
            </a:xfrm>
          </p:grpSpPr>
          <p:sp>
            <p:nvSpPr>
              <p:cNvPr id="1051" name="Rectangle 27"/>
              <p:cNvSpPr>
                <a:spLocks noChangeArrowheads="1"/>
              </p:cNvSpPr>
              <p:nvPr/>
            </p:nvSpPr>
            <p:spPr bwMode="auto">
              <a:xfrm>
                <a:off x="0" y="0"/>
                <a:ext cx="1246" cy="1232"/>
              </a:xfrm>
              <a:prstGeom prst="rect">
                <a:avLst/>
              </a:prstGeom>
              <a:solidFill>
                <a:schemeClr val="bg2"/>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endParaRPr lang="en-US" sz="1600" b="1" smtClean="0">
                  <a:solidFill>
                    <a:srgbClr val="00DFCA"/>
                  </a:solidFill>
                  <a:cs typeface="+mn-cs"/>
                </a:endParaRPr>
              </a:p>
            </p:txBody>
          </p:sp>
          <p:sp>
            <p:nvSpPr>
              <p:cNvPr id="1052" name="Rectangle 28"/>
              <p:cNvSpPr>
                <a:spLocks noChangeArrowheads="1"/>
              </p:cNvSpPr>
              <p:nvPr/>
            </p:nvSpPr>
            <p:spPr bwMode="auto">
              <a:xfrm>
                <a:off x="246" y="202"/>
                <a:ext cx="1000" cy="1030"/>
              </a:xfrm>
              <a:prstGeom prst="rect">
                <a:avLst/>
              </a:prstGeom>
              <a:solidFill>
                <a:srgbClr val="474747"/>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endParaRPr lang="en-US" sz="1600" b="1" smtClean="0">
                  <a:solidFill>
                    <a:srgbClr val="00DFCA"/>
                  </a:solidFill>
                  <a:cs typeface="+mn-cs"/>
                </a:endParaRPr>
              </a:p>
            </p:txBody>
          </p:sp>
          <p:sp>
            <p:nvSpPr>
              <p:cNvPr id="1053" name="Rectangle 29"/>
              <p:cNvSpPr>
                <a:spLocks noChangeArrowheads="1"/>
              </p:cNvSpPr>
              <p:nvPr/>
            </p:nvSpPr>
            <p:spPr bwMode="auto">
              <a:xfrm>
                <a:off x="0" y="0"/>
                <a:ext cx="1172" cy="1165"/>
              </a:xfrm>
              <a:prstGeom prst="rect">
                <a:avLst/>
              </a:prstGeom>
              <a:gradFill rotWithShape="0">
                <a:gsLst>
                  <a:gs pos="0">
                    <a:srgbClr val="790015"/>
                  </a:gs>
                  <a:gs pos="100000">
                    <a:srgbClr val="790015">
                      <a:gamma/>
                      <a:shade val="80000"/>
                      <a:invGamma/>
                    </a:srgbClr>
                  </a:gs>
                </a:gsLst>
                <a:lin ang="5400000" scaled="1"/>
              </a:gra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endParaRPr lang="en-US" sz="1600" b="1" smtClean="0">
                  <a:solidFill>
                    <a:srgbClr val="00DFCA"/>
                  </a:solidFill>
                  <a:cs typeface="+mn-cs"/>
                </a:endParaRPr>
              </a:p>
            </p:txBody>
          </p:sp>
        </p:grpSp>
      </p:grpSp>
      <p:sp>
        <p:nvSpPr>
          <p:cNvPr id="1065" name="Text Box 41"/>
          <p:cNvSpPr txBox="1">
            <a:spLocks noChangeArrowheads="1"/>
          </p:cNvSpPr>
          <p:nvPr/>
        </p:nvSpPr>
        <p:spPr bwMode="auto">
          <a:xfrm>
            <a:off x="450850" y="6537325"/>
            <a:ext cx="973138"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eaLnBrk="0" hangingPunct="0">
              <a:spcBef>
                <a:spcPct val="50000"/>
              </a:spcBef>
            </a:pPr>
            <a:r>
              <a:rPr lang="en-US" sz="900" b="1" smtClean="0">
                <a:solidFill>
                  <a:srgbClr val="FFFFFF"/>
                </a:solidFill>
                <a:latin typeface="Arial" charset="0"/>
                <a:cs typeface="+mn-cs"/>
              </a:rPr>
              <a:t>© </a:t>
            </a:r>
            <a:r>
              <a:rPr lang="en-US" sz="1000" b="1" smtClean="0">
                <a:solidFill>
                  <a:srgbClr val="FFFFFF"/>
                </a:solidFill>
                <a:latin typeface="Arial" charset="0"/>
                <a:cs typeface="+mn-cs"/>
              </a:rPr>
              <a:t>2004</a:t>
            </a:r>
            <a:r>
              <a:rPr lang="en-US" sz="900" b="1" smtClean="0">
                <a:solidFill>
                  <a:srgbClr val="FFFFFF"/>
                </a:solidFill>
                <a:latin typeface="Arial" charset="0"/>
                <a:cs typeface="+mn-cs"/>
              </a:rPr>
              <a:t> TBBMI</a:t>
            </a:r>
          </a:p>
        </p:txBody>
      </p:sp>
      <p:sp>
        <p:nvSpPr>
          <p:cNvPr id="1066" name="Rectangle 42"/>
          <p:cNvSpPr>
            <a:spLocks noChangeArrowheads="1"/>
          </p:cNvSpPr>
          <p:nvPr/>
        </p:nvSpPr>
        <p:spPr bwMode="auto">
          <a:xfrm>
            <a:off x="7561263" y="6515100"/>
            <a:ext cx="727075" cy="268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eaLnBrk="0" hangingPunct="0"/>
            <a:r>
              <a:rPr lang="en-US" sz="1000" b="1" smtClean="0">
                <a:solidFill>
                  <a:srgbClr val="FFFFFF"/>
                </a:solidFill>
                <a:effectLst>
                  <a:outerShdw blurRad="38100" dist="38100" dir="2700000" algn="tl">
                    <a:srgbClr val="000000"/>
                  </a:outerShdw>
                </a:effectLst>
                <a:cs typeface="+mn-cs"/>
              </a:rPr>
              <a:t>8.0.03c.</a:t>
            </a:r>
          </a:p>
        </p:txBody>
      </p:sp>
    </p:spTree>
    <p:extLst>
      <p:ext uri="{BB962C8B-B14F-4D97-AF65-F5344CB8AC3E}">
        <p14:creationId xmlns:p14="http://schemas.microsoft.com/office/powerpoint/2010/main" val="3701387954"/>
      </p:ext>
    </p:extLst>
  </p:cSld>
  <p:clrMap bg1="dk2" tx1="lt1" bg2="dk1" tx2="lt2" accent1="accent1" accent2="accent2" accent3="accent3" accent4="accent4" accent5="accent5" accent6="accent6" hlink="hlink" folHlink="folHlink"/>
  <p:sldLayoutIdLst>
    <p:sldLayoutId id="2147486475" r:id="rId1"/>
    <p:sldLayoutId id="2147486476" r:id="rId2"/>
    <p:sldLayoutId id="2147486477" r:id="rId3"/>
    <p:sldLayoutId id="2147486478" r:id="rId4"/>
    <p:sldLayoutId id="2147486479" r:id="rId5"/>
    <p:sldLayoutId id="2147486480" r:id="rId6"/>
    <p:sldLayoutId id="2147486481" r:id="rId7"/>
    <p:sldLayoutId id="2147486482" r:id="rId8"/>
    <p:sldLayoutId id="2147486483" r:id="rId9"/>
    <p:sldLayoutId id="2147486484" r:id="rId10"/>
    <p:sldLayoutId id="2147486485" r:id="rId11"/>
  </p:sldLayoutIdLst>
  <p:transition xmlns:p14="http://schemas.microsoft.com/office/powerpoint/2010/main">
    <p:wheel spokes="0"/>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6386" name="Rectangle 1026"/>
          <p:cNvSpPr>
            <a:spLocks noGrp="1" noChangeArrowheads="1"/>
          </p:cNvSpPr>
          <p:nvPr>
            <p:ph type="title"/>
          </p:nvPr>
        </p:nvSpPr>
        <p:spPr bwMode="auto">
          <a:xfrm>
            <a:off x="685800" y="4572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6387" name="Rectangle 1027"/>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7796"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spcBef>
                <a:spcPct val="50000"/>
              </a:spcBef>
              <a:defRPr sz="1400">
                <a:solidFill>
                  <a:schemeClr val="bg2"/>
                </a:solidFill>
                <a:latin typeface="+mn-lt"/>
                <a:ea typeface="+mn-ea"/>
                <a:cs typeface="+mn-cs"/>
              </a:defRPr>
            </a:lvl1pPr>
          </a:lstStyle>
          <a:p>
            <a:pPr>
              <a:defRPr/>
            </a:pPr>
            <a:endParaRPr lang="en-US"/>
          </a:p>
        </p:txBody>
      </p:sp>
      <p:sp>
        <p:nvSpPr>
          <p:cNvPr id="41779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spcBef>
                <a:spcPct val="50000"/>
              </a:spcBef>
              <a:defRPr sz="1400">
                <a:solidFill>
                  <a:schemeClr val="bg2"/>
                </a:solidFill>
                <a:latin typeface="+mn-lt"/>
                <a:ea typeface="+mn-ea"/>
                <a:cs typeface="+mn-cs"/>
              </a:defRPr>
            </a:lvl1pPr>
          </a:lstStyle>
          <a:p>
            <a:pPr>
              <a:defRPr/>
            </a:pPr>
            <a:endParaRPr lang="en-US"/>
          </a:p>
        </p:txBody>
      </p:sp>
      <p:sp>
        <p:nvSpPr>
          <p:cNvPr id="417798"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spcBef>
                <a:spcPct val="50000"/>
              </a:spcBef>
              <a:defRPr sz="1400">
                <a:solidFill>
                  <a:schemeClr val="bg2"/>
                </a:solidFill>
                <a:latin typeface="Times New Roman" charset="0"/>
              </a:defRPr>
            </a:lvl1pPr>
          </a:lstStyle>
          <a:p>
            <a:pPr>
              <a:defRPr/>
            </a:pPr>
            <a:fld id="{AAFCD231-7CF6-2640-8BDE-5A4B792F10F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438" r:id="rId1"/>
    <p:sldLayoutId id="2147486333" r:id="rId2"/>
    <p:sldLayoutId id="2147486334" r:id="rId3"/>
    <p:sldLayoutId id="2147486335" r:id="rId4"/>
    <p:sldLayoutId id="2147486336" r:id="rId5"/>
    <p:sldLayoutId id="2147486337" r:id="rId6"/>
    <p:sldLayoutId id="2147486338" r:id="rId7"/>
    <p:sldLayoutId id="2147486339" r:id="rId8"/>
    <p:sldLayoutId id="2147486340" r:id="rId9"/>
    <p:sldLayoutId id="2147486341" r:id="rId10"/>
    <p:sldLayoutId id="2147486342" r:id="rId11"/>
  </p:sldLayoutIdLst>
  <p:txStyles>
    <p:titleStyle>
      <a:lvl1pPr algn="l" rtl="0" eaLnBrk="0" fontAlgn="base" hangingPunct="0">
        <a:spcBef>
          <a:spcPct val="0"/>
        </a:spcBef>
        <a:spcAft>
          <a:spcPct val="0"/>
        </a:spcAft>
        <a:defRPr kumimoji="1" sz="4400">
          <a:solidFill>
            <a:schemeClr val="tx2"/>
          </a:solidFill>
          <a:latin typeface="+mj-lt"/>
          <a:ea typeface="ＭＳ Ｐゴシック" pitchFamily="-110" charset="-128"/>
          <a:cs typeface="ＭＳ Ｐゴシック" pitchFamily="-110" charset="-128"/>
        </a:defRPr>
      </a:lvl1pPr>
      <a:lvl2pPr algn="l" rtl="0" eaLnBrk="0" fontAlgn="base" hangingPunct="0">
        <a:spcBef>
          <a:spcPct val="0"/>
        </a:spcBef>
        <a:spcAft>
          <a:spcPct val="0"/>
        </a:spcAft>
        <a:defRPr kumimoji="1" sz="4400">
          <a:solidFill>
            <a:schemeClr val="tx2"/>
          </a:solidFill>
          <a:latin typeface="Times New Roman" pitchFamily="-111" charset="0"/>
          <a:ea typeface="ＭＳ Ｐゴシック" pitchFamily="-110" charset="-128"/>
          <a:cs typeface="ＭＳ Ｐゴシック" pitchFamily="-110" charset="-128"/>
        </a:defRPr>
      </a:lvl2pPr>
      <a:lvl3pPr algn="l" rtl="0" eaLnBrk="0" fontAlgn="base" hangingPunct="0">
        <a:spcBef>
          <a:spcPct val="0"/>
        </a:spcBef>
        <a:spcAft>
          <a:spcPct val="0"/>
        </a:spcAft>
        <a:defRPr kumimoji="1" sz="4400">
          <a:solidFill>
            <a:schemeClr val="tx2"/>
          </a:solidFill>
          <a:latin typeface="Times New Roman" pitchFamily="-111" charset="0"/>
          <a:ea typeface="ＭＳ Ｐゴシック" pitchFamily="-110" charset="-128"/>
          <a:cs typeface="ＭＳ Ｐゴシック" pitchFamily="-110" charset="-128"/>
        </a:defRPr>
      </a:lvl3pPr>
      <a:lvl4pPr algn="l" rtl="0" eaLnBrk="0" fontAlgn="base" hangingPunct="0">
        <a:spcBef>
          <a:spcPct val="0"/>
        </a:spcBef>
        <a:spcAft>
          <a:spcPct val="0"/>
        </a:spcAft>
        <a:defRPr kumimoji="1" sz="4400">
          <a:solidFill>
            <a:schemeClr val="tx2"/>
          </a:solidFill>
          <a:latin typeface="Times New Roman" pitchFamily="-111" charset="0"/>
          <a:ea typeface="ＭＳ Ｐゴシック" pitchFamily="-110" charset="-128"/>
          <a:cs typeface="ＭＳ Ｐゴシック" pitchFamily="-110" charset="-128"/>
        </a:defRPr>
      </a:lvl4pPr>
      <a:lvl5pPr algn="l" rtl="0" eaLnBrk="0" fontAlgn="base" hangingPunct="0">
        <a:spcBef>
          <a:spcPct val="0"/>
        </a:spcBef>
        <a:spcAft>
          <a:spcPct val="0"/>
        </a:spcAft>
        <a:defRPr kumimoji="1" sz="4400">
          <a:solidFill>
            <a:schemeClr val="tx2"/>
          </a:solidFill>
          <a:latin typeface="Times New Roman" pitchFamily="-111" charset="0"/>
          <a:ea typeface="ＭＳ Ｐゴシック" pitchFamily="-110" charset="-128"/>
          <a:cs typeface="ＭＳ Ｐゴシック" pitchFamily="-110" charset="-128"/>
        </a:defRPr>
      </a:lvl5pPr>
      <a:lvl6pPr marL="457200" algn="l" rtl="0" fontAlgn="base">
        <a:spcBef>
          <a:spcPct val="0"/>
        </a:spcBef>
        <a:spcAft>
          <a:spcPct val="0"/>
        </a:spcAft>
        <a:defRPr kumimoji="1" sz="4400">
          <a:solidFill>
            <a:schemeClr val="tx2"/>
          </a:solidFill>
          <a:latin typeface="Times New Roman" pitchFamily="-111" charset="0"/>
        </a:defRPr>
      </a:lvl6pPr>
      <a:lvl7pPr marL="914400" algn="l" rtl="0" fontAlgn="base">
        <a:spcBef>
          <a:spcPct val="0"/>
        </a:spcBef>
        <a:spcAft>
          <a:spcPct val="0"/>
        </a:spcAft>
        <a:defRPr kumimoji="1" sz="4400">
          <a:solidFill>
            <a:schemeClr val="tx2"/>
          </a:solidFill>
          <a:latin typeface="Times New Roman" pitchFamily="-111" charset="0"/>
        </a:defRPr>
      </a:lvl7pPr>
      <a:lvl8pPr marL="1371600" algn="l" rtl="0" fontAlgn="base">
        <a:spcBef>
          <a:spcPct val="0"/>
        </a:spcBef>
        <a:spcAft>
          <a:spcPct val="0"/>
        </a:spcAft>
        <a:defRPr kumimoji="1" sz="4400">
          <a:solidFill>
            <a:schemeClr val="tx2"/>
          </a:solidFill>
          <a:latin typeface="Times New Roman" pitchFamily="-111" charset="0"/>
        </a:defRPr>
      </a:lvl8pPr>
      <a:lvl9pPr marL="1828800" algn="l" rtl="0" fontAlgn="base">
        <a:spcBef>
          <a:spcPct val="0"/>
        </a:spcBef>
        <a:spcAft>
          <a:spcPct val="0"/>
        </a:spcAft>
        <a:defRPr kumimoji="1"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lr>
          <a:schemeClr val="bg2"/>
        </a:buClr>
        <a:buFont typeface="Monotype Sorts" charset="0"/>
        <a:buChar char="§"/>
        <a:defRPr kumimoji="1" sz="3200">
          <a:solidFill>
            <a:schemeClr val="tx1"/>
          </a:solidFill>
          <a:latin typeface="+mn-lt"/>
          <a:ea typeface="ＭＳ Ｐゴシック" pitchFamily="-110" charset="-128"/>
          <a:cs typeface="ＭＳ Ｐゴシック" pitchFamily="-110" charset="-128"/>
        </a:defRPr>
      </a:lvl1pPr>
      <a:lvl2pPr marL="742950" indent="-285750" algn="l" rtl="0" eaLnBrk="0" fontAlgn="base" hangingPunct="0">
        <a:spcBef>
          <a:spcPct val="20000"/>
        </a:spcBef>
        <a:spcAft>
          <a:spcPct val="0"/>
        </a:spcAft>
        <a:buClr>
          <a:schemeClr val="bg2"/>
        </a:buClr>
        <a:buSzPct val="50000"/>
        <a:buFont typeface="Monotype Sorts" charset="0"/>
        <a:buChar char="l"/>
        <a:defRPr kumimoji="1"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kumimoji="1" sz="2400">
          <a:solidFill>
            <a:schemeClr val="tx1"/>
          </a:solidFill>
          <a:latin typeface="+mn-lt"/>
          <a:ea typeface="ＭＳ Ｐゴシック" charset="0"/>
          <a:cs typeface="Geneva" charset="-128"/>
        </a:defRPr>
      </a:lvl3pPr>
      <a:lvl4pPr marL="1600200" indent="-228600" algn="l" rtl="0" eaLnBrk="0" fontAlgn="base" hangingPunct="0">
        <a:spcBef>
          <a:spcPct val="20000"/>
        </a:spcBef>
        <a:spcAft>
          <a:spcPct val="0"/>
        </a:spcAft>
        <a:buChar char="–"/>
        <a:defRPr kumimoji="1"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kumimoji="1" sz="2000">
          <a:solidFill>
            <a:schemeClr val="tx1"/>
          </a:solidFill>
          <a:latin typeface="+mn-lt"/>
          <a:ea typeface="ＭＳ Ｐゴシック" charset="-128"/>
          <a:cs typeface="ＭＳ Ｐゴシック" charset="-128"/>
        </a:defRPr>
      </a:lvl5pPr>
      <a:lvl6pPr marL="2514600" indent="-228600" algn="l" rtl="0" fontAlgn="base">
        <a:spcBef>
          <a:spcPct val="20000"/>
        </a:spcBef>
        <a:spcAft>
          <a:spcPct val="0"/>
        </a:spcAft>
        <a:buChar char="»"/>
        <a:defRPr kumimoji="1"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kumimoji="1"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kumimoji="1"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kumimoji="1"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8674" name="Group 1026"/>
          <p:cNvGrpSpPr>
            <a:grpSpLocks/>
          </p:cNvGrpSpPr>
          <p:nvPr/>
        </p:nvGrpSpPr>
        <p:grpSpPr bwMode="auto">
          <a:xfrm>
            <a:off x="0" y="0"/>
            <a:ext cx="9144000" cy="6858000"/>
            <a:chOff x="0" y="0"/>
            <a:chExt cx="5760" cy="4320"/>
          </a:xfrm>
        </p:grpSpPr>
        <p:grpSp>
          <p:nvGrpSpPr>
            <p:cNvPr id="28680" name="Group 1027"/>
            <p:cNvGrpSpPr>
              <a:grpSpLocks/>
            </p:cNvGrpSpPr>
            <p:nvPr/>
          </p:nvGrpSpPr>
          <p:grpSpPr bwMode="auto">
            <a:xfrm>
              <a:off x="0" y="0"/>
              <a:ext cx="5760" cy="4320"/>
              <a:chOff x="0" y="0"/>
              <a:chExt cx="5760" cy="4320"/>
            </a:xfrm>
          </p:grpSpPr>
          <p:grpSp>
            <p:nvGrpSpPr>
              <p:cNvPr id="28687" name="Group 1028"/>
              <p:cNvGrpSpPr>
                <a:grpSpLocks/>
              </p:cNvGrpSpPr>
              <p:nvPr/>
            </p:nvGrpSpPr>
            <p:grpSpPr bwMode="auto">
              <a:xfrm>
                <a:off x="0" y="192"/>
                <a:ext cx="5760" cy="4032"/>
                <a:chOff x="0" y="192"/>
                <a:chExt cx="5760" cy="4032"/>
              </a:xfrm>
            </p:grpSpPr>
            <p:sp>
              <p:nvSpPr>
                <p:cNvPr id="28718" name="Line 1029"/>
                <p:cNvSpPr>
                  <a:spLocks noChangeShapeType="1"/>
                </p:cNvSpPr>
                <p:nvPr/>
              </p:nvSpPr>
              <p:spPr bwMode="white">
                <a:xfrm>
                  <a:off x="0" y="192"/>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8719" name="Line 1030"/>
                <p:cNvSpPr>
                  <a:spLocks noChangeShapeType="1"/>
                </p:cNvSpPr>
                <p:nvPr/>
              </p:nvSpPr>
              <p:spPr bwMode="white">
                <a:xfrm>
                  <a:off x="0" y="384"/>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8720" name="Line 1031"/>
                <p:cNvSpPr>
                  <a:spLocks noChangeShapeType="1"/>
                </p:cNvSpPr>
                <p:nvPr/>
              </p:nvSpPr>
              <p:spPr bwMode="white">
                <a:xfrm>
                  <a:off x="0" y="576"/>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8721" name="Line 1032"/>
                <p:cNvSpPr>
                  <a:spLocks noChangeShapeType="1"/>
                </p:cNvSpPr>
                <p:nvPr/>
              </p:nvSpPr>
              <p:spPr bwMode="white">
                <a:xfrm>
                  <a:off x="0" y="768"/>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8722" name="Line 1033"/>
                <p:cNvSpPr>
                  <a:spLocks noChangeShapeType="1"/>
                </p:cNvSpPr>
                <p:nvPr/>
              </p:nvSpPr>
              <p:spPr bwMode="white">
                <a:xfrm>
                  <a:off x="0" y="960"/>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8723" name="Line 1034"/>
                <p:cNvSpPr>
                  <a:spLocks noChangeShapeType="1"/>
                </p:cNvSpPr>
                <p:nvPr/>
              </p:nvSpPr>
              <p:spPr bwMode="white">
                <a:xfrm>
                  <a:off x="0" y="1152"/>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8724" name="Line 1035"/>
                <p:cNvSpPr>
                  <a:spLocks noChangeShapeType="1"/>
                </p:cNvSpPr>
                <p:nvPr/>
              </p:nvSpPr>
              <p:spPr bwMode="white">
                <a:xfrm>
                  <a:off x="0" y="1344"/>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8725" name="Line 1036"/>
                <p:cNvSpPr>
                  <a:spLocks noChangeShapeType="1"/>
                </p:cNvSpPr>
                <p:nvPr/>
              </p:nvSpPr>
              <p:spPr bwMode="white">
                <a:xfrm>
                  <a:off x="0" y="1536"/>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8726" name="Line 1037"/>
                <p:cNvSpPr>
                  <a:spLocks noChangeShapeType="1"/>
                </p:cNvSpPr>
                <p:nvPr/>
              </p:nvSpPr>
              <p:spPr bwMode="white">
                <a:xfrm>
                  <a:off x="0" y="1728"/>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8727" name="Line 1038"/>
                <p:cNvSpPr>
                  <a:spLocks noChangeShapeType="1"/>
                </p:cNvSpPr>
                <p:nvPr/>
              </p:nvSpPr>
              <p:spPr bwMode="white">
                <a:xfrm>
                  <a:off x="0" y="1920"/>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8728" name="Line 1039"/>
                <p:cNvSpPr>
                  <a:spLocks noChangeShapeType="1"/>
                </p:cNvSpPr>
                <p:nvPr/>
              </p:nvSpPr>
              <p:spPr bwMode="white">
                <a:xfrm>
                  <a:off x="0" y="2112"/>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8729" name="Line 1040"/>
                <p:cNvSpPr>
                  <a:spLocks noChangeShapeType="1"/>
                </p:cNvSpPr>
                <p:nvPr/>
              </p:nvSpPr>
              <p:spPr bwMode="white">
                <a:xfrm>
                  <a:off x="0" y="2304"/>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8730" name="Line 1041"/>
                <p:cNvSpPr>
                  <a:spLocks noChangeShapeType="1"/>
                </p:cNvSpPr>
                <p:nvPr/>
              </p:nvSpPr>
              <p:spPr bwMode="white">
                <a:xfrm>
                  <a:off x="0" y="2496"/>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8731" name="Line 1042"/>
                <p:cNvSpPr>
                  <a:spLocks noChangeShapeType="1"/>
                </p:cNvSpPr>
                <p:nvPr/>
              </p:nvSpPr>
              <p:spPr bwMode="white">
                <a:xfrm>
                  <a:off x="0" y="2688"/>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8732" name="Line 1043"/>
                <p:cNvSpPr>
                  <a:spLocks noChangeShapeType="1"/>
                </p:cNvSpPr>
                <p:nvPr/>
              </p:nvSpPr>
              <p:spPr bwMode="white">
                <a:xfrm>
                  <a:off x="0" y="2880"/>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8733" name="Line 1044"/>
                <p:cNvSpPr>
                  <a:spLocks noChangeShapeType="1"/>
                </p:cNvSpPr>
                <p:nvPr/>
              </p:nvSpPr>
              <p:spPr bwMode="white">
                <a:xfrm>
                  <a:off x="0" y="3072"/>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8734" name="Line 1045"/>
                <p:cNvSpPr>
                  <a:spLocks noChangeShapeType="1"/>
                </p:cNvSpPr>
                <p:nvPr/>
              </p:nvSpPr>
              <p:spPr bwMode="white">
                <a:xfrm>
                  <a:off x="0" y="3264"/>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8735" name="Line 1046"/>
                <p:cNvSpPr>
                  <a:spLocks noChangeShapeType="1"/>
                </p:cNvSpPr>
                <p:nvPr/>
              </p:nvSpPr>
              <p:spPr bwMode="white">
                <a:xfrm>
                  <a:off x="0" y="3456"/>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8736" name="Line 1047"/>
                <p:cNvSpPr>
                  <a:spLocks noChangeShapeType="1"/>
                </p:cNvSpPr>
                <p:nvPr/>
              </p:nvSpPr>
              <p:spPr bwMode="white">
                <a:xfrm>
                  <a:off x="0" y="3648"/>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8737" name="Line 1048"/>
                <p:cNvSpPr>
                  <a:spLocks noChangeShapeType="1"/>
                </p:cNvSpPr>
                <p:nvPr/>
              </p:nvSpPr>
              <p:spPr bwMode="white">
                <a:xfrm>
                  <a:off x="0" y="3840"/>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8738" name="Line 1049"/>
                <p:cNvSpPr>
                  <a:spLocks noChangeShapeType="1"/>
                </p:cNvSpPr>
                <p:nvPr/>
              </p:nvSpPr>
              <p:spPr bwMode="white">
                <a:xfrm>
                  <a:off x="0" y="4032"/>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8739" name="Line 1050"/>
                <p:cNvSpPr>
                  <a:spLocks noChangeShapeType="1"/>
                </p:cNvSpPr>
                <p:nvPr/>
              </p:nvSpPr>
              <p:spPr bwMode="white">
                <a:xfrm>
                  <a:off x="0" y="4224"/>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28688" name="Group 1051"/>
              <p:cNvGrpSpPr>
                <a:grpSpLocks/>
              </p:cNvGrpSpPr>
              <p:nvPr/>
            </p:nvGrpSpPr>
            <p:grpSpPr bwMode="auto">
              <a:xfrm>
                <a:off x="192" y="0"/>
                <a:ext cx="5376" cy="4320"/>
                <a:chOff x="192" y="0"/>
                <a:chExt cx="5376" cy="4320"/>
              </a:xfrm>
            </p:grpSpPr>
            <p:sp>
              <p:nvSpPr>
                <p:cNvPr id="28689" name="Line 1052"/>
                <p:cNvSpPr>
                  <a:spLocks noChangeShapeType="1"/>
                </p:cNvSpPr>
                <p:nvPr/>
              </p:nvSpPr>
              <p:spPr bwMode="white">
                <a:xfrm>
                  <a:off x="192"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8690" name="Line 1053"/>
                <p:cNvSpPr>
                  <a:spLocks noChangeShapeType="1"/>
                </p:cNvSpPr>
                <p:nvPr/>
              </p:nvSpPr>
              <p:spPr bwMode="white">
                <a:xfrm>
                  <a:off x="384"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8691" name="Line 1054"/>
                <p:cNvSpPr>
                  <a:spLocks noChangeShapeType="1"/>
                </p:cNvSpPr>
                <p:nvPr/>
              </p:nvSpPr>
              <p:spPr bwMode="white">
                <a:xfrm>
                  <a:off x="576"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8692" name="Line 1055"/>
                <p:cNvSpPr>
                  <a:spLocks noChangeShapeType="1"/>
                </p:cNvSpPr>
                <p:nvPr/>
              </p:nvSpPr>
              <p:spPr bwMode="white">
                <a:xfrm>
                  <a:off x="768"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8693" name="Line 1056"/>
                <p:cNvSpPr>
                  <a:spLocks noChangeShapeType="1"/>
                </p:cNvSpPr>
                <p:nvPr/>
              </p:nvSpPr>
              <p:spPr bwMode="white">
                <a:xfrm>
                  <a:off x="960"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8694" name="Line 1057"/>
                <p:cNvSpPr>
                  <a:spLocks noChangeShapeType="1"/>
                </p:cNvSpPr>
                <p:nvPr/>
              </p:nvSpPr>
              <p:spPr bwMode="white">
                <a:xfrm>
                  <a:off x="1152"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8695" name="Line 1058"/>
                <p:cNvSpPr>
                  <a:spLocks noChangeShapeType="1"/>
                </p:cNvSpPr>
                <p:nvPr/>
              </p:nvSpPr>
              <p:spPr bwMode="white">
                <a:xfrm>
                  <a:off x="1344"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8696" name="Line 1059"/>
                <p:cNvSpPr>
                  <a:spLocks noChangeShapeType="1"/>
                </p:cNvSpPr>
                <p:nvPr/>
              </p:nvSpPr>
              <p:spPr bwMode="white">
                <a:xfrm>
                  <a:off x="1536"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8697" name="Line 1060"/>
                <p:cNvSpPr>
                  <a:spLocks noChangeShapeType="1"/>
                </p:cNvSpPr>
                <p:nvPr/>
              </p:nvSpPr>
              <p:spPr bwMode="white">
                <a:xfrm>
                  <a:off x="1728"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8698" name="Line 1061"/>
                <p:cNvSpPr>
                  <a:spLocks noChangeShapeType="1"/>
                </p:cNvSpPr>
                <p:nvPr/>
              </p:nvSpPr>
              <p:spPr bwMode="white">
                <a:xfrm>
                  <a:off x="1920"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8699" name="Line 1062"/>
                <p:cNvSpPr>
                  <a:spLocks noChangeShapeType="1"/>
                </p:cNvSpPr>
                <p:nvPr/>
              </p:nvSpPr>
              <p:spPr bwMode="white">
                <a:xfrm>
                  <a:off x="2112"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8700" name="Line 1063"/>
                <p:cNvSpPr>
                  <a:spLocks noChangeShapeType="1"/>
                </p:cNvSpPr>
                <p:nvPr/>
              </p:nvSpPr>
              <p:spPr bwMode="white">
                <a:xfrm>
                  <a:off x="2304"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8701" name="Line 1064"/>
                <p:cNvSpPr>
                  <a:spLocks noChangeShapeType="1"/>
                </p:cNvSpPr>
                <p:nvPr/>
              </p:nvSpPr>
              <p:spPr bwMode="white">
                <a:xfrm>
                  <a:off x="2496"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8702" name="Line 1065"/>
                <p:cNvSpPr>
                  <a:spLocks noChangeShapeType="1"/>
                </p:cNvSpPr>
                <p:nvPr/>
              </p:nvSpPr>
              <p:spPr bwMode="white">
                <a:xfrm>
                  <a:off x="2688"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8703" name="Line 1066"/>
                <p:cNvSpPr>
                  <a:spLocks noChangeShapeType="1"/>
                </p:cNvSpPr>
                <p:nvPr/>
              </p:nvSpPr>
              <p:spPr bwMode="white">
                <a:xfrm>
                  <a:off x="2880"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8704" name="Line 1067"/>
                <p:cNvSpPr>
                  <a:spLocks noChangeShapeType="1"/>
                </p:cNvSpPr>
                <p:nvPr/>
              </p:nvSpPr>
              <p:spPr bwMode="white">
                <a:xfrm>
                  <a:off x="3072"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8705" name="Line 1068"/>
                <p:cNvSpPr>
                  <a:spLocks noChangeShapeType="1"/>
                </p:cNvSpPr>
                <p:nvPr/>
              </p:nvSpPr>
              <p:spPr bwMode="white">
                <a:xfrm>
                  <a:off x="3264"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8706" name="Line 1069"/>
                <p:cNvSpPr>
                  <a:spLocks noChangeShapeType="1"/>
                </p:cNvSpPr>
                <p:nvPr/>
              </p:nvSpPr>
              <p:spPr bwMode="white">
                <a:xfrm>
                  <a:off x="3456"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8707" name="Line 1070"/>
                <p:cNvSpPr>
                  <a:spLocks noChangeShapeType="1"/>
                </p:cNvSpPr>
                <p:nvPr/>
              </p:nvSpPr>
              <p:spPr bwMode="white">
                <a:xfrm>
                  <a:off x="3648"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8708" name="Line 1071"/>
                <p:cNvSpPr>
                  <a:spLocks noChangeShapeType="1"/>
                </p:cNvSpPr>
                <p:nvPr/>
              </p:nvSpPr>
              <p:spPr bwMode="white">
                <a:xfrm>
                  <a:off x="3840"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8709" name="Line 1072"/>
                <p:cNvSpPr>
                  <a:spLocks noChangeShapeType="1"/>
                </p:cNvSpPr>
                <p:nvPr/>
              </p:nvSpPr>
              <p:spPr bwMode="white">
                <a:xfrm>
                  <a:off x="4032"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8710" name="Line 1073"/>
                <p:cNvSpPr>
                  <a:spLocks noChangeShapeType="1"/>
                </p:cNvSpPr>
                <p:nvPr/>
              </p:nvSpPr>
              <p:spPr bwMode="white">
                <a:xfrm>
                  <a:off x="4224"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8711" name="Line 1074"/>
                <p:cNvSpPr>
                  <a:spLocks noChangeShapeType="1"/>
                </p:cNvSpPr>
                <p:nvPr/>
              </p:nvSpPr>
              <p:spPr bwMode="white">
                <a:xfrm>
                  <a:off x="4416"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8712" name="Line 1075"/>
                <p:cNvSpPr>
                  <a:spLocks noChangeShapeType="1"/>
                </p:cNvSpPr>
                <p:nvPr/>
              </p:nvSpPr>
              <p:spPr bwMode="white">
                <a:xfrm>
                  <a:off x="4608"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8713" name="Line 1076"/>
                <p:cNvSpPr>
                  <a:spLocks noChangeShapeType="1"/>
                </p:cNvSpPr>
                <p:nvPr/>
              </p:nvSpPr>
              <p:spPr bwMode="white">
                <a:xfrm>
                  <a:off x="4800"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8714" name="Line 1077"/>
                <p:cNvSpPr>
                  <a:spLocks noChangeShapeType="1"/>
                </p:cNvSpPr>
                <p:nvPr/>
              </p:nvSpPr>
              <p:spPr bwMode="white">
                <a:xfrm>
                  <a:off x="4992"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8715" name="Line 1078"/>
                <p:cNvSpPr>
                  <a:spLocks noChangeShapeType="1"/>
                </p:cNvSpPr>
                <p:nvPr/>
              </p:nvSpPr>
              <p:spPr bwMode="white">
                <a:xfrm>
                  <a:off x="5184"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8716" name="Line 1079"/>
                <p:cNvSpPr>
                  <a:spLocks noChangeShapeType="1"/>
                </p:cNvSpPr>
                <p:nvPr/>
              </p:nvSpPr>
              <p:spPr bwMode="white">
                <a:xfrm>
                  <a:off x="5376"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8717" name="Line 1080"/>
                <p:cNvSpPr>
                  <a:spLocks noChangeShapeType="1"/>
                </p:cNvSpPr>
                <p:nvPr/>
              </p:nvSpPr>
              <p:spPr bwMode="white">
                <a:xfrm>
                  <a:off x="5568"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sp>
          <p:nvSpPr>
            <p:cNvPr id="28681" name="Rectangle 1081" descr="60%"/>
            <p:cNvSpPr>
              <a:spLocks noChangeArrowheads="1"/>
            </p:cNvSpPr>
            <p:nvPr/>
          </p:nvSpPr>
          <p:spPr bwMode="ltGray">
            <a:xfrm>
              <a:off x="2112" y="0"/>
              <a:ext cx="3648" cy="96"/>
            </a:xfrm>
            <a:prstGeom prst="rect">
              <a:avLst/>
            </a:prstGeom>
            <a:pattFill prst="pct60">
              <a:fgClr>
                <a:schemeClr val="folHlink"/>
              </a:fgClr>
              <a:bgClr>
                <a:schemeClr val="bg1"/>
              </a:bgClr>
            </a:patt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28682" name="Line 1082"/>
            <p:cNvSpPr>
              <a:spLocks noChangeShapeType="1"/>
            </p:cNvSpPr>
            <p:nvPr/>
          </p:nvSpPr>
          <p:spPr bwMode="ltGray">
            <a:xfrm>
              <a:off x="5568" y="0"/>
              <a:ext cx="0" cy="1488"/>
            </a:xfrm>
            <a:prstGeom prst="line">
              <a:avLst/>
            </a:prstGeom>
            <a:noFill/>
            <a:ln w="9525">
              <a:solidFill>
                <a:schemeClr val="hlink"/>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nvGrpSpPr>
            <p:cNvPr id="28683" name="Group 1083"/>
            <p:cNvGrpSpPr>
              <a:grpSpLocks/>
            </p:cNvGrpSpPr>
            <p:nvPr/>
          </p:nvGrpSpPr>
          <p:grpSpPr bwMode="auto">
            <a:xfrm>
              <a:off x="261" y="892"/>
              <a:ext cx="1124" cy="1464"/>
              <a:chOff x="96" y="916"/>
              <a:chExt cx="2208" cy="2876"/>
            </a:xfrm>
          </p:grpSpPr>
          <p:sp>
            <p:nvSpPr>
              <p:cNvPr id="28684" name="Line 1084"/>
              <p:cNvSpPr>
                <a:spLocks noChangeShapeType="1"/>
              </p:cNvSpPr>
              <p:nvPr/>
            </p:nvSpPr>
            <p:spPr bwMode="ltGray">
              <a:xfrm flipH="1">
                <a:off x="96" y="1038"/>
                <a:ext cx="2208" cy="0"/>
              </a:xfrm>
              <a:prstGeom prst="line">
                <a:avLst/>
              </a:prstGeom>
              <a:noFill/>
              <a:ln w="9525">
                <a:solidFill>
                  <a:schemeClr val="hlink"/>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8685" name="Line 1085"/>
              <p:cNvSpPr>
                <a:spLocks noChangeShapeType="1"/>
              </p:cNvSpPr>
              <p:nvPr/>
            </p:nvSpPr>
            <p:spPr bwMode="ltGray">
              <a:xfrm>
                <a:off x="336" y="920"/>
                <a:ext cx="0" cy="2872"/>
              </a:xfrm>
              <a:prstGeom prst="line">
                <a:avLst/>
              </a:prstGeom>
              <a:noFill/>
              <a:ln w="9525">
                <a:solidFill>
                  <a:schemeClr val="hlink"/>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8686" name="Arc 1086"/>
              <p:cNvSpPr>
                <a:spLocks/>
              </p:cNvSpPr>
              <p:nvPr/>
            </p:nvSpPr>
            <p:spPr bwMode="ltGray">
              <a:xfrm flipH="1">
                <a:off x="218" y="916"/>
                <a:ext cx="238" cy="240"/>
              </a:xfrm>
              <a:custGeom>
                <a:avLst/>
                <a:gdLst>
                  <a:gd name="T0" fmla="*/ 0 w 43195"/>
                  <a:gd name="T1" fmla="*/ 0 h 43200"/>
                  <a:gd name="T2" fmla="*/ 0 w 43195"/>
                  <a:gd name="T3" fmla="*/ 0 h 43200"/>
                  <a:gd name="T4" fmla="*/ 0 w 43195"/>
                  <a:gd name="T5" fmla="*/ 0 h 43200"/>
                  <a:gd name="T6" fmla="*/ 0 60000 65536"/>
                  <a:gd name="T7" fmla="*/ 0 60000 65536"/>
                  <a:gd name="T8" fmla="*/ 0 60000 65536"/>
                </a:gdLst>
                <a:ahLst/>
                <a:cxnLst>
                  <a:cxn ang="T6">
                    <a:pos x="T0" y="T1"/>
                  </a:cxn>
                  <a:cxn ang="T7">
                    <a:pos x="T2" y="T3"/>
                  </a:cxn>
                  <a:cxn ang="T8">
                    <a:pos x="T4" y="T5"/>
                  </a:cxn>
                </a:cxnLst>
                <a:rect l="0" t="0" r="r" b="b"/>
                <a:pathLst>
                  <a:path w="43195" h="43200" fill="none" extrusionOk="0">
                    <a:moveTo>
                      <a:pt x="21114" y="5"/>
                    </a:moveTo>
                    <a:cubicBezTo>
                      <a:pt x="21274" y="1"/>
                      <a:pt x="21434" y="-1"/>
                      <a:pt x="21595" y="-1"/>
                    </a:cubicBezTo>
                    <a:cubicBezTo>
                      <a:pt x="33524" y="0"/>
                      <a:pt x="43195" y="9670"/>
                      <a:pt x="43195" y="21600"/>
                    </a:cubicBezTo>
                    <a:cubicBezTo>
                      <a:pt x="43195" y="33529"/>
                      <a:pt x="33524" y="43200"/>
                      <a:pt x="21595" y="43200"/>
                    </a:cubicBezTo>
                    <a:cubicBezTo>
                      <a:pt x="9843" y="43199"/>
                      <a:pt x="247" y="33805"/>
                      <a:pt x="-1" y="22056"/>
                    </a:cubicBezTo>
                  </a:path>
                  <a:path w="43195" h="43200" stroke="0" extrusionOk="0">
                    <a:moveTo>
                      <a:pt x="21114" y="5"/>
                    </a:moveTo>
                    <a:cubicBezTo>
                      <a:pt x="21274" y="1"/>
                      <a:pt x="21434" y="-1"/>
                      <a:pt x="21595" y="-1"/>
                    </a:cubicBezTo>
                    <a:cubicBezTo>
                      <a:pt x="33524" y="0"/>
                      <a:pt x="43195" y="9670"/>
                      <a:pt x="43195" y="21600"/>
                    </a:cubicBezTo>
                    <a:cubicBezTo>
                      <a:pt x="43195" y="33529"/>
                      <a:pt x="33524" y="43200"/>
                      <a:pt x="21595" y="43200"/>
                    </a:cubicBezTo>
                    <a:cubicBezTo>
                      <a:pt x="9843" y="43199"/>
                      <a:pt x="247" y="33805"/>
                      <a:pt x="-1" y="22056"/>
                    </a:cubicBezTo>
                    <a:lnTo>
                      <a:pt x="21595" y="21600"/>
                    </a:lnTo>
                    <a:lnTo>
                      <a:pt x="21114" y="5"/>
                    </a:lnTo>
                    <a:close/>
                  </a:path>
                </a:pathLst>
              </a:custGeom>
              <a:noFill/>
              <a:ln w="9525">
                <a:solidFill>
                  <a:schemeClr va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sp>
        <p:nvSpPr>
          <p:cNvPr id="28675" name="Rectangle 1087"/>
          <p:cNvSpPr>
            <a:spLocks noGrp="1" noChangeArrowheads="1"/>
          </p:cNvSpPr>
          <p:nvPr>
            <p:ph type="title"/>
          </p:nvPr>
        </p:nvSpPr>
        <p:spPr bwMode="auto">
          <a:xfrm>
            <a:off x="609600" y="3048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AU"/>
              <a:t>Click to edit Master title style</a:t>
            </a:r>
          </a:p>
        </p:txBody>
      </p:sp>
      <p:sp>
        <p:nvSpPr>
          <p:cNvPr id="28676" name="Rectangle 1088" descr="Rectangle: Click to edit Master text styles&#10;Second level&#10;Third level&#10;Fourth level&#10;Fifth level"/>
          <p:cNvSpPr>
            <a:spLocks noGrp="1" noChangeArrowheads="1"/>
          </p:cNvSpPr>
          <p:nvPr>
            <p:ph type="body" idx="1"/>
          </p:nvPr>
        </p:nvSpPr>
        <p:spPr bwMode="auto">
          <a:xfrm>
            <a:off x="838200" y="19050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p>
        </p:txBody>
      </p:sp>
      <p:sp>
        <p:nvSpPr>
          <p:cNvPr id="279617" name="Rectangle 1089"/>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latin typeface="+mn-lt"/>
                <a:ea typeface="+mn-ea"/>
                <a:cs typeface="+mn-cs"/>
              </a:defRPr>
            </a:lvl1pPr>
          </a:lstStyle>
          <a:p>
            <a:pPr>
              <a:defRPr/>
            </a:pPr>
            <a:endParaRPr lang="en-AU"/>
          </a:p>
        </p:txBody>
      </p:sp>
      <p:sp>
        <p:nvSpPr>
          <p:cNvPr id="279618" name="Rectangle 1090"/>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latin typeface="+mn-lt"/>
                <a:ea typeface="+mn-ea"/>
                <a:cs typeface="+mn-cs"/>
              </a:defRPr>
            </a:lvl1pPr>
          </a:lstStyle>
          <a:p>
            <a:pPr>
              <a:defRPr/>
            </a:pPr>
            <a:endParaRPr lang="en-AU"/>
          </a:p>
        </p:txBody>
      </p:sp>
      <p:sp>
        <p:nvSpPr>
          <p:cNvPr id="279619" name="Rectangle 1091"/>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latin typeface="Tahoma" charset="0"/>
              </a:defRPr>
            </a:lvl1pPr>
          </a:lstStyle>
          <a:p>
            <a:pPr>
              <a:defRPr/>
            </a:pPr>
            <a:fld id="{065D0FB2-8726-664D-8B1C-679D7FE9D875}" type="slidenum">
              <a:rPr lang="en-AU"/>
              <a:pPr>
                <a:defRPr/>
              </a:pPr>
              <a:t>‹#›</a:t>
            </a:fld>
            <a:endParaRPr lang="en-AU"/>
          </a:p>
        </p:txBody>
      </p:sp>
    </p:spTree>
  </p:cSld>
  <p:clrMap bg1="lt1" tx1="dk1" bg2="lt2" tx2="dk2" accent1="accent1" accent2="accent2" accent3="accent3" accent4="accent4" accent5="accent5" accent6="accent6" hlink="hlink" folHlink="folHlink"/>
  <p:sldLayoutIdLst>
    <p:sldLayoutId id="2147486439" r:id="rId1"/>
    <p:sldLayoutId id="2147486343" r:id="rId2"/>
    <p:sldLayoutId id="2147486344" r:id="rId3"/>
    <p:sldLayoutId id="2147486345" r:id="rId4"/>
    <p:sldLayoutId id="2147486346" r:id="rId5"/>
    <p:sldLayoutId id="2147486347" r:id="rId6"/>
    <p:sldLayoutId id="2147486348" r:id="rId7"/>
    <p:sldLayoutId id="2147486349" r:id="rId8"/>
    <p:sldLayoutId id="2147486350" r:id="rId9"/>
    <p:sldLayoutId id="2147486351" r:id="rId10"/>
    <p:sldLayoutId id="2147486352" r:id="rId11"/>
  </p:sldLayoutIdLst>
  <p:txStyles>
    <p:titleStyle>
      <a:lvl1pPr algn="l" rtl="0" eaLnBrk="0" fontAlgn="base" hangingPunct="0">
        <a:spcBef>
          <a:spcPct val="0"/>
        </a:spcBef>
        <a:spcAft>
          <a:spcPct val="0"/>
        </a:spcAft>
        <a:defRPr sz="4400">
          <a:solidFill>
            <a:schemeClr val="tx2"/>
          </a:solidFill>
          <a:latin typeface="+mj-lt"/>
          <a:ea typeface="ＭＳ Ｐゴシック" pitchFamily="-110" charset="-128"/>
          <a:cs typeface="ＭＳ Ｐゴシック" pitchFamily="-110" charset="-128"/>
        </a:defRPr>
      </a:lvl1pPr>
      <a:lvl2pPr algn="l" rtl="0" eaLnBrk="0" fontAlgn="base" hangingPunct="0">
        <a:spcBef>
          <a:spcPct val="0"/>
        </a:spcBef>
        <a:spcAft>
          <a:spcPct val="0"/>
        </a:spcAft>
        <a:defRPr sz="4400">
          <a:solidFill>
            <a:schemeClr val="tx2"/>
          </a:solidFill>
          <a:latin typeface="Tahoma" pitchFamily="-111" charset="-52"/>
          <a:ea typeface="ＭＳ Ｐゴシック" pitchFamily="-110" charset="-128"/>
          <a:cs typeface="ＭＳ Ｐゴシック" pitchFamily="-110" charset="-128"/>
        </a:defRPr>
      </a:lvl2pPr>
      <a:lvl3pPr algn="l" rtl="0" eaLnBrk="0" fontAlgn="base" hangingPunct="0">
        <a:spcBef>
          <a:spcPct val="0"/>
        </a:spcBef>
        <a:spcAft>
          <a:spcPct val="0"/>
        </a:spcAft>
        <a:defRPr sz="4400">
          <a:solidFill>
            <a:schemeClr val="tx2"/>
          </a:solidFill>
          <a:latin typeface="Tahoma" pitchFamily="-111" charset="-52"/>
          <a:ea typeface="ＭＳ Ｐゴシック" pitchFamily="-110" charset="-128"/>
          <a:cs typeface="ＭＳ Ｐゴシック" pitchFamily="-110" charset="-128"/>
        </a:defRPr>
      </a:lvl3pPr>
      <a:lvl4pPr algn="l" rtl="0" eaLnBrk="0" fontAlgn="base" hangingPunct="0">
        <a:spcBef>
          <a:spcPct val="0"/>
        </a:spcBef>
        <a:spcAft>
          <a:spcPct val="0"/>
        </a:spcAft>
        <a:defRPr sz="4400">
          <a:solidFill>
            <a:schemeClr val="tx2"/>
          </a:solidFill>
          <a:latin typeface="Tahoma" pitchFamily="-111" charset="-52"/>
          <a:ea typeface="ＭＳ Ｐゴシック" pitchFamily="-110" charset="-128"/>
          <a:cs typeface="ＭＳ Ｐゴシック" pitchFamily="-110" charset="-128"/>
        </a:defRPr>
      </a:lvl4pPr>
      <a:lvl5pPr algn="l" rtl="0" eaLnBrk="0" fontAlgn="base" hangingPunct="0">
        <a:spcBef>
          <a:spcPct val="0"/>
        </a:spcBef>
        <a:spcAft>
          <a:spcPct val="0"/>
        </a:spcAft>
        <a:defRPr sz="4400">
          <a:solidFill>
            <a:schemeClr val="tx2"/>
          </a:solidFill>
          <a:latin typeface="Tahoma" pitchFamily="-111" charset="-52"/>
          <a:ea typeface="ＭＳ Ｐゴシック" pitchFamily="-110" charset="-128"/>
          <a:cs typeface="ＭＳ Ｐゴシック" pitchFamily="-110" charset="-128"/>
        </a:defRPr>
      </a:lvl5pPr>
      <a:lvl6pPr marL="457200" algn="l" rtl="0" fontAlgn="base">
        <a:spcBef>
          <a:spcPct val="0"/>
        </a:spcBef>
        <a:spcAft>
          <a:spcPct val="0"/>
        </a:spcAft>
        <a:defRPr sz="4400">
          <a:solidFill>
            <a:schemeClr val="tx2"/>
          </a:solidFill>
          <a:latin typeface="Tahoma" pitchFamily="-111" charset="-52"/>
        </a:defRPr>
      </a:lvl6pPr>
      <a:lvl7pPr marL="914400" algn="l" rtl="0" fontAlgn="base">
        <a:spcBef>
          <a:spcPct val="0"/>
        </a:spcBef>
        <a:spcAft>
          <a:spcPct val="0"/>
        </a:spcAft>
        <a:defRPr sz="4400">
          <a:solidFill>
            <a:schemeClr val="tx2"/>
          </a:solidFill>
          <a:latin typeface="Tahoma" pitchFamily="-111" charset="-52"/>
        </a:defRPr>
      </a:lvl7pPr>
      <a:lvl8pPr marL="1371600" algn="l" rtl="0" fontAlgn="base">
        <a:spcBef>
          <a:spcPct val="0"/>
        </a:spcBef>
        <a:spcAft>
          <a:spcPct val="0"/>
        </a:spcAft>
        <a:defRPr sz="4400">
          <a:solidFill>
            <a:schemeClr val="tx2"/>
          </a:solidFill>
          <a:latin typeface="Tahoma" pitchFamily="-111" charset="-52"/>
        </a:defRPr>
      </a:lvl8pPr>
      <a:lvl9pPr marL="1828800" algn="l" rtl="0" fontAlgn="base">
        <a:spcBef>
          <a:spcPct val="0"/>
        </a:spcBef>
        <a:spcAft>
          <a:spcPct val="0"/>
        </a:spcAft>
        <a:defRPr sz="4400">
          <a:solidFill>
            <a:schemeClr val="tx2"/>
          </a:solidFill>
          <a:latin typeface="Tahoma" pitchFamily="-111" charset="-52"/>
        </a:defRPr>
      </a:lvl9pPr>
    </p:titleStyle>
    <p:bodyStyle>
      <a:lvl1pPr marL="342900" indent="-342900" algn="l" rtl="0" eaLnBrk="0" fontAlgn="base" hangingPunct="0">
        <a:spcBef>
          <a:spcPct val="20000"/>
        </a:spcBef>
        <a:spcAft>
          <a:spcPct val="0"/>
        </a:spcAft>
        <a:buClr>
          <a:schemeClr val="hlink"/>
        </a:buClr>
        <a:buSzPct val="110000"/>
        <a:buFont typeface="Wingdings" charset="0"/>
        <a:buBlip>
          <a:blip r:embed="rId13"/>
        </a:buBlip>
        <a:defRPr sz="3200">
          <a:solidFill>
            <a:schemeClr val="tx1"/>
          </a:solidFill>
          <a:latin typeface="+mn-lt"/>
          <a:ea typeface="ＭＳ Ｐゴシック" pitchFamily="-110" charset="-128"/>
          <a:cs typeface="ＭＳ Ｐゴシック" pitchFamily="-110" charset="-128"/>
        </a:defRPr>
      </a:lvl1pPr>
      <a:lvl2pPr marL="742950" indent="-285750" algn="l" rtl="0" eaLnBrk="0" fontAlgn="base" hangingPunct="0">
        <a:spcBef>
          <a:spcPct val="20000"/>
        </a:spcBef>
        <a:spcAft>
          <a:spcPct val="0"/>
        </a:spcAft>
        <a:buClr>
          <a:schemeClr val="tx1"/>
        </a:buClr>
        <a:buSzPct val="60000"/>
        <a:buFont typeface="Wingdings" charset="0"/>
        <a:buChar char="n"/>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lr>
          <a:schemeClr val="hlink"/>
        </a:buClr>
        <a:buSzPct val="95000"/>
        <a:buFont typeface="Wingdings" charset="0"/>
        <a:buChar char="w"/>
        <a:defRPr sz="2400">
          <a:solidFill>
            <a:schemeClr val="tx1"/>
          </a:solidFill>
          <a:latin typeface="+mn-lt"/>
          <a:ea typeface="ＭＳ Ｐゴシック" charset="0"/>
          <a:cs typeface="Geneva" charset="-128"/>
        </a:defRPr>
      </a:lvl3pPr>
      <a:lvl4pPr marL="1600200" indent="-228600" algn="l" rtl="0" eaLnBrk="0" fontAlgn="base" hangingPunct="0">
        <a:spcBef>
          <a:spcPct val="20000"/>
        </a:spcBef>
        <a:spcAft>
          <a:spcPct val="0"/>
        </a:spcAft>
        <a:buClr>
          <a:schemeClr val="tx1"/>
        </a:buClr>
        <a:buSzPct val="65000"/>
        <a:buFont typeface="Wingdings" charset="0"/>
        <a:buChar char="n"/>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lr>
          <a:schemeClr val="hlink"/>
        </a:buClr>
        <a:buSzPct val="60000"/>
        <a:buFont typeface="Wingdings" charset="0"/>
        <a:buChar char="n"/>
        <a:defRPr sz="2000">
          <a:solidFill>
            <a:schemeClr val="tx1"/>
          </a:solidFill>
          <a:latin typeface="+mn-lt"/>
          <a:ea typeface="ＭＳ Ｐゴシック" charset="-128"/>
          <a:cs typeface="ＭＳ Ｐゴシック" charset="-128"/>
        </a:defRPr>
      </a:lvl5pPr>
      <a:lvl6pPr marL="2514600" indent="-228600" algn="l" rtl="0" fontAlgn="base">
        <a:spcBef>
          <a:spcPct val="20000"/>
        </a:spcBef>
        <a:spcAft>
          <a:spcPct val="0"/>
        </a:spcAft>
        <a:buClr>
          <a:schemeClr val="hlink"/>
        </a:buClr>
        <a:buSzPct val="60000"/>
        <a:buFont typeface="Wingdings" pitchFamily="-111" charset="2"/>
        <a:buChar char="n"/>
        <a:defRPr sz="2000">
          <a:solidFill>
            <a:schemeClr val="tx1"/>
          </a:solidFill>
          <a:latin typeface="+mn-lt"/>
          <a:ea typeface="ＭＳ Ｐゴシック" pitchFamily="-111" charset="-128"/>
        </a:defRPr>
      </a:lvl6pPr>
      <a:lvl7pPr marL="2971800" indent="-228600" algn="l" rtl="0" fontAlgn="base">
        <a:spcBef>
          <a:spcPct val="20000"/>
        </a:spcBef>
        <a:spcAft>
          <a:spcPct val="0"/>
        </a:spcAft>
        <a:buClr>
          <a:schemeClr val="hlink"/>
        </a:buClr>
        <a:buSzPct val="60000"/>
        <a:buFont typeface="Wingdings" pitchFamily="-111" charset="2"/>
        <a:buChar char="n"/>
        <a:defRPr sz="2000">
          <a:solidFill>
            <a:schemeClr val="tx1"/>
          </a:solidFill>
          <a:latin typeface="+mn-lt"/>
          <a:ea typeface="ＭＳ Ｐゴシック" pitchFamily="-111" charset="-128"/>
        </a:defRPr>
      </a:lvl7pPr>
      <a:lvl8pPr marL="3429000" indent="-228600" algn="l" rtl="0" fontAlgn="base">
        <a:spcBef>
          <a:spcPct val="20000"/>
        </a:spcBef>
        <a:spcAft>
          <a:spcPct val="0"/>
        </a:spcAft>
        <a:buClr>
          <a:schemeClr val="hlink"/>
        </a:buClr>
        <a:buSzPct val="60000"/>
        <a:buFont typeface="Wingdings" pitchFamily="-111" charset="2"/>
        <a:buChar char="n"/>
        <a:defRPr sz="2000">
          <a:solidFill>
            <a:schemeClr val="tx1"/>
          </a:solidFill>
          <a:latin typeface="+mn-lt"/>
          <a:ea typeface="ＭＳ Ｐゴシック" pitchFamily="-111" charset="-128"/>
        </a:defRPr>
      </a:lvl8pPr>
      <a:lvl9pPr marL="3886200" indent="-228600" algn="l" rtl="0" fontAlgn="base">
        <a:spcBef>
          <a:spcPct val="20000"/>
        </a:spcBef>
        <a:spcAft>
          <a:spcPct val="0"/>
        </a:spcAft>
        <a:buClr>
          <a:schemeClr val="hlink"/>
        </a:buClr>
        <a:buSzPct val="60000"/>
        <a:buFont typeface="Wingdings" pitchFamily="-111" charset="2"/>
        <a:buChar char="n"/>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40962" name="Group 2"/>
          <p:cNvGrpSpPr>
            <a:grpSpLocks/>
          </p:cNvGrpSpPr>
          <p:nvPr/>
        </p:nvGrpSpPr>
        <p:grpSpPr bwMode="auto">
          <a:xfrm>
            <a:off x="3800475" y="1789113"/>
            <a:ext cx="5340350" cy="5056187"/>
            <a:chOff x="2394" y="1127"/>
            <a:chExt cx="3364" cy="3185"/>
          </a:xfrm>
        </p:grpSpPr>
        <p:sp>
          <p:nvSpPr>
            <p:cNvPr id="49155" name="Rectangle 3"/>
            <p:cNvSpPr>
              <a:spLocks noChangeArrowheads="1"/>
            </p:cNvSpPr>
            <p:nvPr userDrawn="1"/>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Comic Sans MS" pitchFamily="-111" charset="0"/>
                <a:ea typeface="+mn-ea"/>
                <a:cs typeface="+mn-cs"/>
              </a:endParaRPr>
            </a:p>
          </p:txBody>
        </p:sp>
        <p:sp>
          <p:nvSpPr>
            <p:cNvPr id="49156" name="Oval 4"/>
            <p:cNvSpPr>
              <a:spLocks noChangeArrowheads="1"/>
            </p:cNvSpPr>
            <p:nvPr userDrawn="1"/>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latin typeface="Comic Sans MS" pitchFamily="-111" charset="0"/>
                <a:ea typeface="+mn-ea"/>
                <a:cs typeface="+mn-cs"/>
              </a:endParaRPr>
            </a:p>
          </p:txBody>
        </p:sp>
        <p:sp>
          <p:nvSpPr>
            <p:cNvPr id="49157" name="Rectangle 5"/>
            <p:cNvSpPr>
              <a:spLocks noChangeArrowheads="1"/>
            </p:cNvSpPr>
            <p:nvPr userDrawn="1"/>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Comic Sans MS" pitchFamily="-111" charset="0"/>
                <a:ea typeface="+mn-ea"/>
                <a:cs typeface="+mn-cs"/>
              </a:endParaRPr>
            </a:p>
          </p:txBody>
        </p:sp>
        <p:sp>
          <p:nvSpPr>
            <p:cNvPr id="49158" name="Freeform 6"/>
            <p:cNvSpPr>
              <a:spLocks noEditPoints="1"/>
            </p:cNvSpPr>
            <p:nvPr userDrawn="1"/>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Comic Sans MS" pitchFamily="-111" charset="0"/>
                <a:ea typeface="+mn-ea"/>
                <a:cs typeface="+mn-cs"/>
              </a:endParaRPr>
            </a:p>
          </p:txBody>
        </p:sp>
        <p:sp>
          <p:nvSpPr>
            <p:cNvPr id="49159" name="Rectangle 7"/>
            <p:cNvSpPr>
              <a:spLocks noChangeArrowheads="1"/>
            </p:cNvSpPr>
            <p:nvPr userDrawn="1"/>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Comic Sans MS" pitchFamily="-111" charset="0"/>
                <a:ea typeface="+mn-ea"/>
                <a:cs typeface="+mn-cs"/>
              </a:endParaRPr>
            </a:p>
          </p:txBody>
        </p:sp>
        <p:sp>
          <p:nvSpPr>
            <p:cNvPr id="49160" name="Rectangle 8"/>
            <p:cNvSpPr>
              <a:spLocks noChangeArrowheads="1"/>
            </p:cNvSpPr>
            <p:nvPr userDrawn="1"/>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Comic Sans MS" pitchFamily="-111" charset="0"/>
                <a:ea typeface="+mn-ea"/>
                <a:cs typeface="+mn-cs"/>
              </a:endParaRPr>
            </a:p>
          </p:txBody>
        </p:sp>
        <p:sp>
          <p:nvSpPr>
            <p:cNvPr id="49161" name="Rectangle 9"/>
            <p:cNvSpPr>
              <a:spLocks noChangeArrowheads="1"/>
            </p:cNvSpPr>
            <p:nvPr userDrawn="1"/>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Comic Sans MS" pitchFamily="-111" charset="0"/>
                <a:ea typeface="+mn-ea"/>
                <a:cs typeface="+mn-cs"/>
              </a:endParaRPr>
            </a:p>
          </p:txBody>
        </p:sp>
        <p:sp>
          <p:nvSpPr>
            <p:cNvPr id="49162" name="Rectangle 10"/>
            <p:cNvSpPr>
              <a:spLocks noChangeArrowheads="1"/>
            </p:cNvSpPr>
            <p:nvPr userDrawn="1"/>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Comic Sans MS" pitchFamily="-111" charset="0"/>
                <a:ea typeface="+mn-ea"/>
                <a:cs typeface="+mn-cs"/>
              </a:endParaRPr>
            </a:p>
          </p:txBody>
        </p:sp>
        <p:sp>
          <p:nvSpPr>
            <p:cNvPr id="49163" name="Rectangle 11"/>
            <p:cNvSpPr>
              <a:spLocks noChangeArrowheads="1"/>
            </p:cNvSpPr>
            <p:nvPr userDrawn="1"/>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Comic Sans MS" pitchFamily="-111" charset="0"/>
                <a:ea typeface="+mn-ea"/>
                <a:cs typeface="+mn-cs"/>
              </a:endParaRPr>
            </a:p>
          </p:txBody>
        </p:sp>
        <p:sp>
          <p:nvSpPr>
            <p:cNvPr id="49164" name="Freeform 12"/>
            <p:cNvSpPr>
              <a:spLocks/>
            </p:cNvSpPr>
            <p:nvPr userDrawn="1"/>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Comic Sans MS" pitchFamily="-111" charset="0"/>
                <a:ea typeface="+mn-ea"/>
                <a:cs typeface="+mn-cs"/>
              </a:endParaRPr>
            </a:p>
          </p:txBody>
        </p:sp>
        <p:sp>
          <p:nvSpPr>
            <p:cNvPr id="49165" name="Freeform 13"/>
            <p:cNvSpPr>
              <a:spLocks/>
            </p:cNvSpPr>
            <p:nvPr userDrawn="1"/>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Comic Sans MS" pitchFamily="-111" charset="0"/>
                <a:ea typeface="+mn-ea"/>
                <a:cs typeface="+mn-cs"/>
              </a:endParaRPr>
            </a:p>
          </p:txBody>
        </p:sp>
        <p:sp>
          <p:nvSpPr>
            <p:cNvPr id="49166" name="Freeform 14"/>
            <p:cNvSpPr>
              <a:spLocks/>
            </p:cNvSpPr>
            <p:nvPr userDrawn="1"/>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a:defRPr/>
              </a:pPr>
              <a:endParaRPr lang="en-US">
                <a:latin typeface="Comic Sans MS" pitchFamily="-111" charset="0"/>
                <a:ea typeface="+mn-ea"/>
                <a:cs typeface="+mn-cs"/>
              </a:endParaRPr>
            </a:p>
          </p:txBody>
        </p:sp>
        <p:sp>
          <p:nvSpPr>
            <p:cNvPr id="49167" name="Freeform 15"/>
            <p:cNvSpPr>
              <a:spLocks/>
            </p:cNvSpPr>
            <p:nvPr userDrawn="1"/>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Comic Sans MS" pitchFamily="-111" charset="0"/>
                <a:ea typeface="+mn-ea"/>
                <a:cs typeface="+mn-cs"/>
              </a:endParaRPr>
            </a:p>
          </p:txBody>
        </p:sp>
        <p:sp>
          <p:nvSpPr>
            <p:cNvPr id="49168" name="Freeform 16"/>
            <p:cNvSpPr>
              <a:spLocks/>
            </p:cNvSpPr>
            <p:nvPr userDrawn="1"/>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Comic Sans MS" pitchFamily="-111" charset="0"/>
                <a:ea typeface="+mn-ea"/>
                <a:cs typeface="+mn-cs"/>
              </a:endParaRPr>
            </a:p>
          </p:txBody>
        </p:sp>
        <p:sp>
          <p:nvSpPr>
            <p:cNvPr id="49169" name="Freeform 17"/>
            <p:cNvSpPr>
              <a:spLocks noEditPoints="1"/>
            </p:cNvSpPr>
            <p:nvPr userDrawn="1"/>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Comic Sans MS" pitchFamily="-111" charset="0"/>
                <a:ea typeface="+mn-ea"/>
                <a:cs typeface="+mn-cs"/>
              </a:endParaRPr>
            </a:p>
          </p:txBody>
        </p:sp>
        <p:sp>
          <p:nvSpPr>
            <p:cNvPr id="49170" name="Freeform 18"/>
            <p:cNvSpPr>
              <a:spLocks noEditPoints="1"/>
            </p:cNvSpPr>
            <p:nvPr userDrawn="1"/>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Comic Sans MS" pitchFamily="-111" charset="0"/>
                <a:ea typeface="+mn-ea"/>
                <a:cs typeface="+mn-cs"/>
              </a:endParaRPr>
            </a:p>
          </p:txBody>
        </p:sp>
        <p:sp>
          <p:nvSpPr>
            <p:cNvPr id="49171" name="Freeform 19"/>
            <p:cNvSpPr>
              <a:spLocks/>
            </p:cNvSpPr>
            <p:nvPr userDrawn="1"/>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Comic Sans MS" pitchFamily="-111" charset="0"/>
                <a:ea typeface="+mn-ea"/>
                <a:cs typeface="+mn-cs"/>
              </a:endParaRPr>
            </a:p>
          </p:txBody>
        </p:sp>
        <p:sp>
          <p:nvSpPr>
            <p:cNvPr id="49172" name="Freeform 20"/>
            <p:cNvSpPr>
              <a:spLocks noEditPoints="1"/>
            </p:cNvSpPr>
            <p:nvPr userDrawn="1"/>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Comic Sans MS" pitchFamily="-111" charset="0"/>
                <a:ea typeface="+mn-ea"/>
                <a:cs typeface="+mn-cs"/>
              </a:endParaRPr>
            </a:p>
          </p:txBody>
        </p:sp>
        <p:sp>
          <p:nvSpPr>
            <p:cNvPr id="49173" name="Freeform 21"/>
            <p:cNvSpPr>
              <a:spLocks noEditPoints="1"/>
            </p:cNvSpPr>
            <p:nvPr userDrawn="1"/>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Comic Sans MS" pitchFamily="-111" charset="0"/>
                <a:ea typeface="+mn-ea"/>
                <a:cs typeface="+mn-cs"/>
              </a:endParaRPr>
            </a:p>
          </p:txBody>
        </p:sp>
        <p:sp>
          <p:nvSpPr>
            <p:cNvPr id="49174" name="Freeform 22"/>
            <p:cNvSpPr>
              <a:spLocks noEditPoints="1"/>
            </p:cNvSpPr>
            <p:nvPr userDrawn="1"/>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Comic Sans MS" pitchFamily="-111" charset="0"/>
                <a:ea typeface="+mn-ea"/>
                <a:cs typeface="+mn-cs"/>
              </a:endParaRPr>
            </a:p>
          </p:txBody>
        </p:sp>
        <p:sp>
          <p:nvSpPr>
            <p:cNvPr id="49175" name="Freeform 23"/>
            <p:cNvSpPr>
              <a:spLocks/>
            </p:cNvSpPr>
            <p:nvPr userDrawn="1"/>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Comic Sans MS" pitchFamily="-111" charset="0"/>
                <a:ea typeface="+mn-ea"/>
                <a:cs typeface="+mn-cs"/>
              </a:endParaRPr>
            </a:p>
          </p:txBody>
        </p:sp>
        <p:sp>
          <p:nvSpPr>
            <p:cNvPr id="49176" name="Freeform 24"/>
            <p:cNvSpPr>
              <a:spLocks noEditPoints="1"/>
            </p:cNvSpPr>
            <p:nvPr userDrawn="1"/>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Comic Sans MS" pitchFamily="-111" charset="0"/>
                <a:ea typeface="+mn-ea"/>
                <a:cs typeface="+mn-cs"/>
              </a:endParaRPr>
            </a:p>
          </p:txBody>
        </p:sp>
        <p:sp>
          <p:nvSpPr>
            <p:cNvPr id="49177" name="Freeform 25"/>
            <p:cNvSpPr>
              <a:spLocks noEditPoints="1"/>
            </p:cNvSpPr>
            <p:nvPr userDrawn="1"/>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Comic Sans MS" pitchFamily="-111" charset="0"/>
                <a:ea typeface="+mn-ea"/>
                <a:cs typeface="+mn-cs"/>
              </a:endParaRPr>
            </a:p>
          </p:txBody>
        </p:sp>
        <p:sp>
          <p:nvSpPr>
            <p:cNvPr id="49178" name="Freeform 26"/>
            <p:cNvSpPr>
              <a:spLocks noEditPoints="1"/>
            </p:cNvSpPr>
            <p:nvPr userDrawn="1"/>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Comic Sans MS" pitchFamily="-111" charset="0"/>
                <a:ea typeface="+mn-ea"/>
                <a:cs typeface="+mn-cs"/>
              </a:endParaRPr>
            </a:p>
          </p:txBody>
        </p:sp>
        <p:sp>
          <p:nvSpPr>
            <p:cNvPr id="49179" name="Oval 27"/>
            <p:cNvSpPr>
              <a:spLocks noChangeArrowheads="1"/>
            </p:cNvSpPr>
            <p:nvPr userDrawn="1"/>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a:effectLst/>
          </p:spPr>
          <p:txBody>
            <a:bodyPr/>
            <a:lstStyle/>
            <a:p>
              <a:pPr>
                <a:defRPr/>
              </a:pPr>
              <a:endParaRPr lang="en-US">
                <a:latin typeface="Comic Sans MS" pitchFamily="-111" charset="0"/>
                <a:ea typeface="+mn-ea"/>
                <a:cs typeface="+mn-cs"/>
              </a:endParaRPr>
            </a:p>
          </p:txBody>
        </p:sp>
        <p:sp>
          <p:nvSpPr>
            <p:cNvPr id="49180" name="Oval 28"/>
            <p:cNvSpPr>
              <a:spLocks noChangeArrowheads="1"/>
            </p:cNvSpPr>
            <p:nvPr userDrawn="1"/>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latin typeface="Comic Sans MS" pitchFamily="-111" charset="0"/>
                <a:ea typeface="+mn-ea"/>
                <a:cs typeface="+mn-cs"/>
              </a:endParaRPr>
            </a:p>
          </p:txBody>
        </p:sp>
        <p:sp>
          <p:nvSpPr>
            <p:cNvPr id="49181" name="Oval 29"/>
            <p:cNvSpPr>
              <a:spLocks noChangeArrowheads="1"/>
            </p:cNvSpPr>
            <p:nvPr userDrawn="1"/>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a:effectLst/>
          </p:spPr>
          <p:txBody>
            <a:bodyPr/>
            <a:lstStyle/>
            <a:p>
              <a:pPr>
                <a:defRPr/>
              </a:pPr>
              <a:endParaRPr lang="en-US">
                <a:latin typeface="Comic Sans MS" pitchFamily="-111" charset="0"/>
                <a:ea typeface="+mn-ea"/>
                <a:cs typeface="+mn-cs"/>
              </a:endParaRPr>
            </a:p>
          </p:txBody>
        </p:sp>
        <p:sp>
          <p:nvSpPr>
            <p:cNvPr id="49182" name="Freeform 30"/>
            <p:cNvSpPr>
              <a:spLocks noEditPoints="1"/>
            </p:cNvSpPr>
            <p:nvPr userDrawn="1"/>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Comic Sans MS" pitchFamily="-111" charset="0"/>
                <a:ea typeface="+mn-ea"/>
                <a:cs typeface="+mn-cs"/>
              </a:endParaRPr>
            </a:p>
          </p:txBody>
        </p:sp>
        <p:sp>
          <p:nvSpPr>
            <p:cNvPr id="49183" name="Freeform 31"/>
            <p:cNvSpPr>
              <a:spLocks noEditPoints="1"/>
            </p:cNvSpPr>
            <p:nvPr userDrawn="1"/>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Comic Sans MS" pitchFamily="-111" charset="0"/>
                <a:ea typeface="+mn-ea"/>
                <a:cs typeface="+mn-cs"/>
              </a:endParaRPr>
            </a:p>
          </p:txBody>
        </p:sp>
        <p:sp>
          <p:nvSpPr>
            <p:cNvPr id="49184" name="Rectangle 32"/>
            <p:cNvSpPr>
              <a:spLocks noChangeArrowheads="1"/>
            </p:cNvSpPr>
            <p:nvPr userDrawn="1"/>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a:effectLst/>
          </p:spPr>
          <p:txBody>
            <a:bodyPr/>
            <a:lstStyle/>
            <a:p>
              <a:pPr>
                <a:defRPr/>
              </a:pPr>
              <a:endParaRPr lang="en-US">
                <a:latin typeface="Comic Sans MS" pitchFamily="-111" charset="0"/>
                <a:ea typeface="+mn-ea"/>
                <a:cs typeface="+mn-cs"/>
              </a:endParaRPr>
            </a:p>
          </p:txBody>
        </p:sp>
        <p:sp>
          <p:nvSpPr>
            <p:cNvPr id="49185" name="Rectangle 33"/>
            <p:cNvSpPr>
              <a:spLocks noChangeArrowheads="1"/>
            </p:cNvSpPr>
            <p:nvPr userDrawn="1"/>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Comic Sans MS" pitchFamily="-111" charset="0"/>
                <a:ea typeface="+mn-ea"/>
                <a:cs typeface="+mn-cs"/>
              </a:endParaRPr>
            </a:p>
          </p:txBody>
        </p:sp>
        <p:sp>
          <p:nvSpPr>
            <p:cNvPr id="49186" name="AutoShape 34"/>
            <p:cNvSpPr>
              <a:spLocks noChangeArrowheads="1"/>
            </p:cNvSpPr>
            <p:nvPr userDrawn="1"/>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latin typeface="Comic Sans MS" pitchFamily="-111" charset="0"/>
                <a:ea typeface="+mn-ea"/>
                <a:cs typeface="+mn-cs"/>
              </a:endParaRPr>
            </a:p>
          </p:txBody>
        </p:sp>
        <p:sp>
          <p:nvSpPr>
            <p:cNvPr id="49187" name="Freeform 35"/>
            <p:cNvSpPr>
              <a:spLocks/>
            </p:cNvSpPr>
            <p:nvPr userDrawn="1"/>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a:defRPr/>
              </a:pPr>
              <a:endParaRPr lang="en-US">
                <a:latin typeface="Comic Sans MS" pitchFamily="-111" charset="0"/>
                <a:ea typeface="+mn-ea"/>
                <a:cs typeface="+mn-cs"/>
              </a:endParaRPr>
            </a:p>
          </p:txBody>
        </p:sp>
        <p:sp>
          <p:nvSpPr>
            <p:cNvPr id="49188" name="Freeform 36"/>
            <p:cNvSpPr>
              <a:spLocks/>
            </p:cNvSpPr>
            <p:nvPr userDrawn="1"/>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Comic Sans MS" pitchFamily="-111" charset="0"/>
                <a:ea typeface="+mn-ea"/>
                <a:cs typeface="+mn-cs"/>
              </a:endParaRPr>
            </a:p>
          </p:txBody>
        </p:sp>
      </p:grpSp>
      <p:sp>
        <p:nvSpPr>
          <p:cNvPr id="49189" name="Rectangle 37"/>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9190" name="Rectangle 38"/>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9191" name="Rectangle 39"/>
          <p:cNvSpPr>
            <a:spLocks noGrp="1" noChangeArrowheads="1"/>
          </p:cNvSpPr>
          <p:nvPr>
            <p:ph type="dt" sz="half" idx="2"/>
          </p:nvPr>
        </p:nvSpPr>
        <p:spPr bwMode="auto">
          <a:xfrm>
            <a:off x="457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mn-lt"/>
                <a:ea typeface="+mn-ea"/>
                <a:cs typeface="+mn-cs"/>
              </a:defRPr>
            </a:lvl1pPr>
          </a:lstStyle>
          <a:p>
            <a:pPr>
              <a:defRPr/>
            </a:pPr>
            <a:endParaRPr lang="en-US"/>
          </a:p>
        </p:txBody>
      </p:sp>
      <p:sp>
        <p:nvSpPr>
          <p:cNvPr id="49192" name="Rectangle 40"/>
          <p:cNvSpPr>
            <a:spLocks noGrp="1" noChangeArrowheads="1"/>
          </p:cNvSpPr>
          <p:nvPr>
            <p:ph type="ftr" sz="quarter" idx="3"/>
          </p:nvPr>
        </p:nvSpPr>
        <p:spPr bwMode="auto">
          <a:xfrm>
            <a:off x="3124200" y="6278563"/>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mn-lt"/>
                <a:ea typeface="+mn-ea"/>
                <a:cs typeface="+mn-cs"/>
              </a:defRPr>
            </a:lvl1pPr>
          </a:lstStyle>
          <a:p>
            <a:pPr>
              <a:defRPr/>
            </a:pPr>
            <a:endParaRPr lang="en-US"/>
          </a:p>
        </p:txBody>
      </p:sp>
      <p:sp>
        <p:nvSpPr>
          <p:cNvPr id="49193" name="Rectangle 41"/>
          <p:cNvSpPr>
            <a:spLocks noGrp="1" noChangeArrowheads="1"/>
          </p:cNvSpPr>
          <p:nvPr>
            <p:ph type="sldNum" sz="quarter" idx="4"/>
          </p:nvPr>
        </p:nvSpPr>
        <p:spPr bwMode="auto">
          <a:xfrm>
            <a:off x="6553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Tahoma" charset="0"/>
              </a:defRPr>
            </a:lvl1pPr>
          </a:lstStyle>
          <a:p>
            <a:pPr>
              <a:defRPr/>
            </a:pPr>
            <a:fld id="{B8EFF847-C9B1-344A-8DD3-98C4595AA2F7}"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6440" r:id="rId1"/>
    <p:sldLayoutId id="2147486353" r:id="rId2"/>
    <p:sldLayoutId id="2147486354" r:id="rId3"/>
    <p:sldLayoutId id="2147486355" r:id="rId4"/>
    <p:sldLayoutId id="2147486356" r:id="rId5"/>
    <p:sldLayoutId id="2147486357" r:id="rId6"/>
    <p:sldLayoutId id="2147486358" r:id="rId7"/>
    <p:sldLayoutId id="2147486359" r:id="rId8"/>
    <p:sldLayoutId id="2147486360" r:id="rId9"/>
    <p:sldLayoutId id="2147486361" r:id="rId10"/>
    <p:sldLayoutId id="2147486362"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0" charset="-128"/>
          <a:cs typeface="ＭＳ Ｐゴシック" pitchFamily="-110"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0" charset="-128"/>
          <a:cs typeface="ＭＳ Ｐゴシック" pitchFamily="-110"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0" charset="-128"/>
          <a:cs typeface="ＭＳ Ｐゴシック" pitchFamily="-110"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0" charset="-128"/>
          <a:cs typeface="ＭＳ Ｐゴシック" pitchFamily="-110"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0" charset="-128"/>
          <a:cs typeface="ＭＳ Ｐゴシック" pitchFamily="-110"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65000"/>
        <a:buFont typeface="Wingdings" charset="0"/>
        <a:buChar char="n"/>
        <a:defRPr sz="3200">
          <a:solidFill>
            <a:schemeClr val="tx1"/>
          </a:solidFill>
          <a:effectLst>
            <a:outerShdw blurRad="38100" dist="38100" dir="2700000" algn="tl">
              <a:srgbClr val="000000"/>
            </a:outerShdw>
          </a:effectLst>
          <a:latin typeface="+mn-lt"/>
          <a:ea typeface="ＭＳ Ｐゴシック" pitchFamily="-110" charset="-128"/>
          <a:cs typeface="ＭＳ Ｐゴシック" pitchFamily="-110" charset="-128"/>
        </a:defRPr>
      </a:lvl1pPr>
      <a:lvl2pPr marL="742950" indent="-285750" algn="l" rtl="0" eaLnBrk="0" fontAlgn="base" hangingPunct="0">
        <a:spcBef>
          <a:spcPct val="20000"/>
        </a:spcBef>
        <a:spcAft>
          <a:spcPct val="0"/>
        </a:spcAft>
        <a:buClr>
          <a:schemeClr val="tx1"/>
        </a:buClr>
        <a:buSzPct val="65000"/>
        <a:buFont typeface="Wingdings" charset="0"/>
        <a:buChar char="n"/>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65000"/>
        <a:buFont typeface="Wingdings" charset="0"/>
        <a:buChar char="n"/>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lr>
          <a:schemeClr val="tx1"/>
        </a:buClr>
        <a:buSzPct val="65000"/>
        <a:buFont typeface="Wingdings" charset="0"/>
        <a:buChar char="n"/>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mn-lt"/>
          <a:ea typeface="ＭＳ Ｐゴシック" charset="-128"/>
          <a:cs typeface="ＭＳ Ｐゴシック" charset="-128"/>
        </a:defRPr>
      </a:lvl5pPr>
      <a:lvl6pPr marL="2514600" indent="-228600" algn="l" rtl="0" fontAlgn="base">
        <a:spcBef>
          <a:spcPct val="20000"/>
        </a:spcBef>
        <a:spcAft>
          <a:spcPct val="0"/>
        </a:spcAft>
        <a:buClr>
          <a:schemeClr val="folHlink"/>
        </a:buClr>
        <a:buSzPct val="65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folHlink"/>
        </a:buClr>
        <a:buSzPct val="65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folHlink"/>
        </a:buClr>
        <a:buSzPct val="65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folHlink"/>
        </a:buClr>
        <a:buSzPct val="65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90980"/>
                <a:invGamma/>
              </a:schemeClr>
            </a:gs>
          </a:gsLst>
          <a:lin ang="5400000" scaled="1"/>
        </a:gradFill>
        <a:effectLst/>
      </p:bgPr>
    </p:bg>
    <p:spTree>
      <p:nvGrpSpPr>
        <p:cNvPr id="1" name=""/>
        <p:cNvGrpSpPr/>
        <p:nvPr/>
      </p:nvGrpSpPr>
      <p:grpSpPr>
        <a:xfrm>
          <a:off x="0" y="0"/>
          <a:ext cx="0" cy="0"/>
          <a:chOff x="0" y="0"/>
          <a:chExt cx="0" cy="0"/>
        </a:xfrm>
      </p:grpSpPr>
      <p:grpSp>
        <p:nvGrpSpPr>
          <p:cNvPr id="53250" name="Group 2"/>
          <p:cNvGrpSpPr>
            <a:grpSpLocks/>
          </p:cNvGrpSpPr>
          <p:nvPr/>
        </p:nvGrpSpPr>
        <p:grpSpPr bwMode="auto">
          <a:xfrm>
            <a:off x="0" y="1422400"/>
            <a:ext cx="9147175" cy="5435600"/>
            <a:chOff x="0" y="896"/>
            <a:chExt cx="5762" cy="3424"/>
          </a:xfrm>
        </p:grpSpPr>
        <p:grpSp>
          <p:nvGrpSpPr>
            <p:cNvPr id="53256" name="Group 3"/>
            <p:cNvGrpSpPr>
              <a:grpSpLocks/>
            </p:cNvGrpSpPr>
            <p:nvPr userDrawn="1"/>
          </p:nvGrpSpPr>
          <p:grpSpPr bwMode="auto">
            <a:xfrm>
              <a:off x="20" y="896"/>
              <a:ext cx="5742" cy="3424"/>
              <a:chOff x="20" y="896"/>
              <a:chExt cx="5742" cy="3424"/>
            </a:xfrm>
          </p:grpSpPr>
          <p:sp>
            <p:nvSpPr>
              <p:cNvPr id="53393" name="Freeform 4"/>
              <p:cNvSpPr>
                <a:spLocks/>
              </p:cNvSpPr>
              <p:nvPr userDrawn="1"/>
            </p:nvSpPr>
            <p:spPr bwMode="hidden">
              <a:xfrm>
                <a:off x="1399" y="1116"/>
                <a:ext cx="2815" cy="2110"/>
              </a:xfrm>
              <a:custGeom>
                <a:avLst/>
                <a:gdLst>
                  <a:gd name="T0" fmla="*/ 950 w 2815"/>
                  <a:gd name="T1" fmla="*/ 85 h 2110"/>
                  <a:gd name="T2" fmla="*/ 628 w 2815"/>
                  <a:gd name="T3" fmla="*/ 438 h 2110"/>
                  <a:gd name="T4" fmla="*/ 66 w 2815"/>
                  <a:gd name="T5" fmla="*/ 471 h 2110"/>
                  <a:gd name="T6" fmla="*/ 0 w 2815"/>
                  <a:gd name="T7" fmla="*/ 627 h 2110"/>
                  <a:gd name="T8" fmla="*/ 372 w 2815"/>
                  <a:gd name="T9" fmla="*/ 1026 h 2110"/>
                  <a:gd name="T10" fmla="*/ 611 w 2815"/>
                  <a:gd name="T11" fmla="*/ 902 h 2110"/>
                  <a:gd name="T12" fmla="*/ 992 w 2815"/>
                  <a:gd name="T13" fmla="*/ 1085 h 2110"/>
                  <a:gd name="T14" fmla="*/ 1116 w 2815"/>
                  <a:gd name="T15" fmla="*/ 1339 h 2110"/>
                  <a:gd name="T16" fmla="*/ 1083 w 2815"/>
                  <a:gd name="T17" fmla="*/ 1450 h 2110"/>
                  <a:gd name="T18" fmla="*/ 1124 w 2815"/>
                  <a:gd name="T19" fmla="*/ 1659 h 2110"/>
                  <a:gd name="T20" fmla="*/ 1149 w 2815"/>
                  <a:gd name="T21" fmla="*/ 1999 h 2110"/>
                  <a:gd name="T22" fmla="*/ 1463 w 2815"/>
                  <a:gd name="T23" fmla="*/ 2110 h 2110"/>
                  <a:gd name="T24" fmla="*/ 1686 w 2815"/>
                  <a:gd name="T25" fmla="*/ 2025 h 2110"/>
                  <a:gd name="T26" fmla="*/ 1603 w 2815"/>
                  <a:gd name="T27" fmla="*/ 1777 h 2110"/>
                  <a:gd name="T28" fmla="*/ 1991 w 2815"/>
                  <a:gd name="T29" fmla="*/ 1555 h 2110"/>
                  <a:gd name="T30" fmla="*/ 2281 w 2815"/>
                  <a:gd name="T31" fmla="*/ 1542 h 2110"/>
                  <a:gd name="T32" fmla="*/ 2446 w 2815"/>
                  <a:gd name="T33" fmla="*/ 1359 h 2110"/>
                  <a:gd name="T34" fmla="*/ 2361 w 2815"/>
                  <a:gd name="T35" fmla="*/ 1001 h 2110"/>
                  <a:gd name="T36" fmla="*/ 2606 w 2815"/>
                  <a:gd name="T37" fmla="*/ 893 h 2110"/>
                  <a:gd name="T38" fmla="*/ 2815 w 2815"/>
                  <a:gd name="T39" fmla="*/ 454 h 2110"/>
                  <a:gd name="T40" fmla="*/ 2518 w 2815"/>
                  <a:gd name="T41" fmla="*/ 0 h 21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815" h="2110">
                    <a:moveTo>
                      <a:pt x="950" y="85"/>
                    </a:moveTo>
                    <a:lnTo>
                      <a:pt x="628" y="438"/>
                    </a:lnTo>
                    <a:lnTo>
                      <a:pt x="66" y="471"/>
                    </a:lnTo>
                    <a:lnTo>
                      <a:pt x="0" y="627"/>
                    </a:lnTo>
                    <a:lnTo>
                      <a:pt x="372" y="1026"/>
                    </a:lnTo>
                    <a:lnTo>
                      <a:pt x="611" y="902"/>
                    </a:lnTo>
                    <a:lnTo>
                      <a:pt x="992" y="1085"/>
                    </a:lnTo>
                    <a:lnTo>
                      <a:pt x="1116" y="1339"/>
                    </a:lnTo>
                    <a:lnTo>
                      <a:pt x="1083" y="1450"/>
                    </a:lnTo>
                    <a:lnTo>
                      <a:pt x="1124" y="1659"/>
                    </a:lnTo>
                    <a:lnTo>
                      <a:pt x="1149" y="1999"/>
                    </a:lnTo>
                    <a:lnTo>
                      <a:pt x="1463" y="2110"/>
                    </a:lnTo>
                    <a:lnTo>
                      <a:pt x="1686" y="2025"/>
                    </a:lnTo>
                    <a:lnTo>
                      <a:pt x="1603" y="1777"/>
                    </a:lnTo>
                    <a:lnTo>
                      <a:pt x="1991" y="1555"/>
                    </a:lnTo>
                    <a:lnTo>
                      <a:pt x="2281" y="1542"/>
                    </a:lnTo>
                    <a:lnTo>
                      <a:pt x="2446" y="1359"/>
                    </a:lnTo>
                    <a:lnTo>
                      <a:pt x="2361" y="1001"/>
                    </a:lnTo>
                    <a:lnTo>
                      <a:pt x="2606" y="893"/>
                    </a:lnTo>
                    <a:lnTo>
                      <a:pt x="2815" y="454"/>
                    </a:lnTo>
                    <a:lnTo>
                      <a:pt x="2518" y="0"/>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3394" name="Freeform 5"/>
              <p:cNvSpPr>
                <a:spLocks/>
              </p:cNvSpPr>
              <p:nvPr userDrawn="1"/>
            </p:nvSpPr>
            <p:spPr bwMode="hidden">
              <a:xfrm>
                <a:off x="672" y="1116"/>
                <a:ext cx="3966" cy="2366"/>
              </a:xfrm>
              <a:custGeom>
                <a:avLst/>
                <a:gdLst>
                  <a:gd name="T0" fmla="*/ 1423 w 3966"/>
                  <a:gd name="T1" fmla="*/ 65 h 2366"/>
                  <a:gd name="T2" fmla="*/ 1148 w 3966"/>
                  <a:gd name="T3" fmla="*/ 262 h 2366"/>
                  <a:gd name="T4" fmla="*/ 934 w 3966"/>
                  <a:gd name="T5" fmla="*/ 216 h 2366"/>
                  <a:gd name="T6" fmla="*/ 529 w 3966"/>
                  <a:gd name="T7" fmla="*/ 314 h 2366"/>
                  <a:gd name="T8" fmla="*/ 174 w 3966"/>
                  <a:gd name="T9" fmla="*/ 327 h 2366"/>
                  <a:gd name="T10" fmla="*/ 0 w 3966"/>
                  <a:gd name="T11" fmla="*/ 628 h 2366"/>
                  <a:gd name="T12" fmla="*/ 91 w 3966"/>
                  <a:gd name="T13" fmla="*/ 726 h 2366"/>
                  <a:gd name="T14" fmla="*/ 231 w 3966"/>
                  <a:gd name="T15" fmla="*/ 654 h 2366"/>
                  <a:gd name="T16" fmla="*/ 430 w 3966"/>
                  <a:gd name="T17" fmla="*/ 687 h 2366"/>
                  <a:gd name="T18" fmla="*/ 504 w 3966"/>
                  <a:gd name="T19" fmla="*/ 850 h 2366"/>
                  <a:gd name="T20" fmla="*/ 347 w 3966"/>
                  <a:gd name="T21" fmla="*/ 1020 h 2366"/>
                  <a:gd name="T22" fmla="*/ 529 w 3966"/>
                  <a:gd name="T23" fmla="*/ 1144 h 2366"/>
                  <a:gd name="T24" fmla="*/ 727 w 3966"/>
                  <a:gd name="T25" fmla="*/ 1105 h 2366"/>
                  <a:gd name="T26" fmla="*/ 901 w 3966"/>
                  <a:gd name="T27" fmla="*/ 1216 h 2366"/>
                  <a:gd name="T28" fmla="*/ 1256 w 3966"/>
                  <a:gd name="T29" fmla="*/ 1229 h 2366"/>
                  <a:gd name="T30" fmla="*/ 1611 w 3966"/>
                  <a:gd name="T31" fmla="*/ 1425 h 2366"/>
                  <a:gd name="T32" fmla="*/ 1694 w 3966"/>
                  <a:gd name="T33" fmla="*/ 1673 h 2366"/>
                  <a:gd name="T34" fmla="*/ 1619 w 3966"/>
                  <a:gd name="T35" fmla="*/ 2118 h 2366"/>
                  <a:gd name="T36" fmla="*/ 1694 w 3966"/>
                  <a:gd name="T37" fmla="*/ 2268 h 2366"/>
                  <a:gd name="T38" fmla="*/ 2132 w 3966"/>
                  <a:gd name="T39" fmla="*/ 2242 h 2366"/>
                  <a:gd name="T40" fmla="*/ 2289 w 3966"/>
                  <a:gd name="T41" fmla="*/ 2366 h 2366"/>
                  <a:gd name="T42" fmla="*/ 2594 w 3966"/>
                  <a:gd name="T43" fmla="*/ 2046 h 2366"/>
                  <a:gd name="T44" fmla="*/ 2537 w 3966"/>
                  <a:gd name="T45" fmla="*/ 1817 h 2366"/>
                  <a:gd name="T46" fmla="*/ 2818 w 3966"/>
                  <a:gd name="T47" fmla="*/ 1673 h 2366"/>
                  <a:gd name="T48" fmla="*/ 3016 w 3966"/>
                  <a:gd name="T49" fmla="*/ 1719 h 2366"/>
                  <a:gd name="T50" fmla="*/ 3280 w 3966"/>
                  <a:gd name="T51" fmla="*/ 1615 h 2366"/>
                  <a:gd name="T52" fmla="*/ 3405 w 3966"/>
                  <a:gd name="T53" fmla="*/ 1174 h 2366"/>
                  <a:gd name="T54" fmla="*/ 3643 w 3966"/>
                  <a:gd name="T55" fmla="*/ 922 h 2366"/>
                  <a:gd name="T56" fmla="*/ 3966 w 3966"/>
                  <a:gd name="T57" fmla="*/ 896 h 2366"/>
                  <a:gd name="T58" fmla="*/ 3908 w 3966"/>
                  <a:gd name="T59" fmla="*/ 733 h 2366"/>
                  <a:gd name="T60" fmla="*/ 3669 w 3966"/>
                  <a:gd name="T61" fmla="*/ 563 h 2366"/>
                  <a:gd name="T62" fmla="*/ 3817 w 3966"/>
                  <a:gd name="T63" fmla="*/ 210 h 2366"/>
                  <a:gd name="T64" fmla="*/ 3590 w 3966"/>
                  <a:gd name="T65" fmla="*/ 0 h 23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966" h="2366">
                    <a:moveTo>
                      <a:pt x="1423" y="65"/>
                    </a:moveTo>
                    <a:lnTo>
                      <a:pt x="1148" y="262"/>
                    </a:lnTo>
                    <a:lnTo>
                      <a:pt x="934" y="216"/>
                    </a:lnTo>
                    <a:lnTo>
                      <a:pt x="529" y="314"/>
                    </a:lnTo>
                    <a:lnTo>
                      <a:pt x="174" y="327"/>
                    </a:lnTo>
                    <a:lnTo>
                      <a:pt x="0" y="628"/>
                    </a:lnTo>
                    <a:lnTo>
                      <a:pt x="91" y="726"/>
                    </a:lnTo>
                    <a:lnTo>
                      <a:pt x="231" y="654"/>
                    </a:lnTo>
                    <a:lnTo>
                      <a:pt x="430" y="687"/>
                    </a:lnTo>
                    <a:lnTo>
                      <a:pt x="504" y="850"/>
                    </a:lnTo>
                    <a:lnTo>
                      <a:pt x="347" y="1020"/>
                    </a:lnTo>
                    <a:lnTo>
                      <a:pt x="529" y="1144"/>
                    </a:lnTo>
                    <a:lnTo>
                      <a:pt x="727" y="1105"/>
                    </a:lnTo>
                    <a:lnTo>
                      <a:pt x="901" y="1216"/>
                    </a:lnTo>
                    <a:lnTo>
                      <a:pt x="1256" y="1229"/>
                    </a:lnTo>
                    <a:lnTo>
                      <a:pt x="1611" y="1425"/>
                    </a:lnTo>
                    <a:lnTo>
                      <a:pt x="1694" y="1673"/>
                    </a:lnTo>
                    <a:lnTo>
                      <a:pt x="1619" y="2118"/>
                    </a:lnTo>
                    <a:lnTo>
                      <a:pt x="1694" y="2268"/>
                    </a:lnTo>
                    <a:lnTo>
                      <a:pt x="2132" y="2242"/>
                    </a:lnTo>
                    <a:lnTo>
                      <a:pt x="2289" y="2366"/>
                    </a:lnTo>
                    <a:lnTo>
                      <a:pt x="2594" y="2046"/>
                    </a:lnTo>
                    <a:lnTo>
                      <a:pt x="2537" y="1817"/>
                    </a:lnTo>
                    <a:lnTo>
                      <a:pt x="2818" y="1673"/>
                    </a:lnTo>
                    <a:lnTo>
                      <a:pt x="3016" y="1719"/>
                    </a:lnTo>
                    <a:lnTo>
                      <a:pt x="3280" y="1615"/>
                    </a:lnTo>
                    <a:lnTo>
                      <a:pt x="3405" y="1174"/>
                    </a:lnTo>
                    <a:lnTo>
                      <a:pt x="3643" y="922"/>
                    </a:lnTo>
                    <a:lnTo>
                      <a:pt x="3966" y="896"/>
                    </a:lnTo>
                    <a:lnTo>
                      <a:pt x="3908" y="733"/>
                    </a:lnTo>
                    <a:lnTo>
                      <a:pt x="3669" y="563"/>
                    </a:lnTo>
                    <a:lnTo>
                      <a:pt x="3817" y="210"/>
                    </a:lnTo>
                    <a:lnTo>
                      <a:pt x="3590" y="0"/>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3395" name="Freeform 6"/>
              <p:cNvSpPr>
                <a:spLocks/>
              </p:cNvSpPr>
              <p:nvPr userDrawn="1"/>
            </p:nvSpPr>
            <p:spPr bwMode="hidden">
              <a:xfrm>
                <a:off x="20" y="1069"/>
                <a:ext cx="5732" cy="3107"/>
              </a:xfrm>
              <a:custGeom>
                <a:avLst/>
                <a:gdLst>
                  <a:gd name="T0" fmla="*/ 81 w 5732"/>
                  <a:gd name="T1" fmla="*/ 0 h 3107"/>
                  <a:gd name="T2" fmla="*/ 133 w 5732"/>
                  <a:gd name="T3" fmla="*/ 328 h 3107"/>
                  <a:gd name="T4" fmla="*/ 0 w 5732"/>
                  <a:gd name="T5" fmla="*/ 666 h 3107"/>
                  <a:gd name="T6" fmla="*/ 83 w 5732"/>
                  <a:gd name="T7" fmla="*/ 1221 h 3107"/>
                  <a:gd name="T8" fmla="*/ 413 w 5732"/>
                  <a:gd name="T9" fmla="*/ 1515 h 3107"/>
                  <a:gd name="T10" fmla="*/ 881 w 5732"/>
                  <a:gd name="T11" fmla="*/ 1700 h 3107"/>
                  <a:gd name="T12" fmla="*/ 1440 w 5732"/>
                  <a:gd name="T13" fmla="*/ 1651 h 3107"/>
                  <a:gd name="T14" fmla="*/ 1755 w 5732"/>
                  <a:gd name="T15" fmla="*/ 1940 h 3107"/>
                  <a:gd name="T16" fmla="*/ 1653 w 5732"/>
                  <a:gd name="T17" fmla="*/ 2126 h 3107"/>
                  <a:gd name="T18" fmla="*/ 1136 w 5732"/>
                  <a:gd name="T19" fmla="*/ 2142 h 3107"/>
                  <a:gd name="T20" fmla="*/ 911 w 5732"/>
                  <a:gd name="T21" fmla="*/ 2021 h 3107"/>
                  <a:gd name="T22" fmla="*/ 739 w 5732"/>
                  <a:gd name="T23" fmla="*/ 2142 h 3107"/>
                  <a:gd name="T24" fmla="*/ 954 w 5732"/>
                  <a:gd name="T25" fmla="*/ 2524 h 3107"/>
                  <a:gd name="T26" fmla="*/ 973 w 5732"/>
                  <a:gd name="T27" fmla="*/ 2905 h 3107"/>
                  <a:gd name="T28" fmla="*/ 1511 w 5732"/>
                  <a:gd name="T29" fmla="*/ 3107 h 3107"/>
                  <a:gd name="T30" fmla="*/ 1644 w 5732"/>
                  <a:gd name="T31" fmla="*/ 2922 h 3107"/>
                  <a:gd name="T32" fmla="*/ 2077 w 5732"/>
                  <a:gd name="T33" fmla="*/ 2797 h 3107"/>
                  <a:gd name="T34" fmla="*/ 2610 w 5732"/>
                  <a:gd name="T35" fmla="*/ 2962 h 3107"/>
                  <a:gd name="T36" fmla="*/ 3222 w 5732"/>
                  <a:gd name="T37" fmla="*/ 2812 h 3107"/>
                  <a:gd name="T38" fmla="*/ 3443 w 5732"/>
                  <a:gd name="T39" fmla="*/ 2922 h 3107"/>
                  <a:gd name="T40" fmla="*/ 3861 w 5732"/>
                  <a:gd name="T41" fmla="*/ 2648 h 3107"/>
                  <a:gd name="T42" fmla="*/ 4125 w 5732"/>
                  <a:gd name="T43" fmla="*/ 2311 h 3107"/>
                  <a:gd name="T44" fmla="*/ 4369 w 5732"/>
                  <a:gd name="T45" fmla="*/ 2318 h 3107"/>
                  <a:gd name="T46" fmla="*/ 4554 w 5732"/>
                  <a:gd name="T47" fmla="*/ 2445 h 3107"/>
                  <a:gd name="T48" fmla="*/ 5015 w 5732"/>
                  <a:gd name="T49" fmla="*/ 2142 h 3107"/>
                  <a:gd name="T50" fmla="*/ 5404 w 5732"/>
                  <a:gd name="T51" fmla="*/ 2185 h 3107"/>
                  <a:gd name="T52" fmla="*/ 5732 w 5732"/>
                  <a:gd name="T53" fmla="*/ 2069 h 310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5732" h="3107">
                    <a:moveTo>
                      <a:pt x="81" y="0"/>
                    </a:moveTo>
                    <a:lnTo>
                      <a:pt x="133" y="328"/>
                    </a:lnTo>
                    <a:lnTo>
                      <a:pt x="0" y="666"/>
                    </a:lnTo>
                    <a:lnTo>
                      <a:pt x="83" y="1221"/>
                    </a:lnTo>
                    <a:lnTo>
                      <a:pt x="413" y="1515"/>
                    </a:lnTo>
                    <a:lnTo>
                      <a:pt x="881" y="1700"/>
                    </a:lnTo>
                    <a:lnTo>
                      <a:pt x="1440" y="1651"/>
                    </a:lnTo>
                    <a:lnTo>
                      <a:pt x="1755" y="1940"/>
                    </a:lnTo>
                    <a:lnTo>
                      <a:pt x="1653" y="2126"/>
                    </a:lnTo>
                    <a:lnTo>
                      <a:pt x="1136" y="2142"/>
                    </a:lnTo>
                    <a:lnTo>
                      <a:pt x="911" y="2021"/>
                    </a:lnTo>
                    <a:lnTo>
                      <a:pt x="739" y="2142"/>
                    </a:lnTo>
                    <a:lnTo>
                      <a:pt x="954" y="2524"/>
                    </a:lnTo>
                    <a:lnTo>
                      <a:pt x="973" y="2905"/>
                    </a:lnTo>
                    <a:lnTo>
                      <a:pt x="1511" y="3107"/>
                    </a:lnTo>
                    <a:lnTo>
                      <a:pt x="1644" y="2922"/>
                    </a:lnTo>
                    <a:lnTo>
                      <a:pt x="2077" y="2797"/>
                    </a:lnTo>
                    <a:lnTo>
                      <a:pt x="2610" y="2962"/>
                    </a:lnTo>
                    <a:lnTo>
                      <a:pt x="3222" y="2812"/>
                    </a:lnTo>
                    <a:lnTo>
                      <a:pt x="3443" y="2922"/>
                    </a:lnTo>
                    <a:lnTo>
                      <a:pt x="3861" y="2648"/>
                    </a:lnTo>
                    <a:lnTo>
                      <a:pt x="4125" y="2311"/>
                    </a:lnTo>
                    <a:lnTo>
                      <a:pt x="4369" y="2318"/>
                    </a:lnTo>
                    <a:lnTo>
                      <a:pt x="4554" y="2445"/>
                    </a:lnTo>
                    <a:lnTo>
                      <a:pt x="5015" y="2142"/>
                    </a:lnTo>
                    <a:lnTo>
                      <a:pt x="5404" y="2185"/>
                    </a:lnTo>
                    <a:lnTo>
                      <a:pt x="5732" y="2069"/>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3396" name="Freeform 7"/>
              <p:cNvSpPr>
                <a:spLocks/>
              </p:cNvSpPr>
              <p:nvPr userDrawn="1"/>
            </p:nvSpPr>
            <p:spPr bwMode="hidden">
              <a:xfrm>
                <a:off x="242" y="1145"/>
                <a:ext cx="5512" cy="2760"/>
              </a:xfrm>
              <a:custGeom>
                <a:avLst/>
                <a:gdLst>
                  <a:gd name="T0" fmla="*/ 240 w 5512"/>
                  <a:gd name="T1" fmla="*/ 0 h 2760"/>
                  <a:gd name="T2" fmla="*/ 0 w 5512"/>
                  <a:gd name="T3" fmla="*/ 336 h 2760"/>
                  <a:gd name="T4" fmla="*/ 82 w 5512"/>
                  <a:gd name="T5" fmla="*/ 821 h 2760"/>
                  <a:gd name="T6" fmla="*/ 243 w 5512"/>
                  <a:gd name="T7" fmla="*/ 873 h 2760"/>
                  <a:gd name="T8" fmla="*/ 473 w 5512"/>
                  <a:gd name="T9" fmla="*/ 1087 h 2760"/>
                  <a:gd name="T10" fmla="*/ 557 w 5512"/>
                  <a:gd name="T11" fmla="*/ 1441 h 2760"/>
                  <a:gd name="T12" fmla="*/ 839 w 5512"/>
                  <a:gd name="T13" fmla="*/ 1499 h 2760"/>
                  <a:gd name="T14" fmla="*/ 1258 w 5512"/>
                  <a:gd name="T15" fmla="*/ 1349 h 2760"/>
                  <a:gd name="T16" fmla="*/ 1307 w 5512"/>
                  <a:gd name="T17" fmla="*/ 1493 h 2760"/>
                  <a:gd name="T18" fmla="*/ 1621 w 5512"/>
                  <a:gd name="T19" fmla="*/ 1513 h 2760"/>
                  <a:gd name="T20" fmla="*/ 1862 w 5512"/>
                  <a:gd name="T21" fmla="*/ 1865 h 2760"/>
                  <a:gd name="T22" fmla="*/ 1668 w 5512"/>
                  <a:gd name="T23" fmla="*/ 2166 h 2760"/>
                  <a:gd name="T24" fmla="*/ 1308 w 5512"/>
                  <a:gd name="T25" fmla="*/ 2217 h 2760"/>
                  <a:gd name="T26" fmla="*/ 992 w 5512"/>
                  <a:gd name="T27" fmla="*/ 2172 h 2760"/>
                  <a:gd name="T28" fmla="*/ 903 w 5512"/>
                  <a:gd name="T29" fmla="*/ 2244 h 2760"/>
                  <a:gd name="T30" fmla="*/ 1008 w 5512"/>
                  <a:gd name="T31" fmla="*/ 2415 h 2760"/>
                  <a:gd name="T32" fmla="*/ 992 w 5512"/>
                  <a:gd name="T33" fmla="*/ 2538 h 2760"/>
                  <a:gd name="T34" fmla="*/ 1137 w 5512"/>
                  <a:gd name="T35" fmla="*/ 2760 h 2760"/>
                  <a:gd name="T36" fmla="*/ 1661 w 5512"/>
                  <a:gd name="T37" fmla="*/ 2623 h 2760"/>
                  <a:gd name="T38" fmla="*/ 1725 w 5512"/>
                  <a:gd name="T39" fmla="*/ 2492 h 2760"/>
                  <a:gd name="T40" fmla="*/ 1895 w 5512"/>
                  <a:gd name="T41" fmla="*/ 2551 h 2760"/>
                  <a:gd name="T42" fmla="*/ 2338 w 5512"/>
                  <a:gd name="T43" fmla="*/ 2448 h 2760"/>
                  <a:gd name="T44" fmla="*/ 2443 w 5512"/>
                  <a:gd name="T45" fmla="*/ 2714 h 2760"/>
                  <a:gd name="T46" fmla="*/ 2870 w 5512"/>
                  <a:gd name="T47" fmla="*/ 2541 h 2760"/>
                  <a:gd name="T48" fmla="*/ 3264 w 5512"/>
                  <a:gd name="T49" fmla="*/ 2591 h 2760"/>
                  <a:gd name="T50" fmla="*/ 3522 w 5512"/>
                  <a:gd name="T51" fmla="*/ 2427 h 2760"/>
                  <a:gd name="T52" fmla="*/ 3594 w 5512"/>
                  <a:gd name="T53" fmla="*/ 2081 h 2760"/>
                  <a:gd name="T54" fmla="*/ 4013 w 5512"/>
                  <a:gd name="T55" fmla="*/ 2087 h 2760"/>
                  <a:gd name="T56" fmla="*/ 4070 w 5512"/>
                  <a:gd name="T57" fmla="*/ 1924 h 2760"/>
                  <a:gd name="T58" fmla="*/ 4239 w 5512"/>
                  <a:gd name="T59" fmla="*/ 1931 h 2760"/>
                  <a:gd name="T60" fmla="*/ 4465 w 5512"/>
                  <a:gd name="T61" fmla="*/ 2094 h 2760"/>
                  <a:gd name="T62" fmla="*/ 4836 w 5512"/>
                  <a:gd name="T63" fmla="*/ 1814 h 2760"/>
                  <a:gd name="T64" fmla="*/ 5225 w 5512"/>
                  <a:gd name="T65" fmla="*/ 1785 h 2760"/>
                  <a:gd name="T66" fmla="*/ 5367 w 5512"/>
                  <a:gd name="T67" fmla="*/ 1571 h 2760"/>
                  <a:gd name="T68" fmla="*/ 5512 w 5512"/>
                  <a:gd name="T69" fmla="*/ 1585 h 27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512" h="2760">
                    <a:moveTo>
                      <a:pt x="240" y="0"/>
                    </a:moveTo>
                    <a:lnTo>
                      <a:pt x="0" y="336"/>
                    </a:lnTo>
                    <a:lnTo>
                      <a:pt x="82" y="821"/>
                    </a:lnTo>
                    <a:lnTo>
                      <a:pt x="243" y="873"/>
                    </a:lnTo>
                    <a:lnTo>
                      <a:pt x="473" y="1087"/>
                    </a:lnTo>
                    <a:lnTo>
                      <a:pt x="557" y="1441"/>
                    </a:lnTo>
                    <a:lnTo>
                      <a:pt x="839" y="1499"/>
                    </a:lnTo>
                    <a:lnTo>
                      <a:pt x="1258" y="1349"/>
                    </a:lnTo>
                    <a:lnTo>
                      <a:pt x="1307" y="1493"/>
                    </a:lnTo>
                    <a:lnTo>
                      <a:pt x="1621" y="1513"/>
                    </a:lnTo>
                    <a:lnTo>
                      <a:pt x="1862" y="1865"/>
                    </a:lnTo>
                    <a:lnTo>
                      <a:pt x="1668" y="2166"/>
                    </a:lnTo>
                    <a:lnTo>
                      <a:pt x="1308" y="2217"/>
                    </a:lnTo>
                    <a:lnTo>
                      <a:pt x="992" y="2172"/>
                    </a:lnTo>
                    <a:lnTo>
                      <a:pt x="903" y="2244"/>
                    </a:lnTo>
                    <a:lnTo>
                      <a:pt x="1008" y="2415"/>
                    </a:lnTo>
                    <a:lnTo>
                      <a:pt x="992" y="2538"/>
                    </a:lnTo>
                    <a:lnTo>
                      <a:pt x="1137" y="2760"/>
                    </a:lnTo>
                    <a:lnTo>
                      <a:pt x="1661" y="2623"/>
                    </a:lnTo>
                    <a:lnTo>
                      <a:pt x="1725" y="2492"/>
                    </a:lnTo>
                    <a:lnTo>
                      <a:pt x="1895" y="2551"/>
                    </a:lnTo>
                    <a:lnTo>
                      <a:pt x="2338" y="2448"/>
                    </a:lnTo>
                    <a:lnTo>
                      <a:pt x="2443" y="2714"/>
                    </a:lnTo>
                    <a:lnTo>
                      <a:pt x="2870" y="2541"/>
                    </a:lnTo>
                    <a:lnTo>
                      <a:pt x="3264" y="2591"/>
                    </a:lnTo>
                    <a:lnTo>
                      <a:pt x="3522" y="2427"/>
                    </a:lnTo>
                    <a:lnTo>
                      <a:pt x="3594" y="2081"/>
                    </a:lnTo>
                    <a:lnTo>
                      <a:pt x="4013" y="2087"/>
                    </a:lnTo>
                    <a:lnTo>
                      <a:pt x="4070" y="1924"/>
                    </a:lnTo>
                    <a:lnTo>
                      <a:pt x="4239" y="1931"/>
                    </a:lnTo>
                    <a:lnTo>
                      <a:pt x="4465" y="2094"/>
                    </a:lnTo>
                    <a:lnTo>
                      <a:pt x="4836" y="1814"/>
                    </a:lnTo>
                    <a:lnTo>
                      <a:pt x="5225" y="1785"/>
                    </a:lnTo>
                    <a:lnTo>
                      <a:pt x="5367" y="1571"/>
                    </a:lnTo>
                    <a:lnTo>
                      <a:pt x="5512" y="1585"/>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3397" name="Freeform 8"/>
              <p:cNvSpPr>
                <a:spLocks/>
              </p:cNvSpPr>
              <p:nvPr userDrawn="1"/>
            </p:nvSpPr>
            <p:spPr bwMode="hidden">
              <a:xfrm>
                <a:off x="4840" y="984"/>
                <a:ext cx="790" cy="1189"/>
              </a:xfrm>
              <a:custGeom>
                <a:avLst/>
                <a:gdLst>
                  <a:gd name="T0" fmla="*/ 139 w 790"/>
                  <a:gd name="T1" fmla="*/ 0 h 1189"/>
                  <a:gd name="T2" fmla="*/ 210 w 790"/>
                  <a:gd name="T3" fmla="*/ 233 h 1189"/>
                  <a:gd name="T4" fmla="*/ 159 w 790"/>
                  <a:gd name="T5" fmla="*/ 643 h 1189"/>
                  <a:gd name="T6" fmla="*/ 454 w 790"/>
                  <a:gd name="T7" fmla="*/ 771 h 1189"/>
                  <a:gd name="T8" fmla="*/ 605 w 790"/>
                  <a:gd name="T9" fmla="*/ 1046 h 1189"/>
                  <a:gd name="T10" fmla="*/ 790 w 790"/>
                  <a:gd name="T11" fmla="*/ 1189 h 1189"/>
                  <a:gd name="T12" fmla="*/ 540 w 790"/>
                  <a:gd name="T13" fmla="*/ 1111 h 1189"/>
                  <a:gd name="T14" fmla="*/ 363 w 790"/>
                  <a:gd name="T15" fmla="*/ 883 h 1189"/>
                  <a:gd name="T16" fmla="*/ 139 w 790"/>
                  <a:gd name="T17" fmla="*/ 852 h 1189"/>
                  <a:gd name="T18" fmla="*/ 0 w 790"/>
                  <a:gd name="T19" fmla="*/ 499 h 1189"/>
                  <a:gd name="T20" fmla="*/ 48 w 790"/>
                  <a:gd name="T21" fmla="*/ 209 h 118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90" h="1189">
                    <a:moveTo>
                      <a:pt x="139" y="0"/>
                    </a:moveTo>
                    <a:lnTo>
                      <a:pt x="210" y="233"/>
                    </a:lnTo>
                    <a:lnTo>
                      <a:pt x="159" y="643"/>
                    </a:lnTo>
                    <a:lnTo>
                      <a:pt x="454" y="771"/>
                    </a:lnTo>
                    <a:lnTo>
                      <a:pt x="605" y="1046"/>
                    </a:lnTo>
                    <a:lnTo>
                      <a:pt x="790" y="1189"/>
                    </a:lnTo>
                    <a:lnTo>
                      <a:pt x="540" y="1111"/>
                    </a:lnTo>
                    <a:lnTo>
                      <a:pt x="363" y="883"/>
                    </a:lnTo>
                    <a:lnTo>
                      <a:pt x="139" y="852"/>
                    </a:lnTo>
                    <a:lnTo>
                      <a:pt x="0" y="499"/>
                    </a:lnTo>
                    <a:lnTo>
                      <a:pt x="48" y="209"/>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3398" name="Freeform 9"/>
              <p:cNvSpPr>
                <a:spLocks/>
              </p:cNvSpPr>
              <p:nvPr userDrawn="1"/>
            </p:nvSpPr>
            <p:spPr bwMode="hidden">
              <a:xfrm>
                <a:off x="5173" y="896"/>
                <a:ext cx="579" cy="1117"/>
              </a:xfrm>
              <a:custGeom>
                <a:avLst/>
                <a:gdLst>
                  <a:gd name="T0" fmla="*/ 0 w 579"/>
                  <a:gd name="T1" fmla="*/ 0 h 1117"/>
                  <a:gd name="T2" fmla="*/ 128 w 579"/>
                  <a:gd name="T3" fmla="*/ 328 h 1117"/>
                  <a:gd name="T4" fmla="*/ 9 w 579"/>
                  <a:gd name="T5" fmla="*/ 659 h 1117"/>
                  <a:gd name="T6" fmla="*/ 40 w 579"/>
                  <a:gd name="T7" fmla="*/ 763 h 1117"/>
                  <a:gd name="T8" fmla="*/ 234 w 579"/>
                  <a:gd name="T9" fmla="*/ 739 h 1117"/>
                  <a:gd name="T10" fmla="*/ 344 w 579"/>
                  <a:gd name="T11" fmla="*/ 1055 h 1117"/>
                  <a:gd name="T12" fmla="*/ 579 w 579"/>
                  <a:gd name="T13" fmla="*/ 1117 h 11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9" h="1117">
                    <a:moveTo>
                      <a:pt x="0" y="0"/>
                    </a:moveTo>
                    <a:lnTo>
                      <a:pt x="128" y="328"/>
                    </a:lnTo>
                    <a:lnTo>
                      <a:pt x="9" y="659"/>
                    </a:lnTo>
                    <a:lnTo>
                      <a:pt x="40" y="763"/>
                    </a:lnTo>
                    <a:lnTo>
                      <a:pt x="234" y="739"/>
                    </a:lnTo>
                    <a:lnTo>
                      <a:pt x="344" y="1055"/>
                    </a:lnTo>
                    <a:lnTo>
                      <a:pt x="579" y="1117"/>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3399" name="Freeform 10"/>
              <p:cNvSpPr>
                <a:spLocks/>
              </p:cNvSpPr>
              <p:nvPr userDrawn="1"/>
            </p:nvSpPr>
            <p:spPr bwMode="hidden">
              <a:xfrm>
                <a:off x="3291" y="968"/>
                <a:ext cx="2471" cy="2396"/>
              </a:xfrm>
              <a:custGeom>
                <a:avLst/>
                <a:gdLst>
                  <a:gd name="T0" fmla="*/ 1118 w 2471"/>
                  <a:gd name="T1" fmla="*/ 0 h 2396"/>
                  <a:gd name="T2" fmla="*/ 1179 w 2471"/>
                  <a:gd name="T3" fmla="*/ 225 h 2396"/>
                  <a:gd name="T4" fmla="*/ 1393 w 2471"/>
                  <a:gd name="T5" fmla="*/ 339 h 2396"/>
                  <a:gd name="T6" fmla="*/ 1404 w 2471"/>
                  <a:gd name="T7" fmla="*/ 548 h 2396"/>
                  <a:gd name="T8" fmla="*/ 1342 w 2471"/>
                  <a:gd name="T9" fmla="*/ 732 h 2396"/>
                  <a:gd name="T10" fmla="*/ 1434 w 2471"/>
                  <a:gd name="T11" fmla="*/ 925 h 2396"/>
                  <a:gd name="T12" fmla="*/ 1455 w 2471"/>
                  <a:gd name="T13" fmla="*/ 1109 h 2396"/>
                  <a:gd name="T14" fmla="*/ 1311 w 2471"/>
                  <a:gd name="T15" fmla="*/ 1142 h 2396"/>
                  <a:gd name="T16" fmla="*/ 926 w 2471"/>
                  <a:gd name="T17" fmla="*/ 1384 h 2396"/>
                  <a:gd name="T18" fmla="*/ 975 w 2471"/>
                  <a:gd name="T19" fmla="*/ 1456 h 2396"/>
                  <a:gd name="T20" fmla="*/ 956 w 2471"/>
                  <a:gd name="T21" fmla="*/ 1624 h 2396"/>
                  <a:gd name="T22" fmla="*/ 782 w 2471"/>
                  <a:gd name="T23" fmla="*/ 1817 h 2396"/>
                  <a:gd name="T24" fmla="*/ 539 w 2471"/>
                  <a:gd name="T25" fmla="*/ 1978 h 2396"/>
                  <a:gd name="T26" fmla="*/ 152 w 2471"/>
                  <a:gd name="T27" fmla="*/ 2026 h 2396"/>
                  <a:gd name="T28" fmla="*/ 19 w 2471"/>
                  <a:gd name="T29" fmla="*/ 2251 h 2396"/>
                  <a:gd name="T30" fmla="*/ 0 w 2471"/>
                  <a:gd name="T31" fmla="*/ 2396 h 2396"/>
                  <a:gd name="T32" fmla="*/ 213 w 2471"/>
                  <a:gd name="T33" fmla="*/ 2179 h 2396"/>
                  <a:gd name="T34" fmla="*/ 629 w 2471"/>
                  <a:gd name="T35" fmla="*/ 2090 h 2396"/>
                  <a:gd name="T36" fmla="*/ 894 w 2471"/>
                  <a:gd name="T37" fmla="*/ 1906 h 2396"/>
                  <a:gd name="T38" fmla="*/ 1230 w 2471"/>
                  <a:gd name="T39" fmla="*/ 1986 h 2396"/>
                  <a:gd name="T40" fmla="*/ 1668 w 2471"/>
                  <a:gd name="T41" fmla="*/ 1906 h 2396"/>
                  <a:gd name="T42" fmla="*/ 1983 w 2471"/>
                  <a:gd name="T43" fmla="*/ 1745 h 2396"/>
                  <a:gd name="T44" fmla="*/ 2014 w 2471"/>
                  <a:gd name="T45" fmla="*/ 1600 h 2396"/>
                  <a:gd name="T46" fmla="*/ 2237 w 2471"/>
                  <a:gd name="T47" fmla="*/ 1496 h 2396"/>
                  <a:gd name="T48" fmla="*/ 2359 w 2471"/>
                  <a:gd name="T49" fmla="*/ 1552 h 2396"/>
                  <a:gd name="T50" fmla="*/ 2471 w 2471"/>
                  <a:gd name="T51" fmla="*/ 1479 h 239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71" h="2396">
                    <a:moveTo>
                      <a:pt x="1118" y="0"/>
                    </a:moveTo>
                    <a:lnTo>
                      <a:pt x="1179" y="225"/>
                    </a:lnTo>
                    <a:lnTo>
                      <a:pt x="1393" y="339"/>
                    </a:lnTo>
                    <a:lnTo>
                      <a:pt x="1404" y="548"/>
                    </a:lnTo>
                    <a:lnTo>
                      <a:pt x="1342" y="732"/>
                    </a:lnTo>
                    <a:lnTo>
                      <a:pt x="1434" y="925"/>
                    </a:lnTo>
                    <a:lnTo>
                      <a:pt x="1455" y="1109"/>
                    </a:lnTo>
                    <a:lnTo>
                      <a:pt x="1311" y="1142"/>
                    </a:lnTo>
                    <a:lnTo>
                      <a:pt x="926" y="1384"/>
                    </a:lnTo>
                    <a:lnTo>
                      <a:pt x="975" y="1456"/>
                    </a:lnTo>
                    <a:lnTo>
                      <a:pt x="956" y="1624"/>
                    </a:lnTo>
                    <a:lnTo>
                      <a:pt x="782" y="1817"/>
                    </a:lnTo>
                    <a:lnTo>
                      <a:pt x="539" y="1978"/>
                    </a:lnTo>
                    <a:lnTo>
                      <a:pt x="152" y="2026"/>
                    </a:lnTo>
                    <a:lnTo>
                      <a:pt x="19" y="2251"/>
                    </a:lnTo>
                    <a:lnTo>
                      <a:pt x="0" y="2396"/>
                    </a:lnTo>
                    <a:lnTo>
                      <a:pt x="213" y="2179"/>
                    </a:lnTo>
                    <a:lnTo>
                      <a:pt x="629" y="2090"/>
                    </a:lnTo>
                    <a:lnTo>
                      <a:pt x="894" y="1906"/>
                    </a:lnTo>
                    <a:lnTo>
                      <a:pt x="1230" y="1986"/>
                    </a:lnTo>
                    <a:lnTo>
                      <a:pt x="1668" y="1906"/>
                    </a:lnTo>
                    <a:lnTo>
                      <a:pt x="1983" y="1745"/>
                    </a:lnTo>
                    <a:lnTo>
                      <a:pt x="2014" y="1600"/>
                    </a:lnTo>
                    <a:lnTo>
                      <a:pt x="2237" y="1496"/>
                    </a:lnTo>
                    <a:lnTo>
                      <a:pt x="2359" y="1552"/>
                    </a:lnTo>
                    <a:lnTo>
                      <a:pt x="2471" y="1479"/>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3400" name="Freeform 11"/>
              <p:cNvSpPr>
                <a:spLocks/>
              </p:cNvSpPr>
              <p:nvPr userDrawn="1"/>
            </p:nvSpPr>
            <p:spPr bwMode="hidden">
              <a:xfrm>
                <a:off x="2366" y="1067"/>
                <a:ext cx="1399" cy="1349"/>
              </a:xfrm>
              <a:custGeom>
                <a:avLst/>
                <a:gdLst>
                  <a:gd name="T0" fmla="*/ 620 w 1399"/>
                  <a:gd name="T1" fmla="*/ 155 h 1349"/>
                  <a:gd name="T2" fmla="*/ 421 w 1399"/>
                  <a:gd name="T3" fmla="*/ 155 h 1349"/>
                  <a:gd name="T4" fmla="*/ 205 w 1399"/>
                  <a:gd name="T5" fmla="*/ 507 h 1349"/>
                  <a:gd name="T6" fmla="*/ 0 w 1399"/>
                  <a:gd name="T7" fmla="*/ 673 h 1349"/>
                  <a:gd name="T8" fmla="*/ 487 w 1399"/>
                  <a:gd name="T9" fmla="*/ 783 h 1349"/>
                  <a:gd name="T10" fmla="*/ 425 w 1399"/>
                  <a:gd name="T11" fmla="*/ 1009 h 1349"/>
                  <a:gd name="T12" fmla="*/ 617 w 1399"/>
                  <a:gd name="T13" fmla="*/ 1086 h 1349"/>
                  <a:gd name="T14" fmla="*/ 498 w 1399"/>
                  <a:gd name="T15" fmla="*/ 1349 h 1349"/>
                  <a:gd name="T16" fmla="*/ 961 w 1399"/>
                  <a:gd name="T17" fmla="*/ 1035 h 1349"/>
                  <a:gd name="T18" fmla="*/ 926 w 1399"/>
                  <a:gd name="T19" fmla="*/ 776 h 1349"/>
                  <a:gd name="T20" fmla="*/ 1181 w 1399"/>
                  <a:gd name="T21" fmla="*/ 749 h 1349"/>
                  <a:gd name="T22" fmla="*/ 1399 w 1399"/>
                  <a:gd name="T23" fmla="*/ 601 h 1349"/>
                  <a:gd name="T24" fmla="*/ 1315 w 1399"/>
                  <a:gd name="T25" fmla="*/ 416 h 1349"/>
                  <a:gd name="T26" fmla="*/ 1341 w 1399"/>
                  <a:gd name="T27" fmla="*/ 196 h 1349"/>
                  <a:gd name="T28" fmla="*/ 1171 w 1399"/>
                  <a:gd name="T29" fmla="*/ 164 h 1349"/>
                  <a:gd name="T30" fmla="*/ 928 w 1399"/>
                  <a:gd name="T31" fmla="*/ 0 h 1349"/>
                  <a:gd name="T32" fmla="*/ 620 w 1399"/>
                  <a:gd name="T33" fmla="*/ 155 h 13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399" h="1349">
                    <a:moveTo>
                      <a:pt x="620" y="155"/>
                    </a:moveTo>
                    <a:lnTo>
                      <a:pt x="421" y="155"/>
                    </a:lnTo>
                    <a:lnTo>
                      <a:pt x="205" y="507"/>
                    </a:lnTo>
                    <a:lnTo>
                      <a:pt x="0" y="673"/>
                    </a:lnTo>
                    <a:lnTo>
                      <a:pt x="487" y="783"/>
                    </a:lnTo>
                    <a:lnTo>
                      <a:pt x="425" y="1009"/>
                    </a:lnTo>
                    <a:lnTo>
                      <a:pt x="617" y="1086"/>
                    </a:lnTo>
                    <a:lnTo>
                      <a:pt x="498" y="1349"/>
                    </a:lnTo>
                    <a:lnTo>
                      <a:pt x="961" y="1035"/>
                    </a:lnTo>
                    <a:lnTo>
                      <a:pt x="926" y="776"/>
                    </a:lnTo>
                    <a:lnTo>
                      <a:pt x="1181" y="749"/>
                    </a:lnTo>
                    <a:lnTo>
                      <a:pt x="1399" y="601"/>
                    </a:lnTo>
                    <a:lnTo>
                      <a:pt x="1315" y="416"/>
                    </a:lnTo>
                    <a:lnTo>
                      <a:pt x="1341" y="196"/>
                    </a:lnTo>
                    <a:lnTo>
                      <a:pt x="1171" y="164"/>
                    </a:lnTo>
                    <a:lnTo>
                      <a:pt x="928" y="0"/>
                    </a:lnTo>
                    <a:lnTo>
                      <a:pt x="620" y="155"/>
                    </a:lnTo>
                    <a:close/>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3401" name="Freeform 12"/>
              <p:cNvSpPr>
                <a:spLocks/>
              </p:cNvSpPr>
              <p:nvPr userDrawn="1"/>
            </p:nvSpPr>
            <p:spPr bwMode="hidden">
              <a:xfrm>
                <a:off x="4275" y="2031"/>
                <a:ext cx="1256" cy="810"/>
              </a:xfrm>
              <a:custGeom>
                <a:avLst/>
                <a:gdLst>
                  <a:gd name="T0" fmla="*/ 719 w 1256"/>
                  <a:gd name="T1" fmla="*/ 183 h 810"/>
                  <a:gd name="T2" fmla="*/ 760 w 1256"/>
                  <a:gd name="T3" fmla="*/ 33 h 810"/>
                  <a:gd name="T4" fmla="*/ 884 w 1256"/>
                  <a:gd name="T5" fmla="*/ 0 h 810"/>
                  <a:gd name="T6" fmla="*/ 983 w 1256"/>
                  <a:gd name="T7" fmla="*/ 78 h 810"/>
                  <a:gd name="T8" fmla="*/ 1082 w 1256"/>
                  <a:gd name="T9" fmla="*/ 248 h 810"/>
                  <a:gd name="T10" fmla="*/ 1256 w 1256"/>
                  <a:gd name="T11" fmla="*/ 229 h 810"/>
                  <a:gd name="T12" fmla="*/ 1248 w 1256"/>
                  <a:gd name="T13" fmla="*/ 359 h 810"/>
                  <a:gd name="T14" fmla="*/ 1016 w 1256"/>
                  <a:gd name="T15" fmla="*/ 431 h 810"/>
                  <a:gd name="T16" fmla="*/ 879 w 1256"/>
                  <a:gd name="T17" fmla="*/ 417 h 810"/>
                  <a:gd name="T18" fmla="*/ 719 w 1256"/>
                  <a:gd name="T19" fmla="*/ 481 h 810"/>
                  <a:gd name="T20" fmla="*/ 591 w 1256"/>
                  <a:gd name="T21" fmla="*/ 633 h 810"/>
                  <a:gd name="T22" fmla="*/ 423 w 1256"/>
                  <a:gd name="T23" fmla="*/ 537 h 810"/>
                  <a:gd name="T24" fmla="*/ 256 w 1256"/>
                  <a:gd name="T25" fmla="*/ 810 h 810"/>
                  <a:gd name="T26" fmla="*/ 66 w 1256"/>
                  <a:gd name="T27" fmla="*/ 764 h 810"/>
                  <a:gd name="T28" fmla="*/ 0 w 1256"/>
                  <a:gd name="T29" fmla="*/ 601 h 810"/>
                  <a:gd name="T30" fmla="*/ 157 w 1256"/>
                  <a:gd name="T31" fmla="*/ 483 h 810"/>
                  <a:gd name="T32" fmla="*/ 248 w 1256"/>
                  <a:gd name="T33" fmla="*/ 281 h 810"/>
                  <a:gd name="T34" fmla="*/ 438 w 1256"/>
                  <a:gd name="T35" fmla="*/ 150 h 810"/>
                  <a:gd name="T36" fmla="*/ 719 w 1256"/>
                  <a:gd name="T37" fmla="*/ 189 h 8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256" h="810">
                    <a:moveTo>
                      <a:pt x="719" y="183"/>
                    </a:moveTo>
                    <a:lnTo>
                      <a:pt x="760" y="33"/>
                    </a:lnTo>
                    <a:lnTo>
                      <a:pt x="884" y="0"/>
                    </a:lnTo>
                    <a:lnTo>
                      <a:pt x="983" y="78"/>
                    </a:lnTo>
                    <a:lnTo>
                      <a:pt x="1082" y="248"/>
                    </a:lnTo>
                    <a:lnTo>
                      <a:pt x="1256" y="229"/>
                    </a:lnTo>
                    <a:lnTo>
                      <a:pt x="1248" y="359"/>
                    </a:lnTo>
                    <a:lnTo>
                      <a:pt x="1016" y="431"/>
                    </a:lnTo>
                    <a:lnTo>
                      <a:pt x="879" y="417"/>
                    </a:lnTo>
                    <a:lnTo>
                      <a:pt x="719" y="481"/>
                    </a:lnTo>
                    <a:lnTo>
                      <a:pt x="591" y="633"/>
                    </a:lnTo>
                    <a:lnTo>
                      <a:pt x="423" y="537"/>
                    </a:lnTo>
                    <a:lnTo>
                      <a:pt x="256" y="810"/>
                    </a:lnTo>
                    <a:lnTo>
                      <a:pt x="66" y="764"/>
                    </a:lnTo>
                    <a:lnTo>
                      <a:pt x="0" y="601"/>
                    </a:lnTo>
                    <a:lnTo>
                      <a:pt x="157" y="483"/>
                    </a:lnTo>
                    <a:lnTo>
                      <a:pt x="248" y="281"/>
                    </a:lnTo>
                    <a:lnTo>
                      <a:pt x="438" y="150"/>
                    </a:lnTo>
                    <a:lnTo>
                      <a:pt x="719" y="189"/>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3402" name="Freeform 13"/>
              <p:cNvSpPr>
                <a:spLocks/>
              </p:cNvSpPr>
              <p:nvPr userDrawn="1"/>
            </p:nvSpPr>
            <p:spPr bwMode="hidden">
              <a:xfrm>
                <a:off x="2914" y="3476"/>
                <a:ext cx="2848" cy="788"/>
              </a:xfrm>
              <a:custGeom>
                <a:avLst/>
                <a:gdLst>
                  <a:gd name="T0" fmla="*/ 2838 w 2848"/>
                  <a:gd name="T1" fmla="*/ 16 h 788"/>
                  <a:gd name="T2" fmla="*/ 2493 w 2848"/>
                  <a:gd name="T3" fmla="*/ 0 h 788"/>
                  <a:gd name="T4" fmla="*/ 2278 w 2848"/>
                  <a:gd name="T5" fmla="*/ 81 h 788"/>
                  <a:gd name="T6" fmla="*/ 1936 w 2848"/>
                  <a:gd name="T7" fmla="*/ 44 h 788"/>
                  <a:gd name="T8" fmla="*/ 1739 w 2848"/>
                  <a:gd name="T9" fmla="*/ 354 h 788"/>
                  <a:gd name="T10" fmla="*/ 1600 w 2848"/>
                  <a:gd name="T11" fmla="*/ 212 h 788"/>
                  <a:gd name="T12" fmla="*/ 1352 w 2848"/>
                  <a:gd name="T13" fmla="*/ 308 h 788"/>
                  <a:gd name="T14" fmla="*/ 1445 w 2848"/>
                  <a:gd name="T15" fmla="*/ 515 h 788"/>
                  <a:gd name="T16" fmla="*/ 1072 w 2848"/>
                  <a:gd name="T17" fmla="*/ 412 h 788"/>
                  <a:gd name="T18" fmla="*/ 888 w 2848"/>
                  <a:gd name="T19" fmla="*/ 540 h 788"/>
                  <a:gd name="T20" fmla="*/ 0 w 2848"/>
                  <a:gd name="T21" fmla="*/ 660 h 788"/>
                  <a:gd name="T22" fmla="*/ 288 w 2848"/>
                  <a:gd name="T23" fmla="*/ 788 h 788"/>
                  <a:gd name="T24" fmla="*/ 1040 w 2848"/>
                  <a:gd name="T25" fmla="*/ 676 h 788"/>
                  <a:gd name="T26" fmla="*/ 1272 w 2848"/>
                  <a:gd name="T27" fmla="*/ 748 h 788"/>
                  <a:gd name="T28" fmla="*/ 2096 w 2848"/>
                  <a:gd name="T29" fmla="*/ 691 h 788"/>
                  <a:gd name="T30" fmla="*/ 2320 w 2848"/>
                  <a:gd name="T31" fmla="*/ 748 h 788"/>
                  <a:gd name="T32" fmla="*/ 2456 w 2848"/>
                  <a:gd name="T33" fmla="*/ 596 h 788"/>
                  <a:gd name="T34" fmla="*/ 2712 w 2848"/>
                  <a:gd name="T35" fmla="*/ 716 h 788"/>
                  <a:gd name="T36" fmla="*/ 2716 w 2848"/>
                  <a:gd name="T37" fmla="*/ 339 h 788"/>
                  <a:gd name="T38" fmla="*/ 2848 w 2848"/>
                  <a:gd name="T39" fmla="*/ 258 h 78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848" h="788">
                    <a:moveTo>
                      <a:pt x="2838" y="16"/>
                    </a:moveTo>
                    <a:lnTo>
                      <a:pt x="2493" y="0"/>
                    </a:lnTo>
                    <a:lnTo>
                      <a:pt x="2278" y="81"/>
                    </a:lnTo>
                    <a:lnTo>
                      <a:pt x="1936" y="44"/>
                    </a:lnTo>
                    <a:lnTo>
                      <a:pt x="1739" y="354"/>
                    </a:lnTo>
                    <a:lnTo>
                      <a:pt x="1600" y="212"/>
                    </a:lnTo>
                    <a:lnTo>
                      <a:pt x="1352" y="308"/>
                    </a:lnTo>
                    <a:lnTo>
                      <a:pt x="1445" y="515"/>
                    </a:lnTo>
                    <a:lnTo>
                      <a:pt x="1072" y="412"/>
                    </a:lnTo>
                    <a:lnTo>
                      <a:pt x="888" y="540"/>
                    </a:lnTo>
                    <a:lnTo>
                      <a:pt x="0" y="660"/>
                    </a:lnTo>
                    <a:lnTo>
                      <a:pt x="288" y="788"/>
                    </a:lnTo>
                    <a:lnTo>
                      <a:pt x="1040" y="676"/>
                    </a:lnTo>
                    <a:lnTo>
                      <a:pt x="1272" y="748"/>
                    </a:lnTo>
                    <a:lnTo>
                      <a:pt x="2096" y="691"/>
                    </a:lnTo>
                    <a:lnTo>
                      <a:pt x="2320" y="748"/>
                    </a:lnTo>
                    <a:lnTo>
                      <a:pt x="2456" y="596"/>
                    </a:lnTo>
                    <a:lnTo>
                      <a:pt x="2712" y="716"/>
                    </a:lnTo>
                    <a:lnTo>
                      <a:pt x="2716" y="339"/>
                    </a:lnTo>
                    <a:lnTo>
                      <a:pt x="2848" y="258"/>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3403" name="Freeform 14"/>
              <p:cNvSpPr>
                <a:spLocks/>
              </p:cNvSpPr>
              <p:nvPr userDrawn="1"/>
            </p:nvSpPr>
            <p:spPr bwMode="hidden">
              <a:xfrm>
                <a:off x="5443" y="922"/>
                <a:ext cx="319" cy="854"/>
              </a:xfrm>
              <a:custGeom>
                <a:avLst/>
                <a:gdLst>
                  <a:gd name="T0" fmla="*/ 0 w 319"/>
                  <a:gd name="T1" fmla="*/ 0 h 854"/>
                  <a:gd name="T2" fmla="*/ 106 w 319"/>
                  <a:gd name="T3" fmla="*/ 313 h 854"/>
                  <a:gd name="T4" fmla="*/ 106 w 319"/>
                  <a:gd name="T5" fmla="*/ 634 h 854"/>
                  <a:gd name="T6" fmla="*/ 268 w 319"/>
                  <a:gd name="T7" fmla="*/ 854 h 854"/>
                  <a:gd name="T8" fmla="*/ 278 w 319"/>
                  <a:gd name="T9" fmla="*/ 577 h 854"/>
                  <a:gd name="T10" fmla="*/ 238 w 319"/>
                  <a:gd name="T11" fmla="*/ 400 h 854"/>
                  <a:gd name="T12" fmla="*/ 319 w 319"/>
                  <a:gd name="T13" fmla="*/ 240 h 8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9" h="854">
                    <a:moveTo>
                      <a:pt x="0" y="0"/>
                    </a:moveTo>
                    <a:lnTo>
                      <a:pt x="106" y="313"/>
                    </a:lnTo>
                    <a:lnTo>
                      <a:pt x="106" y="634"/>
                    </a:lnTo>
                    <a:lnTo>
                      <a:pt x="268" y="854"/>
                    </a:lnTo>
                    <a:lnTo>
                      <a:pt x="278" y="577"/>
                    </a:lnTo>
                    <a:lnTo>
                      <a:pt x="238" y="400"/>
                    </a:lnTo>
                    <a:lnTo>
                      <a:pt x="319" y="240"/>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3404" name="Freeform 15"/>
              <p:cNvSpPr>
                <a:spLocks/>
              </p:cNvSpPr>
              <p:nvPr userDrawn="1"/>
            </p:nvSpPr>
            <p:spPr bwMode="hidden">
              <a:xfrm>
                <a:off x="4954" y="3568"/>
                <a:ext cx="646" cy="392"/>
              </a:xfrm>
              <a:custGeom>
                <a:avLst/>
                <a:gdLst>
                  <a:gd name="T0" fmla="*/ 504 w 646"/>
                  <a:gd name="T1" fmla="*/ 0 h 392"/>
                  <a:gd name="T2" fmla="*/ 320 w 646"/>
                  <a:gd name="T3" fmla="*/ 61 h 392"/>
                  <a:gd name="T4" fmla="*/ 238 w 646"/>
                  <a:gd name="T5" fmla="*/ 109 h 392"/>
                  <a:gd name="T6" fmla="*/ 144 w 646"/>
                  <a:gd name="T7" fmla="*/ 216 h 392"/>
                  <a:gd name="T8" fmla="*/ 0 w 646"/>
                  <a:gd name="T9" fmla="*/ 392 h 392"/>
                  <a:gd name="T10" fmla="*/ 360 w 646"/>
                  <a:gd name="T11" fmla="*/ 263 h 392"/>
                  <a:gd name="T12" fmla="*/ 432 w 646"/>
                  <a:gd name="T13" fmla="*/ 182 h 392"/>
                  <a:gd name="T14" fmla="*/ 646 w 646"/>
                  <a:gd name="T15" fmla="*/ 142 h 392"/>
                  <a:gd name="T16" fmla="*/ 504 w 646"/>
                  <a:gd name="T17" fmla="*/ 0 h 3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46" h="392">
                    <a:moveTo>
                      <a:pt x="504" y="0"/>
                    </a:moveTo>
                    <a:lnTo>
                      <a:pt x="320" y="61"/>
                    </a:lnTo>
                    <a:lnTo>
                      <a:pt x="238" y="109"/>
                    </a:lnTo>
                    <a:lnTo>
                      <a:pt x="144" y="216"/>
                    </a:lnTo>
                    <a:lnTo>
                      <a:pt x="0" y="392"/>
                    </a:lnTo>
                    <a:lnTo>
                      <a:pt x="360" y="263"/>
                    </a:lnTo>
                    <a:lnTo>
                      <a:pt x="432" y="182"/>
                    </a:lnTo>
                    <a:lnTo>
                      <a:pt x="646" y="142"/>
                    </a:lnTo>
                    <a:lnTo>
                      <a:pt x="504" y="0"/>
                    </a:lnTo>
                    <a:close/>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3405" name="Freeform 16"/>
              <p:cNvSpPr>
                <a:spLocks/>
              </p:cNvSpPr>
              <p:nvPr userDrawn="1"/>
            </p:nvSpPr>
            <p:spPr bwMode="hidden">
              <a:xfrm>
                <a:off x="50" y="2400"/>
                <a:ext cx="2736" cy="1920"/>
              </a:xfrm>
              <a:custGeom>
                <a:avLst/>
                <a:gdLst>
                  <a:gd name="T0" fmla="*/ 0 w 2736"/>
                  <a:gd name="T1" fmla="*/ 0 h 1920"/>
                  <a:gd name="T2" fmla="*/ 96 w 2736"/>
                  <a:gd name="T3" fmla="*/ 336 h 1920"/>
                  <a:gd name="T4" fmla="*/ 384 w 2736"/>
                  <a:gd name="T5" fmla="*/ 384 h 1920"/>
                  <a:gd name="T6" fmla="*/ 576 w 2736"/>
                  <a:gd name="T7" fmla="*/ 720 h 1920"/>
                  <a:gd name="T8" fmla="*/ 528 w 2736"/>
                  <a:gd name="T9" fmla="*/ 960 h 1920"/>
                  <a:gd name="T10" fmla="*/ 672 w 2736"/>
                  <a:gd name="T11" fmla="*/ 1104 h 1920"/>
                  <a:gd name="T12" fmla="*/ 576 w 2736"/>
                  <a:gd name="T13" fmla="*/ 1392 h 1920"/>
                  <a:gd name="T14" fmla="*/ 624 w 2736"/>
                  <a:gd name="T15" fmla="*/ 1632 h 1920"/>
                  <a:gd name="T16" fmla="*/ 1488 w 2736"/>
                  <a:gd name="T17" fmla="*/ 1872 h 1920"/>
                  <a:gd name="T18" fmla="*/ 1680 w 2736"/>
                  <a:gd name="T19" fmla="*/ 1728 h 1920"/>
                  <a:gd name="T20" fmla="*/ 2208 w 2736"/>
                  <a:gd name="T21" fmla="*/ 1728 h 1920"/>
                  <a:gd name="T22" fmla="*/ 2304 w 2736"/>
                  <a:gd name="T23" fmla="*/ 1632 h 1920"/>
                  <a:gd name="T24" fmla="*/ 2736 w 2736"/>
                  <a:gd name="T25" fmla="*/ 1872 h 1920"/>
                  <a:gd name="T26" fmla="*/ 2640 w 2736"/>
                  <a:gd name="T27" fmla="*/ 1920 h 1920"/>
                  <a:gd name="T28" fmla="*/ 2304 w 2736"/>
                  <a:gd name="T29" fmla="*/ 1824 h 1920"/>
                  <a:gd name="T30" fmla="*/ 2160 w 2736"/>
                  <a:gd name="T31" fmla="*/ 1872 h 1920"/>
                  <a:gd name="T32" fmla="*/ 1632 w 2736"/>
                  <a:gd name="T33" fmla="*/ 1920 h 1920"/>
                  <a:gd name="T34" fmla="*/ 1440 w 2736"/>
                  <a:gd name="T35" fmla="*/ 1920 h 1920"/>
                  <a:gd name="T36" fmla="*/ 480 w 2736"/>
                  <a:gd name="T37" fmla="*/ 1824 h 1920"/>
                  <a:gd name="T38" fmla="*/ 192 w 2736"/>
                  <a:gd name="T39" fmla="*/ 1872 h 1920"/>
                  <a:gd name="T40" fmla="*/ 96 w 2736"/>
                  <a:gd name="T41" fmla="*/ 1680 h 1920"/>
                  <a:gd name="T42" fmla="*/ 288 w 2736"/>
                  <a:gd name="T43" fmla="*/ 1440 h 1920"/>
                  <a:gd name="T44" fmla="*/ 336 w 2736"/>
                  <a:gd name="T45" fmla="*/ 1104 h 1920"/>
                  <a:gd name="T46" fmla="*/ 144 w 2736"/>
                  <a:gd name="T47" fmla="*/ 864 h 1920"/>
                  <a:gd name="T48" fmla="*/ 240 w 2736"/>
                  <a:gd name="T49" fmla="*/ 624 h 1920"/>
                  <a:gd name="T50" fmla="*/ 48 w 2736"/>
                  <a:gd name="T51" fmla="*/ 528 h 1920"/>
                  <a:gd name="T52" fmla="*/ 0 w 2736"/>
                  <a:gd name="T53" fmla="*/ 0 h 192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736" h="1920">
                    <a:moveTo>
                      <a:pt x="0" y="0"/>
                    </a:moveTo>
                    <a:lnTo>
                      <a:pt x="96" y="336"/>
                    </a:lnTo>
                    <a:lnTo>
                      <a:pt x="384" y="384"/>
                    </a:lnTo>
                    <a:lnTo>
                      <a:pt x="576" y="720"/>
                    </a:lnTo>
                    <a:lnTo>
                      <a:pt x="528" y="960"/>
                    </a:lnTo>
                    <a:lnTo>
                      <a:pt x="672" y="1104"/>
                    </a:lnTo>
                    <a:lnTo>
                      <a:pt x="576" y="1392"/>
                    </a:lnTo>
                    <a:lnTo>
                      <a:pt x="624" y="1632"/>
                    </a:lnTo>
                    <a:lnTo>
                      <a:pt x="1488" y="1872"/>
                    </a:lnTo>
                    <a:lnTo>
                      <a:pt x="1680" y="1728"/>
                    </a:lnTo>
                    <a:lnTo>
                      <a:pt x="2208" y="1728"/>
                    </a:lnTo>
                    <a:lnTo>
                      <a:pt x="2304" y="1632"/>
                    </a:lnTo>
                    <a:lnTo>
                      <a:pt x="2736" y="1872"/>
                    </a:lnTo>
                    <a:lnTo>
                      <a:pt x="2640" y="1920"/>
                    </a:lnTo>
                    <a:lnTo>
                      <a:pt x="2304" y="1824"/>
                    </a:lnTo>
                    <a:lnTo>
                      <a:pt x="2160" y="1872"/>
                    </a:lnTo>
                    <a:lnTo>
                      <a:pt x="1632" y="1920"/>
                    </a:lnTo>
                    <a:lnTo>
                      <a:pt x="1440" y="1920"/>
                    </a:lnTo>
                    <a:lnTo>
                      <a:pt x="480" y="1824"/>
                    </a:lnTo>
                    <a:lnTo>
                      <a:pt x="192" y="1872"/>
                    </a:lnTo>
                    <a:lnTo>
                      <a:pt x="96" y="1680"/>
                    </a:lnTo>
                    <a:lnTo>
                      <a:pt x="288" y="1440"/>
                    </a:lnTo>
                    <a:lnTo>
                      <a:pt x="336" y="1104"/>
                    </a:lnTo>
                    <a:lnTo>
                      <a:pt x="144" y="864"/>
                    </a:lnTo>
                    <a:lnTo>
                      <a:pt x="240" y="624"/>
                    </a:lnTo>
                    <a:lnTo>
                      <a:pt x="48" y="528"/>
                    </a:lnTo>
                    <a:lnTo>
                      <a:pt x="0" y="0"/>
                    </a:lnTo>
                    <a:close/>
                  </a:path>
                </a:pathLst>
              </a:custGeom>
              <a:noFill/>
              <a:ln w="9525"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53257" name="Group 17"/>
            <p:cNvGrpSpPr>
              <a:grpSpLocks/>
            </p:cNvGrpSpPr>
            <p:nvPr userDrawn="1"/>
          </p:nvGrpSpPr>
          <p:grpSpPr bwMode="auto">
            <a:xfrm>
              <a:off x="0" y="2291"/>
              <a:ext cx="1385" cy="1702"/>
              <a:chOff x="0" y="2291"/>
              <a:chExt cx="1385" cy="1702"/>
            </a:xfrm>
          </p:grpSpPr>
          <p:sp>
            <p:nvSpPr>
              <p:cNvPr id="53258" name="Rectangle 18"/>
              <p:cNvSpPr>
                <a:spLocks noChangeArrowheads="1"/>
              </p:cNvSpPr>
              <p:nvPr userDrawn="1"/>
            </p:nvSpPr>
            <p:spPr bwMode="ltGray">
              <a:xfrm rot="6798887">
                <a:off x="63" y="3882"/>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53259" name="Rectangle 19"/>
              <p:cNvSpPr>
                <a:spLocks noChangeArrowheads="1"/>
              </p:cNvSpPr>
              <p:nvPr userDrawn="1"/>
            </p:nvSpPr>
            <p:spPr bwMode="ltGray">
              <a:xfrm rot="6798887">
                <a:off x="33" y="3880"/>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53260" name="Rectangle 20"/>
              <p:cNvSpPr>
                <a:spLocks noChangeArrowheads="1"/>
              </p:cNvSpPr>
              <p:nvPr userDrawn="1"/>
            </p:nvSpPr>
            <p:spPr bwMode="ltGray">
              <a:xfrm rot="6798887">
                <a:off x="7" y="3874"/>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53261" name="Rectangle 21"/>
              <p:cNvSpPr>
                <a:spLocks noChangeArrowheads="1"/>
              </p:cNvSpPr>
              <p:nvPr userDrawn="1"/>
            </p:nvSpPr>
            <p:spPr bwMode="ltGray">
              <a:xfrm rot="5999912">
                <a:off x="209" y="3884"/>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53262" name="Rectangle 22"/>
              <p:cNvSpPr>
                <a:spLocks noChangeArrowheads="1"/>
              </p:cNvSpPr>
              <p:nvPr userDrawn="1"/>
            </p:nvSpPr>
            <p:spPr bwMode="ltGray">
              <a:xfrm rot="5999912">
                <a:off x="183" y="3888"/>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53263" name="Rectangle 23"/>
              <p:cNvSpPr>
                <a:spLocks noChangeArrowheads="1"/>
              </p:cNvSpPr>
              <p:nvPr userDrawn="1"/>
            </p:nvSpPr>
            <p:spPr bwMode="ltGray">
              <a:xfrm rot="6250138">
                <a:off x="153" y="3888"/>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53264" name="Rectangle 24"/>
              <p:cNvSpPr>
                <a:spLocks noChangeArrowheads="1"/>
              </p:cNvSpPr>
              <p:nvPr userDrawn="1"/>
            </p:nvSpPr>
            <p:spPr bwMode="ltGray">
              <a:xfrm rot="6238076">
                <a:off x="123" y="3886"/>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53265" name="Rectangle 25"/>
              <p:cNvSpPr>
                <a:spLocks noChangeArrowheads="1"/>
              </p:cNvSpPr>
              <p:nvPr userDrawn="1"/>
            </p:nvSpPr>
            <p:spPr bwMode="ltGray">
              <a:xfrm rot="5380717">
                <a:off x="363" y="3868"/>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53266" name="Rectangle 26"/>
              <p:cNvSpPr>
                <a:spLocks noChangeArrowheads="1"/>
              </p:cNvSpPr>
              <p:nvPr userDrawn="1"/>
            </p:nvSpPr>
            <p:spPr bwMode="ltGray">
              <a:xfrm rot="5380717">
                <a:off x="333" y="3872"/>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53267" name="Rectangle 27"/>
              <p:cNvSpPr>
                <a:spLocks noChangeArrowheads="1"/>
              </p:cNvSpPr>
              <p:nvPr userDrawn="1"/>
            </p:nvSpPr>
            <p:spPr bwMode="ltGray">
              <a:xfrm rot="5583200">
                <a:off x="303" y="3876"/>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53268" name="Rectangle 28"/>
              <p:cNvSpPr>
                <a:spLocks noChangeArrowheads="1"/>
              </p:cNvSpPr>
              <p:nvPr userDrawn="1"/>
            </p:nvSpPr>
            <p:spPr bwMode="ltGray">
              <a:xfrm rot="5737625">
                <a:off x="271" y="3882"/>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53269" name="Rectangle 29"/>
              <p:cNvSpPr>
                <a:spLocks noChangeArrowheads="1"/>
              </p:cNvSpPr>
              <p:nvPr userDrawn="1"/>
            </p:nvSpPr>
            <p:spPr bwMode="ltGray">
              <a:xfrm rot="4715477">
                <a:off x="517" y="382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53270" name="Rectangle 30"/>
              <p:cNvSpPr>
                <a:spLocks noChangeArrowheads="1"/>
              </p:cNvSpPr>
              <p:nvPr userDrawn="1"/>
            </p:nvSpPr>
            <p:spPr bwMode="ltGray">
              <a:xfrm rot="4924949">
                <a:off x="486" y="3834"/>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53271" name="Rectangle 31"/>
              <p:cNvSpPr>
                <a:spLocks noChangeArrowheads="1"/>
              </p:cNvSpPr>
              <p:nvPr userDrawn="1"/>
            </p:nvSpPr>
            <p:spPr bwMode="ltGray">
              <a:xfrm rot="4924949">
                <a:off x="456" y="384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53272" name="Rectangle 32"/>
              <p:cNvSpPr>
                <a:spLocks noChangeArrowheads="1"/>
              </p:cNvSpPr>
              <p:nvPr userDrawn="1"/>
            </p:nvSpPr>
            <p:spPr bwMode="ltGray">
              <a:xfrm rot="5041352">
                <a:off x="427" y="3850"/>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53273" name="Rectangle 33"/>
              <p:cNvSpPr>
                <a:spLocks noChangeArrowheads="1"/>
              </p:cNvSpPr>
              <p:nvPr userDrawn="1"/>
            </p:nvSpPr>
            <p:spPr bwMode="ltGray">
              <a:xfrm rot="3816889">
                <a:off x="664" y="3762"/>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53274" name="Rectangle 34"/>
              <p:cNvSpPr>
                <a:spLocks noChangeArrowheads="1"/>
              </p:cNvSpPr>
              <p:nvPr userDrawn="1"/>
            </p:nvSpPr>
            <p:spPr bwMode="ltGray">
              <a:xfrm rot="3816889">
                <a:off x="634" y="3780"/>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53275" name="Rectangle 35"/>
              <p:cNvSpPr>
                <a:spLocks noChangeArrowheads="1"/>
              </p:cNvSpPr>
              <p:nvPr userDrawn="1"/>
            </p:nvSpPr>
            <p:spPr bwMode="ltGray">
              <a:xfrm rot="4104184">
                <a:off x="606" y="3790"/>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53276" name="Rectangle 36"/>
              <p:cNvSpPr>
                <a:spLocks noChangeArrowheads="1"/>
              </p:cNvSpPr>
              <p:nvPr userDrawn="1"/>
            </p:nvSpPr>
            <p:spPr bwMode="ltGray">
              <a:xfrm rot="4325343">
                <a:off x="575" y="3804"/>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53277" name="Rectangle 37"/>
              <p:cNvSpPr>
                <a:spLocks noChangeArrowheads="1"/>
              </p:cNvSpPr>
              <p:nvPr userDrawn="1"/>
            </p:nvSpPr>
            <p:spPr bwMode="ltGray">
              <a:xfrm rot="3368036">
                <a:off x="800" y="3682"/>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53278" name="Rectangle 38"/>
              <p:cNvSpPr>
                <a:spLocks noChangeArrowheads="1"/>
              </p:cNvSpPr>
              <p:nvPr userDrawn="1"/>
            </p:nvSpPr>
            <p:spPr bwMode="ltGray">
              <a:xfrm rot="3368036">
                <a:off x="772" y="369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53279" name="Rectangle 39"/>
              <p:cNvSpPr>
                <a:spLocks noChangeArrowheads="1"/>
              </p:cNvSpPr>
              <p:nvPr userDrawn="1"/>
            </p:nvSpPr>
            <p:spPr bwMode="ltGray">
              <a:xfrm rot="3368036">
                <a:off x="746" y="3716"/>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53280" name="Rectangle 40"/>
              <p:cNvSpPr>
                <a:spLocks noChangeArrowheads="1"/>
              </p:cNvSpPr>
              <p:nvPr userDrawn="1"/>
            </p:nvSpPr>
            <p:spPr bwMode="ltGray">
              <a:xfrm rot="3816889">
                <a:off x="717" y="3734"/>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53281" name="Rectangle 41"/>
              <p:cNvSpPr>
                <a:spLocks noChangeArrowheads="1"/>
              </p:cNvSpPr>
              <p:nvPr userDrawn="1"/>
            </p:nvSpPr>
            <p:spPr bwMode="ltGray">
              <a:xfrm rot="2302266">
                <a:off x="923" y="3587"/>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53282" name="Rectangle 42"/>
              <p:cNvSpPr>
                <a:spLocks noChangeArrowheads="1"/>
              </p:cNvSpPr>
              <p:nvPr userDrawn="1"/>
            </p:nvSpPr>
            <p:spPr bwMode="ltGray">
              <a:xfrm rot="2302266">
                <a:off x="899" y="3606"/>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53283" name="Rectangle 43"/>
              <p:cNvSpPr>
                <a:spLocks noChangeArrowheads="1"/>
              </p:cNvSpPr>
              <p:nvPr userDrawn="1"/>
            </p:nvSpPr>
            <p:spPr bwMode="ltGray">
              <a:xfrm rot="2707562">
                <a:off x="876" y="3626"/>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53284" name="Rectangle 44"/>
              <p:cNvSpPr>
                <a:spLocks noChangeArrowheads="1"/>
              </p:cNvSpPr>
              <p:nvPr userDrawn="1"/>
            </p:nvSpPr>
            <p:spPr bwMode="ltGray">
              <a:xfrm rot="2707562">
                <a:off x="850" y="3644"/>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53285" name="Rectangle 45"/>
              <p:cNvSpPr>
                <a:spLocks noChangeArrowheads="1"/>
              </p:cNvSpPr>
              <p:nvPr userDrawn="1"/>
            </p:nvSpPr>
            <p:spPr bwMode="ltGray">
              <a:xfrm rot="1525830">
                <a:off x="1027" y="3473"/>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53286" name="Rectangle 46"/>
              <p:cNvSpPr>
                <a:spLocks noChangeArrowheads="1"/>
              </p:cNvSpPr>
              <p:nvPr userDrawn="1"/>
            </p:nvSpPr>
            <p:spPr bwMode="ltGray">
              <a:xfrm rot="1525830">
                <a:off x="1009" y="3497"/>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53287" name="Rectangle 47"/>
              <p:cNvSpPr>
                <a:spLocks noChangeArrowheads="1"/>
              </p:cNvSpPr>
              <p:nvPr userDrawn="1"/>
            </p:nvSpPr>
            <p:spPr bwMode="ltGray">
              <a:xfrm rot="1788117">
                <a:off x="990" y="3519"/>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53288" name="Rectangle 48"/>
              <p:cNvSpPr>
                <a:spLocks noChangeArrowheads="1"/>
              </p:cNvSpPr>
              <p:nvPr userDrawn="1"/>
            </p:nvSpPr>
            <p:spPr bwMode="ltGray">
              <a:xfrm rot="1788117">
                <a:off x="969" y="3544"/>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53289" name="Rectangle 49"/>
              <p:cNvSpPr>
                <a:spLocks noChangeArrowheads="1"/>
              </p:cNvSpPr>
              <p:nvPr userDrawn="1"/>
            </p:nvSpPr>
            <p:spPr bwMode="ltGray">
              <a:xfrm rot="841630">
                <a:off x="1113" y="3355"/>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53290" name="Rectangle 50"/>
              <p:cNvSpPr>
                <a:spLocks noChangeArrowheads="1"/>
              </p:cNvSpPr>
              <p:nvPr userDrawn="1"/>
            </p:nvSpPr>
            <p:spPr bwMode="ltGray">
              <a:xfrm rot="841630">
                <a:off x="1100" y="3378"/>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53291" name="Rectangle 51"/>
              <p:cNvSpPr>
                <a:spLocks noChangeArrowheads="1"/>
              </p:cNvSpPr>
              <p:nvPr userDrawn="1"/>
            </p:nvSpPr>
            <p:spPr bwMode="ltGray">
              <a:xfrm rot="1308689">
                <a:off x="1086" y="3404"/>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53292" name="Rectangle 52"/>
              <p:cNvSpPr>
                <a:spLocks noChangeArrowheads="1"/>
              </p:cNvSpPr>
              <p:nvPr userDrawn="1"/>
            </p:nvSpPr>
            <p:spPr bwMode="ltGray">
              <a:xfrm rot="1308689">
                <a:off x="1064" y="3425"/>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53293" name="Rectangle 53"/>
              <p:cNvSpPr>
                <a:spLocks noChangeArrowheads="1"/>
              </p:cNvSpPr>
              <p:nvPr userDrawn="1"/>
            </p:nvSpPr>
            <p:spPr bwMode="ltGray">
              <a:xfrm rot="469913">
                <a:off x="1172" y="3225"/>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53294" name="Rectangle 54"/>
              <p:cNvSpPr>
                <a:spLocks noChangeArrowheads="1"/>
              </p:cNvSpPr>
              <p:nvPr userDrawn="1"/>
            </p:nvSpPr>
            <p:spPr bwMode="ltGray">
              <a:xfrm rot="559869">
                <a:off x="1162" y="3250"/>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53295" name="Rectangle 55"/>
              <p:cNvSpPr>
                <a:spLocks noChangeArrowheads="1"/>
              </p:cNvSpPr>
              <p:nvPr userDrawn="1"/>
            </p:nvSpPr>
            <p:spPr bwMode="ltGray">
              <a:xfrm rot="734079">
                <a:off x="1154" y="3276"/>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53296" name="Rectangle 56"/>
              <p:cNvSpPr>
                <a:spLocks noChangeArrowheads="1"/>
              </p:cNvSpPr>
              <p:nvPr userDrawn="1"/>
            </p:nvSpPr>
            <p:spPr bwMode="ltGray">
              <a:xfrm rot="734079">
                <a:off x="1141" y="3304"/>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53297" name="Rectangle 57"/>
              <p:cNvSpPr>
                <a:spLocks noChangeArrowheads="1"/>
              </p:cNvSpPr>
              <p:nvPr userDrawn="1"/>
            </p:nvSpPr>
            <p:spPr bwMode="ltGray">
              <a:xfrm rot="-293905">
                <a:off x="1211" y="3096"/>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53298" name="Rectangle 58"/>
              <p:cNvSpPr>
                <a:spLocks noChangeArrowheads="1"/>
              </p:cNvSpPr>
              <p:nvPr userDrawn="1"/>
            </p:nvSpPr>
            <p:spPr bwMode="ltGray">
              <a:xfrm rot="-8">
                <a:off x="1201" y="3122"/>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53299" name="Rectangle 59"/>
              <p:cNvSpPr>
                <a:spLocks noChangeArrowheads="1"/>
              </p:cNvSpPr>
              <p:nvPr userDrawn="1"/>
            </p:nvSpPr>
            <p:spPr bwMode="ltGray">
              <a:xfrm rot="-8">
                <a:off x="1200" y="3147"/>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53300" name="Rectangle 60"/>
              <p:cNvSpPr>
                <a:spLocks noChangeArrowheads="1"/>
              </p:cNvSpPr>
              <p:nvPr userDrawn="1"/>
            </p:nvSpPr>
            <p:spPr bwMode="ltGray">
              <a:xfrm rot="214188">
                <a:off x="1189" y="3173"/>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53301" name="Rectangle 61"/>
              <p:cNvSpPr>
                <a:spLocks noChangeArrowheads="1"/>
              </p:cNvSpPr>
              <p:nvPr userDrawn="1"/>
            </p:nvSpPr>
            <p:spPr bwMode="ltGray">
              <a:xfrm rot="-682388">
                <a:off x="1219" y="2965"/>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53302" name="Rectangle 62"/>
              <p:cNvSpPr>
                <a:spLocks noChangeArrowheads="1"/>
              </p:cNvSpPr>
              <p:nvPr userDrawn="1"/>
            </p:nvSpPr>
            <p:spPr bwMode="ltGray">
              <a:xfrm rot="-480400">
                <a:off x="1220" y="2991"/>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53303" name="Rectangle 63"/>
              <p:cNvSpPr>
                <a:spLocks noChangeArrowheads="1"/>
              </p:cNvSpPr>
              <p:nvPr userDrawn="1"/>
            </p:nvSpPr>
            <p:spPr bwMode="ltGray">
              <a:xfrm rot="-480400">
                <a:off x="1220" y="3015"/>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53304" name="Rectangle 64"/>
              <p:cNvSpPr>
                <a:spLocks noChangeArrowheads="1"/>
              </p:cNvSpPr>
              <p:nvPr userDrawn="1"/>
            </p:nvSpPr>
            <p:spPr bwMode="ltGray">
              <a:xfrm rot="-270546">
                <a:off x="1219" y="3041"/>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53305" name="Rectangle 65"/>
              <p:cNvSpPr>
                <a:spLocks noChangeArrowheads="1"/>
              </p:cNvSpPr>
              <p:nvPr userDrawn="1"/>
            </p:nvSpPr>
            <p:spPr bwMode="ltGray">
              <a:xfrm rot="-1132286">
                <a:off x="1207" y="2843"/>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53306" name="Rectangle 66"/>
              <p:cNvSpPr>
                <a:spLocks noChangeArrowheads="1"/>
              </p:cNvSpPr>
              <p:nvPr userDrawn="1"/>
            </p:nvSpPr>
            <p:spPr bwMode="ltGray">
              <a:xfrm rot="-969272">
                <a:off x="1213" y="2864"/>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53307" name="Rectangle 67"/>
              <p:cNvSpPr>
                <a:spLocks noChangeArrowheads="1"/>
              </p:cNvSpPr>
              <p:nvPr userDrawn="1"/>
            </p:nvSpPr>
            <p:spPr bwMode="ltGray">
              <a:xfrm rot="-969272">
                <a:off x="1216" y="2888"/>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53308" name="Rectangle 68"/>
              <p:cNvSpPr>
                <a:spLocks noChangeArrowheads="1"/>
              </p:cNvSpPr>
              <p:nvPr userDrawn="1"/>
            </p:nvSpPr>
            <p:spPr bwMode="ltGray">
              <a:xfrm rot="-806259">
                <a:off x="1219" y="2915"/>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53309" name="Rectangle 69"/>
              <p:cNvSpPr>
                <a:spLocks noChangeArrowheads="1"/>
              </p:cNvSpPr>
              <p:nvPr userDrawn="1"/>
            </p:nvSpPr>
            <p:spPr bwMode="ltGray">
              <a:xfrm rot="-1543941">
                <a:off x="1165" y="2727"/>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53310" name="Rectangle 70"/>
              <p:cNvSpPr>
                <a:spLocks noChangeArrowheads="1"/>
              </p:cNvSpPr>
              <p:nvPr userDrawn="1"/>
            </p:nvSpPr>
            <p:spPr bwMode="ltGray">
              <a:xfrm rot="-1341953">
                <a:off x="1176" y="2752"/>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53311" name="Rectangle 71"/>
              <p:cNvSpPr>
                <a:spLocks noChangeArrowheads="1"/>
              </p:cNvSpPr>
              <p:nvPr userDrawn="1"/>
            </p:nvSpPr>
            <p:spPr bwMode="ltGray">
              <a:xfrm rot="-1341953">
                <a:off x="1184" y="2775"/>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53312" name="Rectangle 72"/>
              <p:cNvSpPr>
                <a:spLocks noChangeArrowheads="1"/>
              </p:cNvSpPr>
              <p:nvPr userDrawn="1"/>
            </p:nvSpPr>
            <p:spPr bwMode="ltGray">
              <a:xfrm rot="-1341953">
                <a:off x="1194" y="2795"/>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53313" name="Rectangle 73"/>
              <p:cNvSpPr>
                <a:spLocks noChangeArrowheads="1"/>
              </p:cNvSpPr>
              <p:nvPr userDrawn="1"/>
            </p:nvSpPr>
            <p:spPr bwMode="ltGray">
              <a:xfrm rot="-1928746">
                <a:off x="1101" y="2628"/>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53314" name="Rectangle 74"/>
              <p:cNvSpPr>
                <a:spLocks noChangeArrowheads="1"/>
              </p:cNvSpPr>
              <p:nvPr userDrawn="1"/>
            </p:nvSpPr>
            <p:spPr bwMode="ltGray">
              <a:xfrm rot="-1844175">
                <a:off x="1114" y="2645"/>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53315" name="Rectangle 75"/>
              <p:cNvSpPr>
                <a:spLocks noChangeArrowheads="1"/>
              </p:cNvSpPr>
              <p:nvPr userDrawn="1"/>
            </p:nvSpPr>
            <p:spPr bwMode="ltGray">
              <a:xfrm rot="-1752383">
                <a:off x="1129" y="2667"/>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53316" name="Rectangle 76"/>
              <p:cNvSpPr>
                <a:spLocks noChangeArrowheads="1"/>
              </p:cNvSpPr>
              <p:nvPr userDrawn="1"/>
            </p:nvSpPr>
            <p:spPr bwMode="ltGray">
              <a:xfrm rot="-1752383">
                <a:off x="1142" y="2684"/>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53317" name="Rectangle 77"/>
              <p:cNvSpPr>
                <a:spLocks noChangeArrowheads="1"/>
              </p:cNvSpPr>
              <p:nvPr userDrawn="1"/>
            </p:nvSpPr>
            <p:spPr bwMode="ltGray">
              <a:xfrm rot="-2466736">
                <a:off x="1014" y="2538"/>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53318" name="Rectangle 78"/>
              <p:cNvSpPr>
                <a:spLocks noChangeArrowheads="1"/>
              </p:cNvSpPr>
              <p:nvPr userDrawn="1"/>
            </p:nvSpPr>
            <p:spPr bwMode="ltGray">
              <a:xfrm rot="-2466736">
                <a:off x="1035" y="2557"/>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53319" name="Rectangle 79"/>
              <p:cNvSpPr>
                <a:spLocks noChangeArrowheads="1"/>
              </p:cNvSpPr>
              <p:nvPr userDrawn="1"/>
            </p:nvSpPr>
            <p:spPr bwMode="ltGray">
              <a:xfrm rot="-2466736">
                <a:off x="1050" y="2574"/>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53320" name="Rectangle 80"/>
              <p:cNvSpPr>
                <a:spLocks noChangeArrowheads="1"/>
              </p:cNvSpPr>
              <p:nvPr userDrawn="1"/>
            </p:nvSpPr>
            <p:spPr bwMode="ltGray">
              <a:xfrm rot="-2342866">
                <a:off x="1068" y="2590"/>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53321" name="Freeform 81"/>
              <p:cNvSpPr>
                <a:spLocks/>
              </p:cNvSpPr>
              <p:nvPr userDrawn="1"/>
            </p:nvSpPr>
            <p:spPr bwMode="ltGray">
              <a:xfrm>
                <a:off x="486" y="2563"/>
                <a:ext cx="180" cy="151"/>
              </a:xfrm>
              <a:custGeom>
                <a:avLst/>
                <a:gdLst>
                  <a:gd name="T0" fmla="*/ 0 w 180"/>
                  <a:gd name="T1" fmla="*/ 144 h 151"/>
                  <a:gd name="T2" fmla="*/ 28 w 180"/>
                  <a:gd name="T3" fmla="*/ 147 h 151"/>
                  <a:gd name="T4" fmla="*/ 64 w 180"/>
                  <a:gd name="T5" fmla="*/ 46 h 151"/>
                  <a:gd name="T6" fmla="*/ 94 w 180"/>
                  <a:gd name="T7" fmla="*/ 151 h 151"/>
                  <a:gd name="T8" fmla="*/ 129 w 180"/>
                  <a:gd name="T9" fmla="*/ 151 h 151"/>
                  <a:gd name="T10" fmla="*/ 180 w 180"/>
                  <a:gd name="T11" fmla="*/ 9 h 151"/>
                  <a:gd name="T12" fmla="*/ 148 w 180"/>
                  <a:gd name="T13" fmla="*/ 10 h 151"/>
                  <a:gd name="T14" fmla="*/ 112 w 180"/>
                  <a:gd name="T15" fmla="*/ 112 h 151"/>
                  <a:gd name="T16" fmla="*/ 79 w 180"/>
                  <a:gd name="T17" fmla="*/ 0 h 151"/>
                  <a:gd name="T18" fmla="*/ 48 w 180"/>
                  <a:gd name="T19" fmla="*/ 0 h 151"/>
                  <a:gd name="T20" fmla="*/ 0 w 180"/>
                  <a:gd name="T21" fmla="*/ 144 h 15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0" h="151">
                    <a:moveTo>
                      <a:pt x="0" y="144"/>
                    </a:moveTo>
                    <a:lnTo>
                      <a:pt x="28" y="147"/>
                    </a:lnTo>
                    <a:lnTo>
                      <a:pt x="64" y="46"/>
                    </a:lnTo>
                    <a:lnTo>
                      <a:pt x="94" y="151"/>
                    </a:lnTo>
                    <a:lnTo>
                      <a:pt x="129" y="151"/>
                    </a:lnTo>
                    <a:lnTo>
                      <a:pt x="180" y="9"/>
                    </a:lnTo>
                    <a:lnTo>
                      <a:pt x="148" y="10"/>
                    </a:lnTo>
                    <a:lnTo>
                      <a:pt x="112" y="112"/>
                    </a:lnTo>
                    <a:lnTo>
                      <a:pt x="79" y="0"/>
                    </a:lnTo>
                    <a:lnTo>
                      <a:pt x="48"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22" name="Rectangle 82"/>
              <p:cNvSpPr>
                <a:spLocks noChangeArrowheads="1"/>
              </p:cNvSpPr>
              <p:nvPr userDrawn="1"/>
            </p:nvSpPr>
            <p:spPr bwMode="ltGray">
              <a:xfrm rot="6575641">
                <a:off x="-217" y="3138"/>
                <a:ext cx="122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53323" name="Rectangle 83"/>
              <p:cNvSpPr>
                <a:spLocks noChangeArrowheads="1"/>
              </p:cNvSpPr>
              <p:nvPr userDrawn="1"/>
            </p:nvSpPr>
            <p:spPr bwMode="ltGray">
              <a:xfrm rot="238799">
                <a:off x="4" y="3146"/>
                <a:ext cx="103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53324" name="Rectangle 84"/>
              <p:cNvSpPr>
                <a:spLocks noChangeArrowheads="1"/>
              </p:cNvSpPr>
              <p:nvPr userDrawn="1"/>
            </p:nvSpPr>
            <p:spPr bwMode="ltGray">
              <a:xfrm rot="-2957028">
                <a:off x="907" y="2472"/>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53325" name="Rectangle 85"/>
              <p:cNvSpPr>
                <a:spLocks noChangeArrowheads="1"/>
              </p:cNvSpPr>
              <p:nvPr userDrawn="1"/>
            </p:nvSpPr>
            <p:spPr bwMode="ltGray">
              <a:xfrm rot="-2957028">
                <a:off x="930" y="2486"/>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53326" name="Rectangle 86"/>
              <p:cNvSpPr>
                <a:spLocks noChangeArrowheads="1"/>
              </p:cNvSpPr>
              <p:nvPr userDrawn="1"/>
            </p:nvSpPr>
            <p:spPr bwMode="ltGray">
              <a:xfrm rot="-2957028">
                <a:off x="954" y="2497"/>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53327" name="Rectangle 87"/>
              <p:cNvSpPr>
                <a:spLocks noChangeArrowheads="1"/>
              </p:cNvSpPr>
              <p:nvPr userDrawn="1"/>
            </p:nvSpPr>
            <p:spPr bwMode="ltGray">
              <a:xfrm rot="-2661033">
                <a:off x="974" y="2509"/>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53328" name="Rectangle 88"/>
              <p:cNvSpPr>
                <a:spLocks noChangeArrowheads="1"/>
              </p:cNvSpPr>
              <p:nvPr userDrawn="1"/>
            </p:nvSpPr>
            <p:spPr bwMode="ltGray">
              <a:xfrm rot="-3638503">
                <a:off x="788" y="2426"/>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53329" name="Rectangle 89"/>
              <p:cNvSpPr>
                <a:spLocks noChangeArrowheads="1"/>
              </p:cNvSpPr>
              <p:nvPr userDrawn="1"/>
            </p:nvSpPr>
            <p:spPr bwMode="ltGray">
              <a:xfrm rot="-3638503">
                <a:off x="815" y="2434"/>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53330" name="Rectangle 90"/>
              <p:cNvSpPr>
                <a:spLocks noChangeArrowheads="1"/>
              </p:cNvSpPr>
              <p:nvPr userDrawn="1"/>
            </p:nvSpPr>
            <p:spPr bwMode="ltGray">
              <a:xfrm rot="-3514633">
                <a:off x="837" y="2440"/>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53331" name="Rectangle 91"/>
              <p:cNvSpPr>
                <a:spLocks noChangeArrowheads="1"/>
              </p:cNvSpPr>
              <p:nvPr userDrawn="1"/>
            </p:nvSpPr>
            <p:spPr bwMode="ltGray">
              <a:xfrm rot="-3220799">
                <a:off x="862" y="2452"/>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53332" name="Rectangle 92"/>
              <p:cNvSpPr>
                <a:spLocks noChangeArrowheads="1"/>
              </p:cNvSpPr>
              <p:nvPr userDrawn="1"/>
            </p:nvSpPr>
            <p:spPr bwMode="ltGray">
              <a:xfrm rot="-4338250">
                <a:off x="649" y="2396"/>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53333" name="Rectangle 93"/>
              <p:cNvSpPr>
                <a:spLocks noChangeArrowheads="1"/>
              </p:cNvSpPr>
              <p:nvPr userDrawn="1"/>
            </p:nvSpPr>
            <p:spPr bwMode="ltGray">
              <a:xfrm rot="-4250359">
                <a:off x="677" y="2402"/>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53334" name="Rectangle 94"/>
              <p:cNvSpPr>
                <a:spLocks noChangeArrowheads="1"/>
              </p:cNvSpPr>
              <p:nvPr userDrawn="1"/>
            </p:nvSpPr>
            <p:spPr bwMode="ltGray">
              <a:xfrm rot="-4250359">
                <a:off x="708" y="2406"/>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53335" name="Rectangle 95"/>
              <p:cNvSpPr>
                <a:spLocks noChangeArrowheads="1"/>
              </p:cNvSpPr>
              <p:nvPr userDrawn="1"/>
            </p:nvSpPr>
            <p:spPr bwMode="ltGray">
              <a:xfrm rot="-3989246">
                <a:off x="738" y="2410"/>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53336" name="Rectangle 96"/>
              <p:cNvSpPr>
                <a:spLocks noChangeArrowheads="1"/>
              </p:cNvSpPr>
              <p:nvPr userDrawn="1"/>
            </p:nvSpPr>
            <p:spPr bwMode="ltGray">
              <a:xfrm rot="-4862215">
                <a:off x="503" y="2394"/>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53337" name="Rectangle 97"/>
              <p:cNvSpPr>
                <a:spLocks noChangeArrowheads="1"/>
              </p:cNvSpPr>
              <p:nvPr userDrawn="1"/>
            </p:nvSpPr>
            <p:spPr bwMode="ltGray">
              <a:xfrm rot="-4673370">
                <a:off x="534" y="2392"/>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53338" name="Rectangle 98"/>
              <p:cNvSpPr>
                <a:spLocks noChangeArrowheads="1"/>
              </p:cNvSpPr>
              <p:nvPr userDrawn="1"/>
            </p:nvSpPr>
            <p:spPr bwMode="ltGray">
              <a:xfrm rot="-4646721">
                <a:off x="563" y="2390"/>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53339" name="Rectangle 99"/>
              <p:cNvSpPr>
                <a:spLocks noChangeArrowheads="1"/>
              </p:cNvSpPr>
              <p:nvPr userDrawn="1"/>
            </p:nvSpPr>
            <p:spPr bwMode="ltGray">
              <a:xfrm rot="-4580623">
                <a:off x="595" y="2390"/>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53340" name="Rectangle 100"/>
              <p:cNvSpPr>
                <a:spLocks noChangeArrowheads="1"/>
              </p:cNvSpPr>
              <p:nvPr userDrawn="1"/>
            </p:nvSpPr>
            <p:spPr bwMode="ltGray">
              <a:xfrm rot="-5195129">
                <a:off x="355" y="2414"/>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53341" name="Rectangle 101"/>
              <p:cNvSpPr>
                <a:spLocks noChangeArrowheads="1"/>
              </p:cNvSpPr>
              <p:nvPr userDrawn="1"/>
            </p:nvSpPr>
            <p:spPr bwMode="ltGray">
              <a:xfrm rot="-5360484">
                <a:off x="385" y="2408"/>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53342" name="Rectangle 102"/>
              <p:cNvSpPr>
                <a:spLocks noChangeArrowheads="1"/>
              </p:cNvSpPr>
              <p:nvPr userDrawn="1"/>
            </p:nvSpPr>
            <p:spPr bwMode="ltGray">
              <a:xfrm rot="-5288939">
                <a:off x="419" y="2404"/>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53343" name="Rectangle 103"/>
              <p:cNvSpPr>
                <a:spLocks noChangeArrowheads="1"/>
              </p:cNvSpPr>
              <p:nvPr userDrawn="1"/>
            </p:nvSpPr>
            <p:spPr bwMode="ltGray">
              <a:xfrm rot="-5164854">
                <a:off x="449" y="2400"/>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53344" name="Rectangle 104"/>
              <p:cNvSpPr>
                <a:spLocks noChangeArrowheads="1"/>
              </p:cNvSpPr>
              <p:nvPr userDrawn="1"/>
            </p:nvSpPr>
            <p:spPr bwMode="ltGray">
              <a:xfrm rot="-6132163">
                <a:off x="206" y="245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53345" name="Rectangle 105"/>
              <p:cNvSpPr>
                <a:spLocks noChangeArrowheads="1"/>
              </p:cNvSpPr>
              <p:nvPr userDrawn="1"/>
            </p:nvSpPr>
            <p:spPr bwMode="ltGray">
              <a:xfrm rot="-6220433">
                <a:off x="237" y="244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53346" name="Rectangle 106"/>
              <p:cNvSpPr>
                <a:spLocks noChangeArrowheads="1"/>
              </p:cNvSpPr>
              <p:nvPr userDrawn="1"/>
            </p:nvSpPr>
            <p:spPr bwMode="ltGray">
              <a:xfrm rot="-6110943">
                <a:off x="266" y="243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53347" name="Rectangle 107"/>
              <p:cNvSpPr>
                <a:spLocks noChangeArrowheads="1"/>
              </p:cNvSpPr>
              <p:nvPr userDrawn="1"/>
            </p:nvSpPr>
            <p:spPr bwMode="ltGray">
              <a:xfrm rot="-5919570">
                <a:off x="293" y="2426"/>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53348" name="Rectangle 108"/>
              <p:cNvSpPr>
                <a:spLocks noChangeArrowheads="1"/>
              </p:cNvSpPr>
              <p:nvPr userDrawn="1"/>
            </p:nvSpPr>
            <p:spPr bwMode="ltGray">
              <a:xfrm rot="-7376291">
                <a:off x="6" y="254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53349" name="Rectangle 109"/>
              <p:cNvSpPr>
                <a:spLocks noChangeArrowheads="1"/>
              </p:cNvSpPr>
              <p:nvPr userDrawn="1"/>
            </p:nvSpPr>
            <p:spPr bwMode="ltGray">
              <a:xfrm rot="-7168347">
                <a:off x="65" y="2516"/>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53350" name="Rectangle 110"/>
              <p:cNvSpPr>
                <a:spLocks noChangeArrowheads="1"/>
              </p:cNvSpPr>
              <p:nvPr userDrawn="1"/>
            </p:nvSpPr>
            <p:spPr bwMode="ltGray">
              <a:xfrm rot="-6802416">
                <a:off x="92" y="2502"/>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53351" name="Rectangle 111"/>
              <p:cNvSpPr>
                <a:spLocks noChangeArrowheads="1"/>
              </p:cNvSpPr>
              <p:nvPr userDrawn="1"/>
            </p:nvSpPr>
            <p:spPr bwMode="ltGray">
              <a:xfrm rot="-6802416">
                <a:off x="119" y="2492"/>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53352" name="Rectangle 112"/>
              <p:cNvSpPr>
                <a:spLocks noChangeArrowheads="1"/>
              </p:cNvSpPr>
              <p:nvPr userDrawn="1"/>
            </p:nvSpPr>
            <p:spPr bwMode="ltGray">
              <a:xfrm rot="-6457704">
                <a:off x="150" y="247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53353" name="Rectangle 113"/>
              <p:cNvSpPr>
                <a:spLocks noChangeArrowheads="1"/>
              </p:cNvSpPr>
              <p:nvPr userDrawn="1"/>
            </p:nvSpPr>
            <p:spPr bwMode="ltGray">
              <a:xfrm rot="-1876771">
                <a:off x="0" y="3363"/>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53354" name="Rectangle 114"/>
              <p:cNvSpPr>
                <a:spLocks noChangeArrowheads="1"/>
              </p:cNvSpPr>
              <p:nvPr userDrawn="1"/>
            </p:nvSpPr>
            <p:spPr bwMode="ltGray">
              <a:xfrm rot="3283992">
                <a:off x="511" y="3478"/>
                <a:ext cx="24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53355" name="Rectangle 115"/>
              <p:cNvSpPr>
                <a:spLocks noChangeArrowheads="1"/>
              </p:cNvSpPr>
              <p:nvPr userDrawn="1"/>
            </p:nvSpPr>
            <p:spPr bwMode="ltGray">
              <a:xfrm rot="3283992">
                <a:off x="35" y="2798"/>
                <a:ext cx="24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53356" name="Rectangle 116"/>
              <p:cNvSpPr>
                <a:spLocks noChangeArrowheads="1"/>
              </p:cNvSpPr>
              <p:nvPr userDrawn="1"/>
            </p:nvSpPr>
            <p:spPr bwMode="ltGray">
              <a:xfrm rot="-1876771">
                <a:off x="700" y="2851"/>
                <a:ext cx="31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53357" name="Rectangle 117"/>
              <p:cNvSpPr>
                <a:spLocks noChangeArrowheads="1"/>
              </p:cNvSpPr>
              <p:nvPr userDrawn="1"/>
            </p:nvSpPr>
            <p:spPr bwMode="ltGray">
              <a:xfrm rot="5908516">
                <a:off x="200" y="3915"/>
                <a:ext cx="138"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53358" name="Rectangle 118"/>
              <p:cNvSpPr>
                <a:spLocks noChangeArrowheads="1"/>
              </p:cNvSpPr>
              <p:nvPr userDrawn="1"/>
            </p:nvSpPr>
            <p:spPr bwMode="ltGray">
              <a:xfrm rot="6683973">
                <a:off x="45" y="3915"/>
                <a:ext cx="144"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53359" name="Rectangle 119"/>
              <p:cNvSpPr>
                <a:spLocks noChangeArrowheads="1"/>
              </p:cNvSpPr>
              <p:nvPr userDrawn="1"/>
            </p:nvSpPr>
            <p:spPr bwMode="ltGray">
              <a:xfrm rot="5245609">
                <a:off x="361" y="3893"/>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53360" name="Rectangle 120"/>
              <p:cNvSpPr>
                <a:spLocks noChangeArrowheads="1"/>
              </p:cNvSpPr>
              <p:nvPr userDrawn="1"/>
            </p:nvSpPr>
            <p:spPr bwMode="ltGray">
              <a:xfrm rot="4500520">
                <a:off x="522" y="3847"/>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53361" name="Rectangle 121"/>
              <p:cNvSpPr>
                <a:spLocks noChangeArrowheads="1"/>
              </p:cNvSpPr>
              <p:nvPr userDrawn="1"/>
            </p:nvSpPr>
            <p:spPr bwMode="ltGray">
              <a:xfrm rot="3805227">
                <a:off x="670" y="3778"/>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53362" name="Rectangle 122"/>
              <p:cNvSpPr>
                <a:spLocks noChangeArrowheads="1"/>
              </p:cNvSpPr>
              <p:nvPr userDrawn="1"/>
            </p:nvSpPr>
            <p:spPr bwMode="ltGray">
              <a:xfrm rot="3060138">
                <a:off x="813" y="3688"/>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53363" name="Rectangle 123"/>
              <p:cNvSpPr>
                <a:spLocks noChangeArrowheads="1"/>
              </p:cNvSpPr>
              <p:nvPr userDrawn="1"/>
            </p:nvSpPr>
            <p:spPr bwMode="ltGray">
              <a:xfrm rot="2090281">
                <a:off x="938" y="3582"/>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53364" name="Rectangle 124"/>
              <p:cNvSpPr>
                <a:spLocks noChangeArrowheads="1"/>
              </p:cNvSpPr>
              <p:nvPr userDrawn="1"/>
            </p:nvSpPr>
            <p:spPr bwMode="ltGray">
              <a:xfrm rot="-7168347">
                <a:off x="-18" y="2506"/>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53365" name="Rectangle 125"/>
              <p:cNvSpPr>
                <a:spLocks noChangeArrowheads="1"/>
              </p:cNvSpPr>
              <p:nvPr userDrawn="1"/>
            </p:nvSpPr>
            <p:spPr bwMode="ltGray">
              <a:xfrm rot="-6406501">
                <a:off x="136" y="2433"/>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53366" name="Rectangle 126"/>
              <p:cNvSpPr>
                <a:spLocks noChangeArrowheads="1"/>
              </p:cNvSpPr>
              <p:nvPr userDrawn="1"/>
            </p:nvSpPr>
            <p:spPr bwMode="ltGray">
              <a:xfrm rot="-4970620">
                <a:off x="447" y="2364"/>
                <a:ext cx="138"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53367" name="Rectangle 127"/>
              <p:cNvSpPr>
                <a:spLocks noChangeArrowheads="1"/>
              </p:cNvSpPr>
              <p:nvPr userDrawn="1"/>
            </p:nvSpPr>
            <p:spPr bwMode="ltGray">
              <a:xfrm rot="-4298502">
                <a:off x="597" y="2360"/>
                <a:ext cx="150"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53368" name="Rectangle 128"/>
              <p:cNvSpPr>
                <a:spLocks noChangeArrowheads="1"/>
              </p:cNvSpPr>
              <p:nvPr userDrawn="1"/>
            </p:nvSpPr>
            <p:spPr bwMode="ltGray">
              <a:xfrm rot="-3676305">
                <a:off x="739" y="2386"/>
                <a:ext cx="15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53369" name="Rectangle 129"/>
              <p:cNvSpPr>
                <a:spLocks noChangeArrowheads="1"/>
              </p:cNvSpPr>
              <p:nvPr userDrawn="1"/>
            </p:nvSpPr>
            <p:spPr bwMode="ltGray">
              <a:xfrm rot="-3188616">
                <a:off x="869" y="2430"/>
                <a:ext cx="16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53370" name="Rectangle 130"/>
              <p:cNvSpPr>
                <a:spLocks noChangeArrowheads="1"/>
              </p:cNvSpPr>
              <p:nvPr userDrawn="1"/>
            </p:nvSpPr>
            <p:spPr bwMode="ltGray">
              <a:xfrm rot="-2610246">
                <a:off x="984" y="2497"/>
                <a:ext cx="16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53371" name="Rectangle 131"/>
              <p:cNvSpPr>
                <a:spLocks noChangeArrowheads="1"/>
              </p:cNvSpPr>
              <p:nvPr userDrawn="1"/>
            </p:nvSpPr>
            <p:spPr bwMode="ltGray">
              <a:xfrm rot="-2190008">
                <a:off x="1075" y="2585"/>
                <a:ext cx="17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53372" name="Rectangle 132"/>
              <p:cNvSpPr>
                <a:spLocks noChangeArrowheads="1"/>
              </p:cNvSpPr>
              <p:nvPr userDrawn="1"/>
            </p:nvSpPr>
            <p:spPr bwMode="ltGray">
              <a:xfrm rot="-1728558">
                <a:off x="1147" y="2688"/>
                <a:ext cx="16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53373" name="Rectangle 133"/>
              <p:cNvSpPr>
                <a:spLocks noChangeArrowheads="1"/>
              </p:cNvSpPr>
              <p:nvPr userDrawn="1"/>
            </p:nvSpPr>
            <p:spPr bwMode="ltGray">
              <a:xfrm rot="-1172118">
                <a:off x="1198" y="2805"/>
                <a:ext cx="16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53374" name="Rectangle 134"/>
              <p:cNvSpPr>
                <a:spLocks noChangeArrowheads="1"/>
              </p:cNvSpPr>
              <p:nvPr userDrawn="1"/>
            </p:nvSpPr>
            <p:spPr bwMode="ltGray">
              <a:xfrm rot="-753845">
                <a:off x="1218" y="2930"/>
                <a:ext cx="16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53375" name="Rectangle 135"/>
              <p:cNvSpPr>
                <a:spLocks noChangeArrowheads="1"/>
              </p:cNvSpPr>
              <p:nvPr userDrawn="1"/>
            </p:nvSpPr>
            <p:spPr bwMode="ltGray">
              <a:xfrm rot="-287823">
                <a:off x="1213" y="3066"/>
                <a:ext cx="16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53376" name="Rectangle 136"/>
              <p:cNvSpPr>
                <a:spLocks noChangeArrowheads="1"/>
              </p:cNvSpPr>
              <p:nvPr userDrawn="1"/>
            </p:nvSpPr>
            <p:spPr bwMode="ltGray">
              <a:xfrm rot="696741">
                <a:off x="1126" y="3337"/>
                <a:ext cx="150"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53377" name="Rectangle 137"/>
              <p:cNvSpPr>
                <a:spLocks noChangeArrowheads="1"/>
              </p:cNvSpPr>
              <p:nvPr userDrawn="1"/>
            </p:nvSpPr>
            <p:spPr bwMode="ltGray">
              <a:xfrm rot="1529990">
                <a:off x="1041" y="3465"/>
                <a:ext cx="140"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53378" name="Freeform 138"/>
              <p:cNvSpPr>
                <a:spLocks/>
              </p:cNvSpPr>
              <p:nvPr userDrawn="1"/>
            </p:nvSpPr>
            <p:spPr bwMode="ltGray">
              <a:xfrm>
                <a:off x="850" y="3136"/>
                <a:ext cx="204" cy="120"/>
              </a:xfrm>
              <a:custGeom>
                <a:avLst/>
                <a:gdLst>
                  <a:gd name="T0" fmla="*/ 168 w 204"/>
                  <a:gd name="T1" fmla="*/ 120 h 120"/>
                  <a:gd name="T2" fmla="*/ 204 w 204"/>
                  <a:gd name="T3" fmla="*/ 12 h 120"/>
                  <a:gd name="T4" fmla="*/ 42 w 204"/>
                  <a:gd name="T5" fmla="*/ 0 h 120"/>
                  <a:gd name="T6" fmla="*/ 0 w 204"/>
                  <a:gd name="T7" fmla="*/ 108 h 120"/>
                  <a:gd name="T8" fmla="*/ 30 w 204"/>
                  <a:gd name="T9" fmla="*/ 114 h 120"/>
                  <a:gd name="T10" fmla="*/ 60 w 204"/>
                  <a:gd name="T11" fmla="*/ 30 h 120"/>
                  <a:gd name="T12" fmla="*/ 102 w 204"/>
                  <a:gd name="T13" fmla="*/ 36 h 120"/>
                  <a:gd name="T14" fmla="*/ 78 w 204"/>
                  <a:gd name="T15" fmla="*/ 108 h 120"/>
                  <a:gd name="T16" fmla="*/ 102 w 204"/>
                  <a:gd name="T17" fmla="*/ 108 h 120"/>
                  <a:gd name="T18" fmla="*/ 132 w 204"/>
                  <a:gd name="T19" fmla="*/ 36 h 120"/>
                  <a:gd name="T20" fmla="*/ 162 w 204"/>
                  <a:gd name="T21" fmla="*/ 36 h 120"/>
                  <a:gd name="T22" fmla="*/ 138 w 204"/>
                  <a:gd name="T23" fmla="*/ 114 h 120"/>
                  <a:gd name="T24" fmla="*/ 168 w 204"/>
                  <a:gd name="T25" fmla="*/ 120 h 1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4" h="120">
                    <a:moveTo>
                      <a:pt x="168" y="120"/>
                    </a:moveTo>
                    <a:lnTo>
                      <a:pt x="204" y="12"/>
                    </a:lnTo>
                    <a:lnTo>
                      <a:pt x="42" y="0"/>
                    </a:lnTo>
                    <a:lnTo>
                      <a:pt x="0" y="108"/>
                    </a:lnTo>
                    <a:lnTo>
                      <a:pt x="30" y="114"/>
                    </a:lnTo>
                    <a:lnTo>
                      <a:pt x="60" y="30"/>
                    </a:lnTo>
                    <a:lnTo>
                      <a:pt x="102" y="36"/>
                    </a:lnTo>
                    <a:lnTo>
                      <a:pt x="78" y="108"/>
                    </a:lnTo>
                    <a:lnTo>
                      <a:pt x="102" y="108"/>
                    </a:lnTo>
                    <a:lnTo>
                      <a:pt x="132" y="36"/>
                    </a:lnTo>
                    <a:lnTo>
                      <a:pt x="162" y="36"/>
                    </a:lnTo>
                    <a:lnTo>
                      <a:pt x="138" y="114"/>
                    </a:lnTo>
                    <a:lnTo>
                      <a:pt x="168" y="12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79" name="Freeform 139"/>
              <p:cNvSpPr>
                <a:spLocks/>
              </p:cNvSpPr>
              <p:nvPr userDrawn="1"/>
            </p:nvSpPr>
            <p:spPr bwMode="ltGray">
              <a:xfrm>
                <a:off x="19" y="2722"/>
                <a:ext cx="90" cy="78"/>
              </a:xfrm>
              <a:custGeom>
                <a:avLst/>
                <a:gdLst>
                  <a:gd name="T0" fmla="*/ 66 w 90"/>
                  <a:gd name="T1" fmla="*/ 36 h 78"/>
                  <a:gd name="T2" fmla="*/ 66 w 90"/>
                  <a:gd name="T3" fmla="*/ 36 h 78"/>
                  <a:gd name="T4" fmla="*/ 18 w 90"/>
                  <a:gd name="T5" fmla="*/ 24 h 78"/>
                  <a:gd name="T6" fmla="*/ 0 w 90"/>
                  <a:gd name="T7" fmla="*/ 30 h 78"/>
                  <a:gd name="T8" fmla="*/ 36 w 90"/>
                  <a:gd name="T9" fmla="*/ 78 h 78"/>
                  <a:gd name="T10" fmla="*/ 48 w 90"/>
                  <a:gd name="T11" fmla="*/ 72 h 78"/>
                  <a:gd name="T12" fmla="*/ 24 w 90"/>
                  <a:gd name="T13" fmla="*/ 36 h 78"/>
                  <a:gd name="T14" fmla="*/ 24 w 90"/>
                  <a:gd name="T15" fmla="*/ 36 h 78"/>
                  <a:gd name="T16" fmla="*/ 72 w 90"/>
                  <a:gd name="T17" fmla="*/ 54 h 78"/>
                  <a:gd name="T18" fmla="*/ 90 w 90"/>
                  <a:gd name="T19" fmla="*/ 42 h 78"/>
                  <a:gd name="T20" fmla="*/ 54 w 90"/>
                  <a:gd name="T21" fmla="*/ 0 h 78"/>
                  <a:gd name="T22" fmla="*/ 42 w 90"/>
                  <a:gd name="T23" fmla="*/ 6 h 78"/>
                  <a:gd name="T24" fmla="*/ 66 w 90"/>
                  <a:gd name="T25" fmla="*/ 36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8">
                    <a:moveTo>
                      <a:pt x="66" y="36"/>
                    </a:moveTo>
                    <a:lnTo>
                      <a:pt x="66" y="36"/>
                    </a:lnTo>
                    <a:lnTo>
                      <a:pt x="18" y="24"/>
                    </a:lnTo>
                    <a:lnTo>
                      <a:pt x="0" y="30"/>
                    </a:lnTo>
                    <a:lnTo>
                      <a:pt x="36" y="78"/>
                    </a:lnTo>
                    <a:lnTo>
                      <a:pt x="48" y="72"/>
                    </a:lnTo>
                    <a:lnTo>
                      <a:pt x="24" y="36"/>
                    </a:lnTo>
                    <a:lnTo>
                      <a:pt x="72" y="54"/>
                    </a:lnTo>
                    <a:lnTo>
                      <a:pt x="90" y="42"/>
                    </a:lnTo>
                    <a:lnTo>
                      <a:pt x="54" y="0"/>
                    </a:lnTo>
                    <a:lnTo>
                      <a:pt x="42" y="6"/>
                    </a:lnTo>
                    <a:lnTo>
                      <a:pt x="66" y="3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80" name="Freeform 140"/>
              <p:cNvSpPr>
                <a:spLocks/>
              </p:cNvSpPr>
              <p:nvPr userDrawn="1"/>
            </p:nvSpPr>
            <p:spPr bwMode="ltGray">
              <a:xfrm>
                <a:off x="97" y="2651"/>
                <a:ext cx="101" cy="89"/>
              </a:xfrm>
              <a:custGeom>
                <a:avLst/>
                <a:gdLst>
                  <a:gd name="T0" fmla="*/ 54 w 101"/>
                  <a:gd name="T1" fmla="*/ 89 h 89"/>
                  <a:gd name="T2" fmla="*/ 65 w 101"/>
                  <a:gd name="T3" fmla="*/ 83 h 89"/>
                  <a:gd name="T4" fmla="*/ 48 w 101"/>
                  <a:gd name="T5" fmla="*/ 35 h 89"/>
                  <a:gd name="T6" fmla="*/ 89 w 101"/>
                  <a:gd name="T7" fmla="*/ 65 h 89"/>
                  <a:gd name="T8" fmla="*/ 101 w 101"/>
                  <a:gd name="T9" fmla="*/ 59 h 89"/>
                  <a:gd name="T10" fmla="*/ 83 w 101"/>
                  <a:gd name="T11" fmla="*/ 0 h 89"/>
                  <a:gd name="T12" fmla="*/ 71 w 101"/>
                  <a:gd name="T13" fmla="*/ 12 h 89"/>
                  <a:gd name="T14" fmla="*/ 83 w 101"/>
                  <a:gd name="T15" fmla="*/ 41 h 89"/>
                  <a:gd name="T16" fmla="*/ 48 w 101"/>
                  <a:gd name="T17" fmla="*/ 23 h 89"/>
                  <a:gd name="T18" fmla="*/ 36 w 101"/>
                  <a:gd name="T19" fmla="*/ 29 h 89"/>
                  <a:gd name="T20" fmla="*/ 45 w 101"/>
                  <a:gd name="T21" fmla="*/ 68 h 89"/>
                  <a:gd name="T22" fmla="*/ 18 w 101"/>
                  <a:gd name="T23" fmla="*/ 41 h 89"/>
                  <a:gd name="T24" fmla="*/ 0 w 101"/>
                  <a:gd name="T25" fmla="*/ 53 h 89"/>
                  <a:gd name="T26" fmla="*/ 54 w 101"/>
                  <a:gd name="T27" fmla="*/ 89 h 8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1" h="89">
                    <a:moveTo>
                      <a:pt x="54" y="89"/>
                    </a:moveTo>
                    <a:lnTo>
                      <a:pt x="65" y="83"/>
                    </a:lnTo>
                    <a:lnTo>
                      <a:pt x="48" y="35"/>
                    </a:lnTo>
                    <a:lnTo>
                      <a:pt x="89" y="65"/>
                    </a:lnTo>
                    <a:lnTo>
                      <a:pt x="101" y="59"/>
                    </a:lnTo>
                    <a:lnTo>
                      <a:pt x="83" y="0"/>
                    </a:lnTo>
                    <a:lnTo>
                      <a:pt x="71" y="12"/>
                    </a:lnTo>
                    <a:lnTo>
                      <a:pt x="83" y="41"/>
                    </a:lnTo>
                    <a:lnTo>
                      <a:pt x="48" y="23"/>
                    </a:lnTo>
                    <a:lnTo>
                      <a:pt x="36" y="29"/>
                    </a:lnTo>
                    <a:lnTo>
                      <a:pt x="45" y="68"/>
                    </a:lnTo>
                    <a:lnTo>
                      <a:pt x="18" y="41"/>
                    </a:lnTo>
                    <a:lnTo>
                      <a:pt x="0" y="53"/>
                    </a:lnTo>
                    <a:lnTo>
                      <a:pt x="54" y="89"/>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81" name="Freeform 141"/>
              <p:cNvSpPr>
                <a:spLocks/>
              </p:cNvSpPr>
              <p:nvPr userDrawn="1"/>
            </p:nvSpPr>
            <p:spPr bwMode="ltGray">
              <a:xfrm>
                <a:off x="677" y="3502"/>
                <a:ext cx="83" cy="78"/>
              </a:xfrm>
              <a:custGeom>
                <a:avLst/>
                <a:gdLst>
                  <a:gd name="T0" fmla="*/ 36 w 83"/>
                  <a:gd name="T1" fmla="*/ 78 h 78"/>
                  <a:gd name="T2" fmla="*/ 83 w 83"/>
                  <a:gd name="T3" fmla="*/ 48 h 78"/>
                  <a:gd name="T4" fmla="*/ 54 w 83"/>
                  <a:gd name="T5" fmla="*/ 0 h 78"/>
                  <a:gd name="T6" fmla="*/ 0 w 83"/>
                  <a:gd name="T7" fmla="*/ 30 h 78"/>
                  <a:gd name="T8" fmla="*/ 6 w 83"/>
                  <a:gd name="T9" fmla="*/ 36 h 78"/>
                  <a:gd name="T10" fmla="*/ 42 w 83"/>
                  <a:gd name="T11" fmla="*/ 18 h 78"/>
                  <a:gd name="T12" fmla="*/ 54 w 83"/>
                  <a:gd name="T13" fmla="*/ 30 h 78"/>
                  <a:gd name="T14" fmla="*/ 24 w 83"/>
                  <a:gd name="T15" fmla="*/ 48 h 78"/>
                  <a:gd name="T16" fmla="*/ 30 w 83"/>
                  <a:gd name="T17" fmla="*/ 54 h 78"/>
                  <a:gd name="T18" fmla="*/ 60 w 83"/>
                  <a:gd name="T19" fmla="*/ 36 h 78"/>
                  <a:gd name="T20" fmla="*/ 66 w 83"/>
                  <a:gd name="T21" fmla="*/ 48 h 78"/>
                  <a:gd name="T22" fmla="*/ 30 w 83"/>
                  <a:gd name="T23" fmla="*/ 66 h 78"/>
                  <a:gd name="T24" fmla="*/ 36 w 83"/>
                  <a:gd name="T25" fmla="*/ 78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3" h="78">
                    <a:moveTo>
                      <a:pt x="36" y="78"/>
                    </a:moveTo>
                    <a:lnTo>
                      <a:pt x="83" y="48"/>
                    </a:lnTo>
                    <a:lnTo>
                      <a:pt x="54" y="0"/>
                    </a:lnTo>
                    <a:lnTo>
                      <a:pt x="0" y="30"/>
                    </a:lnTo>
                    <a:lnTo>
                      <a:pt x="6" y="36"/>
                    </a:lnTo>
                    <a:lnTo>
                      <a:pt x="42" y="18"/>
                    </a:lnTo>
                    <a:lnTo>
                      <a:pt x="54" y="30"/>
                    </a:lnTo>
                    <a:lnTo>
                      <a:pt x="24" y="48"/>
                    </a:lnTo>
                    <a:lnTo>
                      <a:pt x="30" y="54"/>
                    </a:lnTo>
                    <a:lnTo>
                      <a:pt x="60" y="36"/>
                    </a:lnTo>
                    <a:lnTo>
                      <a:pt x="66" y="48"/>
                    </a:lnTo>
                    <a:lnTo>
                      <a:pt x="30" y="66"/>
                    </a:lnTo>
                    <a:lnTo>
                      <a:pt x="36" y="7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82" name="Freeform 142"/>
              <p:cNvSpPr>
                <a:spLocks/>
              </p:cNvSpPr>
              <p:nvPr userDrawn="1"/>
            </p:nvSpPr>
            <p:spPr bwMode="ltGray">
              <a:xfrm>
                <a:off x="940" y="2782"/>
                <a:ext cx="90" cy="72"/>
              </a:xfrm>
              <a:custGeom>
                <a:avLst/>
                <a:gdLst>
                  <a:gd name="T0" fmla="*/ 90 w 90"/>
                  <a:gd name="T1" fmla="*/ 30 h 72"/>
                  <a:gd name="T2" fmla="*/ 66 w 90"/>
                  <a:gd name="T3" fmla="*/ 0 h 72"/>
                  <a:gd name="T4" fmla="*/ 0 w 90"/>
                  <a:gd name="T5" fmla="*/ 36 h 72"/>
                  <a:gd name="T6" fmla="*/ 24 w 90"/>
                  <a:gd name="T7" fmla="*/ 72 h 72"/>
                  <a:gd name="T8" fmla="*/ 36 w 90"/>
                  <a:gd name="T9" fmla="*/ 66 h 72"/>
                  <a:gd name="T10" fmla="*/ 18 w 90"/>
                  <a:gd name="T11" fmla="*/ 42 h 72"/>
                  <a:gd name="T12" fmla="*/ 36 w 90"/>
                  <a:gd name="T13" fmla="*/ 30 h 72"/>
                  <a:gd name="T14" fmla="*/ 54 w 90"/>
                  <a:gd name="T15" fmla="*/ 54 h 72"/>
                  <a:gd name="T16" fmla="*/ 60 w 90"/>
                  <a:gd name="T17" fmla="*/ 48 h 72"/>
                  <a:gd name="T18" fmla="*/ 48 w 90"/>
                  <a:gd name="T19" fmla="*/ 24 h 72"/>
                  <a:gd name="T20" fmla="*/ 60 w 90"/>
                  <a:gd name="T21" fmla="*/ 12 h 72"/>
                  <a:gd name="T22" fmla="*/ 78 w 90"/>
                  <a:gd name="T23" fmla="*/ 42 h 72"/>
                  <a:gd name="T24" fmla="*/ 90 w 90"/>
                  <a:gd name="T25" fmla="*/ 30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2">
                    <a:moveTo>
                      <a:pt x="90" y="30"/>
                    </a:moveTo>
                    <a:lnTo>
                      <a:pt x="66" y="0"/>
                    </a:lnTo>
                    <a:lnTo>
                      <a:pt x="0" y="36"/>
                    </a:lnTo>
                    <a:lnTo>
                      <a:pt x="24" y="72"/>
                    </a:lnTo>
                    <a:lnTo>
                      <a:pt x="36" y="66"/>
                    </a:lnTo>
                    <a:lnTo>
                      <a:pt x="18" y="42"/>
                    </a:lnTo>
                    <a:lnTo>
                      <a:pt x="36" y="30"/>
                    </a:lnTo>
                    <a:lnTo>
                      <a:pt x="54" y="54"/>
                    </a:lnTo>
                    <a:lnTo>
                      <a:pt x="60" y="48"/>
                    </a:lnTo>
                    <a:lnTo>
                      <a:pt x="48" y="24"/>
                    </a:lnTo>
                    <a:lnTo>
                      <a:pt x="60" y="12"/>
                    </a:lnTo>
                    <a:lnTo>
                      <a:pt x="78" y="42"/>
                    </a:lnTo>
                    <a:lnTo>
                      <a:pt x="90" y="3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83" name="Freeform 143"/>
              <p:cNvSpPr>
                <a:spLocks/>
              </p:cNvSpPr>
              <p:nvPr userDrawn="1"/>
            </p:nvSpPr>
            <p:spPr bwMode="ltGray">
              <a:xfrm>
                <a:off x="898" y="2716"/>
                <a:ext cx="90" cy="84"/>
              </a:xfrm>
              <a:custGeom>
                <a:avLst/>
                <a:gdLst>
                  <a:gd name="T0" fmla="*/ 42 w 90"/>
                  <a:gd name="T1" fmla="*/ 60 h 84"/>
                  <a:gd name="T2" fmla="*/ 42 w 90"/>
                  <a:gd name="T3" fmla="*/ 60 h 84"/>
                  <a:gd name="T4" fmla="*/ 72 w 90"/>
                  <a:gd name="T5" fmla="*/ 12 h 84"/>
                  <a:gd name="T6" fmla="*/ 66 w 90"/>
                  <a:gd name="T7" fmla="*/ 0 h 84"/>
                  <a:gd name="T8" fmla="*/ 0 w 90"/>
                  <a:gd name="T9" fmla="*/ 42 h 84"/>
                  <a:gd name="T10" fmla="*/ 6 w 90"/>
                  <a:gd name="T11" fmla="*/ 54 h 84"/>
                  <a:gd name="T12" fmla="*/ 54 w 90"/>
                  <a:gd name="T13" fmla="*/ 24 h 84"/>
                  <a:gd name="T14" fmla="*/ 54 w 90"/>
                  <a:gd name="T15" fmla="*/ 24 h 84"/>
                  <a:gd name="T16" fmla="*/ 18 w 90"/>
                  <a:gd name="T17" fmla="*/ 72 h 84"/>
                  <a:gd name="T18" fmla="*/ 24 w 90"/>
                  <a:gd name="T19" fmla="*/ 84 h 84"/>
                  <a:gd name="T20" fmla="*/ 90 w 90"/>
                  <a:gd name="T21" fmla="*/ 42 h 84"/>
                  <a:gd name="T22" fmla="*/ 84 w 90"/>
                  <a:gd name="T23" fmla="*/ 30 h 84"/>
                  <a:gd name="T24" fmla="*/ 42 w 90"/>
                  <a:gd name="T25" fmla="*/ 60 h 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84">
                    <a:moveTo>
                      <a:pt x="42" y="60"/>
                    </a:moveTo>
                    <a:lnTo>
                      <a:pt x="42" y="60"/>
                    </a:lnTo>
                    <a:lnTo>
                      <a:pt x="72" y="12"/>
                    </a:lnTo>
                    <a:lnTo>
                      <a:pt x="66" y="0"/>
                    </a:lnTo>
                    <a:lnTo>
                      <a:pt x="0" y="42"/>
                    </a:lnTo>
                    <a:lnTo>
                      <a:pt x="6" y="54"/>
                    </a:lnTo>
                    <a:lnTo>
                      <a:pt x="54" y="24"/>
                    </a:lnTo>
                    <a:lnTo>
                      <a:pt x="18" y="72"/>
                    </a:lnTo>
                    <a:lnTo>
                      <a:pt x="24" y="84"/>
                    </a:lnTo>
                    <a:lnTo>
                      <a:pt x="90" y="42"/>
                    </a:lnTo>
                    <a:lnTo>
                      <a:pt x="84" y="30"/>
                    </a:lnTo>
                    <a:lnTo>
                      <a:pt x="42" y="6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84" name="Freeform 144"/>
              <p:cNvSpPr>
                <a:spLocks/>
              </p:cNvSpPr>
              <p:nvPr userDrawn="1"/>
            </p:nvSpPr>
            <p:spPr bwMode="ltGray">
              <a:xfrm>
                <a:off x="7" y="3837"/>
                <a:ext cx="6" cy="12"/>
              </a:xfrm>
              <a:custGeom>
                <a:avLst/>
                <a:gdLst>
                  <a:gd name="T0" fmla="*/ 6 w 6"/>
                  <a:gd name="T1" fmla="*/ 0 h 12"/>
                  <a:gd name="T2" fmla="*/ 6 w 6"/>
                  <a:gd name="T3" fmla="*/ 0 h 12"/>
                  <a:gd name="T4" fmla="*/ 0 w 6"/>
                  <a:gd name="T5" fmla="*/ 0 h 12"/>
                  <a:gd name="T6" fmla="*/ 0 w 6"/>
                  <a:gd name="T7" fmla="*/ 0 h 12"/>
                  <a:gd name="T8" fmla="*/ 0 w 6"/>
                  <a:gd name="T9" fmla="*/ 12 h 12"/>
                  <a:gd name="T10" fmla="*/ 6 w 6"/>
                  <a:gd name="T11" fmla="*/ 0 h 12"/>
                  <a:gd name="T12" fmla="*/ 6 w 6"/>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2">
                    <a:moveTo>
                      <a:pt x="6" y="0"/>
                    </a:moveTo>
                    <a:lnTo>
                      <a:pt x="6" y="0"/>
                    </a:lnTo>
                    <a:lnTo>
                      <a:pt x="0" y="0"/>
                    </a:lnTo>
                    <a:lnTo>
                      <a:pt x="0" y="12"/>
                    </a:lnTo>
                    <a:lnTo>
                      <a:pt x="6"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85" name="Freeform 145"/>
              <p:cNvSpPr>
                <a:spLocks/>
              </p:cNvSpPr>
              <p:nvPr userDrawn="1"/>
            </p:nvSpPr>
            <p:spPr bwMode="ltGray">
              <a:xfrm>
                <a:off x="7" y="2555"/>
                <a:ext cx="30" cy="48"/>
              </a:xfrm>
              <a:custGeom>
                <a:avLst/>
                <a:gdLst>
                  <a:gd name="T0" fmla="*/ 18 w 30"/>
                  <a:gd name="T1" fmla="*/ 48 h 48"/>
                  <a:gd name="T2" fmla="*/ 18 w 30"/>
                  <a:gd name="T3" fmla="*/ 48 h 48"/>
                  <a:gd name="T4" fmla="*/ 30 w 30"/>
                  <a:gd name="T5" fmla="*/ 42 h 48"/>
                  <a:gd name="T6" fmla="*/ 0 w 30"/>
                  <a:gd name="T7" fmla="*/ 0 h 48"/>
                  <a:gd name="T8" fmla="*/ 0 w 30"/>
                  <a:gd name="T9" fmla="*/ 24 h 48"/>
                  <a:gd name="T10" fmla="*/ 18 w 30"/>
                  <a:gd name="T11" fmla="*/ 48 h 48"/>
                  <a:gd name="T12" fmla="*/ 18 w 30"/>
                  <a:gd name="T13" fmla="*/ 48 h 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48">
                    <a:moveTo>
                      <a:pt x="18" y="48"/>
                    </a:moveTo>
                    <a:lnTo>
                      <a:pt x="18" y="48"/>
                    </a:lnTo>
                    <a:lnTo>
                      <a:pt x="30" y="42"/>
                    </a:lnTo>
                    <a:lnTo>
                      <a:pt x="0" y="0"/>
                    </a:lnTo>
                    <a:lnTo>
                      <a:pt x="0" y="24"/>
                    </a:lnTo>
                    <a:lnTo>
                      <a:pt x="18" y="4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86" name="Freeform 146"/>
              <p:cNvSpPr>
                <a:spLocks/>
              </p:cNvSpPr>
              <p:nvPr userDrawn="1"/>
            </p:nvSpPr>
            <p:spPr bwMode="ltGray">
              <a:xfrm>
                <a:off x="7" y="3843"/>
                <a:ext cx="36" cy="66"/>
              </a:xfrm>
              <a:custGeom>
                <a:avLst/>
                <a:gdLst>
                  <a:gd name="T0" fmla="*/ 36 w 36"/>
                  <a:gd name="T1" fmla="*/ 0 h 66"/>
                  <a:gd name="T2" fmla="*/ 24 w 36"/>
                  <a:gd name="T3" fmla="*/ 0 h 66"/>
                  <a:gd name="T4" fmla="*/ 24 w 36"/>
                  <a:gd name="T5" fmla="*/ 0 h 66"/>
                  <a:gd name="T6" fmla="*/ 0 w 36"/>
                  <a:gd name="T7" fmla="*/ 36 h 66"/>
                  <a:gd name="T8" fmla="*/ 0 w 36"/>
                  <a:gd name="T9" fmla="*/ 66 h 66"/>
                  <a:gd name="T10" fmla="*/ 36 w 36"/>
                  <a:gd name="T11" fmla="*/ 0 h 66"/>
                  <a:gd name="T12" fmla="*/ 36 w 36"/>
                  <a:gd name="T13" fmla="*/ 0 h 6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66">
                    <a:moveTo>
                      <a:pt x="36" y="0"/>
                    </a:moveTo>
                    <a:lnTo>
                      <a:pt x="24" y="0"/>
                    </a:lnTo>
                    <a:lnTo>
                      <a:pt x="0" y="36"/>
                    </a:lnTo>
                    <a:lnTo>
                      <a:pt x="0" y="66"/>
                    </a:lnTo>
                    <a:lnTo>
                      <a:pt x="36"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87" name="Rectangle 147"/>
              <p:cNvSpPr>
                <a:spLocks noChangeArrowheads="1"/>
              </p:cNvSpPr>
              <p:nvPr userDrawn="1"/>
            </p:nvSpPr>
            <p:spPr bwMode="ltGray">
              <a:xfrm rot="244926">
                <a:off x="1177" y="3201"/>
                <a:ext cx="16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53388" name="Rectangle 148"/>
              <p:cNvSpPr>
                <a:spLocks noChangeArrowheads="1"/>
              </p:cNvSpPr>
              <p:nvPr userDrawn="1"/>
            </p:nvSpPr>
            <p:spPr bwMode="ltGray">
              <a:xfrm rot="-5598588">
                <a:off x="290" y="2386"/>
                <a:ext cx="138"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53389" name="Freeform 149"/>
              <p:cNvSpPr>
                <a:spLocks/>
              </p:cNvSpPr>
              <p:nvPr userDrawn="1"/>
            </p:nvSpPr>
            <p:spPr bwMode="ltGray">
              <a:xfrm>
                <a:off x="139" y="3573"/>
                <a:ext cx="144" cy="154"/>
              </a:xfrm>
              <a:custGeom>
                <a:avLst/>
                <a:gdLst>
                  <a:gd name="T0" fmla="*/ 0 w 144"/>
                  <a:gd name="T1" fmla="*/ 102 h 154"/>
                  <a:gd name="T2" fmla="*/ 59 w 144"/>
                  <a:gd name="T3" fmla="*/ 154 h 154"/>
                  <a:gd name="T4" fmla="*/ 117 w 144"/>
                  <a:gd name="T5" fmla="*/ 120 h 154"/>
                  <a:gd name="T6" fmla="*/ 62 w 144"/>
                  <a:gd name="T7" fmla="*/ 55 h 154"/>
                  <a:gd name="T8" fmla="*/ 104 w 144"/>
                  <a:gd name="T9" fmla="*/ 34 h 154"/>
                  <a:gd name="T10" fmla="*/ 117 w 144"/>
                  <a:gd name="T11" fmla="*/ 53 h 154"/>
                  <a:gd name="T12" fmla="*/ 141 w 144"/>
                  <a:gd name="T13" fmla="*/ 47 h 154"/>
                  <a:gd name="T14" fmla="*/ 97 w 144"/>
                  <a:gd name="T15" fmla="*/ 2 h 154"/>
                  <a:gd name="T16" fmla="*/ 36 w 144"/>
                  <a:gd name="T17" fmla="*/ 33 h 154"/>
                  <a:gd name="T18" fmla="*/ 90 w 144"/>
                  <a:gd name="T19" fmla="*/ 107 h 154"/>
                  <a:gd name="T20" fmla="*/ 28 w 144"/>
                  <a:gd name="T21" fmla="*/ 101 h 154"/>
                  <a:gd name="T22" fmla="*/ 0 w 144"/>
                  <a:gd name="T23" fmla="*/ 102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9" y="61"/>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90" name="Freeform 150"/>
              <p:cNvSpPr>
                <a:spLocks/>
              </p:cNvSpPr>
              <p:nvPr userDrawn="1"/>
            </p:nvSpPr>
            <p:spPr bwMode="ltGray">
              <a:xfrm rot="-2857037">
                <a:off x="619" y="3550"/>
                <a:ext cx="68" cy="69"/>
              </a:xfrm>
              <a:custGeom>
                <a:avLst/>
                <a:gdLst>
                  <a:gd name="T0" fmla="*/ 0 w 144"/>
                  <a:gd name="T1" fmla="*/ 0 h 154"/>
                  <a:gd name="T2" fmla="*/ 0 w 144"/>
                  <a:gd name="T3" fmla="*/ 0 h 154"/>
                  <a:gd name="T4" fmla="*/ 0 w 144"/>
                  <a:gd name="T5" fmla="*/ 0 h 154"/>
                  <a:gd name="T6" fmla="*/ 0 w 144"/>
                  <a:gd name="T7" fmla="*/ 0 h 154"/>
                  <a:gd name="T8" fmla="*/ 0 w 144"/>
                  <a:gd name="T9" fmla="*/ 0 h 154"/>
                  <a:gd name="T10" fmla="*/ 0 w 144"/>
                  <a:gd name="T11" fmla="*/ 0 h 154"/>
                  <a:gd name="T12" fmla="*/ 0 w 144"/>
                  <a:gd name="T13" fmla="*/ 0 h 154"/>
                  <a:gd name="T14" fmla="*/ 0 w 144"/>
                  <a:gd name="T15" fmla="*/ 0 h 154"/>
                  <a:gd name="T16" fmla="*/ 0 w 144"/>
                  <a:gd name="T17" fmla="*/ 0 h 154"/>
                  <a:gd name="T18" fmla="*/ 0 w 144"/>
                  <a:gd name="T19" fmla="*/ 0 h 154"/>
                  <a:gd name="T20" fmla="*/ 0 w 144"/>
                  <a:gd name="T21" fmla="*/ 0 h 154"/>
                  <a:gd name="T22" fmla="*/ 0 w 144"/>
                  <a:gd name="T23" fmla="*/ 0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3" y="47"/>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1831" name="Freeform 151"/>
              <p:cNvSpPr>
                <a:spLocks/>
              </p:cNvSpPr>
              <p:nvPr userDrawn="1"/>
            </p:nvSpPr>
            <p:spPr bwMode="ltGray">
              <a:xfrm>
                <a:off x="235" y="2503"/>
                <a:ext cx="348" cy="1272"/>
              </a:xfrm>
              <a:custGeom>
                <a:avLst/>
                <a:gdLst/>
                <a:ahLst/>
                <a:cxnLst>
                  <a:cxn ang="0">
                    <a:pos x="0" y="0"/>
                  </a:cxn>
                  <a:cxn ang="0">
                    <a:pos x="287" y="582"/>
                  </a:cxn>
                  <a:cxn ang="0">
                    <a:pos x="348" y="1272"/>
                  </a:cxn>
                  <a:cxn ang="0">
                    <a:pos x="54" y="676"/>
                  </a:cxn>
                  <a:cxn ang="0">
                    <a:pos x="0" y="0"/>
                  </a:cxn>
                </a:cxnLst>
                <a:rect l="0" t="0" r="r" b="b"/>
                <a:pathLst>
                  <a:path w="348" h="1272">
                    <a:moveTo>
                      <a:pt x="0" y="0"/>
                    </a:moveTo>
                    <a:lnTo>
                      <a:pt x="287" y="582"/>
                    </a:lnTo>
                    <a:lnTo>
                      <a:pt x="348" y="1272"/>
                    </a:lnTo>
                    <a:lnTo>
                      <a:pt x="54" y="676"/>
                    </a:lnTo>
                    <a:lnTo>
                      <a:pt x="0" y="0"/>
                    </a:lnTo>
                    <a:close/>
                  </a:path>
                </a:pathLst>
              </a:custGeom>
              <a:gradFill rotWithShape="0">
                <a:gsLst>
                  <a:gs pos="0">
                    <a:schemeClr val="bg2"/>
                  </a:gs>
                  <a:gs pos="100000">
                    <a:schemeClr val="bg2">
                      <a:gamma/>
                      <a:shade val="96863"/>
                      <a:invGamma/>
                    </a:schemeClr>
                  </a:gs>
                </a:gsLst>
                <a:lin ang="18900000" scaled="1"/>
              </a:gradFill>
              <a:ln w="9525" cap="flat" cmpd="sng">
                <a:noFill/>
                <a:prstDash val="solid"/>
                <a:round/>
                <a:headEnd type="none" w="med" len="med"/>
                <a:tailEnd type="none" w="med" len="med"/>
              </a:ln>
              <a:effectLst/>
            </p:spPr>
            <p:txBody>
              <a:bodyPr/>
              <a:lstStyle/>
              <a:p>
                <a:pPr>
                  <a:defRPr/>
                </a:pPr>
                <a:endParaRPr lang="en-US">
                  <a:latin typeface="Comic Sans MS" pitchFamily="-111" charset="0"/>
                  <a:ea typeface="+mn-ea"/>
                  <a:cs typeface="+mn-cs"/>
                </a:endParaRPr>
              </a:p>
            </p:txBody>
          </p:sp>
          <p:sp>
            <p:nvSpPr>
              <p:cNvPr id="71832" name="Oval 152"/>
              <p:cNvSpPr>
                <a:spLocks noChangeArrowheads="1"/>
              </p:cNvSpPr>
              <p:nvPr userDrawn="1"/>
            </p:nvSpPr>
            <p:spPr bwMode="ltGray">
              <a:xfrm rot="-1684349">
                <a:off x="296" y="3047"/>
                <a:ext cx="221" cy="174"/>
              </a:xfrm>
              <a:prstGeom prst="ellipse">
                <a:avLst/>
              </a:prstGeom>
              <a:gradFill rotWithShape="0">
                <a:gsLst>
                  <a:gs pos="0">
                    <a:schemeClr val="bg2">
                      <a:gamma/>
                      <a:shade val="90980"/>
                      <a:invGamma/>
                    </a:schemeClr>
                  </a:gs>
                  <a:gs pos="50000">
                    <a:schemeClr val="bg2"/>
                  </a:gs>
                  <a:gs pos="100000">
                    <a:schemeClr val="bg2">
                      <a:gamma/>
                      <a:shade val="90980"/>
                      <a:invGamma/>
                    </a:schemeClr>
                  </a:gs>
                </a:gsLst>
                <a:lin ang="18900000" scaled="1"/>
              </a:gradFill>
              <a:ln w="9525">
                <a:noFill/>
                <a:round/>
                <a:headEnd/>
                <a:tailEnd/>
              </a:ln>
              <a:effectLst/>
            </p:spPr>
            <p:txBody>
              <a:bodyPr/>
              <a:lstStyle/>
              <a:p>
                <a:pPr>
                  <a:defRPr/>
                </a:pPr>
                <a:endParaRPr lang="en-US">
                  <a:latin typeface="Comic Sans MS" pitchFamily="-111" charset="0"/>
                  <a:ea typeface="+mn-ea"/>
                  <a:cs typeface="+mn-cs"/>
                </a:endParaRPr>
              </a:p>
            </p:txBody>
          </p:sp>
        </p:grpSp>
      </p:grpSp>
      <p:sp>
        <p:nvSpPr>
          <p:cNvPr id="71833" name="Rectangle 153"/>
          <p:cNvSpPr>
            <a:spLocks noGrp="1" noRot="1" noChangeArrowheads="1"/>
          </p:cNvSpPr>
          <p:nvPr>
            <p:ph type="title"/>
          </p:nvPr>
        </p:nvSpPr>
        <p:spPr bwMode="auto">
          <a:xfrm>
            <a:off x="301625" y="228600"/>
            <a:ext cx="854075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1834" name="Rectangle 154"/>
          <p:cNvSpPr>
            <a:spLocks noGrp="1" noChangeArrowheads="1"/>
          </p:cNvSpPr>
          <p:nvPr>
            <p:ph type="dt" sz="half" idx="2"/>
          </p:nvPr>
        </p:nvSpPr>
        <p:spPr bwMode="auto">
          <a:xfrm>
            <a:off x="301625" y="6245225"/>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latin typeface="Arial" pitchFamily="-111" charset="0"/>
                <a:ea typeface="+mn-ea"/>
                <a:cs typeface="+mn-cs"/>
              </a:defRPr>
            </a:lvl1pPr>
          </a:lstStyle>
          <a:p>
            <a:pPr>
              <a:defRPr/>
            </a:pPr>
            <a:endParaRPr lang="en-US"/>
          </a:p>
        </p:txBody>
      </p:sp>
      <p:sp>
        <p:nvSpPr>
          <p:cNvPr id="71835" name="Rectangle 15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latin typeface="Arial" pitchFamily="-111" charset="0"/>
                <a:ea typeface="+mn-ea"/>
                <a:cs typeface="+mn-cs"/>
              </a:defRPr>
            </a:lvl1pPr>
          </a:lstStyle>
          <a:p>
            <a:pPr>
              <a:defRPr/>
            </a:pPr>
            <a:endParaRPr lang="en-US"/>
          </a:p>
        </p:txBody>
      </p:sp>
      <p:sp>
        <p:nvSpPr>
          <p:cNvPr id="71836" name="Rectangle 156"/>
          <p:cNvSpPr>
            <a:spLocks noGrp="1" noChangeArrowheads="1"/>
          </p:cNvSpPr>
          <p:nvPr>
            <p:ph type="sldNum" sz="quarter" idx="4"/>
          </p:nvPr>
        </p:nvSpPr>
        <p:spPr bwMode="auto">
          <a:xfrm>
            <a:off x="6553200" y="6245225"/>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latin typeface="Arial" charset="0"/>
              </a:defRPr>
            </a:lvl1pPr>
          </a:lstStyle>
          <a:p>
            <a:pPr>
              <a:defRPr/>
            </a:pPr>
            <a:fld id="{DE22A60A-080F-044B-849A-D97507588424}" type="slidenum">
              <a:rPr lang="en-US"/>
              <a:pPr>
                <a:defRPr/>
              </a:pPr>
              <a:t>‹#›</a:t>
            </a:fld>
            <a:endParaRPr lang="en-US"/>
          </a:p>
        </p:txBody>
      </p:sp>
      <p:sp>
        <p:nvSpPr>
          <p:cNvPr id="71837" name="Rectangle 157"/>
          <p:cNvSpPr>
            <a:spLocks noGrp="1" noRot="1" noChangeArrowheads="1"/>
          </p:cNvSpPr>
          <p:nvPr>
            <p:ph type="body" idx="1"/>
          </p:nvPr>
        </p:nvSpPr>
        <p:spPr bwMode="auto">
          <a:xfrm>
            <a:off x="301625" y="1600200"/>
            <a:ext cx="8540750" cy="44989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6441" r:id="rId1"/>
    <p:sldLayoutId id="2147486363" r:id="rId2"/>
    <p:sldLayoutId id="2147486364" r:id="rId3"/>
    <p:sldLayoutId id="2147486365" r:id="rId4"/>
    <p:sldLayoutId id="2147486366" r:id="rId5"/>
    <p:sldLayoutId id="2147486367" r:id="rId6"/>
    <p:sldLayoutId id="2147486368" r:id="rId7"/>
    <p:sldLayoutId id="2147486369" r:id="rId8"/>
    <p:sldLayoutId id="2147486370" r:id="rId9"/>
    <p:sldLayoutId id="2147486371" r:id="rId10"/>
    <p:sldLayoutId id="2147486372"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DDDDDD"/>
            </a:outerShdw>
          </a:effectLst>
          <a:latin typeface="+mj-lt"/>
          <a:ea typeface="ＭＳ Ｐゴシック" pitchFamily="-110" charset="-128"/>
          <a:cs typeface="ＭＳ Ｐゴシック" pitchFamily="-110" charset="-128"/>
        </a:defRPr>
      </a:lvl1pPr>
      <a:lvl2pPr algn="ctr" rtl="0" eaLnBrk="0" fontAlgn="base" hangingPunct="0">
        <a:spcBef>
          <a:spcPct val="0"/>
        </a:spcBef>
        <a:spcAft>
          <a:spcPct val="0"/>
        </a:spcAft>
        <a:defRPr sz="4400">
          <a:solidFill>
            <a:schemeClr val="tx2"/>
          </a:solidFill>
          <a:effectLst>
            <a:outerShdw blurRad="38100" dist="38100" dir="2700000" algn="tl">
              <a:srgbClr val="DDDDDD"/>
            </a:outerShdw>
          </a:effectLst>
          <a:latin typeface="Tahoma" pitchFamily="-111" charset="-52"/>
          <a:ea typeface="ＭＳ Ｐゴシック" pitchFamily="-110" charset="-128"/>
          <a:cs typeface="ＭＳ Ｐゴシック" pitchFamily="-110" charset="-128"/>
        </a:defRPr>
      </a:lvl2pPr>
      <a:lvl3pPr algn="ctr" rtl="0" eaLnBrk="0" fontAlgn="base" hangingPunct="0">
        <a:spcBef>
          <a:spcPct val="0"/>
        </a:spcBef>
        <a:spcAft>
          <a:spcPct val="0"/>
        </a:spcAft>
        <a:defRPr sz="4400">
          <a:solidFill>
            <a:schemeClr val="tx2"/>
          </a:solidFill>
          <a:effectLst>
            <a:outerShdw blurRad="38100" dist="38100" dir="2700000" algn="tl">
              <a:srgbClr val="DDDDDD"/>
            </a:outerShdw>
          </a:effectLst>
          <a:latin typeface="Tahoma" pitchFamily="-111" charset="-52"/>
          <a:ea typeface="ＭＳ Ｐゴシック" pitchFamily="-110" charset="-128"/>
          <a:cs typeface="ＭＳ Ｐゴシック" pitchFamily="-110" charset="-128"/>
        </a:defRPr>
      </a:lvl3pPr>
      <a:lvl4pPr algn="ctr" rtl="0" eaLnBrk="0" fontAlgn="base" hangingPunct="0">
        <a:spcBef>
          <a:spcPct val="0"/>
        </a:spcBef>
        <a:spcAft>
          <a:spcPct val="0"/>
        </a:spcAft>
        <a:defRPr sz="4400">
          <a:solidFill>
            <a:schemeClr val="tx2"/>
          </a:solidFill>
          <a:effectLst>
            <a:outerShdw blurRad="38100" dist="38100" dir="2700000" algn="tl">
              <a:srgbClr val="DDDDDD"/>
            </a:outerShdw>
          </a:effectLst>
          <a:latin typeface="Tahoma" pitchFamily="-111" charset="-52"/>
          <a:ea typeface="ＭＳ Ｐゴシック" pitchFamily="-110" charset="-128"/>
          <a:cs typeface="ＭＳ Ｐゴシック" pitchFamily="-110" charset="-128"/>
        </a:defRPr>
      </a:lvl4pPr>
      <a:lvl5pPr algn="ctr" rtl="0" eaLnBrk="0" fontAlgn="base" hangingPunct="0">
        <a:spcBef>
          <a:spcPct val="0"/>
        </a:spcBef>
        <a:spcAft>
          <a:spcPct val="0"/>
        </a:spcAft>
        <a:defRPr sz="4400">
          <a:solidFill>
            <a:schemeClr val="tx2"/>
          </a:solidFill>
          <a:effectLst>
            <a:outerShdw blurRad="38100" dist="38100" dir="2700000" algn="tl">
              <a:srgbClr val="DDDDDD"/>
            </a:outerShdw>
          </a:effectLst>
          <a:latin typeface="Tahoma" pitchFamily="-111" charset="-52"/>
          <a:ea typeface="ＭＳ Ｐゴシック" pitchFamily="-110" charset="-128"/>
          <a:cs typeface="ＭＳ Ｐゴシック" pitchFamily="-110" charset="-128"/>
        </a:defRPr>
      </a:lvl5pPr>
      <a:lvl6pPr marL="457200" algn="ctr" rtl="0" fontAlgn="base">
        <a:spcBef>
          <a:spcPct val="0"/>
        </a:spcBef>
        <a:spcAft>
          <a:spcPct val="0"/>
        </a:spcAft>
        <a:defRPr sz="4400">
          <a:solidFill>
            <a:schemeClr val="tx2"/>
          </a:solidFill>
          <a:effectLst>
            <a:outerShdw blurRad="38100" dist="38100" dir="2700000" algn="tl">
              <a:srgbClr val="DDDDDD"/>
            </a:outerShdw>
          </a:effectLst>
          <a:latin typeface="Tahoma" pitchFamily="-111" charset="-52"/>
        </a:defRPr>
      </a:lvl6pPr>
      <a:lvl7pPr marL="914400" algn="ctr" rtl="0" fontAlgn="base">
        <a:spcBef>
          <a:spcPct val="0"/>
        </a:spcBef>
        <a:spcAft>
          <a:spcPct val="0"/>
        </a:spcAft>
        <a:defRPr sz="4400">
          <a:solidFill>
            <a:schemeClr val="tx2"/>
          </a:solidFill>
          <a:effectLst>
            <a:outerShdw blurRad="38100" dist="38100" dir="2700000" algn="tl">
              <a:srgbClr val="DDDDDD"/>
            </a:outerShdw>
          </a:effectLst>
          <a:latin typeface="Tahoma" pitchFamily="-111" charset="-52"/>
        </a:defRPr>
      </a:lvl7pPr>
      <a:lvl8pPr marL="1371600" algn="ctr" rtl="0" fontAlgn="base">
        <a:spcBef>
          <a:spcPct val="0"/>
        </a:spcBef>
        <a:spcAft>
          <a:spcPct val="0"/>
        </a:spcAft>
        <a:defRPr sz="4400">
          <a:solidFill>
            <a:schemeClr val="tx2"/>
          </a:solidFill>
          <a:effectLst>
            <a:outerShdw blurRad="38100" dist="38100" dir="2700000" algn="tl">
              <a:srgbClr val="DDDDDD"/>
            </a:outerShdw>
          </a:effectLst>
          <a:latin typeface="Tahoma" pitchFamily="-111" charset="-52"/>
        </a:defRPr>
      </a:lvl8pPr>
      <a:lvl9pPr marL="1828800" algn="ctr" rtl="0" fontAlgn="base">
        <a:spcBef>
          <a:spcPct val="0"/>
        </a:spcBef>
        <a:spcAft>
          <a:spcPct val="0"/>
        </a:spcAft>
        <a:defRPr sz="4400">
          <a:solidFill>
            <a:schemeClr val="tx2"/>
          </a:solidFill>
          <a:effectLst>
            <a:outerShdw blurRad="38100" dist="38100" dir="2700000" algn="tl">
              <a:srgbClr val="DDDDDD"/>
            </a:outerShdw>
          </a:effectLst>
          <a:latin typeface="Tahoma" pitchFamily="-111" charset="-52"/>
        </a:defRPr>
      </a:lvl9pPr>
    </p:titleStyle>
    <p:bodyStyle>
      <a:lvl1pPr marL="342900" indent="-342900" algn="l" rtl="0" eaLnBrk="0" fontAlgn="base" hangingPunct="0">
        <a:spcBef>
          <a:spcPct val="20000"/>
        </a:spcBef>
        <a:spcAft>
          <a:spcPct val="0"/>
        </a:spcAft>
        <a:buClr>
          <a:schemeClr val="hlink"/>
        </a:buClr>
        <a:buSzPct val="80000"/>
        <a:buFont typeface="Arial" charset="0"/>
        <a:buChar char="►"/>
        <a:defRPr sz="3200">
          <a:solidFill>
            <a:schemeClr val="tx1"/>
          </a:solidFill>
          <a:effectLst>
            <a:outerShdw blurRad="38100" dist="38100" dir="2700000" algn="tl">
              <a:srgbClr val="DDDDDD"/>
            </a:outerShdw>
          </a:effectLst>
          <a:latin typeface="+mn-lt"/>
          <a:ea typeface="ＭＳ Ｐゴシック" pitchFamily="-110" charset="-128"/>
          <a:cs typeface="ＭＳ Ｐゴシック" pitchFamily="-110" charset="-128"/>
        </a:defRPr>
      </a:lvl1pPr>
      <a:lvl2pPr marL="742950" indent="-285750" algn="l" rtl="0" eaLnBrk="0" fontAlgn="base" hangingPunct="0">
        <a:spcBef>
          <a:spcPct val="20000"/>
        </a:spcBef>
        <a:spcAft>
          <a:spcPct val="0"/>
        </a:spcAft>
        <a:buClr>
          <a:schemeClr val="folHlink"/>
        </a:buClr>
        <a:buFont typeface="Wingdings" charset="0"/>
        <a:buChar char="§"/>
        <a:defRPr sz="2800">
          <a:solidFill>
            <a:schemeClr val="tx1"/>
          </a:solidFill>
          <a:effectLst>
            <a:outerShdw blurRad="38100" dist="38100" dir="2700000" algn="tl">
              <a:srgbClr val="DDDDDD"/>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hlink"/>
        </a:buClr>
        <a:buSzPct val="80000"/>
        <a:buFont typeface="Arial" charset="0"/>
        <a:buChar char="►"/>
        <a:defRPr sz="2400">
          <a:solidFill>
            <a:schemeClr val="tx1"/>
          </a:solidFill>
          <a:effectLst>
            <a:outerShdw blurRad="38100" dist="38100" dir="2700000" algn="tl">
              <a:srgbClr val="DDDDDD"/>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lr>
          <a:schemeClr val="folHlink"/>
        </a:buClr>
        <a:buFont typeface="Wingdings" charset="0"/>
        <a:buChar char="§"/>
        <a:defRPr sz="2000">
          <a:solidFill>
            <a:schemeClr val="tx1"/>
          </a:solidFill>
          <a:effectLst>
            <a:outerShdw blurRad="38100" dist="38100" dir="2700000" algn="tl">
              <a:srgbClr val="DDDDDD"/>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hlink"/>
        </a:buClr>
        <a:buSzPct val="80000"/>
        <a:buFont typeface="Arial" charset="0"/>
        <a:buChar char="►"/>
        <a:defRPr sz="2000">
          <a:solidFill>
            <a:schemeClr val="tx1"/>
          </a:solidFill>
          <a:effectLst>
            <a:outerShdw blurRad="38100" dist="38100" dir="2700000" algn="tl">
              <a:srgbClr val="DDDDDD"/>
            </a:outerShdw>
          </a:effectLst>
          <a:latin typeface="+mn-lt"/>
          <a:ea typeface="ＭＳ Ｐゴシック" charset="-128"/>
          <a:cs typeface="ＭＳ Ｐゴシック" charset="-128"/>
        </a:defRPr>
      </a:lvl5pPr>
      <a:lvl6pPr marL="2514600" indent="-228600" algn="l" rtl="0" fontAlgn="base">
        <a:spcBef>
          <a:spcPct val="20000"/>
        </a:spcBef>
        <a:spcAft>
          <a:spcPct val="0"/>
        </a:spcAft>
        <a:buClr>
          <a:schemeClr val="hlink"/>
        </a:buClr>
        <a:buSzPct val="80000"/>
        <a:buFont typeface="Arial" pitchFamily="-111" charset="0"/>
        <a:buChar char="►"/>
        <a:defRPr sz="2000">
          <a:solidFill>
            <a:schemeClr val="tx1"/>
          </a:solidFill>
          <a:effectLst>
            <a:outerShdw blurRad="38100" dist="38100" dir="2700000" algn="tl">
              <a:srgbClr val="DDDDDD"/>
            </a:outerShdw>
          </a:effectLst>
          <a:latin typeface="+mn-lt"/>
          <a:ea typeface="ＭＳ Ｐゴシック" pitchFamily="-111" charset="-128"/>
        </a:defRPr>
      </a:lvl6pPr>
      <a:lvl7pPr marL="2971800" indent="-228600" algn="l" rtl="0" fontAlgn="base">
        <a:spcBef>
          <a:spcPct val="20000"/>
        </a:spcBef>
        <a:spcAft>
          <a:spcPct val="0"/>
        </a:spcAft>
        <a:buClr>
          <a:schemeClr val="hlink"/>
        </a:buClr>
        <a:buSzPct val="80000"/>
        <a:buFont typeface="Arial" pitchFamily="-111" charset="0"/>
        <a:buChar char="►"/>
        <a:defRPr sz="2000">
          <a:solidFill>
            <a:schemeClr val="tx1"/>
          </a:solidFill>
          <a:effectLst>
            <a:outerShdw blurRad="38100" dist="38100" dir="2700000" algn="tl">
              <a:srgbClr val="DDDDDD"/>
            </a:outerShdw>
          </a:effectLst>
          <a:latin typeface="+mn-lt"/>
          <a:ea typeface="ＭＳ Ｐゴシック" pitchFamily="-111" charset="-128"/>
        </a:defRPr>
      </a:lvl7pPr>
      <a:lvl8pPr marL="3429000" indent="-228600" algn="l" rtl="0" fontAlgn="base">
        <a:spcBef>
          <a:spcPct val="20000"/>
        </a:spcBef>
        <a:spcAft>
          <a:spcPct val="0"/>
        </a:spcAft>
        <a:buClr>
          <a:schemeClr val="hlink"/>
        </a:buClr>
        <a:buSzPct val="80000"/>
        <a:buFont typeface="Arial" pitchFamily="-111" charset="0"/>
        <a:buChar char="►"/>
        <a:defRPr sz="2000">
          <a:solidFill>
            <a:schemeClr val="tx1"/>
          </a:solidFill>
          <a:effectLst>
            <a:outerShdw blurRad="38100" dist="38100" dir="2700000" algn="tl">
              <a:srgbClr val="DDDDDD"/>
            </a:outerShdw>
          </a:effectLst>
          <a:latin typeface="+mn-lt"/>
          <a:ea typeface="ＭＳ Ｐゴシック" pitchFamily="-111" charset="-128"/>
        </a:defRPr>
      </a:lvl8pPr>
      <a:lvl9pPr marL="3886200" indent="-228600" algn="l" rtl="0" fontAlgn="base">
        <a:spcBef>
          <a:spcPct val="20000"/>
        </a:spcBef>
        <a:spcAft>
          <a:spcPct val="0"/>
        </a:spcAft>
        <a:buClr>
          <a:schemeClr val="hlink"/>
        </a:buClr>
        <a:buSzPct val="80000"/>
        <a:buFont typeface="Arial" pitchFamily="-111" charset="0"/>
        <a:buChar char="►"/>
        <a:defRPr sz="2000">
          <a:solidFill>
            <a:schemeClr val="tx1"/>
          </a:solidFill>
          <a:effectLst>
            <a:outerShdw blurRad="38100" dist="38100" dir="2700000" algn="tl">
              <a:srgbClr val="DDDDDD"/>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46275"/>
                <a:invGamma/>
              </a:schemeClr>
            </a:gs>
            <a:gs pos="100000">
              <a:schemeClr val="bg1"/>
            </a:gs>
          </a:gsLst>
          <a:lin ang="5400000" scaled="1"/>
        </a:gradFill>
        <a:effectLst/>
      </p:bgPr>
    </p:bg>
    <p:spTree>
      <p:nvGrpSpPr>
        <p:cNvPr id="1" name=""/>
        <p:cNvGrpSpPr/>
        <p:nvPr/>
      </p:nvGrpSpPr>
      <p:grpSpPr>
        <a:xfrm>
          <a:off x="0" y="0"/>
          <a:ext cx="0" cy="0"/>
          <a:chOff x="0" y="0"/>
          <a:chExt cx="0" cy="0"/>
        </a:xfrm>
      </p:grpSpPr>
      <p:grpSp>
        <p:nvGrpSpPr>
          <p:cNvPr id="65538" name="Group 2"/>
          <p:cNvGrpSpPr>
            <a:grpSpLocks/>
          </p:cNvGrpSpPr>
          <p:nvPr/>
        </p:nvGrpSpPr>
        <p:grpSpPr bwMode="auto">
          <a:xfrm>
            <a:off x="0" y="0"/>
            <a:ext cx="9144000" cy="6858000"/>
            <a:chOff x="0" y="0"/>
            <a:chExt cx="5760" cy="4320"/>
          </a:xfrm>
        </p:grpSpPr>
        <p:sp>
          <p:nvSpPr>
            <p:cNvPr id="65561" name="Freeform 3"/>
            <p:cNvSpPr>
              <a:spLocks/>
            </p:cNvSpPr>
            <p:nvPr/>
          </p:nvSpPr>
          <p:spPr bwMode="hidden">
            <a:xfrm>
              <a:off x="0" y="3072"/>
              <a:ext cx="5760" cy="1248"/>
            </a:xfrm>
            <a:custGeom>
              <a:avLst/>
              <a:gdLst>
                <a:gd name="T0" fmla="*/ 3661 w 6027"/>
                <a:gd name="T1" fmla="*/ 3 h 2296"/>
                <a:gd name="T2" fmla="*/ 0 w 6027"/>
                <a:gd name="T3" fmla="*/ 3 h 2296"/>
                <a:gd name="T4" fmla="*/ 0 w 6027"/>
                <a:gd name="T5" fmla="*/ 0 h 2296"/>
                <a:gd name="T6" fmla="*/ 3661 w 6027"/>
                <a:gd name="T7" fmla="*/ 0 h 2296"/>
                <a:gd name="T8" fmla="*/ 3661 w 6027"/>
                <a:gd name="T9" fmla="*/ 3 h 2296"/>
                <a:gd name="T10" fmla="*/ 3661 w 6027"/>
                <a:gd name="T11" fmla="*/ 3 h 22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27" h="2296">
                  <a:moveTo>
                    <a:pt x="6027" y="2296"/>
                  </a:moveTo>
                  <a:lnTo>
                    <a:pt x="0" y="2296"/>
                  </a:lnTo>
                  <a:lnTo>
                    <a:pt x="0" y="0"/>
                  </a:lnTo>
                  <a:lnTo>
                    <a:pt x="6027" y="0"/>
                  </a:lnTo>
                  <a:lnTo>
                    <a:pt x="6027" y="2296"/>
                  </a:lnTo>
                  <a:close/>
                </a:path>
              </a:pathLst>
            </a:custGeom>
            <a:gradFill rotWithShape="0">
              <a:gsLst>
                <a:gs pos="0">
                  <a:schemeClr val="bg1"/>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2164" name="Freeform 4"/>
            <p:cNvSpPr>
              <a:spLocks/>
            </p:cNvSpPr>
            <p:nvPr/>
          </p:nvSpPr>
          <p:spPr bwMode="hidden">
            <a:xfrm>
              <a:off x="0" y="0"/>
              <a:ext cx="5760" cy="3072"/>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amma/>
                    <a:shade val="46275"/>
                    <a:invGamma/>
                  </a:schemeClr>
                </a:gs>
                <a:gs pos="100000">
                  <a:schemeClr val="bg1"/>
                </a:gs>
              </a:gsLst>
              <a:lin ang="5400000" scaled="1"/>
            </a:gradFill>
            <a:ln w="9525">
              <a:noFill/>
              <a:round/>
              <a:headEnd/>
              <a:tailEnd/>
            </a:ln>
          </p:spPr>
          <p:txBody>
            <a:bodyPr/>
            <a:lstStyle/>
            <a:p>
              <a:pPr>
                <a:defRPr/>
              </a:pPr>
              <a:endParaRPr lang="en-US">
                <a:latin typeface="Comic Sans MS" pitchFamily="-111" charset="0"/>
                <a:ea typeface="+mn-ea"/>
                <a:cs typeface="+mn-cs"/>
              </a:endParaRPr>
            </a:p>
          </p:txBody>
        </p:sp>
      </p:grpSp>
      <p:sp>
        <p:nvSpPr>
          <p:cNvPr id="65539" name="Freeform 5"/>
          <p:cNvSpPr>
            <a:spLocks/>
          </p:cNvSpPr>
          <p:nvPr/>
        </p:nvSpPr>
        <p:spPr bwMode="hidden">
          <a:xfrm>
            <a:off x="6248400" y="6262688"/>
            <a:ext cx="2895600" cy="609600"/>
          </a:xfrm>
          <a:custGeom>
            <a:avLst/>
            <a:gdLst>
              <a:gd name="T0" fmla="*/ 2147483647 w 5748"/>
              <a:gd name="T1" fmla="*/ 2147483647 h 246"/>
              <a:gd name="T2" fmla="*/ 0 w 5748"/>
              <a:gd name="T3" fmla="*/ 2147483647 h 246"/>
              <a:gd name="T4" fmla="*/ 0 w 5748"/>
              <a:gd name="T5" fmla="*/ 0 h 246"/>
              <a:gd name="T6" fmla="*/ 2147483647 w 5748"/>
              <a:gd name="T7" fmla="*/ 0 h 246"/>
              <a:gd name="T8" fmla="*/ 2147483647 w 5748"/>
              <a:gd name="T9" fmla="*/ 2147483647 h 246"/>
              <a:gd name="T10" fmla="*/ 2147483647 w 5748"/>
              <a:gd name="T11" fmla="*/ 2147483647 h 24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8" h="246">
                <a:moveTo>
                  <a:pt x="5748" y="246"/>
                </a:moveTo>
                <a:lnTo>
                  <a:pt x="0" y="246"/>
                </a:lnTo>
                <a:lnTo>
                  <a:pt x="0" y="0"/>
                </a:lnTo>
                <a:lnTo>
                  <a:pt x="5748" y="0"/>
                </a:lnTo>
                <a:lnTo>
                  <a:pt x="5748" y="246"/>
                </a:lnTo>
                <a:close/>
              </a:path>
            </a:pathLst>
          </a:custGeom>
          <a:gradFill rotWithShape="0">
            <a:gsLst>
              <a:gs pos="0">
                <a:schemeClr val="bg1"/>
              </a:gs>
              <a:gs pos="100000">
                <a:schemeClr val="hlink"/>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nvGrpSpPr>
          <p:cNvPr id="65540" name="Group 6"/>
          <p:cNvGrpSpPr>
            <a:grpSpLocks/>
          </p:cNvGrpSpPr>
          <p:nvPr/>
        </p:nvGrpSpPr>
        <p:grpSpPr bwMode="auto">
          <a:xfrm>
            <a:off x="0" y="6019800"/>
            <a:ext cx="7848600" cy="857250"/>
            <a:chOff x="0" y="3792"/>
            <a:chExt cx="4944" cy="540"/>
          </a:xfrm>
        </p:grpSpPr>
        <p:sp>
          <p:nvSpPr>
            <p:cNvPr id="92167" name="Freeform 7"/>
            <p:cNvSpPr>
              <a:spLocks/>
            </p:cNvSpPr>
            <p:nvPr userDrawn="1"/>
          </p:nvSpPr>
          <p:spPr bwMode="ltGray">
            <a:xfrm>
              <a:off x="1488" y="3792"/>
              <a:ext cx="3240" cy="536"/>
            </a:xfrm>
            <a:custGeom>
              <a:avLst/>
              <a:gdLst/>
              <a:ahLst/>
              <a:cxnLst>
                <a:cxn ang="0">
                  <a:pos x="3132" y="469"/>
                </a:cxn>
                <a:cxn ang="0">
                  <a:pos x="2995" y="395"/>
                </a:cxn>
                <a:cxn ang="0">
                  <a:pos x="2911" y="375"/>
                </a:cxn>
                <a:cxn ang="0">
                  <a:pos x="2678" y="228"/>
                </a:cxn>
                <a:cxn ang="0">
                  <a:pos x="2553" y="74"/>
                </a:cxn>
                <a:cxn ang="0">
                  <a:pos x="2457" y="7"/>
                </a:cxn>
                <a:cxn ang="0">
                  <a:pos x="2403" y="47"/>
                </a:cxn>
                <a:cxn ang="0">
                  <a:pos x="2289" y="74"/>
                </a:cxn>
                <a:cxn ang="0">
                  <a:pos x="2134" y="74"/>
                </a:cxn>
                <a:cxn ang="0">
                  <a:pos x="2044" y="128"/>
                </a:cxn>
                <a:cxn ang="0">
                  <a:pos x="1775" y="222"/>
                </a:cxn>
                <a:cxn ang="0">
                  <a:pos x="1602" y="181"/>
                </a:cxn>
                <a:cxn ang="0">
                  <a:pos x="1560" y="101"/>
                </a:cxn>
                <a:cxn ang="0">
                  <a:pos x="1542" y="87"/>
                </a:cxn>
                <a:cxn ang="0">
                  <a:pos x="1446" y="60"/>
                </a:cxn>
                <a:cxn ang="0">
                  <a:pos x="1375" y="74"/>
                </a:cxn>
                <a:cxn ang="0">
                  <a:pos x="1309" y="87"/>
                </a:cxn>
                <a:cxn ang="0">
                  <a:pos x="1243" y="13"/>
                </a:cxn>
                <a:cxn ang="0">
                  <a:pos x="1225" y="0"/>
                </a:cxn>
                <a:cxn ang="0">
                  <a:pos x="1189" y="0"/>
                </a:cxn>
                <a:cxn ang="0">
                  <a:pos x="1106" y="34"/>
                </a:cxn>
                <a:cxn ang="0">
                  <a:pos x="1106" y="34"/>
                </a:cxn>
                <a:cxn ang="0">
                  <a:pos x="1094" y="40"/>
                </a:cxn>
                <a:cxn ang="0">
                  <a:pos x="1070" y="54"/>
                </a:cxn>
                <a:cxn ang="0">
                  <a:pos x="1034" y="74"/>
                </a:cxn>
                <a:cxn ang="0">
                  <a:pos x="1004" y="74"/>
                </a:cxn>
                <a:cxn ang="0">
                  <a:pos x="986" y="74"/>
                </a:cxn>
                <a:cxn ang="0">
                  <a:pos x="956" y="81"/>
                </a:cxn>
                <a:cxn ang="0">
                  <a:pos x="920" y="94"/>
                </a:cxn>
                <a:cxn ang="0">
                  <a:pos x="884" y="107"/>
                </a:cxn>
                <a:cxn ang="0">
                  <a:pos x="843" y="128"/>
                </a:cxn>
                <a:cxn ang="0">
                  <a:pos x="813" y="141"/>
                </a:cxn>
                <a:cxn ang="0">
                  <a:pos x="789" y="148"/>
                </a:cxn>
                <a:cxn ang="0">
                  <a:pos x="783" y="154"/>
                </a:cxn>
                <a:cxn ang="0">
                  <a:pos x="556" y="228"/>
                </a:cxn>
                <a:cxn ang="0">
                  <a:pos x="394" y="294"/>
                </a:cxn>
                <a:cxn ang="0">
                  <a:pos x="107" y="462"/>
                </a:cxn>
                <a:cxn ang="0">
                  <a:pos x="0" y="536"/>
                </a:cxn>
                <a:cxn ang="0">
                  <a:pos x="3240" y="536"/>
                </a:cxn>
                <a:cxn ang="0">
                  <a:pos x="3132" y="469"/>
                </a:cxn>
                <a:cxn ang="0">
                  <a:pos x="3132" y="469"/>
                </a:cxn>
              </a:cxnLst>
              <a:rect l="0" t="0" r="r" b="b"/>
              <a:pathLst>
                <a:path w="3240" h="536">
                  <a:moveTo>
                    <a:pt x="3132" y="469"/>
                  </a:moveTo>
                  <a:lnTo>
                    <a:pt x="2995" y="395"/>
                  </a:lnTo>
                  <a:lnTo>
                    <a:pt x="2911" y="375"/>
                  </a:lnTo>
                  <a:lnTo>
                    <a:pt x="2678" y="228"/>
                  </a:lnTo>
                  <a:lnTo>
                    <a:pt x="2553" y="74"/>
                  </a:lnTo>
                  <a:lnTo>
                    <a:pt x="2457" y="7"/>
                  </a:lnTo>
                  <a:lnTo>
                    <a:pt x="2403" y="47"/>
                  </a:lnTo>
                  <a:lnTo>
                    <a:pt x="2289" y="74"/>
                  </a:lnTo>
                  <a:lnTo>
                    <a:pt x="2134" y="74"/>
                  </a:lnTo>
                  <a:lnTo>
                    <a:pt x="2044" y="128"/>
                  </a:lnTo>
                  <a:lnTo>
                    <a:pt x="1775" y="222"/>
                  </a:lnTo>
                  <a:lnTo>
                    <a:pt x="1602" y="181"/>
                  </a:lnTo>
                  <a:lnTo>
                    <a:pt x="1560" y="101"/>
                  </a:lnTo>
                  <a:lnTo>
                    <a:pt x="1542" y="87"/>
                  </a:lnTo>
                  <a:lnTo>
                    <a:pt x="1446" y="60"/>
                  </a:lnTo>
                  <a:lnTo>
                    <a:pt x="1375" y="74"/>
                  </a:lnTo>
                  <a:lnTo>
                    <a:pt x="1309" y="87"/>
                  </a:lnTo>
                  <a:lnTo>
                    <a:pt x="1243" y="13"/>
                  </a:lnTo>
                  <a:lnTo>
                    <a:pt x="1225" y="0"/>
                  </a:lnTo>
                  <a:lnTo>
                    <a:pt x="1189" y="0"/>
                  </a:lnTo>
                  <a:lnTo>
                    <a:pt x="1106" y="34"/>
                  </a:lnTo>
                  <a:lnTo>
                    <a:pt x="1106" y="34"/>
                  </a:lnTo>
                  <a:lnTo>
                    <a:pt x="1094" y="40"/>
                  </a:lnTo>
                  <a:lnTo>
                    <a:pt x="1070" y="54"/>
                  </a:lnTo>
                  <a:lnTo>
                    <a:pt x="1034" y="74"/>
                  </a:lnTo>
                  <a:lnTo>
                    <a:pt x="1004" y="74"/>
                  </a:lnTo>
                  <a:lnTo>
                    <a:pt x="986" y="74"/>
                  </a:lnTo>
                  <a:lnTo>
                    <a:pt x="956" y="81"/>
                  </a:lnTo>
                  <a:lnTo>
                    <a:pt x="920" y="94"/>
                  </a:lnTo>
                  <a:lnTo>
                    <a:pt x="884" y="107"/>
                  </a:lnTo>
                  <a:lnTo>
                    <a:pt x="843" y="128"/>
                  </a:lnTo>
                  <a:lnTo>
                    <a:pt x="813" y="141"/>
                  </a:lnTo>
                  <a:lnTo>
                    <a:pt x="789" y="148"/>
                  </a:lnTo>
                  <a:lnTo>
                    <a:pt x="783" y="154"/>
                  </a:lnTo>
                  <a:lnTo>
                    <a:pt x="556" y="228"/>
                  </a:lnTo>
                  <a:lnTo>
                    <a:pt x="394" y="294"/>
                  </a:lnTo>
                  <a:lnTo>
                    <a:pt x="107" y="462"/>
                  </a:lnTo>
                  <a:lnTo>
                    <a:pt x="0" y="536"/>
                  </a:lnTo>
                  <a:lnTo>
                    <a:pt x="3240" y="536"/>
                  </a:lnTo>
                  <a:lnTo>
                    <a:pt x="3132" y="469"/>
                  </a:lnTo>
                  <a:lnTo>
                    <a:pt x="3132" y="469"/>
                  </a:lnTo>
                  <a:close/>
                </a:path>
              </a:pathLst>
            </a:custGeom>
            <a:gradFill rotWithShape="0">
              <a:gsLst>
                <a:gs pos="0">
                  <a:schemeClr val="bg2">
                    <a:gamma/>
                    <a:tint val="66667"/>
                    <a:invGamma/>
                  </a:schemeClr>
                </a:gs>
                <a:gs pos="100000">
                  <a:schemeClr val="bg2"/>
                </a:gs>
              </a:gsLst>
              <a:lin ang="5400000" scaled="1"/>
            </a:gradFill>
            <a:ln w="9525">
              <a:noFill/>
              <a:round/>
              <a:headEnd/>
              <a:tailEnd/>
            </a:ln>
          </p:spPr>
          <p:txBody>
            <a:bodyPr/>
            <a:lstStyle/>
            <a:p>
              <a:pPr>
                <a:defRPr/>
              </a:pPr>
              <a:endParaRPr lang="en-US">
                <a:latin typeface="Comic Sans MS" pitchFamily="-111" charset="0"/>
                <a:ea typeface="+mn-ea"/>
                <a:cs typeface="+mn-cs"/>
              </a:endParaRPr>
            </a:p>
          </p:txBody>
        </p:sp>
        <p:grpSp>
          <p:nvGrpSpPr>
            <p:cNvPr id="65554" name="Group 8"/>
            <p:cNvGrpSpPr>
              <a:grpSpLocks/>
            </p:cNvGrpSpPr>
            <p:nvPr userDrawn="1"/>
          </p:nvGrpSpPr>
          <p:grpSpPr bwMode="auto">
            <a:xfrm>
              <a:off x="2486" y="3792"/>
              <a:ext cx="2458" cy="540"/>
              <a:chOff x="2486" y="3792"/>
              <a:chExt cx="2458" cy="540"/>
            </a:xfrm>
          </p:grpSpPr>
          <p:sp>
            <p:nvSpPr>
              <p:cNvPr id="65556" name="Freeform 9"/>
              <p:cNvSpPr>
                <a:spLocks/>
              </p:cNvSpPr>
              <p:nvPr userDrawn="1"/>
            </p:nvSpPr>
            <p:spPr bwMode="ltGray">
              <a:xfrm>
                <a:off x="3948" y="3799"/>
                <a:ext cx="996" cy="533"/>
              </a:xfrm>
              <a:custGeom>
                <a:avLst/>
                <a:gdLst>
                  <a:gd name="T0" fmla="*/ 636 w 996"/>
                  <a:gd name="T1" fmla="*/ 373 h 533"/>
                  <a:gd name="T2" fmla="*/ 495 w 996"/>
                  <a:gd name="T3" fmla="*/ 370 h 533"/>
                  <a:gd name="T4" fmla="*/ 280 w 996"/>
                  <a:gd name="T5" fmla="*/ 249 h 533"/>
                  <a:gd name="T6" fmla="*/ 127 w 996"/>
                  <a:gd name="T7" fmla="*/ 66 h 533"/>
                  <a:gd name="T8" fmla="*/ 0 w 996"/>
                  <a:gd name="T9" fmla="*/ 0 h 533"/>
                  <a:gd name="T10" fmla="*/ 22 w 996"/>
                  <a:gd name="T11" fmla="*/ 26 h 533"/>
                  <a:gd name="T12" fmla="*/ 0 w 996"/>
                  <a:gd name="T13" fmla="*/ 65 h 533"/>
                  <a:gd name="T14" fmla="*/ 30 w 996"/>
                  <a:gd name="T15" fmla="*/ 119 h 533"/>
                  <a:gd name="T16" fmla="*/ 75 w 996"/>
                  <a:gd name="T17" fmla="*/ 243 h 533"/>
                  <a:gd name="T18" fmla="*/ 45 w 996"/>
                  <a:gd name="T19" fmla="*/ 422 h 533"/>
                  <a:gd name="T20" fmla="*/ 200 w 996"/>
                  <a:gd name="T21" fmla="*/ 329 h 533"/>
                  <a:gd name="T22" fmla="*/ 612 w 996"/>
                  <a:gd name="T23" fmla="*/ 533 h 533"/>
                  <a:gd name="T24" fmla="*/ 996 w 996"/>
                  <a:gd name="T25" fmla="*/ 529 h 533"/>
                  <a:gd name="T26" fmla="*/ 828 w 996"/>
                  <a:gd name="T27" fmla="*/ 473 h 533"/>
                  <a:gd name="T28" fmla="*/ 636 w 996"/>
                  <a:gd name="T29" fmla="*/ 373 h 53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996" h="533">
                    <a:moveTo>
                      <a:pt x="636" y="373"/>
                    </a:moveTo>
                    <a:lnTo>
                      <a:pt x="495" y="370"/>
                    </a:lnTo>
                    <a:lnTo>
                      <a:pt x="280" y="249"/>
                    </a:lnTo>
                    <a:lnTo>
                      <a:pt x="127" y="66"/>
                    </a:lnTo>
                    <a:lnTo>
                      <a:pt x="0" y="0"/>
                    </a:lnTo>
                    <a:lnTo>
                      <a:pt x="22" y="26"/>
                    </a:lnTo>
                    <a:lnTo>
                      <a:pt x="0" y="65"/>
                    </a:lnTo>
                    <a:lnTo>
                      <a:pt x="30" y="119"/>
                    </a:lnTo>
                    <a:lnTo>
                      <a:pt x="75" y="243"/>
                    </a:lnTo>
                    <a:lnTo>
                      <a:pt x="45" y="422"/>
                    </a:lnTo>
                    <a:lnTo>
                      <a:pt x="200" y="329"/>
                    </a:lnTo>
                    <a:lnTo>
                      <a:pt x="612" y="533"/>
                    </a:lnTo>
                    <a:lnTo>
                      <a:pt x="996" y="529"/>
                    </a:lnTo>
                    <a:lnTo>
                      <a:pt x="828" y="473"/>
                    </a:lnTo>
                    <a:lnTo>
                      <a:pt x="636" y="373"/>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5557" name="Freeform 10"/>
              <p:cNvSpPr>
                <a:spLocks/>
              </p:cNvSpPr>
              <p:nvPr userDrawn="1"/>
            </p:nvSpPr>
            <p:spPr bwMode="ltGray">
              <a:xfrm>
                <a:off x="2677" y="3792"/>
                <a:ext cx="186" cy="395"/>
              </a:xfrm>
              <a:custGeom>
                <a:avLst/>
                <a:gdLst>
                  <a:gd name="T0" fmla="*/ 36 w 186"/>
                  <a:gd name="T1" fmla="*/ 0 h 353"/>
                  <a:gd name="T2" fmla="*/ 54 w 186"/>
                  <a:gd name="T3" fmla="*/ 62 h 353"/>
                  <a:gd name="T4" fmla="*/ 24 w 186"/>
                  <a:gd name="T5" fmla="*/ 105 h 353"/>
                  <a:gd name="T6" fmla="*/ 18 w 186"/>
                  <a:gd name="T7" fmla="*/ 227 h 353"/>
                  <a:gd name="T8" fmla="*/ 42 w 186"/>
                  <a:gd name="T9" fmla="*/ 393 h 353"/>
                  <a:gd name="T10" fmla="*/ 48 w 186"/>
                  <a:gd name="T11" fmla="*/ 557 h 353"/>
                  <a:gd name="T12" fmla="*/ 0 w 186"/>
                  <a:gd name="T13" fmla="*/ 1217 h 353"/>
                  <a:gd name="T14" fmla="*/ 54 w 186"/>
                  <a:gd name="T15" fmla="*/ 806 h 353"/>
                  <a:gd name="T16" fmla="*/ 84 w 186"/>
                  <a:gd name="T17" fmla="*/ 743 h 353"/>
                  <a:gd name="T18" fmla="*/ 126 w 186"/>
                  <a:gd name="T19" fmla="*/ 435 h 353"/>
                  <a:gd name="T20" fmla="*/ 144 w 186"/>
                  <a:gd name="T21" fmla="*/ 412 h 353"/>
                  <a:gd name="T22" fmla="*/ 144 w 186"/>
                  <a:gd name="T23" fmla="*/ 311 h 353"/>
                  <a:gd name="T24" fmla="*/ 186 w 186"/>
                  <a:gd name="T25" fmla="*/ 227 h 353"/>
                  <a:gd name="T26" fmla="*/ 162 w 186"/>
                  <a:gd name="T27" fmla="*/ 206 h 353"/>
                  <a:gd name="T28" fmla="*/ 36 w 186"/>
                  <a:gd name="T29" fmla="*/ 0 h 353"/>
                  <a:gd name="T30" fmla="*/ 36 w 186"/>
                  <a:gd name="T31" fmla="*/ 0 h 35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86" h="353">
                    <a:moveTo>
                      <a:pt x="36" y="0"/>
                    </a:moveTo>
                    <a:lnTo>
                      <a:pt x="54" y="18"/>
                    </a:lnTo>
                    <a:lnTo>
                      <a:pt x="24" y="30"/>
                    </a:lnTo>
                    <a:lnTo>
                      <a:pt x="18" y="66"/>
                    </a:lnTo>
                    <a:lnTo>
                      <a:pt x="42" y="114"/>
                    </a:lnTo>
                    <a:lnTo>
                      <a:pt x="48" y="162"/>
                    </a:lnTo>
                    <a:lnTo>
                      <a:pt x="0" y="353"/>
                    </a:lnTo>
                    <a:lnTo>
                      <a:pt x="54" y="233"/>
                    </a:lnTo>
                    <a:lnTo>
                      <a:pt x="84" y="216"/>
                    </a:lnTo>
                    <a:lnTo>
                      <a:pt x="126" y="126"/>
                    </a:lnTo>
                    <a:lnTo>
                      <a:pt x="144" y="120"/>
                    </a:lnTo>
                    <a:lnTo>
                      <a:pt x="144" y="90"/>
                    </a:lnTo>
                    <a:lnTo>
                      <a:pt x="186" y="66"/>
                    </a:lnTo>
                    <a:lnTo>
                      <a:pt x="162" y="60"/>
                    </a:lnTo>
                    <a:lnTo>
                      <a:pt x="36"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5558" name="Freeform 11"/>
              <p:cNvSpPr>
                <a:spLocks/>
              </p:cNvSpPr>
              <p:nvPr userDrawn="1"/>
            </p:nvSpPr>
            <p:spPr bwMode="ltGray">
              <a:xfrm>
                <a:off x="3030" y="3893"/>
                <a:ext cx="378" cy="271"/>
              </a:xfrm>
              <a:custGeom>
                <a:avLst/>
                <a:gdLst>
                  <a:gd name="T0" fmla="*/ 18 w 378"/>
                  <a:gd name="T1" fmla="*/ 0 h 271"/>
                  <a:gd name="T2" fmla="*/ 12 w 378"/>
                  <a:gd name="T3" fmla="*/ 13 h 271"/>
                  <a:gd name="T4" fmla="*/ 0 w 378"/>
                  <a:gd name="T5" fmla="*/ 40 h 271"/>
                  <a:gd name="T6" fmla="*/ 60 w 378"/>
                  <a:gd name="T7" fmla="*/ 121 h 271"/>
                  <a:gd name="T8" fmla="*/ 310 w 378"/>
                  <a:gd name="T9" fmla="*/ 271 h 271"/>
                  <a:gd name="T10" fmla="*/ 290 w 378"/>
                  <a:gd name="T11" fmla="*/ 139 h 271"/>
                  <a:gd name="T12" fmla="*/ 378 w 378"/>
                  <a:gd name="T13" fmla="*/ 76 h 271"/>
                  <a:gd name="T14" fmla="*/ 251 w 378"/>
                  <a:gd name="T15" fmla="*/ 94 h 271"/>
                  <a:gd name="T16" fmla="*/ 90 w 378"/>
                  <a:gd name="T17" fmla="*/ 54 h 271"/>
                  <a:gd name="T18" fmla="*/ 18 w 378"/>
                  <a:gd name="T19" fmla="*/ 0 h 271"/>
                  <a:gd name="T20" fmla="*/ 18 w 378"/>
                  <a:gd name="T21" fmla="*/ 0 h 27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78" h="271">
                    <a:moveTo>
                      <a:pt x="18" y="0"/>
                    </a:moveTo>
                    <a:lnTo>
                      <a:pt x="12" y="13"/>
                    </a:lnTo>
                    <a:lnTo>
                      <a:pt x="0" y="40"/>
                    </a:lnTo>
                    <a:lnTo>
                      <a:pt x="60" y="121"/>
                    </a:lnTo>
                    <a:lnTo>
                      <a:pt x="310" y="271"/>
                    </a:lnTo>
                    <a:lnTo>
                      <a:pt x="290" y="139"/>
                    </a:lnTo>
                    <a:lnTo>
                      <a:pt x="378" y="76"/>
                    </a:lnTo>
                    <a:lnTo>
                      <a:pt x="251" y="94"/>
                    </a:lnTo>
                    <a:lnTo>
                      <a:pt x="90" y="54"/>
                    </a:lnTo>
                    <a:lnTo>
                      <a:pt x="18"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5559" name="Freeform 12"/>
              <p:cNvSpPr>
                <a:spLocks/>
              </p:cNvSpPr>
              <p:nvPr userDrawn="1"/>
            </p:nvSpPr>
            <p:spPr bwMode="ltGray">
              <a:xfrm>
                <a:off x="3628" y="3866"/>
                <a:ext cx="155" cy="74"/>
              </a:xfrm>
              <a:custGeom>
                <a:avLst/>
                <a:gdLst>
                  <a:gd name="T0" fmla="*/ 114 w 155"/>
                  <a:gd name="T1" fmla="*/ 0 h 66"/>
                  <a:gd name="T2" fmla="*/ 0 w 155"/>
                  <a:gd name="T3" fmla="*/ 0 h 66"/>
                  <a:gd name="T4" fmla="*/ 0 w 155"/>
                  <a:gd name="T5" fmla="*/ 0 h 66"/>
                  <a:gd name="T6" fmla="*/ 6 w 155"/>
                  <a:gd name="T7" fmla="*/ 21 h 66"/>
                  <a:gd name="T8" fmla="*/ 6 w 155"/>
                  <a:gd name="T9" fmla="*/ 62 h 66"/>
                  <a:gd name="T10" fmla="*/ 0 w 155"/>
                  <a:gd name="T11" fmla="*/ 85 h 66"/>
                  <a:gd name="T12" fmla="*/ 78 w 155"/>
                  <a:gd name="T13" fmla="*/ 209 h 66"/>
                  <a:gd name="T14" fmla="*/ 96 w 155"/>
                  <a:gd name="T15" fmla="*/ 147 h 66"/>
                  <a:gd name="T16" fmla="*/ 155 w 155"/>
                  <a:gd name="T17" fmla="*/ 232 h 66"/>
                  <a:gd name="T18" fmla="*/ 126 w 155"/>
                  <a:gd name="T19" fmla="*/ 85 h 66"/>
                  <a:gd name="T20" fmla="*/ 149 w 155"/>
                  <a:gd name="T21" fmla="*/ 0 h 66"/>
                  <a:gd name="T22" fmla="*/ 114 w 155"/>
                  <a:gd name="T23" fmla="*/ 0 h 66"/>
                  <a:gd name="T24" fmla="*/ 114 w 155"/>
                  <a:gd name="T25" fmla="*/ 0 h 6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55" h="66">
                    <a:moveTo>
                      <a:pt x="114" y="0"/>
                    </a:moveTo>
                    <a:lnTo>
                      <a:pt x="0" y="0"/>
                    </a:lnTo>
                    <a:lnTo>
                      <a:pt x="6" y="6"/>
                    </a:lnTo>
                    <a:lnTo>
                      <a:pt x="6" y="18"/>
                    </a:lnTo>
                    <a:lnTo>
                      <a:pt x="0" y="24"/>
                    </a:lnTo>
                    <a:lnTo>
                      <a:pt x="78" y="60"/>
                    </a:lnTo>
                    <a:lnTo>
                      <a:pt x="96" y="42"/>
                    </a:lnTo>
                    <a:lnTo>
                      <a:pt x="155" y="66"/>
                    </a:lnTo>
                    <a:lnTo>
                      <a:pt x="126" y="24"/>
                    </a:lnTo>
                    <a:lnTo>
                      <a:pt x="149" y="0"/>
                    </a:lnTo>
                    <a:lnTo>
                      <a:pt x="114"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5560" name="Freeform 13"/>
              <p:cNvSpPr>
                <a:spLocks/>
              </p:cNvSpPr>
              <p:nvPr userDrawn="1"/>
            </p:nvSpPr>
            <p:spPr bwMode="ltGray">
              <a:xfrm>
                <a:off x="2486" y="3859"/>
                <a:ext cx="42" cy="81"/>
              </a:xfrm>
              <a:custGeom>
                <a:avLst/>
                <a:gdLst>
                  <a:gd name="T0" fmla="*/ 6 w 42"/>
                  <a:gd name="T1" fmla="*/ 133 h 72"/>
                  <a:gd name="T2" fmla="*/ 0 w 42"/>
                  <a:gd name="T3" fmla="*/ 68 h 72"/>
                  <a:gd name="T4" fmla="*/ 12 w 42"/>
                  <a:gd name="T5" fmla="*/ 23 h 72"/>
                  <a:gd name="T6" fmla="*/ 0 w 42"/>
                  <a:gd name="T7" fmla="*/ 23 h 72"/>
                  <a:gd name="T8" fmla="*/ 12 w 42"/>
                  <a:gd name="T9" fmla="*/ 23 h 72"/>
                  <a:gd name="T10" fmla="*/ 24 w 42"/>
                  <a:gd name="T11" fmla="*/ 23 h 72"/>
                  <a:gd name="T12" fmla="*/ 36 w 42"/>
                  <a:gd name="T13" fmla="*/ 23 h 72"/>
                  <a:gd name="T14" fmla="*/ 42 w 42"/>
                  <a:gd name="T15" fmla="*/ 0 h 72"/>
                  <a:gd name="T16" fmla="*/ 30 w 42"/>
                  <a:gd name="T17" fmla="*/ 68 h 72"/>
                  <a:gd name="T18" fmla="*/ 42 w 42"/>
                  <a:gd name="T19" fmla="*/ 179 h 72"/>
                  <a:gd name="T20" fmla="*/ 12 w 42"/>
                  <a:gd name="T21" fmla="*/ 261 h 72"/>
                  <a:gd name="T22" fmla="*/ 6 w 42"/>
                  <a:gd name="T23" fmla="*/ 133 h 72"/>
                  <a:gd name="T24" fmla="*/ 6 w 42"/>
                  <a:gd name="T25" fmla="*/ 133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2" h="72">
                    <a:moveTo>
                      <a:pt x="6" y="36"/>
                    </a:moveTo>
                    <a:lnTo>
                      <a:pt x="0" y="18"/>
                    </a:lnTo>
                    <a:lnTo>
                      <a:pt x="12" y="6"/>
                    </a:lnTo>
                    <a:lnTo>
                      <a:pt x="0" y="6"/>
                    </a:lnTo>
                    <a:lnTo>
                      <a:pt x="12" y="6"/>
                    </a:lnTo>
                    <a:lnTo>
                      <a:pt x="24" y="6"/>
                    </a:lnTo>
                    <a:lnTo>
                      <a:pt x="36" y="6"/>
                    </a:lnTo>
                    <a:lnTo>
                      <a:pt x="42" y="0"/>
                    </a:lnTo>
                    <a:lnTo>
                      <a:pt x="30" y="18"/>
                    </a:lnTo>
                    <a:lnTo>
                      <a:pt x="42" y="48"/>
                    </a:lnTo>
                    <a:lnTo>
                      <a:pt x="12" y="72"/>
                    </a:lnTo>
                    <a:lnTo>
                      <a:pt x="6" y="3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92174" name="Freeform 14"/>
            <p:cNvSpPr>
              <a:spLocks/>
            </p:cNvSpPr>
            <p:nvPr userDrawn="1"/>
          </p:nvSpPr>
          <p:spPr bwMode="ltGray">
            <a:xfrm>
              <a:off x="0" y="3792"/>
              <a:ext cx="3976" cy="535"/>
            </a:xfrm>
            <a:custGeom>
              <a:avLst/>
              <a:gdLst/>
              <a:ahLst/>
              <a:cxnLst>
                <a:cxn ang="0">
                  <a:pos x="3976" y="527"/>
                </a:cxn>
                <a:cxn ang="0">
                  <a:pos x="3970" y="527"/>
                </a:cxn>
                <a:cxn ang="0">
                  <a:pos x="3844" y="509"/>
                </a:cxn>
                <a:cxn ang="0">
                  <a:pos x="2487" y="305"/>
                </a:cxn>
                <a:cxn ang="0">
                  <a:pos x="2039" y="36"/>
                </a:cxn>
                <a:cxn ang="0">
                  <a:pos x="1907" y="24"/>
                </a:cxn>
                <a:cxn ang="0">
                  <a:pos x="1883" y="54"/>
                </a:cxn>
                <a:cxn ang="0">
                  <a:pos x="1859" y="54"/>
                </a:cxn>
                <a:cxn ang="0">
                  <a:pos x="1830" y="30"/>
                </a:cxn>
                <a:cxn ang="0">
                  <a:pos x="1704" y="102"/>
                </a:cxn>
                <a:cxn ang="0">
                  <a:pos x="1608" y="126"/>
                </a:cxn>
                <a:cxn ang="0">
                  <a:pos x="1561" y="132"/>
                </a:cxn>
                <a:cxn ang="0">
                  <a:pos x="1495" y="102"/>
                </a:cxn>
                <a:cxn ang="0">
                  <a:pos x="1357" y="126"/>
                </a:cxn>
                <a:cxn ang="0">
                  <a:pos x="1285" y="24"/>
                </a:cxn>
                <a:cxn ang="0">
                  <a:pos x="1280" y="18"/>
                </a:cxn>
                <a:cxn ang="0">
                  <a:pos x="1262" y="12"/>
                </a:cxn>
                <a:cxn ang="0">
                  <a:pos x="1238" y="6"/>
                </a:cxn>
                <a:cxn ang="0">
                  <a:pos x="1220" y="0"/>
                </a:cxn>
                <a:cxn ang="0">
                  <a:pos x="1196" y="0"/>
                </a:cxn>
                <a:cxn ang="0">
                  <a:pos x="1166" y="0"/>
                </a:cxn>
                <a:cxn ang="0">
                  <a:pos x="1142" y="0"/>
                </a:cxn>
                <a:cxn ang="0">
                  <a:pos x="1136" y="0"/>
                </a:cxn>
                <a:cxn ang="0">
                  <a:pos x="1130" y="0"/>
                </a:cxn>
                <a:cxn ang="0">
                  <a:pos x="1124" y="6"/>
                </a:cxn>
                <a:cxn ang="0">
                  <a:pos x="1118" y="12"/>
                </a:cxn>
                <a:cxn ang="0">
                  <a:pos x="1100" y="18"/>
                </a:cxn>
                <a:cxn ang="0">
                  <a:pos x="1088" y="18"/>
                </a:cxn>
                <a:cxn ang="0">
                  <a:pos x="1070" y="24"/>
                </a:cxn>
                <a:cxn ang="0">
                  <a:pos x="1052" y="30"/>
                </a:cxn>
                <a:cxn ang="0">
                  <a:pos x="1034" y="36"/>
                </a:cxn>
                <a:cxn ang="0">
                  <a:pos x="1028" y="42"/>
                </a:cxn>
                <a:cxn ang="0">
                  <a:pos x="969" y="60"/>
                </a:cxn>
                <a:cxn ang="0">
                  <a:pos x="921" y="72"/>
                </a:cxn>
                <a:cxn ang="0">
                  <a:pos x="855" y="48"/>
                </a:cxn>
                <a:cxn ang="0">
                  <a:pos x="825" y="48"/>
                </a:cxn>
                <a:cxn ang="0">
                  <a:pos x="759" y="72"/>
                </a:cxn>
                <a:cxn ang="0">
                  <a:pos x="735" y="72"/>
                </a:cxn>
                <a:cxn ang="0">
                  <a:pos x="706" y="60"/>
                </a:cxn>
                <a:cxn ang="0">
                  <a:pos x="640" y="60"/>
                </a:cxn>
                <a:cxn ang="0">
                  <a:pos x="544" y="72"/>
                </a:cxn>
                <a:cxn ang="0">
                  <a:pos x="389" y="18"/>
                </a:cxn>
                <a:cxn ang="0">
                  <a:pos x="323" y="60"/>
                </a:cxn>
                <a:cxn ang="0">
                  <a:pos x="317" y="60"/>
                </a:cxn>
                <a:cxn ang="0">
                  <a:pos x="305" y="72"/>
                </a:cxn>
                <a:cxn ang="0">
                  <a:pos x="287" y="78"/>
                </a:cxn>
                <a:cxn ang="0">
                  <a:pos x="263" y="90"/>
                </a:cxn>
                <a:cxn ang="0">
                  <a:pos x="203" y="120"/>
                </a:cxn>
                <a:cxn ang="0">
                  <a:pos x="149" y="150"/>
                </a:cxn>
                <a:cxn ang="0">
                  <a:pos x="78" y="168"/>
                </a:cxn>
                <a:cxn ang="0">
                  <a:pos x="0" y="180"/>
                </a:cxn>
                <a:cxn ang="0">
                  <a:pos x="0" y="527"/>
                </a:cxn>
                <a:cxn ang="0">
                  <a:pos x="1010" y="527"/>
                </a:cxn>
                <a:cxn ang="0">
                  <a:pos x="3725" y="527"/>
                </a:cxn>
                <a:cxn ang="0">
                  <a:pos x="3976" y="527"/>
                </a:cxn>
                <a:cxn ang="0">
                  <a:pos x="3976" y="527"/>
                </a:cxn>
              </a:cxnLst>
              <a:rect l="0" t="0" r="r" b="b"/>
              <a:pathLst>
                <a:path w="3976" h="527">
                  <a:moveTo>
                    <a:pt x="3976" y="527"/>
                  </a:moveTo>
                  <a:lnTo>
                    <a:pt x="3970" y="527"/>
                  </a:lnTo>
                  <a:lnTo>
                    <a:pt x="3844" y="509"/>
                  </a:lnTo>
                  <a:lnTo>
                    <a:pt x="2487" y="305"/>
                  </a:lnTo>
                  <a:lnTo>
                    <a:pt x="2039" y="36"/>
                  </a:lnTo>
                  <a:lnTo>
                    <a:pt x="1907" y="24"/>
                  </a:lnTo>
                  <a:lnTo>
                    <a:pt x="1883" y="54"/>
                  </a:lnTo>
                  <a:lnTo>
                    <a:pt x="1859" y="54"/>
                  </a:lnTo>
                  <a:lnTo>
                    <a:pt x="1830" y="30"/>
                  </a:lnTo>
                  <a:lnTo>
                    <a:pt x="1704" y="102"/>
                  </a:lnTo>
                  <a:lnTo>
                    <a:pt x="1608" y="126"/>
                  </a:lnTo>
                  <a:lnTo>
                    <a:pt x="1561" y="132"/>
                  </a:lnTo>
                  <a:lnTo>
                    <a:pt x="1495" y="102"/>
                  </a:lnTo>
                  <a:lnTo>
                    <a:pt x="1357" y="126"/>
                  </a:lnTo>
                  <a:lnTo>
                    <a:pt x="1285" y="24"/>
                  </a:lnTo>
                  <a:lnTo>
                    <a:pt x="1280" y="18"/>
                  </a:lnTo>
                  <a:lnTo>
                    <a:pt x="1262" y="12"/>
                  </a:lnTo>
                  <a:lnTo>
                    <a:pt x="1238" y="6"/>
                  </a:lnTo>
                  <a:lnTo>
                    <a:pt x="1220" y="0"/>
                  </a:lnTo>
                  <a:lnTo>
                    <a:pt x="1196" y="0"/>
                  </a:lnTo>
                  <a:lnTo>
                    <a:pt x="1166" y="0"/>
                  </a:lnTo>
                  <a:lnTo>
                    <a:pt x="1142" y="0"/>
                  </a:lnTo>
                  <a:lnTo>
                    <a:pt x="1136" y="0"/>
                  </a:lnTo>
                  <a:lnTo>
                    <a:pt x="1130" y="0"/>
                  </a:lnTo>
                  <a:lnTo>
                    <a:pt x="1124" y="6"/>
                  </a:lnTo>
                  <a:lnTo>
                    <a:pt x="1118" y="12"/>
                  </a:lnTo>
                  <a:lnTo>
                    <a:pt x="1100" y="18"/>
                  </a:lnTo>
                  <a:lnTo>
                    <a:pt x="1088" y="18"/>
                  </a:lnTo>
                  <a:lnTo>
                    <a:pt x="1070" y="24"/>
                  </a:lnTo>
                  <a:lnTo>
                    <a:pt x="1052" y="30"/>
                  </a:lnTo>
                  <a:lnTo>
                    <a:pt x="1034" y="36"/>
                  </a:lnTo>
                  <a:lnTo>
                    <a:pt x="1028" y="42"/>
                  </a:lnTo>
                  <a:lnTo>
                    <a:pt x="969" y="60"/>
                  </a:lnTo>
                  <a:lnTo>
                    <a:pt x="921" y="72"/>
                  </a:lnTo>
                  <a:lnTo>
                    <a:pt x="855" y="48"/>
                  </a:lnTo>
                  <a:lnTo>
                    <a:pt x="825" y="48"/>
                  </a:lnTo>
                  <a:lnTo>
                    <a:pt x="759" y="72"/>
                  </a:lnTo>
                  <a:lnTo>
                    <a:pt x="735" y="72"/>
                  </a:lnTo>
                  <a:lnTo>
                    <a:pt x="706" y="60"/>
                  </a:lnTo>
                  <a:lnTo>
                    <a:pt x="640" y="60"/>
                  </a:lnTo>
                  <a:lnTo>
                    <a:pt x="544" y="72"/>
                  </a:lnTo>
                  <a:lnTo>
                    <a:pt x="389" y="18"/>
                  </a:lnTo>
                  <a:lnTo>
                    <a:pt x="323" y="60"/>
                  </a:lnTo>
                  <a:lnTo>
                    <a:pt x="317" y="60"/>
                  </a:lnTo>
                  <a:lnTo>
                    <a:pt x="305" y="72"/>
                  </a:lnTo>
                  <a:lnTo>
                    <a:pt x="287" y="78"/>
                  </a:lnTo>
                  <a:lnTo>
                    <a:pt x="263" y="90"/>
                  </a:lnTo>
                  <a:lnTo>
                    <a:pt x="203" y="120"/>
                  </a:lnTo>
                  <a:lnTo>
                    <a:pt x="149" y="150"/>
                  </a:lnTo>
                  <a:lnTo>
                    <a:pt x="78" y="168"/>
                  </a:lnTo>
                  <a:lnTo>
                    <a:pt x="0" y="180"/>
                  </a:lnTo>
                  <a:lnTo>
                    <a:pt x="0" y="527"/>
                  </a:lnTo>
                  <a:lnTo>
                    <a:pt x="1010" y="527"/>
                  </a:lnTo>
                  <a:lnTo>
                    <a:pt x="3725" y="527"/>
                  </a:lnTo>
                  <a:lnTo>
                    <a:pt x="3976" y="527"/>
                  </a:lnTo>
                  <a:lnTo>
                    <a:pt x="3976" y="527"/>
                  </a:lnTo>
                  <a:close/>
                </a:path>
              </a:pathLst>
            </a:custGeom>
            <a:gradFill rotWithShape="0">
              <a:gsLst>
                <a:gs pos="0">
                  <a:schemeClr val="bg2">
                    <a:gamma/>
                    <a:tint val="75686"/>
                    <a:invGamma/>
                  </a:schemeClr>
                </a:gs>
                <a:gs pos="100000">
                  <a:schemeClr val="bg2"/>
                </a:gs>
              </a:gsLst>
              <a:lin ang="5400000" scaled="1"/>
            </a:gradFill>
            <a:ln w="9525">
              <a:noFill/>
              <a:round/>
              <a:headEnd/>
              <a:tailEnd/>
            </a:ln>
          </p:spPr>
          <p:txBody>
            <a:bodyPr/>
            <a:lstStyle/>
            <a:p>
              <a:pPr>
                <a:defRPr/>
              </a:pPr>
              <a:endParaRPr lang="en-US">
                <a:latin typeface="Comic Sans MS" pitchFamily="-111" charset="0"/>
                <a:ea typeface="+mn-ea"/>
                <a:cs typeface="+mn-cs"/>
              </a:endParaRPr>
            </a:p>
          </p:txBody>
        </p:sp>
      </p:grpSp>
      <p:grpSp>
        <p:nvGrpSpPr>
          <p:cNvPr id="65541" name="Group 15"/>
          <p:cNvGrpSpPr>
            <a:grpSpLocks/>
          </p:cNvGrpSpPr>
          <p:nvPr/>
        </p:nvGrpSpPr>
        <p:grpSpPr bwMode="auto">
          <a:xfrm>
            <a:off x="627063" y="6021388"/>
            <a:ext cx="5684837" cy="849312"/>
            <a:chOff x="395" y="3793"/>
            <a:chExt cx="3581" cy="535"/>
          </a:xfrm>
        </p:grpSpPr>
        <p:sp>
          <p:nvSpPr>
            <p:cNvPr id="65547" name="Freeform 16"/>
            <p:cNvSpPr>
              <a:spLocks/>
            </p:cNvSpPr>
            <p:nvPr/>
          </p:nvSpPr>
          <p:spPr bwMode="auto">
            <a:xfrm>
              <a:off x="1196" y="3793"/>
              <a:ext cx="365" cy="291"/>
            </a:xfrm>
            <a:custGeom>
              <a:avLst/>
              <a:gdLst>
                <a:gd name="T0" fmla="*/ 24 w 365"/>
                <a:gd name="T1" fmla="*/ 24 h 287"/>
                <a:gd name="T2" fmla="*/ 0 w 365"/>
                <a:gd name="T3" fmla="*/ 71 h 287"/>
                <a:gd name="T4" fmla="*/ 66 w 365"/>
                <a:gd name="T5" fmla="*/ 130 h 287"/>
                <a:gd name="T6" fmla="*/ 143 w 365"/>
                <a:gd name="T7" fmla="*/ 213 h 287"/>
                <a:gd name="T8" fmla="*/ 191 w 365"/>
                <a:gd name="T9" fmla="*/ 195 h 287"/>
                <a:gd name="T10" fmla="*/ 341 w 365"/>
                <a:gd name="T11" fmla="*/ 333 h 287"/>
                <a:gd name="T12" fmla="*/ 305 w 365"/>
                <a:gd name="T13" fmla="*/ 204 h 287"/>
                <a:gd name="T14" fmla="*/ 365 w 365"/>
                <a:gd name="T15" fmla="*/ 154 h 287"/>
                <a:gd name="T16" fmla="*/ 359 w 365"/>
                <a:gd name="T17" fmla="*/ 148 h 287"/>
                <a:gd name="T18" fmla="*/ 335 w 365"/>
                <a:gd name="T19" fmla="*/ 136 h 287"/>
                <a:gd name="T20" fmla="*/ 299 w 365"/>
                <a:gd name="T21" fmla="*/ 101 h 287"/>
                <a:gd name="T22" fmla="*/ 257 w 365"/>
                <a:gd name="T23" fmla="*/ 83 h 287"/>
                <a:gd name="T24" fmla="*/ 215 w 365"/>
                <a:gd name="T25" fmla="*/ 65 h 287"/>
                <a:gd name="T26" fmla="*/ 173 w 365"/>
                <a:gd name="T27" fmla="*/ 47 h 287"/>
                <a:gd name="T28" fmla="*/ 143 w 365"/>
                <a:gd name="T29" fmla="*/ 24 h 287"/>
                <a:gd name="T30" fmla="*/ 131 w 365"/>
                <a:gd name="T31" fmla="*/ 18 h 287"/>
                <a:gd name="T32" fmla="*/ 107 w 365"/>
                <a:gd name="T33" fmla="*/ 18 h 287"/>
                <a:gd name="T34" fmla="*/ 95 w 365"/>
                <a:gd name="T35" fmla="*/ 18 h 287"/>
                <a:gd name="T36" fmla="*/ 72 w 365"/>
                <a:gd name="T37" fmla="*/ 12 h 287"/>
                <a:gd name="T38" fmla="*/ 66 w 365"/>
                <a:gd name="T39" fmla="*/ 12 h 287"/>
                <a:gd name="T40" fmla="*/ 54 w 365"/>
                <a:gd name="T41" fmla="*/ 6 h 287"/>
                <a:gd name="T42" fmla="*/ 42 w 365"/>
                <a:gd name="T43" fmla="*/ 0 h 287"/>
                <a:gd name="T44" fmla="*/ 30 w 365"/>
                <a:gd name="T45" fmla="*/ 0 h 287"/>
                <a:gd name="T46" fmla="*/ 24 w 365"/>
                <a:gd name="T47" fmla="*/ 24 h 287"/>
                <a:gd name="T48" fmla="*/ 24 w 365"/>
                <a:gd name="T49" fmla="*/ 24 h 28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365" h="287">
                  <a:moveTo>
                    <a:pt x="24" y="24"/>
                  </a:moveTo>
                  <a:lnTo>
                    <a:pt x="0" y="60"/>
                  </a:lnTo>
                  <a:lnTo>
                    <a:pt x="66" y="108"/>
                  </a:lnTo>
                  <a:lnTo>
                    <a:pt x="143" y="180"/>
                  </a:lnTo>
                  <a:lnTo>
                    <a:pt x="191" y="168"/>
                  </a:lnTo>
                  <a:lnTo>
                    <a:pt x="341" y="287"/>
                  </a:lnTo>
                  <a:lnTo>
                    <a:pt x="305" y="174"/>
                  </a:lnTo>
                  <a:lnTo>
                    <a:pt x="365" y="132"/>
                  </a:lnTo>
                  <a:lnTo>
                    <a:pt x="359" y="126"/>
                  </a:lnTo>
                  <a:lnTo>
                    <a:pt x="335" y="114"/>
                  </a:lnTo>
                  <a:lnTo>
                    <a:pt x="299" y="90"/>
                  </a:lnTo>
                  <a:lnTo>
                    <a:pt x="257" y="72"/>
                  </a:lnTo>
                  <a:lnTo>
                    <a:pt x="215" y="54"/>
                  </a:lnTo>
                  <a:lnTo>
                    <a:pt x="173" y="36"/>
                  </a:lnTo>
                  <a:lnTo>
                    <a:pt x="143" y="24"/>
                  </a:lnTo>
                  <a:lnTo>
                    <a:pt x="131" y="18"/>
                  </a:lnTo>
                  <a:lnTo>
                    <a:pt x="107" y="18"/>
                  </a:lnTo>
                  <a:lnTo>
                    <a:pt x="95" y="18"/>
                  </a:lnTo>
                  <a:lnTo>
                    <a:pt x="72" y="12"/>
                  </a:lnTo>
                  <a:lnTo>
                    <a:pt x="66" y="12"/>
                  </a:lnTo>
                  <a:lnTo>
                    <a:pt x="54" y="6"/>
                  </a:lnTo>
                  <a:lnTo>
                    <a:pt x="42" y="0"/>
                  </a:lnTo>
                  <a:lnTo>
                    <a:pt x="30" y="0"/>
                  </a:lnTo>
                  <a:lnTo>
                    <a:pt x="24" y="2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5548" name="Freeform 17"/>
            <p:cNvSpPr>
              <a:spLocks/>
            </p:cNvSpPr>
            <p:nvPr/>
          </p:nvSpPr>
          <p:spPr bwMode="auto">
            <a:xfrm>
              <a:off x="1943" y="3829"/>
              <a:ext cx="2033" cy="499"/>
            </a:xfrm>
            <a:custGeom>
              <a:avLst/>
              <a:gdLst>
                <a:gd name="T0" fmla="*/ 186 w 2033"/>
                <a:gd name="T1" fmla="*/ 18 h 499"/>
                <a:gd name="T2" fmla="*/ 138 w 2033"/>
                <a:gd name="T3" fmla="*/ 6 h 499"/>
                <a:gd name="T4" fmla="*/ 96 w 2033"/>
                <a:gd name="T5" fmla="*/ 0 h 499"/>
                <a:gd name="T6" fmla="*/ 36 w 2033"/>
                <a:gd name="T7" fmla="*/ 0 h 499"/>
                <a:gd name="T8" fmla="*/ 12 w 2033"/>
                <a:gd name="T9" fmla="*/ 25 h 499"/>
                <a:gd name="T10" fmla="*/ 0 w 2033"/>
                <a:gd name="T11" fmla="*/ 128 h 499"/>
                <a:gd name="T12" fmla="*/ 60 w 2033"/>
                <a:gd name="T13" fmla="*/ 104 h 499"/>
                <a:gd name="T14" fmla="*/ 90 w 2033"/>
                <a:gd name="T15" fmla="*/ 134 h 499"/>
                <a:gd name="T16" fmla="*/ 150 w 2033"/>
                <a:gd name="T17" fmla="*/ 153 h 499"/>
                <a:gd name="T18" fmla="*/ 209 w 2033"/>
                <a:gd name="T19" fmla="*/ 273 h 499"/>
                <a:gd name="T20" fmla="*/ 401 w 2033"/>
                <a:gd name="T21" fmla="*/ 359 h 499"/>
                <a:gd name="T22" fmla="*/ 777 w 2033"/>
                <a:gd name="T23" fmla="*/ 359 h 499"/>
                <a:gd name="T24" fmla="*/ 2033 w 2033"/>
                <a:gd name="T25" fmla="*/ 499 h 499"/>
                <a:gd name="T26" fmla="*/ 2033 w 2033"/>
                <a:gd name="T27" fmla="*/ 499 h 499"/>
                <a:gd name="T28" fmla="*/ 1991 w 2033"/>
                <a:gd name="T29" fmla="*/ 493 h 499"/>
                <a:gd name="T30" fmla="*/ 676 w 2033"/>
                <a:gd name="T31" fmla="*/ 243 h 499"/>
                <a:gd name="T32" fmla="*/ 514 w 2033"/>
                <a:gd name="T33" fmla="*/ 159 h 499"/>
                <a:gd name="T34" fmla="*/ 425 w 2033"/>
                <a:gd name="T35" fmla="*/ 110 h 499"/>
                <a:gd name="T36" fmla="*/ 365 w 2033"/>
                <a:gd name="T37" fmla="*/ 92 h 499"/>
                <a:gd name="T38" fmla="*/ 281 w 2033"/>
                <a:gd name="T39" fmla="*/ 61 h 499"/>
                <a:gd name="T40" fmla="*/ 186 w 2033"/>
                <a:gd name="T41" fmla="*/ 18 h 499"/>
                <a:gd name="T42" fmla="*/ 186 w 2033"/>
                <a:gd name="T43" fmla="*/ 18 h 49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033" h="499">
                  <a:moveTo>
                    <a:pt x="186" y="18"/>
                  </a:moveTo>
                  <a:lnTo>
                    <a:pt x="138" y="6"/>
                  </a:lnTo>
                  <a:lnTo>
                    <a:pt x="96" y="0"/>
                  </a:lnTo>
                  <a:lnTo>
                    <a:pt x="36" y="0"/>
                  </a:lnTo>
                  <a:lnTo>
                    <a:pt x="12" y="25"/>
                  </a:lnTo>
                  <a:lnTo>
                    <a:pt x="0" y="128"/>
                  </a:lnTo>
                  <a:lnTo>
                    <a:pt x="60" y="104"/>
                  </a:lnTo>
                  <a:lnTo>
                    <a:pt x="90" y="134"/>
                  </a:lnTo>
                  <a:lnTo>
                    <a:pt x="150" y="153"/>
                  </a:lnTo>
                  <a:lnTo>
                    <a:pt x="209" y="273"/>
                  </a:lnTo>
                  <a:lnTo>
                    <a:pt x="401" y="359"/>
                  </a:lnTo>
                  <a:lnTo>
                    <a:pt x="777" y="359"/>
                  </a:lnTo>
                  <a:lnTo>
                    <a:pt x="2033" y="499"/>
                  </a:lnTo>
                  <a:lnTo>
                    <a:pt x="1991" y="493"/>
                  </a:lnTo>
                  <a:lnTo>
                    <a:pt x="676" y="243"/>
                  </a:lnTo>
                  <a:lnTo>
                    <a:pt x="514" y="159"/>
                  </a:lnTo>
                  <a:lnTo>
                    <a:pt x="425" y="110"/>
                  </a:lnTo>
                  <a:lnTo>
                    <a:pt x="365" y="92"/>
                  </a:lnTo>
                  <a:lnTo>
                    <a:pt x="281" y="61"/>
                  </a:lnTo>
                  <a:lnTo>
                    <a:pt x="186" y="1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5549" name="Freeform 18"/>
            <p:cNvSpPr>
              <a:spLocks/>
            </p:cNvSpPr>
            <p:nvPr/>
          </p:nvSpPr>
          <p:spPr bwMode="auto">
            <a:xfrm>
              <a:off x="1830" y="3823"/>
              <a:ext cx="71" cy="61"/>
            </a:xfrm>
            <a:custGeom>
              <a:avLst/>
              <a:gdLst>
                <a:gd name="T0" fmla="*/ 0 w 71"/>
                <a:gd name="T1" fmla="*/ 18 h 60"/>
                <a:gd name="T2" fmla="*/ 6 w 71"/>
                <a:gd name="T3" fmla="*/ 18 h 60"/>
                <a:gd name="T4" fmla="*/ 12 w 71"/>
                <a:gd name="T5" fmla="*/ 12 h 60"/>
                <a:gd name="T6" fmla="*/ 6 w 71"/>
                <a:gd name="T7" fmla="*/ 6 h 60"/>
                <a:gd name="T8" fmla="*/ 0 w 71"/>
                <a:gd name="T9" fmla="*/ 0 h 60"/>
                <a:gd name="T10" fmla="*/ 29 w 71"/>
                <a:gd name="T11" fmla="*/ 18 h 60"/>
                <a:gd name="T12" fmla="*/ 53 w 71"/>
                <a:gd name="T13" fmla="*/ 18 h 60"/>
                <a:gd name="T14" fmla="*/ 59 w 71"/>
                <a:gd name="T15" fmla="*/ 41 h 60"/>
                <a:gd name="T16" fmla="*/ 65 w 71"/>
                <a:gd name="T17" fmla="*/ 53 h 60"/>
                <a:gd name="T18" fmla="*/ 71 w 71"/>
                <a:gd name="T19" fmla="*/ 65 h 60"/>
                <a:gd name="T20" fmla="*/ 71 w 71"/>
                <a:gd name="T21" fmla="*/ 71 h 60"/>
                <a:gd name="T22" fmla="*/ 59 w 71"/>
                <a:gd name="T23" fmla="*/ 65 h 60"/>
                <a:gd name="T24" fmla="*/ 47 w 71"/>
                <a:gd name="T25" fmla="*/ 53 h 60"/>
                <a:gd name="T26" fmla="*/ 23 w 71"/>
                <a:gd name="T27" fmla="*/ 41 h 60"/>
                <a:gd name="T28" fmla="*/ 23 w 71"/>
                <a:gd name="T29" fmla="*/ 47 h 60"/>
                <a:gd name="T30" fmla="*/ 18 w 71"/>
                <a:gd name="T31" fmla="*/ 53 h 60"/>
                <a:gd name="T32" fmla="*/ 12 w 71"/>
                <a:gd name="T33" fmla="*/ 59 h 60"/>
                <a:gd name="T34" fmla="*/ 6 w 71"/>
                <a:gd name="T35" fmla="*/ 59 h 60"/>
                <a:gd name="T36" fmla="*/ 6 w 71"/>
                <a:gd name="T37" fmla="*/ 59 h 60"/>
                <a:gd name="T38" fmla="*/ 6 w 71"/>
                <a:gd name="T39" fmla="*/ 47 h 60"/>
                <a:gd name="T40" fmla="*/ 0 w 71"/>
                <a:gd name="T41" fmla="*/ 18 h 60"/>
                <a:gd name="T42" fmla="*/ 0 w 71"/>
                <a:gd name="T43" fmla="*/ 18 h 6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71" h="60">
                  <a:moveTo>
                    <a:pt x="0" y="18"/>
                  </a:moveTo>
                  <a:lnTo>
                    <a:pt x="6" y="18"/>
                  </a:lnTo>
                  <a:lnTo>
                    <a:pt x="12" y="12"/>
                  </a:lnTo>
                  <a:lnTo>
                    <a:pt x="6" y="6"/>
                  </a:lnTo>
                  <a:lnTo>
                    <a:pt x="0" y="0"/>
                  </a:lnTo>
                  <a:lnTo>
                    <a:pt x="29" y="18"/>
                  </a:lnTo>
                  <a:lnTo>
                    <a:pt x="53" y="18"/>
                  </a:lnTo>
                  <a:lnTo>
                    <a:pt x="59" y="30"/>
                  </a:lnTo>
                  <a:lnTo>
                    <a:pt x="65" y="42"/>
                  </a:lnTo>
                  <a:lnTo>
                    <a:pt x="71" y="54"/>
                  </a:lnTo>
                  <a:lnTo>
                    <a:pt x="71" y="60"/>
                  </a:lnTo>
                  <a:lnTo>
                    <a:pt x="59" y="54"/>
                  </a:lnTo>
                  <a:lnTo>
                    <a:pt x="47" y="42"/>
                  </a:lnTo>
                  <a:lnTo>
                    <a:pt x="23" y="30"/>
                  </a:lnTo>
                  <a:lnTo>
                    <a:pt x="23" y="36"/>
                  </a:lnTo>
                  <a:lnTo>
                    <a:pt x="18" y="42"/>
                  </a:lnTo>
                  <a:lnTo>
                    <a:pt x="12" y="48"/>
                  </a:lnTo>
                  <a:lnTo>
                    <a:pt x="6" y="48"/>
                  </a:lnTo>
                  <a:lnTo>
                    <a:pt x="6" y="36"/>
                  </a:lnTo>
                  <a:lnTo>
                    <a:pt x="0" y="1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5550" name="Freeform 19"/>
            <p:cNvSpPr>
              <a:spLocks/>
            </p:cNvSpPr>
            <p:nvPr/>
          </p:nvSpPr>
          <p:spPr bwMode="auto">
            <a:xfrm>
              <a:off x="855" y="3842"/>
              <a:ext cx="161" cy="164"/>
            </a:xfrm>
            <a:custGeom>
              <a:avLst/>
              <a:gdLst>
                <a:gd name="T0" fmla="*/ 30 w 161"/>
                <a:gd name="T1" fmla="*/ 0 h 162"/>
                <a:gd name="T2" fmla="*/ 48 w 161"/>
                <a:gd name="T3" fmla="*/ 6 h 162"/>
                <a:gd name="T4" fmla="*/ 72 w 161"/>
                <a:gd name="T5" fmla="*/ 6 h 162"/>
                <a:gd name="T6" fmla="*/ 114 w 161"/>
                <a:gd name="T7" fmla="*/ 12 h 162"/>
                <a:gd name="T8" fmla="*/ 96 w 161"/>
                <a:gd name="T9" fmla="*/ 65 h 162"/>
                <a:gd name="T10" fmla="*/ 96 w 161"/>
                <a:gd name="T11" fmla="*/ 71 h 162"/>
                <a:gd name="T12" fmla="*/ 102 w 161"/>
                <a:gd name="T13" fmla="*/ 83 h 162"/>
                <a:gd name="T14" fmla="*/ 108 w 161"/>
                <a:gd name="T15" fmla="*/ 95 h 162"/>
                <a:gd name="T16" fmla="*/ 120 w 161"/>
                <a:gd name="T17" fmla="*/ 107 h 162"/>
                <a:gd name="T18" fmla="*/ 143 w 161"/>
                <a:gd name="T19" fmla="*/ 128 h 162"/>
                <a:gd name="T20" fmla="*/ 155 w 161"/>
                <a:gd name="T21" fmla="*/ 160 h 162"/>
                <a:gd name="T22" fmla="*/ 161 w 161"/>
                <a:gd name="T23" fmla="*/ 178 h 162"/>
                <a:gd name="T24" fmla="*/ 161 w 161"/>
                <a:gd name="T25" fmla="*/ 184 h 162"/>
                <a:gd name="T26" fmla="*/ 96 w 161"/>
                <a:gd name="T27" fmla="*/ 113 h 162"/>
                <a:gd name="T28" fmla="*/ 30 w 161"/>
                <a:gd name="T29" fmla="*/ 65 h 162"/>
                <a:gd name="T30" fmla="*/ 0 w 161"/>
                <a:gd name="T31" fmla="*/ 0 h 162"/>
                <a:gd name="T32" fmla="*/ 30 w 161"/>
                <a:gd name="T33" fmla="*/ 0 h 162"/>
                <a:gd name="T34" fmla="*/ 30 w 161"/>
                <a:gd name="T35" fmla="*/ 0 h 16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61" h="162">
                  <a:moveTo>
                    <a:pt x="30" y="0"/>
                  </a:moveTo>
                  <a:lnTo>
                    <a:pt x="48" y="6"/>
                  </a:lnTo>
                  <a:lnTo>
                    <a:pt x="72" y="6"/>
                  </a:lnTo>
                  <a:lnTo>
                    <a:pt x="114" y="12"/>
                  </a:lnTo>
                  <a:lnTo>
                    <a:pt x="96" y="54"/>
                  </a:lnTo>
                  <a:lnTo>
                    <a:pt x="96" y="60"/>
                  </a:lnTo>
                  <a:lnTo>
                    <a:pt x="102" y="72"/>
                  </a:lnTo>
                  <a:lnTo>
                    <a:pt x="108" y="84"/>
                  </a:lnTo>
                  <a:lnTo>
                    <a:pt x="120" y="96"/>
                  </a:lnTo>
                  <a:lnTo>
                    <a:pt x="143" y="114"/>
                  </a:lnTo>
                  <a:lnTo>
                    <a:pt x="155" y="138"/>
                  </a:lnTo>
                  <a:lnTo>
                    <a:pt x="161" y="156"/>
                  </a:lnTo>
                  <a:lnTo>
                    <a:pt x="161" y="162"/>
                  </a:lnTo>
                  <a:lnTo>
                    <a:pt x="96" y="102"/>
                  </a:lnTo>
                  <a:lnTo>
                    <a:pt x="30" y="54"/>
                  </a:lnTo>
                  <a:lnTo>
                    <a:pt x="0" y="0"/>
                  </a:lnTo>
                  <a:lnTo>
                    <a:pt x="30"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5551" name="Freeform 20"/>
            <p:cNvSpPr>
              <a:spLocks/>
            </p:cNvSpPr>
            <p:nvPr/>
          </p:nvSpPr>
          <p:spPr bwMode="auto">
            <a:xfrm>
              <a:off x="706" y="3854"/>
              <a:ext cx="59" cy="61"/>
            </a:xfrm>
            <a:custGeom>
              <a:avLst/>
              <a:gdLst>
                <a:gd name="T0" fmla="*/ 59 w 59"/>
                <a:gd name="T1" fmla="*/ 6 h 60"/>
                <a:gd name="T2" fmla="*/ 41 w 59"/>
                <a:gd name="T3" fmla="*/ 41 h 60"/>
                <a:gd name="T4" fmla="*/ 41 w 59"/>
                <a:gd name="T5" fmla="*/ 47 h 60"/>
                <a:gd name="T6" fmla="*/ 47 w 59"/>
                <a:gd name="T7" fmla="*/ 53 h 60"/>
                <a:gd name="T8" fmla="*/ 53 w 59"/>
                <a:gd name="T9" fmla="*/ 65 h 60"/>
                <a:gd name="T10" fmla="*/ 53 w 59"/>
                <a:gd name="T11" fmla="*/ 71 h 60"/>
                <a:gd name="T12" fmla="*/ 47 w 59"/>
                <a:gd name="T13" fmla="*/ 65 h 60"/>
                <a:gd name="T14" fmla="*/ 35 w 59"/>
                <a:gd name="T15" fmla="*/ 59 h 60"/>
                <a:gd name="T16" fmla="*/ 23 w 59"/>
                <a:gd name="T17" fmla="*/ 47 h 60"/>
                <a:gd name="T18" fmla="*/ 17 w 59"/>
                <a:gd name="T19" fmla="*/ 41 h 60"/>
                <a:gd name="T20" fmla="*/ 0 w 59"/>
                <a:gd name="T21" fmla="*/ 0 h 60"/>
                <a:gd name="T22" fmla="*/ 59 w 59"/>
                <a:gd name="T23" fmla="*/ 6 h 60"/>
                <a:gd name="T24" fmla="*/ 59 w 59"/>
                <a:gd name="T25" fmla="*/ 6 h 6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9" h="60">
                  <a:moveTo>
                    <a:pt x="59" y="6"/>
                  </a:moveTo>
                  <a:lnTo>
                    <a:pt x="41" y="30"/>
                  </a:lnTo>
                  <a:lnTo>
                    <a:pt x="41" y="36"/>
                  </a:lnTo>
                  <a:lnTo>
                    <a:pt x="47" y="42"/>
                  </a:lnTo>
                  <a:lnTo>
                    <a:pt x="53" y="54"/>
                  </a:lnTo>
                  <a:lnTo>
                    <a:pt x="53" y="60"/>
                  </a:lnTo>
                  <a:lnTo>
                    <a:pt x="47" y="54"/>
                  </a:lnTo>
                  <a:lnTo>
                    <a:pt x="35" y="48"/>
                  </a:lnTo>
                  <a:lnTo>
                    <a:pt x="23" y="36"/>
                  </a:lnTo>
                  <a:lnTo>
                    <a:pt x="17" y="30"/>
                  </a:lnTo>
                  <a:lnTo>
                    <a:pt x="0" y="0"/>
                  </a:lnTo>
                  <a:lnTo>
                    <a:pt x="59" y="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5552" name="Freeform 21"/>
            <p:cNvSpPr>
              <a:spLocks/>
            </p:cNvSpPr>
            <p:nvPr/>
          </p:nvSpPr>
          <p:spPr bwMode="auto">
            <a:xfrm>
              <a:off x="395" y="3811"/>
              <a:ext cx="245" cy="207"/>
            </a:xfrm>
            <a:custGeom>
              <a:avLst/>
              <a:gdLst>
                <a:gd name="T0" fmla="*/ 233 w 245"/>
                <a:gd name="T1" fmla="*/ 47 h 204"/>
                <a:gd name="T2" fmla="*/ 245 w 245"/>
                <a:gd name="T3" fmla="*/ 53 h 204"/>
                <a:gd name="T4" fmla="*/ 209 w 245"/>
                <a:gd name="T5" fmla="*/ 95 h 204"/>
                <a:gd name="T6" fmla="*/ 143 w 245"/>
                <a:gd name="T7" fmla="*/ 154 h 204"/>
                <a:gd name="T8" fmla="*/ 167 w 245"/>
                <a:gd name="T9" fmla="*/ 182 h 204"/>
                <a:gd name="T10" fmla="*/ 179 w 245"/>
                <a:gd name="T11" fmla="*/ 237 h 204"/>
                <a:gd name="T12" fmla="*/ 77 w 245"/>
                <a:gd name="T13" fmla="*/ 154 h 204"/>
                <a:gd name="T14" fmla="*/ 47 w 245"/>
                <a:gd name="T15" fmla="*/ 95 h 204"/>
                <a:gd name="T16" fmla="*/ 89 w 245"/>
                <a:gd name="T17" fmla="*/ 77 h 204"/>
                <a:gd name="T18" fmla="*/ 59 w 245"/>
                <a:gd name="T19" fmla="*/ 47 h 204"/>
                <a:gd name="T20" fmla="*/ 0 w 245"/>
                <a:gd name="T21" fmla="*/ 12 h 204"/>
                <a:gd name="T22" fmla="*/ 0 w 245"/>
                <a:gd name="T23" fmla="*/ 0 h 204"/>
                <a:gd name="T24" fmla="*/ 6 w 245"/>
                <a:gd name="T25" fmla="*/ 0 h 204"/>
                <a:gd name="T26" fmla="*/ 12 w 245"/>
                <a:gd name="T27" fmla="*/ 0 h 204"/>
                <a:gd name="T28" fmla="*/ 47 w 245"/>
                <a:gd name="T29" fmla="*/ 6 h 204"/>
                <a:gd name="T30" fmla="*/ 77 w 245"/>
                <a:gd name="T31" fmla="*/ 6 h 204"/>
                <a:gd name="T32" fmla="*/ 83 w 245"/>
                <a:gd name="T33" fmla="*/ 6 h 204"/>
                <a:gd name="T34" fmla="*/ 89 w 245"/>
                <a:gd name="T35" fmla="*/ 6 h 204"/>
                <a:gd name="T36" fmla="*/ 101 w 245"/>
                <a:gd name="T37" fmla="*/ 12 h 204"/>
                <a:gd name="T38" fmla="*/ 125 w 245"/>
                <a:gd name="T39" fmla="*/ 12 h 204"/>
                <a:gd name="T40" fmla="*/ 143 w 245"/>
                <a:gd name="T41" fmla="*/ 18 h 204"/>
                <a:gd name="T42" fmla="*/ 149 w 245"/>
                <a:gd name="T43" fmla="*/ 18 h 204"/>
                <a:gd name="T44" fmla="*/ 149 w 245"/>
                <a:gd name="T45" fmla="*/ 18 h 204"/>
                <a:gd name="T46" fmla="*/ 203 w 245"/>
                <a:gd name="T47" fmla="*/ 24 h 204"/>
                <a:gd name="T48" fmla="*/ 233 w 245"/>
                <a:gd name="T49" fmla="*/ 47 h 204"/>
                <a:gd name="T50" fmla="*/ 233 w 245"/>
                <a:gd name="T51" fmla="*/ 47 h 20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5" h="204">
                  <a:moveTo>
                    <a:pt x="233" y="36"/>
                  </a:moveTo>
                  <a:lnTo>
                    <a:pt x="245" y="42"/>
                  </a:lnTo>
                  <a:lnTo>
                    <a:pt x="209" y="84"/>
                  </a:lnTo>
                  <a:lnTo>
                    <a:pt x="143" y="132"/>
                  </a:lnTo>
                  <a:lnTo>
                    <a:pt x="167" y="156"/>
                  </a:lnTo>
                  <a:lnTo>
                    <a:pt x="179" y="204"/>
                  </a:lnTo>
                  <a:lnTo>
                    <a:pt x="77" y="132"/>
                  </a:lnTo>
                  <a:lnTo>
                    <a:pt x="47" y="84"/>
                  </a:lnTo>
                  <a:lnTo>
                    <a:pt x="89" y="66"/>
                  </a:lnTo>
                  <a:lnTo>
                    <a:pt x="59" y="36"/>
                  </a:lnTo>
                  <a:lnTo>
                    <a:pt x="0" y="12"/>
                  </a:lnTo>
                  <a:lnTo>
                    <a:pt x="0" y="0"/>
                  </a:lnTo>
                  <a:lnTo>
                    <a:pt x="6" y="0"/>
                  </a:lnTo>
                  <a:lnTo>
                    <a:pt x="12" y="0"/>
                  </a:lnTo>
                  <a:lnTo>
                    <a:pt x="47" y="6"/>
                  </a:lnTo>
                  <a:lnTo>
                    <a:pt x="77" y="6"/>
                  </a:lnTo>
                  <a:lnTo>
                    <a:pt x="83" y="6"/>
                  </a:lnTo>
                  <a:lnTo>
                    <a:pt x="89" y="6"/>
                  </a:lnTo>
                  <a:lnTo>
                    <a:pt x="101" y="12"/>
                  </a:lnTo>
                  <a:lnTo>
                    <a:pt x="125" y="12"/>
                  </a:lnTo>
                  <a:lnTo>
                    <a:pt x="143" y="18"/>
                  </a:lnTo>
                  <a:lnTo>
                    <a:pt x="149" y="18"/>
                  </a:lnTo>
                  <a:lnTo>
                    <a:pt x="203" y="24"/>
                  </a:lnTo>
                  <a:lnTo>
                    <a:pt x="233" y="3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92182" name="Rectangle 22"/>
          <p:cNvSpPr>
            <a:spLocks noGrp="1" noChangeArrowheads="1"/>
          </p:cNvSpPr>
          <p:nvPr>
            <p:ph type="title"/>
          </p:nvPr>
        </p:nvSpPr>
        <p:spPr bwMode="auto">
          <a:xfrm>
            <a:off x="457200" y="228600"/>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5543" name="Rectangle 23"/>
          <p:cNvSpPr>
            <a:spLocks noGrp="1" noChangeArrowheads="1"/>
          </p:cNvSpPr>
          <p:nvPr>
            <p:ph type="body" idx="1"/>
          </p:nvPr>
        </p:nvSpPr>
        <p:spPr bwMode="auto">
          <a:xfrm>
            <a:off x="457200" y="1600200"/>
            <a:ext cx="82296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2184" name="Rectangle 24"/>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effectLst>
                  <a:outerShdw blurRad="38100" dist="38100" dir="2700000" algn="tl">
                    <a:srgbClr val="000000"/>
                  </a:outerShdw>
                </a:effectLst>
                <a:latin typeface="+mn-lt"/>
                <a:ea typeface="+mn-ea"/>
                <a:cs typeface="+mn-cs"/>
              </a:defRPr>
            </a:lvl1pPr>
          </a:lstStyle>
          <a:p>
            <a:pPr>
              <a:defRPr/>
            </a:pPr>
            <a:endParaRPr lang="en-US"/>
          </a:p>
        </p:txBody>
      </p:sp>
      <p:sp>
        <p:nvSpPr>
          <p:cNvPr id="92185" name="Rectangle 2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effectLst>
                  <a:outerShdw blurRad="38100" dist="38100" dir="2700000" algn="tl">
                    <a:srgbClr val="000000"/>
                  </a:outerShdw>
                </a:effectLst>
                <a:latin typeface="+mn-lt"/>
                <a:ea typeface="+mn-ea"/>
                <a:cs typeface="+mn-cs"/>
              </a:defRPr>
            </a:lvl1pPr>
          </a:lstStyle>
          <a:p>
            <a:pPr>
              <a:defRPr/>
            </a:pPr>
            <a:endParaRPr lang="en-US"/>
          </a:p>
        </p:txBody>
      </p:sp>
      <p:sp>
        <p:nvSpPr>
          <p:cNvPr id="92186" name="Rectangle 26"/>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effectLst>
                  <a:outerShdw blurRad="38100" dist="38100" dir="2700000" algn="tl">
                    <a:srgbClr val="000000"/>
                  </a:outerShdw>
                </a:effectLst>
                <a:latin typeface="Arial" charset="0"/>
              </a:defRPr>
            </a:lvl1pPr>
          </a:lstStyle>
          <a:p>
            <a:pPr>
              <a:defRPr/>
            </a:pPr>
            <a:fld id="{668C68FE-5E52-4C42-AA8A-C59EFBF8A577}"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6442" r:id="rId1"/>
    <p:sldLayoutId id="2147486373" r:id="rId2"/>
    <p:sldLayoutId id="2147486374" r:id="rId3"/>
    <p:sldLayoutId id="2147486375" r:id="rId4"/>
    <p:sldLayoutId id="2147486376" r:id="rId5"/>
    <p:sldLayoutId id="2147486377" r:id="rId6"/>
    <p:sldLayoutId id="2147486378" r:id="rId7"/>
    <p:sldLayoutId id="2147486379" r:id="rId8"/>
    <p:sldLayoutId id="2147486380" r:id="rId9"/>
    <p:sldLayoutId id="2147486381" r:id="rId10"/>
    <p:sldLayoutId id="2147486382"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0" charset="-128"/>
          <a:cs typeface="ＭＳ Ｐゴシック" pitchFamily="-110"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0" charset="-128"/>
          <a:cs typeface="ＭＳ Ｐゴシック" pitchFamily="-110"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0" charset="-128"/>
          <a:cs typeface="ＭＳ Ｐゴシック" pitchFamily="-110"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0" charset="-128"/>
          <a:cs typeface="ＭＳ Ｐゴシック" pitchFamily="-110"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0" charset="-128"/>
          <a:cs typeface="ＭＳ Ｐゴシック" pitchFamily="-110"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mn-lt"/>
          <a:ea typeface="ＭＳ Ｐゴシック" pitchFamily="-110" charset="-128"/>
          <a:cs typeface="ＭＳ Ｐゴシック" pitchFamily="-110"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lr>
          <a:schemeClr val="tx2"/>
        </a:buClr>
        <a:buChar char="•"/>
        <a:defRPr sz="2400">
          <a:solidFill>
            <a:schemeClr val="tx1"/>
          </a:solidFill>
          <a:latin typeface="+mn-lt"/>
          <a:ea typeface="ＭＳ Ｐゴシック" charset="0"/>
          <a:cs typeface="Geneva" charset="-128"/>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charset="-128"/>
          <a:cs typeface="ＭＳ Ｐゴシック" charset="-128"/>
        </a:defRPr>
      </a:lvl5pPr>
      <a:lvl6pPr marL="2514600" indent="-228600" algn="l" rtl="0" fontAlgn="base">
        <a:spcBef>
          <a:spcPct val="20000"/>
        </a:spcBef>
        <a:spcAft>
          <a:spcPct val="0"/>
        </a:spcAft>
        <a:buClr>
          <a:schemeClr val="tx2"/>
        </a:buClr>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lr>
          <a:schemeClr val="tx2"/>
        </a:buClr>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lr>
          <a:schemeClr val="tx2"/>
        </a:buClr>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lr>
          <a:schemeClr val="tx2"/>
        </a:buClr>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4450" name="Rectangle 2"/>
          <p:cNvSpPr>
            <a:spLocks noGrp="1" noChangeArrowheads="1"/>
          </p:cNvSpPr>
          <p:nvPr>
            <p:ph type="title"/>
          </p:nvPr>
        </p:nvSpPr>
        <p:spPr bwMode="auto">
          <a:xfrm>
            <a:off x="457200" y="381000"/>
            <a:ext cx="8229600" cy="13716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4451" name="Rectangle 3"/>
          <p:cNvSpPr>
            <a:spLocks noGrp="1" noChangeArrowheads="1"/>
          </p:cNvSpPr>
          <p:nvPr>
            <p:ph type="body" idx="1"/>
          </p:nvPr>
        </p:nvSpPr>
        <p:spPr bwMode="auto">
          <a:xfrm>
            <a:off x="457200" y="1981200"/>
            <a:ext cx="82296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445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effectLst>
                  <a:outerShdw blurRad="38100" dist="38100" dir="2700000" algn="tl">
                    <a:srgbClr val="000000"/>
                  </a:outerShdw>
                </a:effectLst>
                <a:latin typeface="Arial" pitchFamily="-111" charset="0"/>
                <a:ea typeface="+mn-ea"/>
                <a:cs typeface="+mn-cs"/>
              </a:defRPr>
            </a:lvl1pPr>
          </a:lstStyle>
          <a:p>
            <a:pPr>
              <a:defRPr/>
            </a:pPr>
            <a:endParaRPr lang="en-US"/>
          </a:p>
        </p:txBody>
      </p:sp>
      <p:sp>
        <p:nvSpPr>
          <p:cNvPr id="10445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effectLst>
                  <a:outerShdw blurRad="38100" dist="38100" dir="2700000" algn="tl">
                    <a:srgbClr val="000000"/>
                  </a:outerShdw>
                </a:effectLst>
                <a:latin typeface="Arial" pitchFamily="-111" charset="0"/>
                <a:ea typeface="+mn-ea"/>
                <a:cs typeface="+mn-cs"/>
              </a:defRPr>
            </a:lvl1pPr>
          </a:lstStyle>
          <a:p>
            <a:pPr>
              <a:defRPr/>
            </a:pPr>
            <a:endParaRPr lang="en-US"/>
          </a:p>
        </p:txBody>
      </p:sp>
      <p:sp>
        <p:nvSpPr>
          <p:cNvPr id="10445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effectLst>
                  <a:outerShdw blurRad="38100" dist="38100" dir="2700000" algn="tl">
                    <a:srgbClr val="000000"/>
                  </a:outerShdw>
                </a:effectLst>
                <a:latin typeface="Arial" charset="0"/>
              </a:defRPr>
            </a:lvl1pPr>
          </a:lstStyle>
          <a:p>
            <a:pPr>
              <a:defRPr/>
            </a:pPr>
            <a:fld id="{856FC1C1-4D43-6547-B9D6-21B5D146FB35}"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6383" r:id="rId1"/>
    <p:sldLayoutId id="2147486384" r:id="rId2"/>
    <p:sldLayoutId id="2147486385" r:id="rId3"/>
    <p:sldLayoutId id="2147486386" r:id="rId4"/>
    <p:sldLayoutId id="2147486387" r:id="rId5"/>
    <p:sldLayoutId id="2147486388" r:id="rId6"/>
    <p:sldLayoutId id="2147486389" r:id="rId7"/>
    <p:sldLayoutId id="2147486390" r:id="rId8"/>
    <p:sldLayoutId id="2147486391" r:id="rId9"/>
    <p:sldLayoutId id="2147486392" r:id="rId10"/>
    <p:sldLayoutId id="2147486393"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0" charset="-128"/>
          <a:cs typeface="ＭＳ Ｐゴシック" pitchFamily="-110"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0" charset="-128"/>
          <a:cs typeface="ＭＳ Ｐゴシック" pitchFamily="-110"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0" charset="-128"/>
          <a:cs typeface="ＭＳ Ｐゴシック" pitchFamily="-110"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0" charset="-128"/>
          <a:cs typeface="ＭＳ Ｐゴシック" pitchFamily="-110"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0" charset="-128"/>
          <a:cs typeface="ＭＳ Ｐゴシック" pitchFamily="-110"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9pPr>
    </p:titleStyle>
    <p:bodyStyle>
      <a:lvl1pPr marL="342900" indent="-342900" algn="l" rtl="0" eaLnBrk="0" fontAlgn="base" hangingPunct="0">
        <a:spcBef>
          <a:spcPct val="20000"/>
        </a:spcBef>
        <a:spcAft>
          <a:spcPct val="0"/>
        </a:spcAft>
        <a:buClr>
          <a:schemeClr val="hlink"/>
        </a:buClr>
        <a:buSzPct val="65000"/>
        <a:buFont typeface="Wingdings" charset="0"/>
        <a:buChar char="n"/>
        <a:defRPr sz="3200">
          <a:solidFill>
            <a:schemeClr val="tx1"/>
          </a:solidFill>
          <a:effectLst>
            <a:outerShdw blurRad="38100" dist="38100" dir="2700000" algn="tl">
              <a:srgbClr val="000000"/>
            </a:outerShdw>
          </a:effectLst>
          <a:latin typeface="+mn-lt"/>
          <a:ea typeface="ＭＳ Ｐゴシック" pitchFamily="-110" charset="-128"/>
          <a:cs typeface="ＭＳ Ｐゴシック" pitchFamily="-110" charset="-128"/>
        </a:defRPr>
      </a:lvl1pPr>
      <a:lvl2pPr marL="742950" indent="-285750" algn="l" rtl="0" eaLnBrk="0" fontAlgn="base" hangingPunct="0">
        <a:spcBef>
          <a:spcPct val="20000"/>
        </a:spcBef>
        <a:spcAft>
          <a:spcPct val="0"/>
        </a:spcAft>
        <a:buClr>
          <a:schemeClr val="folHlink"/>
        </a:buClr>
        <a:buSzPct val="65000"/>
        <a:buFont typeface="Wingdings" charset="0"/>
        <a:buChar char="n"/>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hlink"/>
        </a:buClr>
        <a:buSzPct val="65000"/>
        <a:buFont typeface="Wingdings" charset="0"/>
        <a:buChar char="n"/>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hlink"/>
        </a:buClr>
        <a:buSzPct val="65000"/>
        <a:buFont typeface="Wingdings" charset="0"/>
        <a:buChar char="n"/>
        <a:defRPr sz="2000">
          <a:solidFill>
            <a:schemeClr val="tx1"/>
          </a:solidFill>
          <a:effectLst>
            <a:outerShdw blurRad="38100" dist="38100" dir="2700000" algn="tl">
              <a:srgbClr val="000000"/>
            </a:outerShdw>
          </a:effectLst>
          <a:latin typeface="+mn-lt"/>
          <a:ea typeface="ＭＳ Ｐゴシック" charset="-128"/>
          <a:cs typeface="ＭＳ Ｐゴシック" charset="-128"/>
        </a:defRPr>
      </a:lvl5pPr>
      <a:lvl6pPr marL="2514600" indent="-228600" algn="l" rtl="0" fontAlgn="base">
        <a:spcBef>
          <a:spcPct val="20000"/>
        </a:spcBef>
        <a:spcAft>
          <a:spcPct val="0"/>
        </a:spcAft>
        <a:buClr>
          <a:schemeClr val="hlink"/>
        </a:buClr>
        <a:buSzPct val="65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hlink"/>
        </a:buClr>
        <a:buSzPct val="65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hlink"/>
        </a:buClr>
        <a:buSzPct val="65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hlink"/>
        </a:buClr>
        <a:buSzPct val="65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5954" name="Rectangle 1026"/>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pitchFamily="-111" charset="0"/>
                <a:ea typeface="+mn-ea"/>
                <a:cs typeface="+mn-cs"/>
              </a:defRPr>
            </a:lvl1pPr>
          </a:lstStyle>
          <a:p>
            <a:pPr>
              <a:defRPr/>
            </a:pPr>
            <a:endParaRPr lang="en-US"/>
          </a:p>
        </p:txBody>
      </p:sp>
      <p:sp>
        <p:nvSpPr>
          <p:cNvPr id="125955" name="Rectangle 1027"/>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charset="0"/>
              </a:defRPr>
            </a:lvl1pPr>
          </a:lstStyle>
          <a:p>
            <a:pPr>
              <a:defRPr/>
            </a:pPr>
            <a:fld id="{67619121-68BE-7145-AC1F-4BEF9A82428E}" type="slidenum">
              <a:rPr lang="en-US"/>
              <a:pPr>
                <a:defRPr/>
              </a:pPr>
              <a:t>‹#›</a:t>
            </a:fld>
            <a:endParaRPr lang="en-US"/>
          </a:p>
        </p:txBody>
      </p:sp>
      <p:grpSp>
        <p:nvGrpSpPr>
          <p:cNvPr id="90116" name="Group 1028"/>
          <p:cNvGrpSpPr>
            <a:grpSpLocks/>
          </p:cNvGrpSpPr>
          <p:nvPr/>
        </p:nvGrpSpPr>
        <p:grpSpPr bwMode="auto">
          <a:xfrm>
            <a:off x="0" y="0"/>
            <a:ext cx="9140825" cy="6850063"/>
            <a:chOff x="0" y="0"/>
            <a:chExt cx="5758" cy="4315"/>
          </a:xfrm>
        </p:grpSpPr>
        <p:grpSp>
          <p:nvGrpSpPr>
            <p:cNvPr id="90120" name="Group 1029"/>
            <p:cNvGrpSpPr>
              <a:grpSpLocks/>
            </p:cNvGrpSpPr>
            <p:nvPr userDrawn="1"/>
          </p:nvGrpSpPr>
          <p:grpSpPr bwMode="auto">
            <a:xfrm>
              <a:off x="1728" y="2230"/>
              <a:ext cx="4027" cy="2085"/>
              <a:chOff x="1728" y="2230"/>
              <a:chExt cx="4027" cy="2085"/>
            </a:xfrm>
          </p:grpSpPr>
          <p:sp>
            <p:nvSpPr>
              <p:cNvPr id="125958" name="Freeform 1030"/>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latin typeface="Comic Sans MS" pitchFamily="-111" charset="0"/>
                  <a:ea typeface="+mn-ea"/>
                  <a:cs typeface="+mn-cs"/>
                </a:endParaRPr>
              </a:p>
            </p:txBody>
          </p:sp>
          <p:sp>
            <p:nvSpPr>
              <p:cNvPr id="125959" name="Freeform 1031"/>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latin typeface="Comic Sans MS" pitchFamily="-111" charset="0"/>
                  <a:ea typeface="+mn-ea"/>
                  <a:cs typeface="+mn-cs"/>
                </a:endParaRPr>
              </a:p>
            </p:txBody>
          </p:sp>
          <p:sp>
            <p:nvSpPr>
              <p:cNvPr id="125960" name="Freeform 1032"/>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latin typeface="Comic Sans MS" pitchFamily="-111" charset="0"/>
                  <a:ea typeface="+mn-ea"/>
                  <a:cs typeface="+mn-cs"/>
                </a:endParaRPr>
              </a:p>
            </p:txBody>
          </p:sp>
          <p:sp>
            <p:nvSpPr>
              <p:cNvPr id="90126" name="Freeform 1033"/>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5962" name="Freeform 1034"/>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latin typeface="Comic Sans MS" pitchFamily="-111" charset="0"/>
                  <a:ea typeface="+mn-ea"/>
                  <a:cs typeface="+mn-cs"/>
                </a:endParaRPr>
              </a:p>
            </p:txBody>
          </p:sp>
        </p:grpSp>
        <p:sp>
          <p:nvSpPr>
            <p:cNvPr id="125963" name="Freeform 1035"/>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latin typeface="Comic Sans MS" pitchFamily="-111" charset="0"/>
                <a:ea typeface="+mn-ea"/>
                <a:cs typeface="+mn-cs"/>
              </a:endParaRPr>
            </a:p>
          </p:txBody>
        </p:sp>
        <p:sp>
          <p:nvSpPr>
            <p:cNvPr id="90122" name="Freeform 1036"/>
            <p:cNvSpPr>
              <a:spLocks/>
            </p:cNvSpPr>
            <p:nvPr/>
          </p:nvSpPr>
          <p:spPr bwMode="hidden">
            <a:xfrm>
              <a:off x="0" y="0"/>
              <a:ext cx="5758" cy="1776"/>
            </a:xfrm>
            <a:custGeom>
              <a:avLst/>
              <a:gdLst>
                <a:gd name="T0" fmla="*/ 0 w 5740"/>
                <a:gd name="T1" fmla="*/ 0 h 1906"/>
                <a:gd name="T2" fmla="*/ 0 w 5740"/>
                <a:gd name="T3" fmla="*/ 877 h 1906"/>
                <a:gd name="T4" fmla="*/ 5940 w 5740"/>
                <a:gd name="T5" fmla="*/ 877 h 1906"/>
                <a:gd name="T6" fmla="*/ 5940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125965" name="Rectangle 1037"/>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25966" name="Rectangle 1038"/>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Arial" pitchFamily="-111" charset="0"/>
                <a:ea typeface="+mn-ea"/>
                <a:cs typeface="+mn-cs"/>
              </a:defRPr>
            </a:lvl1pPr>
          </a:lstStyle>
          <a:p>
            <a:pPr>
              <a:defRPr/>
            </a:pPr>
            <a:endParaRPr lang="en-US"/>
          </a:p>
        </p:txBody>
      </p:sp>
      <p:sp>
        <p:nvSpPr>
          <p:cNvPr id="125967" name="Rectangle 1039"/>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6443" r:id="rId1"/>
    <p:sldLayoutId id="2147486394" r:id="rId2"/>
    <p:sldLayoutId id="2147486395" r:id="rId3"/>
    <p:sldLayoutId id="2147486396" r:id="rId4"/>
    <p:sldLayoutId id="2147486397" r:id="rId5"/>
    <p:sldLayoutId id="2147486398" r:id="rId6"/>
    <p:sldLayoutId id="2147486399" r:id="rId7"/>
    <p:sldLayoutId id="2147486400" r:id="rId8"/>
    <p:sldLayoutId id="2147486401" r:id="rId9"/>
    <p:sldLayoutId id="2147486402" r:id="rId10"/>
    <p:sldLayoutId id="2147486403" r:id="rId11"/>
    <p:sldLayoutId id="2147486404" r:id="rId12"/>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pitchFamily="-110" charset="-128"/>
          <a:cs typeface="ＭＳ Ｐゴシック" pitchFamily="-110" charset="-128"/>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pitchFamily="-110" charset="-128"/>
          <a:cs typeface="ＭＳ Ｐゴシック" pitchFamily="-110"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pitchFamily="-110" charset="-128"/>
          <a:cs typeface="ＭＳ Ｐゴシック" pitchFamily="-110"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pitchFamily="-110" charset="-128"/>
          <a:cs typeface="ＭＳ Ｐゴシック" pitchFamily="-110"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pitchFamily="-110" charset="-128"/>
          <a:cs typeface="ＭＳ Ｐゴシック" pitchFamily="-110"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mn-lt"/>
          <a:ea typeface="ＭＳ Ｐゴシック" pitchFamily="-110" charset="-128"/>
          <a:cs typeface="ＭＳ Ｐゴシック" pitchFamily="-110" charset="-128"/>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ＭＳ Ｐゴシック" charset="-128"/>
          <a:cs typeface="ＭＳ Ｐゴシック" charset="-128"/>
        </a:defRPr>
      </a:lvl5pPr>
      <a:lvl6pPr marL="2514600" indent="-228600"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39216"/>
                <a:invGamma/>
              </a:schemeClr>
            </a:gs>
          </a:gsLst>
          <a:lin ang="5400000" scaled="1"/>
        </a:gradFill>
        <a:effectLst/>
      </p:bgPr>
    </p:bg>
    <p:spTree>
      <p:nvGrpSpPr>
        <p:cNvPr id="1" name=""/>
        <p:cNvGrpSpPr/>
        <p:nvPr/>
      </p:nvGrpSpPr>
      <p:grpSpPr>
        <a:xfrm>
          <a:off x="0" y="0"/>
          <a:ext cx="0" cy="0"/>
          <a:chOff x="0" y="0"/>
          <a:chExt cx="0" cy="0"/>
        </a:xfrm>
      </p:grpSpPr>
      <p:grpSp>
        <p:nvGrpSpPr>
          <p:cNvPr id="103426" name="Group 2"/>
          <p:cNvGrpSpPr>
            <a:grpSpLocks/>
          </p:cNvGrpSpPr>
          <p:nvPr/>
        </p:nvGrpSpPr>
        <p:grpSpPr bwMode="auto">
          <a:xfrm>
            <a:off x="1588" y="0"/>
            <a:ext cx="9148762" cy="6851650"/>
            <a:chOff x="1" y="0"/>
            <a:chExt cx="5763" cy="4316"/>
          </a:xfrm>
        </p:grpSpPr>
        <p:sp>
          <p:nvSpPr>
            <p:cNvPr id="155651" name="Freeform 3"/>
            <p:cNvSpPr>
              <a:spLocks/>
            </p:cNvSpPr>
            <p:nvPr/>
          </p:nvSpPr>
          <p:spPr bwMode="hidden">
            <a:xfrm>
              <a:off x="5045" y="2626"/>
              <a:ext cx="719" cy="1690"/>
            </a:xfrm>
            <a:custGeom>
              <a:avLst/>
              <a:gdLst/>
              <a:ahLst/>
              <a:cxnLst>
                <a:cxn ang="0">
                  <a:pos x="717" y="72"/>
                </a:cxn>
                <a:cxn ang="0">
                  <a:pos x="717" y="0"/>
                </a:cxn>
                <a:cxn ang="0">
                  <a:pos x="699" y="101"/>
                </a:cxn>
                <a:cxn ang="0">
                  <a:pos x="675" y="209"/>
                </a:cxn>
                <a:cxn ang="0">
                  <a:pos x="627" y="389"/>
                </a:cxn>
                <a:cxn ang="0">
                  <a:pos x="574" y="569"/>
                </a:cxn>
                <a:cxn ang="0">
                  <a:pos x="502" y="749"/>
                </a:cxn>
                <a:cxn ang="0">
                  <a:pos x="424" y="935"/>
                </a:cxn>
                <a:cxn ang="0">
                  <a:pos x="334" y="1121"/>
                </a:cxn>
                <a:cxn ang="0">
                  <a:pos x="233" y="1312"/>
                </a:cxn>
                <a:cxn ang="0">
                  <a:pos x="125" y="1498"/>
                </a:cxn>
                <a:cxn ang="0">
                  <a:pos x="0" y="1690"/>
                </a:cxn>
                <a:cxn ang="0">
                  <a:pos x="11" y="1690"/>
                </a:cxn>
                <a:cxn ang="0">
                  <a:pos x="137" y="1498"/>
                </a:cxn>
                <a:cxn ang="0">
                  <a:pos x="245" y="1312"/>
                </a:cxn>
                <a:cxn ang="0">
                  <a:pos x="346" y="1121"/>
                </a:cxn>
                <a:cxn ang="0">
                  <a:pos x="436" y="935"/>
                </a:cxn>
                <a:cxn ang="0">
                  <a:pos x="514" y="749"/>
                </a:cxn>
                <a:cxn ang="0">
                  <a:pos x="585" y="569"/>
                </a:cxn>
                <a:cxn ang="0">
                  <a:pos x="639" y="389"/>
                </a:cxn>
                <a:cxn ang="0">
                  <a:pos x="687" y="209"/>
                </a:cxn>
                <a:cxn ang="0">
                  <a:pos x="705" y="143"/>
                </a:cxn>
                <a:cxn ang="0">
                  <a:pos x="717" y="72"/>
                </a:cxn>
                <a:cxn ang="0">
                  <a:pos x="717" y="72"/>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latin typeface="Comic Sans MS" pitchFamily="-111" charset="0"/>
                <a:ea typeface="+mn-ea"/>
                <a:cs typeface="+mn-cs"/>
              </a:endParaRPr>
            </a:p>
          </p:txBody>
        </p:sp>
        <p:sp>
          <p:nvSpPr>
            <p:cNvPr id="155652" name="Freeform 4"/>
            <p:cNvSpPr>
              <a:spLocks/>
            </p:cNvSpPr>
            <p:nvPr/>
          </p:nvSpPr>
          <p:spPr bwMode="hidden">
            <a:xfrm>
              <a:off x="5386" y="3794"/>
              <a:ext cx="378" cy="522"/>
            </a:xfrm>
            <a:custGeom>
              <a:avLst/>
              <a:gdLst/>
              <a:ahLst/>
              <a:cxnLst>
                <a:cxn ang="0">
                  <a:pos x="377" y="0"/>
                </a:cxn>
                <a:cxn ang="0">
                  <a:pos x="293" y="132"/>
                </a:cxn>
                <a:cxn ang="0">
                  <a:pos x="204" y="264"/>
                </a:cxn>
                <a:cxn ang="0">
                  <a:pos x="102" y="396"/>
                </a:cxn>
                <a:cxn ang="0">
                  <a:pos x="0" y="522"/>
                </a:cxn>
                <a:cxn ang="0">
                  <a:pos x="12" y="522"/>
                </a:cxn>
                <a:cxn ang="0">
                  <a:pos x="114" y="402"/>
                </a:cxn>
                <a:cxn ang="0">
                  <a:pos x="204" y="282"/>
                </a:cxn>
                <a:cxn ang="0">
                  <a:pos x="377" y="24"/>
                </a:cxn>
                <a:cxn ang="0">
                  <a:pos x="377" y="0"/>
                </a:cxn>
                <a:cxn ang="0">
                  <a:pos x="377" y="0"/>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latin typeface="Comic Sans MS" pitchFamily="-111" charset="0"/>
                <a:ea typeface="+mn-ea"/>
                <a:cs typeface="+mn-cs"/>
              </a:endParaRPr>
            </a:p>
          </p:txBody>
        </p:sp>
        <p:sp>
          <p:nvSpPr>
            <p:cNvPr id="155653" name="Freeform 5"/>
            <p:cNvSpPr>
              <a:spLocks/>
            </p:cNvSpPr>
            <p:nvPr/>
          </p:nvSpPr>
          <p:spPr bwMode="hidden">
            <a:xfrm>
              <a:off x="5680" y="4214"/>
              <a:ext cx="84" cy="102"/>
            </a:xfrm>
            <a:custGeom>
              <a:avLst/>
              <a:gdLst/>
              <a:ahLst/>
              <a:cxnLst>
                <a:cxn ang="0">
                  <a:pos x="0" y="102"/>
                </a:cxn>
                <a:cxn ang="0">
                  <a:pos x="18" y="102"/>
                </a:cxn>
                <a:cxn ang="0">
                  <a:pos x="48" y="60"/>
                </a:cxn>
                <a:cxn ang="0">
                  <a:pos x="84" y="24"/>
                </a:cxn>
                <a:cxn ang="0">
                  <a:pos x="84" y="0"/>
                </a:cxn>
                <a:cxn ang="0">
                  <a:pos x="42" y="54"/>
                </a:cxn>
                <a:cxn ang="0">
                  <a:pos x="0" y="102"/>
                </a:cxn>
                <a:cxn ang="0">
                  <a:pos x="0" y="102"/>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latin typeface="Comic Sans MS" pitchFamily="-111" charset="0"/>
                <a:ea typeface="+mn-ea"/>
                <a:cs typeface="+mn-cs"/>
              </a:endParaRPr>
            </a:p>
          </p:txBody>
        </p:sp>
        <p:grpSp>
          <p:nvGrpSpPr>
            <p:cNvPr id="103435" name="Group 6"/>
            <p:cNvGrpSpPr>
              <a:grpSpLocks/>
            </p:cNvGrpSpPr>
            <p:nvPr/>
          </p:nvGrpSpPr>
          <p:grpSpPr bwMode="auto">
            <a:xfrm>
              <a:off x="288" y="0"/>
              <a:ext cx="5098" cy="4316"/>
              <a:chOff x="288" y="0"/>
              <a:chExt cx="5098" cy="4316"/>
            </a:xfrm>
          </p:grpSpPr>
          <p:sp>
            <p:nvSpPr>
              <p:cNvPr id="155655" name="Freeform 7"/>
              <p:cNvSpPr>
                <a:spLocks/>
              </p:cNvSpPr>
              <p:nvPr userDrawn="1"/>
            </p:nvSpPr>
            <p:spPr bwMode="hidden">
              <a:xfrm>
                <a:off x="2789" y="0"/>
                <a:ext cx="72" cy="4316"/>
              </a:xfrm>
              <a:custGeom>
                <a:avLst/>
                <a:gdLst/>
                <a:ahLst/>
                <a:cxnLst>
                  <a:cxn ang="0">
                    <a:pos x="0" y="0"/>
                  </a:cxn>
                  <a:cxn ang="0">
                    <a:pos x="60" y="4316"/>
                  </a:cxn>
                  <a:cxn ang="0">
                    <a:pos x="72" y="4316"/>
                  </a:cxn>
                  <a:cxn ang="0">
                    <a:pos x="12" y="0"/>
                  </a:cxn>
                  <a:cxn ang="0">
                    <a:pos x="0" y="0"/>
                  </a:cxn>
                  <a:cxn ang="0">
                    <a:pos x="0" y="0"/>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latin typeface="Comic Sans MS" pitchFamily="-111" charset="0"/>
                  <a:ea typeface="+mn-ea"/>
                  <a:cs typeface="+mn-cs"/>
                </a:endParaRPr>
              </a:p>
            </p:txBody>
          </p:sp>
          <p:sp>
            <p:nvSpPr>
              <p:cNvPr id="155656" name="Freeform 8"/>
              <p:cNvSpPr>
                <a:spLocks/>
              </p:cNvSpPr>
              <p:nvPr userDrawn="1"/>
            </p:nvSpPr>
            <p:spPr bwMode="hidden">
              <a:xfrm>
                <a:off x="3089" y="0"/>
                <a:ext cx="174" cy="4316"/>
              </a:xfrm>
              <a:custGeom>
                <a:avLst/>
                <a:gdLst/>
                <a:ahLst/>
                <a:cxnLst>
                  <a:cxn ang="0">
                    <a:pos x="24" y="0"/>
                  </a:cxn>
                  <a:cxn ang="0">
                    <a:pos x="12" y="0"/>
                  </a:cxn>
                  <a:cxn ang="0">
                    <a:pos x="42" y="216"/>
                  </a:cxn>
                  <a:cxn ang="0">
                    <a:pos x="72" y="444"/>
                  </a:cxn>
                  <a:cxn ang="0">
                    <a:pos x="96" y="689"/>
                  </a:cxn>
                  <a:cxn ang="0">
                    <a:pos x="120" y="947"/>
                  </a:cxn>
                  <a:cxn ang="0">
                    <a:pos x="132" y="1211"/>
                  </a:cxn>
                  <a:cxn ang="0">
                    <a:pos x="150" y="1487"/>
                  </a:cxn>
                  <a:cxn ang="0">
                    <a:pos x="156" y="1768"/>
                  </a:cxn>
                  <a:cxn ang="0">
                    <a:pos x="162" y="2062"/>
                  </a:cxn>
                  <a:cxn ang="0">
                    <a:pos x="156" y="2644"/>
                  </a:cxn>
                  <a:cxn ang="0">
                    <a:pos x="126" y="3225"/>
                  </a:cxn>
                  <a:cxn ang="0">
                    <a:pos x="108" y="3507"/>
                  </a:cxn>
                  <a:cxn ang="0">
                    <a:pos x="78" y="3788"/>
                  </a:cxn>
                  <a:cxn ang="0">
                    <a:pos x="42" y="4058"/>
                  </a:cxn>
                  <a:cxn ang="0">
                    <a:pos x="0" y="4316"/>
                  </a:cxn>
                  <a:cxn ang="0">
                    <a:pos x="12" y="4316"/>
                  </a:cxn>
                  <a:cxn ang="0">
                    <a:pos x="54" y="4058"/>
                  </a:cxn>
                  <a:cxn ang="0">
                    <a:pos x="90" y="3782"/>
                  </a:cxn>
                  <a:cxn ang="0">
                    <a:pos x="120" y="3507"/>
                  </a:cxn>
                  <a:cxn ang="0">
                    <a:pos x="138" y="3219"/>
                  </a:cxn>
                  <a:cxn ang="0">
                    <a:pos x="168" y="2638"/>
                  </a:cxn>
                  <a:cxn ang="0">
                    <a:pos x="174" y="2056"/>
                  </a:cxn>
                  <a:cxn ang="0">
                    <a:pos x="168" y="1768"/>
                  </a:cxn>
                  <a:cxn ang="0">
                    <a:pos x="162" y="1487"/>
                  </a:cxn>
                  <a:cxn ang="0">
                    <a:pos x="144" y="1211"/>
                  </a:cxn>
                  <a:cxn ang="0">
                    <a:pos x="132" y="941"/>
                  </a:cxn>
                  <a:cxn ang="0">
                    <a:pos x="108" y="689"/>
                  </a:cxn>
                  <a:cxn ang="0">
                    <a:pos x="84" y="444"/>
                  </a:cxn>
                  <a:cxn ang="0">
                    <a:pos x="54" y="216"/>
                  </a:cxn>
                  <a:cxn ang="0">
                    <a:pos x="24" y="0"/>
                  </a:cxn>
                  <a:cxn ang="0">
                    <a:pos x="24" y="0"/>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latin typeface="Comic Sans MS" pitchFamily="-111" charset="0"/>
                  <a:ea typeface="+mn-ea"/>
                  <a:cs typeface="+mn-cs"/>
                </a:endParaRPr>
              </a:p>
            </p:txBody>
          </p:sp>
          <p:sp>
            <p:nvSpPr>
              <p:cNvPr id="155657" name="Freeform 9"/>
              <p:cNvSpPr>
                <a:spLocks/>
              </p:cNvSpPr>
              <p:nvPr userDrawn="1"/>
            </p:nvSpPr>
            <p:spPr bwMode="hidden">
              <a:xfrm>
                <a:off x="3358" y="0"/>
                <a:ext cx="337" cy="4316"/>
              </a:xfrm>
              <a:custGeom>
                <a:avLst/>
                <a:gdLst/>
                <a:ahLst/>
                <a:cxnLst>
                  <a:cxn ang="0">
                    <a:pos x="329" y="2014"/>
                  </a:cxn>
                  <a:cxn ang="0">
                    <a:pos x="317" y="1726"/>
                  </a:cxn>
                  <a:cxn ang="0">
                    <a:pos x="293" y="1445"/>
                  </a:cxn>
                  <a:cxn ang="0">
                    <a:pos x="263" y="1175"/>
                  </a:cxn>
                  <a:cxn ang="0">
                    <a:pos x="228" y="917"/>
                  </a:cxn>
                  <a:cxn ang="0">
                    <a:pos x="186" y="665"/>
                  </a:cxn>
                  <a:cxn ang="0">
                    <a:pos x="132" y="432"/>
                  </a:cxn>
                  <a:cxn ang="0">
                    <a:pos x="78" y="204"/>
                  </a:cxn>
                  <a:cxn ang="0">
                    <a:pos x="12" y="0"/>
                  </a:cxn>
                  <a:cxn ang="0">
                    <a:pos x="0" y="0"/>
                  </a:cxn>
                  <a:cxn ang="0">
                    <a:pos x="66" y="204"/>
                  </a:cxn>
                  <a:cxn ang="0">
                    <a:pos x="120" y="432"/>
                  </a:cxn>
                  <a:cxn ang="0">
                    <a:pos x="174" y="665"/>
                  </a:cxn>
                  <a:cxn ang="0">
                    <a:pos x="216" y="917"/>
                  </a:cxn>
                  <a:cxn ang="0">
                    <a:pos x="251" y="1175"/>
                  </a:cxn>
                  <a:cxn ang="0">
                    <a:pos x="281" y="1445"/>
                  </a:cxn>
                  <a:cxn ang="0">
                    <a:pos x="305" y="1726"/>
                  </a:cxn>
                  <a:cxn ang="0">
                    <a:pos x="317" y="2014"/>
                  </a:cxn>
                  <a:cxn ang="0">
                    <a:pos x="323" y="2314"/>
                  </a:cxn>
                  <a:cxn ang="0">
                    <a:pos x="317" y="2608"/>
                  </a:cxn>
                  <a:cxn ang="0">
                    <a:pos x="305" y="2907"/>
                  </a:cxn>
                  <a:cxn ang="0">
                    <a:pos x="281" y="3201"/>
                  </a:cxn>
                  <a:cxn ang="0">
                    <a:pos x="257" y="3489"/>
                  </a:cxn>
                  <a:cxn ang="0">
                    <a:pos x="216" y="3777"/>
                  </a:cxn>
                  <a:cxn ang="0">
                    <a:pos x="174" y="4052"/>
                  </a:cxn>
                  <a:cxn ang="0">
                    <a:pos x="120" y="4316"/>
                  </a:cxn>
                  <a:cxn ang="0">
                    <a:pos x="132" y="4316"/>
                  </a:cxn>
                  <a:cxn ang="0">
                    <a:pos x="186" y="4052"/>
                  </a:cxn>
                  <a:cxn ang="0">
                    <a:pos x="228" y="3777"/>
                  </a:cxn>
                  <a:cxn ang="0">
                    <a:pos x="269" y="3489"/>
                  </a:cxn>
                  <a:cxn ang="0">
                    <a:pos x="293" y="3201"/>
                  </a:cxn>
                  <a:cxn ang="0">
                    <a:pos x="317" y="2907"/>
                  </a:cxn>
                  <a:cxn ang="0">
                    <a:pos x="329" y="2608"/>
                  </a:cxn>
                  <a:cxn ang="0">
                    <a:pos x="335" y="2314"/>
                  </a:cxn>
                  <a:cxn ang="0">
                    <a:pos x="329" y="2014"/>
                  </a:cxn>
                  <a:cxn ang="0">
                    <a:pos x="329" y="2014"/>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latin typeface="Comic Sans MS" pitchFamily="-111" charset="0"/>
                  <a:ea typeface="+mn-ea"/>
                  <a:cs typeface="+mn-cs"/>
                </a:endParaRPr>
              </a:p>
            </p:txBody>
          </p:sp>
          <p:sp>
            <p:nvSpPr>
              <p:cNvPr id="155658" name="Freeform 10"/>
              <p:cNvSpPr>
                <a:spLocks/>
              </p:cNvSpPr>
              <p:nvPr userDrawn="1"/>
            </p:nvSpPr>
            <p:spPr bwMode="hidden">
              <a:xfrm>
                <a:off x="3676" y="0"/>
                <a:ext cx="427" cy="4316"/>
              </a:xfrm>
              <a:custGeom>
                <a:avLst/>
                <a:gdLst/>
                <a:ahLst/>
                <a:cxnLst>
                  <a:cxn ang="0">
                    <a:pos x="413" y="1924"/>
                  </a:cxn>
                  <a:cxn ang="0">
                    <a:pos x="395" y="1690"/>
                  </a:cxn>
                  <a:cxn ang="0">
                    <a:pos x="365" y="1457"/>
                  </a:cxn>
                  <a:cxn ang="0">
                    <a:pos x="329" y="1229"/>
                  </a:cxn>
                  <a:cxn ang="0">
                    <a:pos x="281" y="1001"/>
                  </a:cxn>
                  <a:cxn ang="0">
                    <a:pos x="227" y="761"/>
                  </a:cxn>
                  <a:cxn ang="0">
                    <a:pos x="162" y="522"/>
                  </a:cxn>
                  <a:cxn ang="0">
                    <a:pos x="90" y="270"/>
                  </a:cxn>
                  <a:cxn ang="0">
                    <a:pos x="12" y="0"/>
                  </a:cxn>
                  <a:cxn ang="0">
                    <a:pos x="0" y="0"/>
                  </a:cxn>
                  <a:cxn ang="0">
                    <a:pos x="84" y="270"/>
                  </a:cxn>
                  <a:cxn ang="0">
                    <a:pos x="156" y="522"/>
                  </a:cxn>
                  <a:cxn ang="0">
                    <a:pos x="216" y="767"/>
                  </a:cxn>
                  <a:cxn ang="0">
                    <a:pos x="275" y="1001"/>
                  </a:cxn>
                  <a:cxn ang="0">
                    <a:pos x="317" y="1235"/>
                  </a:cxn>
                  <a:cxn ang="0">
                    <a:pos x="353" y="1463"/>
                  </a:cxn>
                  <a:cxn ang="0">
                    <a:pos x="383" y="1690"/>
                  </a:cxn>
                  <a:cxn ang="0">
                    <a:pos x="401" y="1924"/>
                  </a:cxn>
                  <a:cxn ang="0">
                    <a:pos x="413" y="2188"/>
                  </a:cxn>
                  <a:cxn ang="0">
                    <a:pos x="407" y="2458"/>
                  </a:cxn>
                  <a:cxn ang="0">
                    <a:pos x="395" y="2733"/>
                  </a:cxn>
                  <a:cxn ang="0">
                    <a:pos x="365" y="3021"/>
                  </a:cxn>
                  <a:cxn ang="0">
                    <a:pos x="329" y="3321"/>
                  </a:cxn>
                  <a:cxn ang="0">
                    <a:pos x="275" y="3639"/>
                  </a:cxn>
                  <a:cxn ang="0">
                    <a:pos x="204" y="3968"/>
                  </a:cxn>
                  <a:cxn ang="0">
                    <a:pos x="126" y="4316"/>
                  </a:cxn>
                  <a:cxn ang="0">
                    <a:pos x="138" y="4316"/>
                  </a:cxn>
                  <a:cxn ang="0">
                    <a:pos x="216" y="3968"/>
                  </a:cxn>
                  <a:cxn ang="0">
                    <a:pos x="287" y="3639"/>
                  </a:cxn>
                  <a:cxn ang="0">
                    <a:pos x="341" y="3321"/>
                  </a:cxn>
                  <a:cxn ang="0">
                    <a:pos x="377" y="3021"/>
                  </a:cxn>
                  <a:cxn ang="0">
                    <a:pos x="407" y="2733"/>
                  </a:cxn>
                  <a:cxn ang="0">
                    <a:pos x="419" y="2458"/>
                  </a:cxn>
                  <a:cxn ang="0">
                    <a:pos x="425" y="2188"/>
                  </a:cxn>
                  <a:cxn ang="0">
                    <a:pos x="413" y="1924"/>
                  </a:cxn>
                  <a:cxn ang="0">
                    <a:pos x="413" y="1924"/>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latin typeface="Comic Sans MS" pitchFamily="-111" charset="0"/>
                  <a:ea typeface="+mn-ea"/>
                  <a:cs typeface="+mn-cs"/>
                </a:endParaRPr>
              </a:p>
            </p:txBody>
          </p:sp>
          <p:sp>
            <p:nvSpPr>
              <p:cNvPr id="155659" name="Freeform 11"/>
              <p:cNvSpPr>
                <a:spLocks/>
              </p:cNvSpPr>
              <p:nvPr userDrawn="1"/>
            </p:nvSpPr>
            <p:spPr bwMode="hidden">
              <a:xfrm>
                <a:off x="3946" y="0"/>
                <a:ext cx="558" cy="4316"/>
              </a:xfrm>
              <a:custGeom>
                <a:avLst/>
                <a:gdLst/>
                <a:ahLst/>
                <a:cxnLst>
                  <a:cxn ang="0">
                    <a:pos x="556" y="2020"/>
                  </a:cxn>
                  <a:cxn ang="0">
                    <a:pos x="538" y="1732"/>
                  </a:cxn>
                  <a:cxn ang="0">
                    <a:pos x="503" y="1445"/>
                  </a:cxn>
                  <a:cxn ang="0">
                    <a:pos x="455" y="1175"/>
                  </a:cxn>
                  <a:cxn ang="0">
                    <a:pos x="395" y="911"/>
                  </a:cxn>
                  <a:cxn ang="0">
                    <a:pos x="317" y="659"/>
                  </a:cxn>
                  <a:cxn ang="0">
                    <a:pos x="228" y="426"/>
                  </a:cxn>
                  <a:cxn ang="0">
                    <a:pos x="126" y="204"/>
                  </a:cxn>
                  <a:cxn ang="0">
                    <a:pos x="12" y="0"/>
                  </a:cxn>
                  <a:cxn ang="0">
                    <a:pos x="0" y="0"/>
                  </a:cxn>
                  <a:cxn ang="0">
                    <a:pos x="114" y="204"/>
                  </a:cxn>
                  <a:cxn ang="0">
                    <a:pos x="216" y="426"/>
                  </a:cxn>
                  <a:cxn ang="0">
                    <a:pos x="305" y="659"/>
                  </a:cxn>
                  <a:cxn ang="0">
                    <a:pos x="383" y="911"/>
                  </a:cxn>
                  <a:cxn ang="0">
                    <a:pos x="443" y="1175"/>
                  </a:cxn>
                  <a:cxn ang="0">
                    <a:pos x="491" y="1445"/>
                  </a:cxn>
                  <a:cxn ang="0">
                    <a:pos x="526" y="1732"/>
                  </a:cxn>
                  <a:cxn ang="0">
                    <a:pos x="544" y="2020"/>
                  </a:cxn>
                  <a:cxn ang="0">
                    <a:pos x="544" y="2326"/>
                  </a:cxn>
                  <a:cxn ang="0">
                    <a:pos x="532" y="2632"/>
                  </a:cxn>
                  <a:cxn ang="0">
                    <a:pos x="503" y="2931"/>
                  </a:cxn>
                  <a:cxn ang="0">
                    <a:pos x="455" y="3225"/>
                  </a:cxn>
                  <a:cxn ang="0">
                    <a:pos x="389" y="3513"/>
                  </a:cxn>
                  <a:cxn ang="0">
                    <a:pos x="311" y="3788"/>
                  </a:cxn>
                  <a:cxn ang="0">
                    <a:pos x="216" y="4058"/>
                  </a:cxn>
                  <a:cxn ang="0">
                    <a:pos x="102" y="4316"/>
                  </a:cxn>
                  <a:cxn ang="0">
                    <a:pos x="114" y="4316"/>
                  </a:cxn>
                  <a:cxn ang="0">
                    <a:pos x="228" y="4058"/>
                  </a:cxn>
                  <a:cxn ang="0">
                    <a:pos x="323" y="3788"/>
                  </a:cxn>
                  <a:cxn ang="0">
                    <a:pos x="401" y="3513"/>
                  </a:cxn>
                  <a:cxn ang="0">
                    <a:pos x="467" y="3225"/>
                  </a:cxn>
                  <a:cxn ang="0">
                    <a:pos x="515" y="2931"/>
                  </a:cxn>
                  <a:cxn ang="0">
                    <a:pos x="544" y="2632"/>
                  </a:cxn>
                  <a:cxn ang="0">
                    <a:pos x="556" y="2326"/>
                  </a:cxn>
                  <a:cxn ang="0">
                    <a:pos x="556" y="2020"/>
                  </a:cxn>
                  <a:cxn ang="0">
                    <a:pos x="556" y="2020"/>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latin typeface="Comic Sans MS" pitchFamily="-111" charset="0"/>
                  <a:ea typeface="+mn-ea"/>
                  <a:cs typeface="+mn-cs"/>
                </a:endParaRPr>
              </a:p>
            </p:txBody>
          </p:sp>
          <p:sp>
            <p:nvSpPr>
              <p:cNvPr id="155660" name="Freeform 12"/>
              <p:cNvSpPr>
                <a:spLocks/>
              </p:cNvSpPr>
              <p:nvPr userDrawn="1"/>
            </p:nvSpPr>
            <p:spPr bwMode="hidden">
              <a:xfrm>
                <a:off x="4246" y="0"/>
                <a:ext cx="690" cy="4316"/>
              </a:xfrm>
              <a:custGeom>
                <a:avLst/>
                <a:gdLst/>
                <a:ahLst/>
                <a:cxnLst>
                  <a:cxn ang="0">
                    <a:pos x="688" y="2086"/>
                  </a:cxn>
                  <a:cxn ang="0">
                    <a:pos x="670" y="1810"/>
                  </a:cxn>
                  <a:cxn ang="0">
                    <a:pos x="634" y="1541"/>
                  </a:cxn>
                  <a:cxn ang="0">
                    <a:pos x="574" y="1271"/>
                  </a:cxn>
                  <a:cxn ang="0">
                    <a:pos x="497" y="1007"/>
                  </a:cxn>
                  <a:cxn ang="0">
                    <a:pos x="401" y="749"/>
                  </a:cxn>
                  <a:cxn ang="0">
                    <a:pos x="293" y="492"/>
                  </a:cxn>
                  <a:cxn ang="0">
                    <a:pos x="162" y="240"/>
                  </a:cxn>
                  <a:cxn ang="0">
                    <a:pos x="12" y="0"/>
                  </a:cxn>
                  <a:cxn ang="0">
                    <a:pos x="0" y="0"/>
                  </a:cxn>
                  <a:cxn ang="0">
                    <a:pos x="150" y="240"/>
                  </a:cxn>
                  <a:cxn ang="0">
                    <a:pos x="281" y="492"/>
                  </a:cxn>
                  <a:cxn ang="0">
                    <a:pos x="389" y="749"/>
                  </a:cxn>
                  <a:cxn ang="0">
                    <a:pos x="485" y="1007"/>
                  </a:cxn>
                  <a:cxn ang="0">
                    <a:pos x="562" y="1271"/>
                  </a:cxn>
                  <a:cxn ang="0">
                    <a:pos x="622" y="1541"/>
                  </a:cxn>
                  <a:cxn ang="0">
                    <a:pos x="658" y="1810"/>
                  </a:cxn>
                  <a:cxn ang="0">
                    <a:pos x="676" y="2086"/>
                  </a:cxn>
                  <a:cxn ang="0">
                    <a:pos x="676" y="2368"/>
                  </a:cxn>
                  <a:cxn ang="0">
                    <a:pos x="658" y="2650"/>
                  </a:cxn>
                  <a:cxn ang="0">
                    <a:pos x="616" y="2931"/>
                  </a:cxn>
                  <a:cxn ang="0">
                    <a:pos x="556" y="3213"/>
                  </a:cxn>
                  <a:cxn ang="0">
                    <a:pos x="473" y="3495"/>
                  </a:cxn>
                  <a:cxn ang="0">
                    <a:pos x="371" y="3777"/>
                  </a:cxn>
                  <a:cxn ang="0">
                    <a:pos x="251" y="4046"/>
                  </a:cxn>
                  <a:cxn ang="0">
                    <a:pos x="114" y="4316"/>
                  </a:cxn>
                  <a:cxn ang="0">
                    <a:pos x="126" y="4316"/>
                  </a:cxn>
                  <a:cxn ang="0">
                    <a:pos x="263" y="4046"/>
                  </a:cxn>
                  <a:cxn ang="0">
                    <a:pos x="383" y="3777"/>
                  </a:cxn>
                  <a:cxn ang="0">
                    <a:pos x="485" y="3495"/>
                  </a:cxn>
                  <a:cxn ang="0">
                    <a:pos x="568" y="3219"/>
                  </a:cxn>
                  <a:cxn ang="0">
                    <a:pos x="628" y="2937"/>
                  </a:cxn>
                  <a:cxn ang="0">
                    <a:pos x="670" y="2656"/>
                  </a:cxn>
                  <a:cxn ang="0">
                    <a:pos x="688" y="2368"/>
                  </a:cxn>
                  <a:cxn ang="0">
                    <a:pos x="688" y="2086"/>
                  </a:cxn>
                  <a:cxn ang="0">
                    <a:pos x="688" y="2086"/>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latin typeface="Comic Sans MS" pitchFamily="-111" charset="0"/>
                  <a:ea typeface="+mn-ea"/>
                  <a:cs typeface="+mn-cs"/>
                </a:endParaRPr>
              </a:p>
            </p:txBody>
          </p:sp>
          <p:sp>
            <p:nvSpPr>
              <p:cNvPr id="155661" name="Freeform 13"/>
              <p:cNvSpPr>
                <a:spLocks/>
              </p:cNvSpPr>
              <p:nvPr userDrawn="1"/>
            </p:nvSpPr>
            <p:spPr bwMode="hidden">
              <a:xfrm>
                <a:off x="4522" y="0"/>
                <a:ext cx="864" cy="4316"/>
              </a:xfrm>
              <a:custGeom>
                <a:avLst/>
                <a:gdLst/>
                <a:ahLst/>
                <a:cxnLst>
                  <a:cxn ang="0">
                    <a:pos x="855" y="2128"/>
                  </a:cxn>
                  <a:cxn ang="0">
                    <a:pos x="831" y="1834"/>
                  </a:cxn>
                  <a:cxn ang="0">
                    <a:pos x="808" y="1684"/>
                  </a:cxn>
                  <a:cxn ang="0">
                    <a:pos x="784" y="1541"/>
                  </a:cxn>
                  <a:cxn ang="0">
                    <a:pos x="748" y="1397"/>
                  </a:cxn>
                  <a:cxn ang="0">
                    <a:pos x="712" y="1253"/>
                  </a:cxn>
                  <a:cxn ang="0">
                    <a:pos x="664" y="1115"/>
                  </a:cxn>
                  <a:cxn ang="0">
                    <a:pos x="610" y="977"/>
                  </a:cxn>
                  <a:cxn ang="0">
                    <a:pos x="491" y="719"/>
                  </a:cxn>
                  <a:cxn ang="0">
                    <a:pos x="353" y="468"/>
                  </a:cxn>
                  <a:cxn ang="0">
                    <a:pos x="192" y="228"/>
                  </a:cxn>
                  <a:cxn ang="0">
                    <a:pos x="12" y="0"/>
                  </a:cxn>
                  <a:cxn ang="0">
                    <a:pos x="0" y="0"/>
                  </a:cxn>
                  <a:cxn ang="0">
                    <a:pos x="180" y="228"/>
                  </a:cxn>
                  <a:cxn ang="0">
                    <a:pos x="341" y="468"/>
                  </a:cxn>
                  <a:cxn ang="0">
                    <a:pos x="479" y="719"/>
                  </a:cxn>
                  <a:cxn ang="0">
                    <a:pos x="598" y="983"/>
                  </a:cxn>
                  <a:cxn ang="0">
                    <a:pos x="652" y="1121"/>
                  </a:cxn>
                  <a:cxn ang="0">
                    <a:pos x="700" y="1259"/>
                  </a:cxn>
                  <a:cxn ang="0">
                    <a:pos x="736" y="1403"/>
                  </a:cxn>
                  <a:cxn ang="0">
                    <a:pos x="772" y="1547"/>
                  </a:cxn>
                  <a:cxn ang="0">
                    <a:pos x="802" y="1690"/>
                  </a:cxn>
                  <a:cxn ang="0">
                    <a:pos x="819" y="1834"/>
                  </a:cxn>
                  <a:cxn ang="0">
                    <a:pos x="837" y="1984"/>
                  </a:cxn>
                  <a:cxn ang="0">
                    <a:pos x="843" y="2128"/>
                  </a:cxn>
                  <a:cxn ang="0">
                    <a:pos x="849" y="2278"/>
                  </a:cxn>
                  <a:cxn ang="0">
                    <a:pos x="843" y="2428"/>
                  </a:cxn>
                  <a:cxn ang="0">
                    <a:pos x="831" y="2572"/>
                  </a:cxn>
                  <a:cxn ang="0">
                    <a:pos x="819" y="2721"/>
                  </a:cxn>
                  <a:cxn ang="0">
                    <a:pos x="796" y="2865"/>
                  </a:cxn>
                  <a:cxn ang="0">
                    <a:pos x="766" y="3015"/>
                  </a:cxn>
                  <a:cxn ang="0">
                    <a:pos x="724" y="3159"/>
                  </a:cxn>
                  <a:cxn ang="0">
                    <a:pos x="682" y="3303"/>
                  </a:cxn>
                  <a:cxn ang="0">
                    <a:pos x="586" y="3567"/>
                  </a:cxn>
                  <a:cxn ang="0">
                    <a:pos x="473" y="3824"/>
                  </a:cxn>
                  <a:cxn ang="0">
                    <a:pos x="335" y="4076"/>
                  </a:cxn>
                  <a:cxn ang="0">
                    <a:pos x="180" y="4316"/>
                  </a:cxn>
                  <a:cxn ang="0">
                    <a:pos x="192" y="4316"/>
                  </a:cxn>
                  <a:cxn ang="0">
                    <a:pos x="347" y="4076"/>
                  </a:cxn>
                  <a:cxn ang="0">
                    <a:pos x="485" y="3824"/>
                  </a:cxn>
                  <a:cxn ang="0">
                    <a:pos x="598" y="3573"/>
                  </a:cxn>
                  <a:cxn ang="0">
                    <a:pos x="694" y="3309"/>
                  </a:cxn>
                  <a:cxn ang="0">
                    <a:pos x="736" y="3165"/>
                  </a:cxn>
                  <a:cxn ang="0">
                    <a:pos x="778" y="3021"/>
                  </a:cxn>
                  <a:cxn ang="0">
                    <a:pos x="808" y="2871"/>
                  </a:cxn>
                  <a:cxn ang="0">
                    <a:pos x="831" y="2727"/>
                  </a:cxn>
                  <a:cxn ang="0">
                    <a:pos x="843" y="2578"/>
                  </a:cxn>
                  <a:cxn ang="0">
                    <a:pos x="855" y="2428"/>
                  </a:cxn>
                  <a:cxn ang="0">
                    <a:pos x="861" y="2278"/>
                  </a:cxn>
                  <a:cxn ang="0">
                    <a:pos x="855" y="2128"/>
                  </a:cxn>
                  <a:cxn ang="0">
                    <a:pos x="855" y="2128"/>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latin typeface="Comic Sans MS" pitchFamily="-111" charset="0"/>
                  <a:ea typeface="+mn-ea"/>
                  <a:cs typeface="+mn-cs"/>
                </a:endParaRPr>
              </a:p>
            </p:txBody>
          </p:sp>
          <p:sp>
            <p:nvSpPr>
              <p:cNvPr id="155662" name="Freeform 14"/>
              <p:cNvSpPr>
                <a:spLocks/>
              </p:cNvSpPr>
              <p:nvPr userDrawn="1"/>
            </p:nvSpPr>
            <p:spPr bwMode="hidden">
              <a:xfrm>
                <a:off x="2399" y="0"/>
                <a:ext cx="150" cy="4316"/>
              </a:xfrm>
              <a:custGeom>
                <a:avLst/>
                <a:gdLst/>
                <a:ahLst/>
                <a:cxnLst>
                  <a:cxn ang="0">
                    <a:pos x="18" y="1942"/>
                  </a:cxn>
                  <a:cxn ang="0">
                    <a:pos x="30" y="1630"/>
                  </a:cxn>
                  <a:cxn ang="0">
                    <a:pos x="42" y="1331"/>
                  </a:cxn>
                  <a:cxn ang="0">
                    <a:pos x="59" y="1055"/>
                  </a:cxn>
                  <a:cxn ang="0">
                    <a:pos x="77" y="791"/>
                  </a:cxn>
                  <a:cxn ang="0">
                    <a:pos x="83" y="671"/>
                  </a:cxn>
                  <a:cxn ang="0">
                    <a:pos x="95" y="557"/>
                  </a:cxn>
                  <a:cxn ang="0">
                    <a:pos x="107" y="444"/>
                  </a:cxn>
                  <a:cxn ang="0">
                    <a:pos x="113" y="342"/>
                  </a:cxn>
                  <a:cxn ang="0">
                    <a:pos x="125" y="246"/>
                  </a:cxn>
                  <a:cxn ang="0">
                    <a:pos x="131" y="156"/>
                  </a:cxn>
                  <a:cxn ang="0">
                    <a:pos x="143" y="72"/>
                  </a:cxn>
                  <a:cxn ang="0">
                    <a:pos x="149" y="0"/>
                  </a:cxn>
                  <a:cxn ang="0">
                    <a:pos x="137" y="0"/>
                  </a:cxn>
                  <a:cxn ang="0">
                    <a:pos x="131" y="72"/>
                  </a:cxn>
                  <a:cxn ang="0">
                    <a:pos x="119" y="156"/>
                  </a:cxn>
                  <a:cxn ang="0">
                    <a:pos x="113" y="246"/>
                  </a:cxn>
                  <a:cxn ang="0">
                    <a:pos x="101" y="342"/>
                  </a:cxn>
                  <a:cxn ang="0">
                    <a:pos x="95" y="444"/>
                  </a:cxn>
                  <a:cxn ang="0">
                    <a:pos x="83" y="557"/>
                  </a:cxn>
                  <a:cxn ang="0">
                    <a:pos x="71" y="671"/>
                  </a:cxn>
                  <a:cxn ang="0">
                    <a:pos x="65" y="791"/>
                  </a:cxn>
                  <a:cxn ang="0">
                    <a:pos x="48" y="1055"/>
                  </a:cxn>
                  <a:cxn ang="0">
                    <a:pos x="30" y="1331"/>
                  </a:cxn>
                  <a:cxn ang="0">
                    <a:pos x="18" y="1630"/>
                  </a:cxn>
                  <a:cxn ang="0">
                    <a:pos x="6" y="1942"/>
                  </a:cxn>
                  <a:cxn ang="0">
                    <a:pos x="0" y="2278"/>
                  </a:cxn>
                  <a:cxn ang="0">
                    <a:pos x="6" y="2602"/>
                  </a:cxn>
                  <a:cxn ang="0">
                    <a:pos x="12" y="2919"/>
                  </a:cxn>
                  <a:cxn ang="0">
                    <a:pos x="24" y="3219"/>
                  </a:cxn>
                  <a:cxn ang="0">
                    <a:pos x="36" y="3513"/>
                  </a:cxn>
                  <a:cxn ang="0">
                    <a:pos x="59" y="3794"/>
                  </a:cxn>
                  <a:cxn ang="0">
                    <a:pos x="89" y="4058"/>
                  </a:cxn>
                  <a:cxn ang="0">
                    <a:pos x="125" y="4316"/>
                  </a:cxn>
                  <a:cxn ang="0">
                    <a:pos x="137" y="4316"/>
                  </a:cxn>
                  <a:cxn ang="0">
                    <a:pos x="101" y="4058"/>
                  </a:cxn>
                  <a:cxn ang="0">
                    <a:pos x="71" y="3794"/>
                  </a:cxn>
                  <a:cxn ang="0">
                    <a:pos x="48" y="3513"/>
                  </a:cxn>
                  <a:cxn ang="0">
                    <a:pos x="36" y="3225"/>
                  </a:cxn>
                  <a:cxn ang="0">
                    <a:pos x="24" y="2919"/>
                  </a:cxn>
                  <a:cxn ang="0">
                    <a:pos x="18" y="2608"/>
                  </a:cxn>
                  <a:cxn ang="0">
                    <a:pos x="12" y="2278"/>
                  </a:cxn>
                  <a:cxn ang="0">
                    <a:pos x="18" y="1942"/>
                  </a:cxn>
                  <a:cxn ang="0">
                    <a:pos x="18" y="1942"/>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latin typeface="Comic Sans MS" pitchFamily="-111" charset="0"/>
                  <a:ea typeface="+mn-ea"/>
                  <a:cs typeface="+mn-cs"/>
                </a:endParaRPr>
              </a:p>
            </p:txBody>
          </p:sp>
          <p:sp>
            <p:nvSpPr>
              <p:cNvPr id="155663" name="Freeform 15"/>
              <p:cNvSpPr>
                <a:spLocks/>
              </p:cNvSpPr>
              <p:nvPr userDrawn="1"/>
            </p:nvSpPr>
            <p:spPr bwMode="hidden">
              <a:xfrm>
                <a:off x="1967" y="0"/>
                <a:ext cx="300" cy="4316"/>
              </a:xfrm>
              <a:custGeom>
                <a:avLst/>
                <a:gdLst/>
                <a:ahLst/>
                <a:cxnLst>
                  <a:cxn ang="0">
                    <a:pos x="18" y="2062"/>
                  </a:cxn>
                  <a:cxn ang="0">
                    <a:pos x="30" y="1750"/>
                  </a:cxn>
                  <a:cxn ang="0">
                    <a:pos x="54" y="1451"/>
                  </a:cxn>
                  <a:cxn ang="0">
                    <a:pos x="84" y="1169"/>
                  </a:cxn>
                  <a:cxn ang="0">
                    <a:pos x="126" y="899"/>
                  </a:cxn>
                  <a:cxn ang="0">
                    <a:pos x="162" y="641"/>
                  </a:cxn>
                  <a:cxn ang="0">
                    <a:pos x="209" y="408"/>
                  </a:cxn>
                  <a:cxn ang="0">
                    <a:pos x="251" y="192"/>
                  </a:cxn>
                  <a:cxn ang="0">
                    <a:pos x="299" y="0"/>
                  </a:cxn>
                  <a:cxn ang="0">
                    <a:pos x="287" y="0"/>
                  </a:cxn>
                  <a:cxn ang="0">
                    <a:pos x="239" y="192"/>
                  </a:cxn>
                  <a:cxn ang="0">
                    <a:pos x="198" y="408"/>
                  </a:cxn>
                  <a:cxn ang="0">
                    <a:pos x="156" y="641"/>
                  </a:cxn>
                  <a:cxn ang="0">
                    <a:pos x="114" y="899"/>
                  </a:cxn>
                  <a:cxn ang="0">
                    <a:pos x="78" y="1169"/>
                  </a:cxn>
                  <a:cxn ang="0">
                    <a:pos x="48" y="1451"/>
                  </a:cxn>
                  <a:cxn ang="0">
                    <a:pos x="24" y="1750"/>
                  </a:cxn>
                  <a:cxn ang="0">
                    <a:pos x="6" y="2062"/>
                  </a:cxn>
                  <a:cxn ang="0">
                    <a:pos x="0" y="2374"/>
                  </a:cxn>
                  <a:cxn ang="0">
                    <a:pos x="12" y="2674"/>
                  </a:cxn>
                  <a:cxn ang="0">
                    <a:pos x="30" y="2973"/>
                  </a:cxn>
                  <a:cxn ang="0">
                    <a:pos x="54" y="3255"/>
                  </a:cxn>
                  <a:cxn ang="0">
                    <a:pos x="96" y="3537"/>
                  </a:cxn>
                  <a:cxn ang="0">
                    <a:pos x="144" y="3806"/>
                  </a:cxn>
                  <a:cxn ang="0">
                    <a:pos x="203" y="4064"/>
                  </a:cxn>
                  <a:cxn ang="0">
                    <a:pos x="275" y="4316"/>
                  </a:cxn>
                  <a:cxn ang="0">
                    <a:pos x="287" y="4316"/>
                  </a:cxn>
                  <a:cxn ang="0">
                    <a:pos x="215" y="4064"/>
                  </a:cxn>
                  <a:cxn ang="0">
                    <a:pos x="156" y="3806"/>
                  </a:cxn>
                  <a:cxn ang="0">
                    <a:pos x="108" y="3537"/>
                  </a:cxn>
                  <a:cxn ang="0">
                    <a:pos x="66" y="3261"/>
                  </a:cxn>
                  <a:cxn ang="0">
                    <a:pos x="42" y="2973"/>
                  </a:cxn>
                  <a:cxn ang="0">
                    <a:pos x="24" y="2680"/>
                  </a:cxn>
                  <a:cxn ang="0">
                    <a:pos x="12" y="2374"/>
                  </a:cxn>
                  <a:cxn ang="0">
                    <a:pos x="18" y="2062"/>
                  </a:cxn>
                  <a:cxn ang="0">
                    <a:pos x="18" y="2062"/>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latin typeface="Comic Sans MS" pitchFamily="-111" charset="0"/>
                  <a:ea typeface="+mn-ea"/>
                  <a:cs typeface="+mn-cs"/>
                </a:endParaRPr>
              </a:p>
            </p:txBody>
          </p:sp>
          <p:sp>
            <p:nvSpPr>
              <p:cNvPr id="155664" name="Freeform 16"/>
              <p:cNvSpPr>
                <a:spLocks/>
              </p:cNvSpPr>
              <p:nvPr userDrawn="1"/>
            </p:nvSpPr>
            <p:spPr bwMode="hidden">
              <a:xfrm>
                <a:off x="1566" y="0"/>
                <a:ext cx="425" cy="4316"/>
              </a:xfrm>
              <a:custGeom>
                <a:avLst/>
                <a:gdLst/>
                <a:ahLst/>
                <a:cxnLst>
                  <a:cxn ang="0">
                    <a:pos x="424" y="0"/>
                  </a:cxn>
                  <a:cxn ang="0">
                    <a:pos x="412" y="0"/>
                  </a:cxn>
                  <a:cxn ang="0">
                    <a:pos x="316" y="222"/>
                  </a:cxn>
                  <a:cxn ang="0">
                    <a:pos x="239" y="462"/>
                  </a:cxn>
                  <a:cxn ang="0">
                    <a:pos x="167" y="707"/>
                  </a:cxn>
                  <a:cxn ang="0">
                    <a:pos x="107" y="971"/>
                  </a:cxn>
                  <a:cxn ang="0">
                    <a:pos x="65" y="1247"/>
                  </a:cxn>
                  <a:cxn ang="0">
                    <a:pos x="29" y="1529"/>
                  </a:cxn>
                  <a:cxn ang="0">
                    <a:pos x="6" y="1822"/>
                  </a:cxn>
                  <a:cxn ang="0">
                    <a:pos x="0" y="2122"/>
                  </a:cxn>
                  <a:cxn ang="0">
                    <a:pos x="6" y="2404"/>
                  </a:cxn>
                  <a:cxn ang="0">
                    <a:pos x="24" y="2686"/>
                  </a:cxn>
                  <a:cxn ang="0">
                    <a:pos x="47" y="2961"/>
                  </a:cxn>
                  <a:cxn ang="0">
                    <a:pos x="89" y="3243"/>
                  </a:cxn>
                  <a:cxn ang="0">
                    <a:pos x="137" y="3519"/>
                  </a:cxn>
                  <a:cxn ang="0">
                    <a:pos x="197" y="3788"/>
                  </a:cxn>
                  <a:cxn ang="0">
                    <a:pos x="269" y="4058"/>
                  </a:cxn>
                  <a:cxn ang="0">
                    <a:pos x="346" y="4316"/>
                  </a:cxn>
                  <a:cxn ang="0">
                    <a:pos x="358" y="4316"/>
                  </a:cxn>
                  <a:cxn ang="0">
                    <a:pos x="281" y="4058"/>
                  </a:cxn>
                  <a:cxn ang="0">
                    <a:pos x="209" y="3788"/>
                  </a:cxn>
                  <a:cxn ang="0">
                    <a:pos x="149" y="3519"/>
                  </a:cxn>
                  <a:cxn ang="0">
                    <a:pos x="101" y="3243"/>
                  </a:cxn>
                  <a:cxn ang="0">
                    <a:pos x="59" y="2961"/>
                  </a:cxn>
                  <a:cxn ang="0">
                    <a:pos x="35" y="2686"/>
                  </a:cxn>
                  <a:cxn ang="0">
                    <a:pos x="18" y="2404"/>
                  </a:cxn>
                  <a:cxn ang="0">
                    <a:pos x="12" y="2122"/>
                  </a:cxn>
                  <a:cxn ang="0">
                    <a:pos x="18" y="1822"/>
                  </a:cxn>
                  <a:cxn ang="0">
                    <a:pos x="41" y="1529"/>
                  </a:cxn>
                  <a:cxn ang="0">
                    <a:pos x="71" y="1247"/>
                  </a:cxn>
                  <a:cxn ang="0">
                    <a:pos x="119" y="971"/>
                  </a:cxn>
                  <a:cxn ang="0">
                    <a:pos x="179" y="707"/>
                  </a:cxn>
                  <a:cxn ang="0">
                    <a:pos x="245" y="462"/>
                  </a:cxn>
                  <a:cxn ang="0">
                    <a:pos x="328" y="222"/>
                  </a:cxn>
                  <a:cxn ang="0">
                    <a:pos x="424" y="0"/>
                  </a:cxn>
                  <a:cxn ang="0">
                    <a:pos x="424" y="0"/>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latin typeface="Comic Sans MS" pitchFamily="-111" charset="0"/>
                  <a:ea typeface="+mn-ea"/>
                  <a:cs typeface="+mn-cs"/>
                </a:endParaRPr>
              </a:p>
            </p:txBody>
          </p:sp>
          <p:sp>
            <p:nvSpPr>
              <p:cNvPr id="155665" name="Freeform 17"/>
              <p:cNvSpPr>
                <a:spLocks/>
              </p:cNvSpPr>
              <p:nvPr userDrawn="1"/>
            </p:nvSpPr>
            <p:spPr bwMode="hidden">
              <a:xfrm>
                <a:off x="1128" y="0"/>
                <a:ext cx="575" cy="4316"/>
              </a:xfrm>
              <a:custGeom>
                <a:avLst/>
                <a:gdLst/>
                <a:ahLst/>
                <a:cxnLst>
                  <a:cxn ang="0">
                    <a:pos x="12" y="2146"/>
                  </a:cxn>
                  <a:cxn ang="0">
                    <a:pos x="24" y="1846"/>
                  </a:cxn>
                  <a:cxn ang="0">
                    <a:pos x="54" y="1559"/>
                  </a:cxn>
                  <a:cxn ang="0">
                    <a:pos x="96" y="1277"/>
                  </a:cxn>
                  <a:cxn ang="0">
                    <a:pos x="162" y="1001"/>
                  </a:cxn>
                  <a:cxn ang="0">
                    <a:pos x="239" y="731"/>
                  </a:cxn>
                  <a:cxn ang="0">
                    <a:pos x="335" y="480"/>
                  </a:cxn>
                  <a:cxn ang="0">
                    <a:pos x="449" y="234"/>
                  </a:cxn>
                  <a:cxn ang="0">
                    <a:pos x="574" y="0"/>
                  </a:cxn>
                  <a:cxn ang="0">
                    <a:pos x="562" y="0"/>
                  </a:cxn>
                  <a:cxn ang="0">
                    <a:pos x="437" y="234"/>
                  </a:cxn>
                  <a:cxn ang="0">
                    <a:pos x="323" y="480"/>
                  </a:cxn>
                  <a:cxn ang="0">
                    <a:pos x="227" y="737"/>
                  </a:cxn>
                  <a:cxn ang="0">
                    <a:pos x="150" y="1001"/>
                  </a:cxn>
                  <a:cxn ang="0">
                    <a:pos x="84" y="1277"/>
                  </a:cxn>
                  <a:cxn ang="0">
                    <a:pos x="42" y="1559"/>
                  </a:cxn>
                  <a:cxn ang="0">
                    <a:pos x="12" y="1852"/>
                  </a:cxn>
                  <a:cxn ang="0">
                    <a:pos x="0" y="2146"/>
                  </a:cxn>
                  <a:cxn ang="0">
                    <a:pos x="6" y="2434"/>
                  </a:cxn>
                  <a:cxn ang="0">
                    <a:pos x="30" y="2715"/>
                  </a:cxn>
                  <a:cxn ang="0">
                    <a:pos x="66" y="2997"/>
                  </a:cxn>
                  <a:cxn ang="0">
                    <a:pos x="120" y="3273"/>
                  </a:cxn>
                  <a:cxn ang="0">
                    <a:pos x="191" y="3549"/>
                  </a:cxn>
                  <a:cxn ang="0">
                    <a:pos x="275" y="3812"/>
                  </a:cxn>
                  <a:cxn ang="0">
                    <a:pos x="371" y="4070"/>
                  </a:cxn>
                  <a:cxn ang="0">
                    <a:pos x="484" y="4316"/>
                  </a:cxn>
                  <a:cxn ang="0">
                    <a:pos x="496" y="4316"/>
                  </a:cxn>
                  <a:cxn ang="0">
                    <a:pos x="383" y="4070"/>
                  </a:cxn>
                  <a:cxn ang="0">
                    <a:pos x="287" y="3812"/>
                  </a:cxn>
                  <a:cxn ang="0">
                    <a:pos x="203" y="3549"/>
                  </a:cxn>
                  <a:cxn ang="0">
                    <a:pos x="132" y="3273"/>
                  </a:cxn>
                  <a:cxn ang="0">
                    <a:pos x="78" y="2997"/>
                  </a:cxn>
                  <a:cxn ang="0">
                    <a:pos x="42" y="2715"/>
                  </a:cxn>
                  <a:cxn ang="0">
                    <a:pos x="18" y="2434"/>
                  </a:cxn>
                  <a:cxn ang="0">
                    <a:pos x="12" y="2146"/>
                  </a:cxn>
                  <a:cxn ang="0">
                    <a:pos x="12" y="2146"/>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latin typeface="Comic Sans MS" pitchFamily="-111" charset="0"/>
                  <a:ea typeface="+mn-ea"/>
                  <a:cs typeface="+mn-cs"/>
                </a:endParaRPr>
              </a:p>
            </p:txBody>
          </p:sp>
          <p:sp>
            <p:nvSpPr>
              <p:cNvPr id="155666" name="Freeform 18"/>
              <p:cNvSpPr>
                <a:spLocks/>
              </p:cNvSpPr>
              <p:nvPr userDrawn="1"/>
            </p:nvSpPr>
            <p:spPr bwMode="hidden">
              <a:xfrm>
                <a:off x="702" y="0"/>
                <a:ext cx="737" cy="4316"/>
              </a:xfrm>
              <a:custGeom>
                <a:avLst/>
                <a:gdLst/>
                <a:ahLst/>
                <a:cxnLst>
                  <a:cxn ang="0">
                    <a:pos x="12" y="2098"/>
                  </a:cxn>
                  <a:cxn ang="0">
                    <a:pos x="29" y="1798"/>
                  </a:cxn>
                  <a:cxn ang="0">
                    <a:pos x="71" y="1505"/>
                  </a:cxn>
                  <a:cxn ang="0">
                    <a:pos x="131" y="1223"/>
                  </a:cxn>
                  <a:cxn ang="0">
                    <a:pos x="215" y="941"/>
                  </a:cxn>
                  <a:cxn ang="0">
                    <a:pos x="316" y="689"/>
                  </a:cxn>
                  <a:cxn ang="0">
                    <a:pos x="442" y="444"/>
                  </a:cxn>
                  <a:cxn ang="0">
                    <a:pos x="580" y="216"/>
                  </a:cxn>
                  <a:cxn ang="0">
                    <a:pos x="735" y="0"/>
                  </a:cxn>
                  <a:cxn ang="0">
                    <a:pos x="723" y="0"/>
                  </a:cxn>
                  <a:cxn ang="0">
                    <a:pos x="568" y="210"/>
                  </a:cxn>
                  <a:cxn ang="0">
                    <a:pos x="430" y="438"/>
                  </a:cxn>
                  <a:cxn ang="0">
                    <a:pos x="311" y="683"/>
                  </a:cxn>
                  <a:cxn ang="0">
                    <a:pos x="209" y="941"/>
                  </a:cxn>
                  <a:cxn ang="0">
                    <a:pos x="125" y="1217"/>
                  </a:cxn>
                  <a:cxn ang="0">
                    <a:pos x="59" y="1505"/>
                  </a:cxn>
                  <a:cxn ang="0">
                    <a:pos x="18" y="1798"/>
                  </a:cxn>
                  <a:cxn ang="0">
                    <a:pos x="0" y="2098"/>
                  </a:cxn>
                  <a:cxn ang="0">
                    <a:pos x="6" y="2404"/>
                  </a:cxn>
                  <a:cxn ang="0">
                    <a:pos x="29" y="2709"/>
                  </a:cxn>
                  <a:cxn ang="0">
                    <a:pos x="77" y="3015"/>
                  </a:cxn>
                  <a:cxn ang="0">
                    <a:pos x="149" y="3315"/>
                  </a:cxn>
                  <a:cxn ang="0">
                    <a:pos x="227" y="3573"/>
                  </a:cxn>
                  <a:cxn ang="0">
                    <a:pos x="316" y="3824"/>
                  </a:cxn>
                  <a:cxn ang="0">
                    <a:pos x="424" y="4076"/>
                  </a:cxn>
                  <a:cxn ang="0">
                    <a:pos x="544" y="4316"/>
                  </a:cxn>
                  <a:cxn ang="0">
                    <a:pos x="556" y="4316"/>
                  </a:cxn>
                  <a:cxn ang="0">
                    <a:pos x="436" y="4076"/>
                  </a:cxn>
                  <a:cxn ang="0">
                    <a:pos x="328" y="3824"/>
                  </a:cxn>
                  <a:cxn ang="0">
                    <a:pos x="239" y="3573"/>
                  </a:cxn>
                  <a:cxn ang="0">
                    <a:pos x="161" y="3315"/>
                  </a:cxn>
                  <a:cxn ang="0">
                    <a:pos x="89" y="3015"/>
                  </a:cxn>
                  <a:cxn ang="0">
                    <a:pos x="41" y="2709"/>
                  </a:cxn>
                  <a:cxn ang="0">
                    <a:pos x="18" y="2404"/>
                  </a:cxn>
                  <a:cxn ang="0">
                    <a:pos x="12" y="2098"/>
                  </a:cxn>
                  <a:cxn ang="0">
                    <a:pos x="12" y="2098"/>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latin typeface="Comic Sans MS" pitchFamily="-111" charset="0"/>
                  <a:ea typeface="+mn-ea"/>
                  <a:cs typeface="+mn-cs"/>
                </a:endParaRPr>
              </a:p>
            </p:txBody>
          </p:sp>
          <p:sp>
            <p:nvSpPr>
              <p:cNvPr id="155667" name="Freeform 19"/>
              <p:cNvSpPr>
                <a:spLocks/>
              </p:cNvSpPr>
              <p:nvPr userDrawn="1"/>
            </p:nvSpPr>
            <p:spPr bwMode="hidden">
              <a:xfrm>
                <a:off x="288" y="0"/>
                <a:ext cx="840" cy="4316"/>
              </a:xfrm>
              <a:custGeom>
                <a:avLst/>
                <a:gdLst/>
                <a:ahLst/>
                <a:cxnLst>
                  <a:cxn ang="0">
                    <a:pos x="18" y="1948"/>
                  </a:cxn>
                  <a:cxn ang="0">
                    <a:pos x="48" y="1708"/>
                  </a:cxn>
                  <a:cxn ang="0">
                    <a:pos x="96" y="1475"/>
                  </a:cxn>
                  <a:cxn ang="0">
                    <a:pos x="161" y="1235"/>
                  </a:cxn>
                  <a:cxn ang="0">
                    <a:pos x="251" y="995"/>
                  </a:cxn>
                  <a:cxn ang="0">
                    <a:pos x="365" y="755"/>
                  </a:cxn>
                  <a:cxn ang="0">
                    <a:pos x="496" y="510"/>
                  </a:cxn>
                  <a:cxn ang="0">
                    <a:pos x="658" y="258"/>
                  </a:cxn>
                  <a:cxn ang="0">
                    <a:pos x="741" y="132"/>
                  </a:cxn>
                  <a:cxn ang="0">
                    <a:pos x="837" y="0"/>
                  </a:cxn>
                  <a:cxn ang="0">
                    <a:pos x="825" y="0"/>
                  </a:cxn>
                  <a:cxn ang="0">
                    <a:pos x="729" y="132"/>
                  </a:cxn>
                  <a:cxn ang="0">
                    <a:pos x="640" y="258"/>
                  </a:cxn>
                  <a:cxn ang="0">
                    <a:pos x="562" y="384"/>
                  </a:cxn>
                  <a:cxn ang="0">
                    <a:pos x="484" y="510"/>
                  </a:cxn>
                  <a:cxn ang="0">
                    <a:pos x="353" y="755"/>
                  </a:cxn>
                  <a:cxn ang="0">
                    <a:pos x="239" y="995"/>
                  </a:cxn>
                  <a:cxn ang="0">
                    <a:pos x="150" y="1235"/>
                  </a:cxn>
                  <a:cxn ang="0">
                    <a:pos x="84" y="1469"/>
                  </a:cxn>
                  <a:cxn ang="0">
                    <a:pos x="36" y="1702"/>
                  </a:cxn>
                  <a:cxn ang="0">
                    <a:pos x="6" y="1942"/>
                  </a:cxn>
                  <a:cxn ang="0">
                    <a:pos x="0" y="2200"/>
                  </a:cxn>
                  <a:cxn ang="0">
                    <a:pos x="12" y="2470"/>
                  </a:cxn>
                  <a:cxn ang="0">
                    <a:pos x="48" y="2739"/>
                  </a:cxn>
                  <a:cxn ang="0">
                    <a:pos x="114" y="3027"/>
                  </a:cxn>
                  <a:cxn ang="0">
                    <a:pos x="150" y="3171"/>
                  </a:cxn>
                  <a:cxn ang="0">
                    <a:pos x="197" y="3321"/>
                  </a:cxn>
                  <a:cxn ang="0">
                    <a:pos x="245" y="3477"/>
                  </a:cxn>
                  <a:cxn ang="0">
                    <a:pos x="305" y="3639"/>
                  </a:cxn>
                  <a:cxn ang="0">
                    <a:pos x="365" y="3800"/>
                  </a:cxn>
                  <a:cxn ang="0">
                    <a:pos x="437" y="3968"/>
                  </a:cxn>
                  <a:cxn ang="0">
                    <a:pos x="508" y="4136"/>
                  </a:cxn>
                  <a:cxn ang="0">
                    <a:pos x="592" y="4316"/>
                  </a:cxn>
                  <a:cxn ang="0">
                    <a:pos x="604" y="4316"/>
                  </a:cxn>
                  <a:cxn ang="0">
                    <a:pos x="520" y="4136"/>
                  </a:cxn>
                  <a:cxn ang="0">
                    <a:pos x="448" y="3968"/>
                  </a:cxn>
                  <a:cxn ang="0">
                    <a:pos x="377" y="3800"/>
                  </a:cxn>
                  <a:cxn ang="0">
                    <a:pos x="317" y="3639"/>
                  </a:cxn>
                  <a:cxn ang="0">
                    <a:pos x="257" y="3477"/>
                  </a:cxn>
                  <a:cxn ang="0">
                    <a:pos x="209" y="3327"/>
                  </a:cxn>
                  <a:cxn ang="0">
                    <a:pos x="161" y="3171"/>
                  </a:cxn>
                  <a:cxn ang="0">
                    <a:pos x="126" y="3027"/>
                  </a:cxn>
                  <a:cxn ang="0">
                    <a:pos x="60" y="2739"/>
                  </a:cxn>
                  <a:cxn ang="0">
                    <a:pos x="24" y="2470"/>
                  </a:cxn>
                  <a:cxn ang="0">
                    <a:pos x="12" y="2206"/>
                  </a:cxn>
                  <a:cxn ang="0">
                    <a:pos x="18" y="1948"/>
                  </a:cxn>
                  <a:cxn ang="0">
                    <a:pos x="18" y="1948"/>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latin typeface="Comic Sans MS" pitchFamily="-111" charset="0"/>
                  <a:ea typeface="+mn-ea"/>
                  <a:cs typeface="+mn-cs"/>
                </a:endParaRPr>
              </a:p>
            </p:txBody>
          </p:sp>
        </p:grpSp>
        <p:sp>
          <p:nvSpPr>
            <p:cNvPr id="155668" name="Freeform 20"/>
            <p:cNvSpPr>
              <a:spLocks/>
            </p:cNvSpPr>
            <p:nvPr/>
          </p:nvSpPr>
          <p:spPr bwMode="hidden">
            <a:xfrm>
              <a:off x="6" y="2901"/>
              <a:ext cx="606" cy="1415"/>
            </a:xfrm>
            <a:custGeom>
              <a:avLst/>
              <a:gdLst/>
              <a:ahLst/>
              <a:cxnLst>
                <a:cxn ang="0">
                  <a:pos x="0" y="54"/>
                </a:cxn>
                <a:cxn ang="0">
                  <a:pos x="42" y="228"/>
                </a:cxn>
                <a:cxn ang="0">
                  <a:pos x="96" y="402"/>
                </a:cxn>
                <a:cxn ang="0">
                  <a:pos x="161" y="576"/>
                </a:cxn>
                <a:cxn ang="0">
                  <a:pos x="227" y="744"/>
                </a:cxn>
                <a:cxn ang="0">
                  <a:pos x="305" y="917"/>
                </a:cxn>
                <a:cxn ang="0">
                  <a:pos x="389" y="1085"/>
                </a:cxn>
                <a:cxn ang="0">
                  <a:pos x="484" y="1253"/>
                </a:cxn>
                <a:cxn ang="0">
                  <a:pos x="586" y="1415"/>
                </a:cxn>
                <a:cxn ang="0">
                  <a:pos x="604" y="1415"/>
                </a:cxn>
                <a:cxn ang="0">
                  <a:pos x="496" y="1247"/>
                </a:cxn>
                <a:cxn ang="0">
                  <a:pos x="401" y="1073"/>
                </a:cxn>
                <a:cxn ang="0">
                  <a:pos x="311" y="899"/>
                </a:cxn>
                <a:cxn ang="0">
                  <a:pos x="233" y="720"/>
                </a:cxn>
                <a:cxn ang="0">
                  <a:pos x="161" y="546"/>
                </a:cxn>
                <a:cxn ang="0">
                  <a:pos x="102" y="366"/>
                </a:cxn>
                <a:cxn ang="0">
                  <a:pos x="48" y="180"/>
                </a:cxn>
                <a:cxn ang="0">
                  <a:pos x="0" y="0"/>
                </a:cxn>
                <a:cxn ang="0">
                  <a:pos x="0" y="54"/>
                </a:cxn>
                <a:cxn ang="0">
                  <a:pos x="0" y="54"/>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latin typeface="Comic Sans MS" pitchFamily="-111" charset="0"/>
                <a:ea typeface="+mn-ea"/>
                <a:cs typeface="+mn-cs"/>
              </a:endParaRPr>
            </a:p>
          </p:txBody>
        </p:sp>
        <p:sp>
          <p:nvSpPr>
            <p:cNvPr id="155669" name="Freeform 21"/>
            <p:cNvSpPr>
              <a:spLocks/>
            </p:cNvSpPr>
            <p:nvPr/>
          </p:nvSpPr>
          <p:spPr bwMode="hidden">
            <a:xfrm>
              <a:off x="6" y="3890"/>
              <a:ext cx="228" cy="426"/>
            </a:xfrm>
            <a:custGeom>
              <a:avLst/>
              <a:gdLst/>
              <a:ahLst/>
              <a:cxnLst>
                <a:cxn ang="0">
                  <a:pos x="0" y="30"/>
                </a:cxn>
                <a:cxn ang="0">
                  <a:pos x="108" y="240"/>
                </a:cxn>
                <a:cxn ang="0">
                  <a:pos x="215" y="426"/>
                </a:cxn>
                <a:cxn ang="0">
                  <a:pos x="227" y="426"/>
                </a:cxn>
                <a:cxn ang="0">
                  <a:pos x="167" y="330"/>
                </a:cxn>
                <a:cxn ang="0">
                  <a:pos x="114" y="222"/>
                </a:cxn>
                <a:cxn ang="0">
                  <a:pos x="0" y="0"/>
                </a:cxn>
                <a:cxn ang="0">
                  <a:pos x="0" y="30"/>
                </a:cxn>
                <a:cxn ang="0">
                  <a:pos x="0" y="30"/>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latin typeface="Comic Sans MS" pitchFamily="-111" charset="0"/>
                <a:ea typeface="+mn-ea"/>
                <a:cs typeface="+mn-cs"/>
              </a:endParaRPr>
            </a:p>
          </p:txBody>
        </p:sp>
        <p:sp>
          <p:nvSpPr>
            <p:cNvPr id="155670" name="Freeform 22"/>
            <p:cNvSpPr>
              <a:spLocks/>
            </p:cNvSpPr>
            <p:nvPr/>
          </p:nvSpPr>
          <p:spPr bwMode="hidden">
            <a:xfrm>
              <a:off x="4776" y="0"/>
              <a:ext cx="984" cy="1786"/>
            </a:xfrm>
            <a:custGeom>
              <a:avLst/>
              <a:gdLst/>
              <a:ahLst/>
              <a:cxnLst>
                <a:cxn ang="0">
                  <a:pos x="981" y="1786"/>
                </a:cxn>
                <a:cxn ang="0">
                  <a:pos x="981" y="1720"/>
                </a:cxn>
                <a:cxn ang="0">
                  <a:pos x="969" y="1666"/>
                </a:cxn>
                <a:cxn ang="0">
                  <a:pos x="957" y="1613"/>
                </a:cxn>
                <a:cxn ang="0">
                  <a:pos x="921" y="1487"/>
                </a:cxn>
                <a:cxn ang="0">
                  <a:pos x="885" y="1361"/>
                </a:cxn>
                <a:cxn ang="0">
                  <a:pos x="796" y="1121"/>
                </a:cxn>
                <a:cxn ang="0">
                  <a:pos x="682" y="899"/>
                </a:cxn>
                <a:cxn ang="0">
                  <a:pos x="562" y="689"/>
                </a:cxn>
                <a:cxn ang="0">
                  <a:pos x="431" y="498"/>
                </a:cxn>
                <a:cxn ang="0">
                  <a:pos x="293" y="318"/>
                </a:cxn>
                <a:cxn ang="0">
                  <a:pos x="150" y="150"/>
                </a:cxn>
                <a:cxn ang="0">
                  <a:pos x="12" y="0"/>
                </a:cxn>
                <a:cxn ang="0">
                  <a:pos x="0" y="0"/>
                </a:cxn>
                <a:cxn ang="0">
                  <a:pos x="138" y="150"/>
                </a:cxn>
                <a:cxn ang="0">
                  <a:pos x="275" y="318"/>
                </a:cxn>
                <a:cxn ang="0">
                  <a:pos x="413" y="498"/>
                </a:cxn>
                <a:cxn ang="0">
                  <a:pos x="545" y="689"/>
                </a:cxn>
                <a:cxn ang="0">
                  <a:pos x="670" y="899"/>
                </a:cxn>
                <a:cxn ang="0">
                  <a:pos x="778" y="1121"/>
                </a:cxn>
                <a:cxn ang="0">
                  <a:pos x="873" y="1361"/>
                </a:cxn>
                <a:cxn ang="0">
                  <a:pos x="909" y="1487"/>
                </a:cxn>
                <a:cxn ang="0">
                  <a:pos x="945" y="1619"/>
                </a:cxn>
                <a:cxn ang="0">
                  <a:pos x="963" y="1702"/>
                </a:cxn>
                <a:cxn ang="0">
                  <a:pos x="981" y="1786"/>
                </a:cxn>
                <a:cxn ang="0">
                  <a:pos x="981" y="1786"/>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defRPr/>
              </a:pPr>
              <a:endParaRPr lang="en-US">
                <a:latin typeface="Comic Sans MS" pitchFamily="-111" charset="0"/>
                <a:ea typeface="+mn-ea"/>
                <a:cs typeface="+mn-cs"/>
              </a:endParaRPr>
            </a:p>
          </p:txBody>
        </p:sp>
        <p:sp>
          <p:nvSpPr>
            <p:cNvPr id="103439" name="Freeform 23"/>
            <p:cNvSpPr>
              <a:spLocks/>
            </p:cNvSpPr>
            <p:nvPr/>
          </p:nvSpPr>
          <p:spPr bwMode="hidden">
            <a:xfrm>
              <a:off x="5041" y="0"/>
              <a:ext cx="719" cy="845"/>
            </a:xfrm>
            <a:custGeom>
              <a:avLst/>
              <a:gdLst>
                <a:gd name="T0" fmla="*/ 739 w 717"/>
                <a:gd name="T1" fmla="*/ 845 h 845"/>
                <a:gd name="T2" fmla="*/ 739 w 717"/>
                <a:gd name="T3" fmla="*/ 821 h 845"/>
                <a:gd name="T4" fmla="*/ 596 w 717"/>
                <a:gd name="T5" fmla="*/ 605 h 845"/>
                <a:gd name="T6" fmla="*/ 417 w 717"/>
                <a:gd name="T7" fmla="*/ 396 h 845"/>
                <a:gd name="T8" fmla="*/ 232 w 717"/>
                <a:gd name="T9" fmla="*/ 192 h 845"/>
                <a:gd name="T10" fmla="*/ 17 w 717"/>
                <a:gd name="T11" fmla="*/ 0 h 845"/>
                <a:gd name="T12" fmla="*/ 0 w 717"/>
                <a:gd name="T13" fmla="*/ 0 h 845"/>
                <a:gd name="T14" fmla="*/ 220 w 717"/>
                <a:gd name="T15" fmla="*/ 198 h 845"/>
                <a:gd name="T16" fmla="*/ 411 w 717"/>
                <a:gd name="T17" fmla="*/ 408 h 845"/>
                <a:gd name="T18" fmla="*/ 590 w 717"/>
                <a:gd name="T19" fmla="*/ 623 h 845"/>
                <a:gd name="T20" fmla="*/ 739 w 717"/>
                <a:gd name="T21" fmla="*/ 845 h 845"/>
                <a:gd name="T22" fmla="*/ 739 w 717"/>
                <a:gd name="T23" fmla="*/ 845 h 8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3440" name="Freeform 24"/>
            <p:cNvSpPr>
              <a:spLocks/>
            </p:cNvSpPr>
            <p:nvPr/>
          </p:nvSpPr>
          <p:spPr bwMode="hidden">
            <a:xfrm>
              <a:off x="5352" y="0"/>
              <a:ext cx="408" cy="414"/>
            </a:xfrm>
            <a:custGeom>
              <a:avLst/>
              <a:gdLst>
                <a:gd name="T0" fmla="*/ 418 w 407"/>
                <a:gd name="T1" fmla="*/ 414 h 414"/>
                <a:gd name="T2" fmla="*/ 418 w 407"/>
                <a:gd name="T3" fmla="*/ 396 h 414"/>
                <a:gd name="T4" fmla="*/ 233 w 407"/>
                <a:gd name="T5" fmla="*/ 192 h 414"/>
                <a:gd name="T6" fmla="*/ 12 w 407"/>
                <a:gd name="T7" fmla="*/ 0 h 414"/>
                <a:gd name="T8" fmla="*/ 0 w 407"/>
                <a:gd name="T9" fmla="*/ 0 h 414"/>
                <a:gd name="T10" fmla="*/ 108 w 407"/>
                <a:gd name="T11" fmla="*/ 102 h 414"/>
                <a:gd name="T12" fmla="*/ 227 w 407"/>
                <a:gd name="T13" fmla="*/ 204 h 414"/>
                <a:gd name="T14" fmla="*/ 418 w 407"/>
                <a:gd name="T15" fmla="*/ 414 h 414"/>
                <a:gd name="T16" fmla="*/ 418 w 407"/>
                <a:gd name="T17" fmla="*/ 414 h 4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7" h="414">
                  <a:moveTo>
                    <a:pt x="407" y="414"/>
                  </a:moveTo>
                  <a:lnTo>
                    <a:pt x="407" y="396"/>
                  </a:lnTo>
                  <a:lnTo>
                    <a:pt x="222" y="192"/>
                  </a:lnTo>
                  <a:lnTo>
                    <a:pt x="12" y="0"/>
                  </a:lnTo>
                  <a:lnTo>
                    <a:pt x="0" y="0"/>
                  </a:lnTo>
                  <a:lnTo>
                    <a:pt x="108" y="102"/>
                  </a:lnTo>
                  <a:lnTo>
                    <a:pt x="216" y="204"/>
                  </a:lnTo>
                  <a:lnTo>
                    <a:pt x="407" y="4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5673" name="Freeform 25"/>
            <p:cNvSpPr>
              <a:spLocks/>
            </p:cNvSpPr>
            <p:nvPr/>
          </p:nvSpPr>
          <p:spPr bwMode="hidden">
            <a:xfrm>
              <a:off x="6" y="0"/>
              <a:ext cx="858" cy="1409"/>
            </a:xfrm>
            <a:custGeom>
              <a:avLst/>
              <a:gdLst/>
              <a:ahLst/>
              <a:cxnLst>
                <a:cxn ang="0">
                  <a:pos x="0" y="1361"/>
                </a:cxn>
                <a:cxn ang="0">
                  <a:pos x="0" y="1409"/>
                </a:cxn>
                <a:cxn ang="0">
                  <a:pos x="54" y="1211"/>
                </a:cxn>
                <a:cxn ang="0">
                  <a:pos x="126" y="1013"/>
                </a:cxn>
                <a:cxn ang="0">
                  <a:pos x="215" y="827"/>
                </a:cxn>
                <a:cxn ang="0">
                  <a:pos x="311" y="647"/>
                </a:cxn>
                <a:cxn ang="0">
                  <a:pos x="431" y="474"/>
                </a:cxn>
                <a:cxn ang="0">
                  <a:pos x="556" y="312"/>
                </a:cxn>
                <a:cxn ang="0">
                  <a:pos x="700" y="150"/>
                </a:cxn>
                <a:cxn ang="0">
                  <a:pos x="855" y="0"/>
                </a:cxn>
                <a:cxn ang="0">
                  <a:pos x="837" y="0"/>
                </a:cxn>
                <a:cxn ang="0">
                  <a:pos x="688" y="144"/>
                </a:cxn>
                <a:cxn ang="0">
                  <a:pos x="550" y="300"/>
                </a:cxn>
                <a:cxn ang="0">
                  <a:pos x="425" y="462"/>
                </a:cxn>
                <a:cxn ang="0">
                  <a:pos x="311" y="629"/>
                </a:cxn>
                <a:cxn ang="0">
                  <a:pos x="215" y="803"/>
                </a:cxn>
                <a:cxn ang="0">
                  <a:pos x="132" y="983"/>
                </a:cxn>
                <a:cxn ang="0">
                  <a:pos x="60" y="1169"/>
                </a:cxn>
                <a:cxn ang="0">
                  <a:pos x="0" y="1361"/>
                </a:cxn>
                <a:cxn ang="0">
                  <a:pos x="0" y="1361"/>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defRPr/>
              </a:pPr>
              <a:endParaRPr lang="en-US">
                <a:latin typeface="Comic Sans MS" pitchFamily="-111" charset="0"/>
                <a:ea typeface="+mn-ea"/>
                <a:cs typeface="+mn-cs"/>
              </a:endParaRPr>
            </a:p>
          </p:txBody>
        </p:sp>
        <p:sp>
          <p:nvSpPr>
            <p:cNvPr id="103442" name="Freeform 26"/>
            <p:cNvSpPr>
              <a:spLocks/>
            </p:cNvSpPr>
            <p:nvPr/>
          </p:nvSpPr>
          <p:spPr bwMode="hidden">
            <a:xfrm>
              <a:off x="6" y="0"/>
              <a:ext cx="588" cy="599"/>
            </a:xfrm>
            <a:custGeom>
              <a:avLst/>
              <a:gdLst>
                <a:gd name="T0" fmla="*/ 608 w 586"/>
                <a:gd name="T1" fmla="*/ 0 h 599"/>
                <a:gd name="T2" fmla="*/ 590 w 586"/>
                <a:gd name="T3" fmla="*/ 0 h 599"/>
                <a:gd name="T4" fmla="*/ 418 w 586"/>
                <a:gd name="T5" fmla="*/ 132 h 599"/>
                <a:gd name="T6" fmla="*/ 268 w 586"/>
                <a:gd name="T7" fmla="*/ 270 h 599"/>
                <a:gd name="T8" fmla="*/ 120 w 586"/>
                <a:gd name="T9" fmla="*/ 420 h 599"/>
                <a:gd name="T10" fmla="*/ 0 w 586"/>
                <a:gd name="T11" fmla="*/ 575 h 599"/>
                <a:gd name="T12" fmla="*/ 0 w 586"/>
                <a:gd name="T13" fmla="*/ 599 h 599"/>
                <a:gd name="T14" fmla="*/ 120 w 586"/>
                <a:gd name="T15" fmla="*/ 432 h 599"/>
                <a:gd name="T16" fmla="*/ 268 w 586"/>
                <a:gd name="T17" fmla="*/ 282 h 599"/>
                <a:gd name="T18" fmla="*/ 424 w 586"/>
                <a:gd name="T19" fmla="*/ 138 h 599"/>
                <a:gd name="T20" fmla="*/ 608 w 586"/>
                <a:gd name="T21" fmla="*/ 0 h 599"/>
                <a:gd name="T22" fmla="*/ 608 w 586"/>
                <a:gd name="T23" fmla="*/ 0 h 59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3443" name="Freeform 27"/>
            <p:cNvSpPr>
              <a:spLocks/>
            </p:cNvSpPr>
            <p:nvPr/>
          </p:nvSpPr>
          <p:spPr bwMode="hidden">
            <a:xfrm>
              <a:off x="6" y="0"/>
              <a:ext cx="270" cy="252"/>
            </a:xfrm>
            <a:custGeom>
              <a:avLst/>
              <a:gdLst>
                <a:gd name="T0" fmla="*/ 280 w 269"/>
                <a:gd name="T1" fmla="*/ 0 h 252"/>
                <a:gd name="T2" fmla="*/ 262 w 269"/>
                <a:gd name="T3" fmla="*/ 0 h 252"/>
                <a:gd name="T4" fmla="*/ 120 w 269"/>
                <a:gd name="T5" fmla="*/ 114 h 252"/>
                <a:gd name="T6" fmla="*/ 60 w 269"/>
                <a:gd name="T7" fmla="*/ 174 h 252"/>
                <a:gd name="T8" fmla="*/ 0 w 269"/>
                <a:gd name="T9" fmla="*/ 234 h 252"/>
                <a:gd name="T10" fmla="*/ 0 w 269"/>
                <a:gd name="T11" fmla="*/ 252 h 252"/>
                <a:gd name="T12" fmla="*/ 126 w 269"/>
                <a:gd name="T13" fmla="*/ 120 h 252"/>
                <a:gd name="T14" fmla="*/ 280 w 269"/>
                <a:gd name="T15" fmla="*/ 0 h 252"/>
                <a:gd name="T16" fmla="*/ 280 w 269"/>
                <a:gd name="T17" fmla="*/ 0 h 2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9" h="252">
                  <a:moveTo>
                    <a:pt x="269" y="0"/>
                  </a:moveTo>
                  <a:lnTo>
                    <a:pt x="251" y="0"/>
                  </a:lnTo>
                  <a:lnTo>
                    <a:pt x="120" y="114"/>
                  </a:lnTo>
                  <a:lnTo>
                    <a:pt x="60" y="174"/>
                  </a:lnTo>
                  <a:lnTo>
                    <a:pt x="0" y="234"/>
                  </a:lnTo>
                  <a:lnTo>
                    <a:pt x="0" y="252"/>
                  </a:lnTo>
                  <a:lnTo>
                    <a:pt x="126" y="120"/>
                  </a:lnTo>
                  <a:lnTo>
                    <a:pt x="269"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3444" name="Line 28"/>
            <p:cNvSpPr>
              <a:spLocks noChangeShapeType="1"/>
            </p:cNvSpPr>
            <p:nvPr/>
          </p:nvSpPr>
          <p:spPr bwMode="hidden">
            <a:xfrm>
              <a:off x="1" y="2749"/>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445" name="Line 29"/>
            <p:cNvSpPr>
              <a:spLocks noChangeShapeType="1"/>
            </p:cNvSpPr>
            <p:nvPr/>
          </p:nvSpPr>
          <p:spPr bwMode="hidden">
            <a:xfrm>
              <a:off x="1" y="2356"/>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446" name="Line 30"/>
            <p:cNvSpPr>
              <a:spLocks noChangeShapeType="1"/>
            </p:cNvSpPr>
            <p:nvPr/>
          </p:nvSpPr>
          <p:spPr bwMode="hidden">
            <a:xfrm>
              <a:off x="1" y="3142"/>
              <a:ext cx="5758" cy="0"/>
            </a:xfrm>
            <a:prstGeom prst="line">
              <a:avLst/>
            </a:prstGeom>
            <a:noFill/>
            <a:ln w="15875">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103447" name="Group 31"/>
            <p:cNvGrpSpPr>
              <a:grpSpLocks/>
            </p:cNvGrpSpPr>
            <p:nvPr/>
          </p:nvGrpSpPr>
          <p:grpSpPr bwMode="auto">
            <a:xfrm>
              <a:off x="1" y="392"/>
              <a:ext cx="5758" cy="1571"/>
              <a:chOff x="1" y="392"/>
              <a:chExt cx="5758" cy="1571"/>
            </a:xfrm>
          </p:grpSpPr>
          <p:sp>
            <p:nvSpPr>
              <p:cNvPr id="103450" name="Line 32"/>
              <p:cNvSpPr>
                <a:spLocks noChangeShapeType="1"/>
              </p:cNvSpPr>
              <p:nvPr userDrawn="1"/>
            </p:nvSpPr>
            <p:spPr bwMode="hidden">
              <a:xfrm>
                <a:off x="1" y="784"/>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451" name="Line 33"/>
              <p:cNvSpPr>
                <a:spLocks noChangeShapeType="1"/>
              </p:cNvSpPr>
              <p:nvPr userDrawn="1"/>
            </p:nvSpPr>
            <p:spPr bwMode="hidden">
              <a:xfrm>
                <a:off x="1" y="1963"/>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452" name="Line 34"/>
              <p:cNvSpPr>
                <a:spLocks noChangeShapeType="1"/>
              </p:cNvSpPr>
              <p:nvPr userDrawn="1"/>
            </p:nvSpPr>
            <p:spPr bwMode="hidden">
              <a:xfrm>
                <a:off x="1" y="1570"/>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453" name="Line 35"/>
              <p:cNvSpPr>
                <a:spLocks noChangeShapeType="1"/>
              </p:cNvSpPr>
              <p:nvPr userDrawn="1"/>
            </p:nvSpPr>
            <p:spPr bwMode="hidden">
              <a:xfrm>
                <a:off x="1" y="1177"/>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454" name="Line 36"/>
              <p:cNvSpPr>
                <a:spLocks noChangeShapeType="1"/>
              </p:cNvSpPr>
              <p:nvPr userDrawn="1"/>
            </p:nvSpPr>
            <p:spPr bwMode="hidden">
              <a:xfrm>
                <a:off x="1" y="392"/>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103448" name="Line 37"/>
            <p:cNvSpPr>
              <a:spLocks noChangeShapeType="1"/>
            </p:cNvSpPr>
            <p:nvPr/>
          </p:nvSpPr>
          <p:spPr bwMode="hidden">
            <a:xfrm>
              <a:off x="1" y="3928"/>
              <a:ext cx="5758" cy="0"/>
            </a:xfrm>
            <a:prstGeom prst="line">
              <a:avLst/>
            </a:prstGeom>
            <a:noFill/>
            <a:ln w="15875">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449" name="Line 38"/>
            <p:cNvSpPr>
              <a:spLocks noChangeShapeType="1"/>
            </p:cNvSpPr>
            <p:nvPr/>
          </p:nvSpPr>
          <p:spPr bwMode="hidden">
            <a:xfrm>
              <a:off x="1" y="3535"/>
              <a:ext cx="5758" cy="0"/>
            </a:xfrm>
            <a:prstGeom prst="line">
              <a:avLst/>
            </a:prstGeom>
            <a:noFill/>
            <a:ln w="15875">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155687" name="Rectangle 39"/>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155688" name="Rectangle 40"/>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effectLst>
                  <a:outerShdw blurRad="38100" dist="38100" dir="2700000" algn="tl">
                    <a:srgbClr val="000000"/>
                  </a:outerShdw>
                </a:effectLst>
                <a:latin typeface="+mn-lt"/>
                <a:ea typeface="+mn-ea"/>
                <a:cs typeface="+mn-cs"/>
              </a:defRPr>
            </a:lvl1pPr>
          </a:lstStyle>
          <a:p>
            <a:pPr>
              <a:defRPr/>
            </a:pPr>
            <a:endParaRPr lang="en-US"/>
          </a:p>
        </p:txBody>
      </p:sp>
      <p:sp>
        <p:nvSpPr>
          <p:cNvPr id="155689" name="Rectangle 41"/>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effectLst>
                  <a:outerShdw blurRad="38100" dist="38100" dir="2700000" algn="tl">
                    <a:srgbClr val="000000"/>
                  </a:outerShdw>
                </a:effectLst>
                <a:latin typeface="+mn-lt"/>
                <a:ea typeface="+mn-ea"/>
                <a:cs typeface="+mn-cs"/>
              </a:defRPr>
            </a:lvl1pPr>
          </a:lstStyle>
          <a:p>
            <a:pPr>
              <a:defRPr/>
            </a:pPr>
            <a:endParaRPr lang="en-US"/>
          </a:p>
        </p:txBody>
      </p:sp>
      <p:sp>
        <p:nvSpPr>
          <p:cNvPr id="155690" name="Rectangle 42"/>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effectLst>
                  <a:outerShdw blurRad="38100" dist="38100" dir="2700000" algn="tl">
                    <a:srgbClr val="000000"/>
                  </a:outerShdw>
                </a:effectLst>
                <a:latin typeface="Verdana" charset="0"/>
              </a:defRPr>
            </a:lvl1pPr>
          </a:lstStyle>
          <a:p>
            <a:pPr>
              <a:defRPr/>
            </a:pPr>
            <a:fld id="{411E413A-B8F1-EC45-906C-E22609B9B5F7}" type="slidenum">
              <a:rPr lang="en-US"/>
              <a:pPr>
                <a:defRPr/>
              </a:pPr>
              <a:t>‹#›</a:t>
            </a:fld>
            <a:endParaRPr lang="en-US"/>
          </a:p>
        </p:txBody>
      </p:sp>
      <p:sp>
        <p:nvSpPr>
          <p:cNvPr id="155691"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6444" r:id="rId1"/>
    <p:sldLayoutId id="2147486405" r:id="rId2"/>
    <p:sldLayoutId id="2147486406" r:id="rId3"/>
    <p:sldLayoutId id="2147486407" r:id="rId4"/>
    <p:sldLayoutId id="2147486408" r:id="rId5"/>
    <p:sldLayoutId id="2147486409" r:id="rId6"/>
    <p:sldLayoutId id="2147486410" r:id="rId7"/>
    <p:sldLayoutId id="2147486411" r:id="rId8"/>
    <p:sldLayoutId id="2147486412" r:id="rId9"/>
    <p:sldLayoutId id="2147486413" r:id="rId10"/>
    <p:sldLayoutId id="2147486414" r:id="rId11"/>
    <p:sldLayoutId id="2147486415"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0" charset="-128"/>
          <a:cs typeface="ＭＳ Ｐゴシック" pitchFamily="-110"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0" charset="-128"/>
          <a:cs typeface="ＭＳ Ｐゴシック" pitchFamily="-110"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0" charset="-128"/>
          <a:cs typeface="ＭＳ Ｐゴシック" pitchFamily="-110"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0" charset="-128"/>
          <a:cs typeface="ＭＳ Ｐゴシック" pitchFamily="-110"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0" charset="-128"/>
          <a:cs typeface="ＭＳ Ｐゴシック" pitchFamily="-110"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60000"/>
        <a:buFont typeface="Wingdings" charset="0"/>
        <a:buChar char="n"/>
        <a:defRPr sz="3200">
          <a:solidFill>
            <a:schemeClr val="tx1"/>
          </a:solidFill>
          <a:effectLst>
            <a:outerShdw blurRad="38100" dist="38100" dir="2700000" algn="tl">
              <a:srgbClr val="000000"/>
            </a:outerShdw>
          </a:effectLst>
          <a:latin typeface="+mn-lt"/>
          <a:ea typeface="ＭＳ Ｐゴシック" pitchFamily="-110" charset="-128"/>
          <a:cs typeface="ＭＳ Ｐゴシック" pitchFamily="-110"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60000"/>
        <a:buFont typeface="Wingdings" charset="0"/>
        <a:buChar char="n"/>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lr>
          <a:schemeClr val="tx2"/>
        </a:buClr>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folHlink"/>
        </a:buClr>
        <a:buSzPct val="60000"/>
        <a:buFont typeface="Wingdings" charset="0"/>
        <a:buChar char="n"/>
        <a:defRPr sz="2000">
          <a:solidFill>
            <a:schemeClr val="tx1"/>
          </a:solidFill>
          <a:effectLst>
            <a:outerShdw blurRad="38100" dist="38100" dir="2700000" algn="tl">
              <a:srgbClr val="000000"/>
            </a:outerShdw>
          </a:effectLst>
          <a:latin typeface="+mn-lt"/>
          <a:ea typeface="ＭＳ Ｐゴシック" charset="-128"/>
          <a:cs typeface="ＭＳ Ｐゴシック" charset="-128"/>
        </a:defRPr>
      </a:lvl5pPr>
      <a:lvl6pPr marL="2514600" indent="-228600" algn="l" rtl="0" fontAlgn="base">
        <a:spcBef>
          <a:spcPct val="20000"/>
        </a:spcBef>
        <a:spcAft>
          <a:spcPct val="0"/>
        </a:spcAft>
        <a:buClr>
          <a:schemeClr val="folHlink"/>
        </a:buClr>
        <a:buSzPct val="6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folHlink"/>
        </a:buClr>
        <a:buSzPct val="6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folHlink"/>
        </a:buClr>
        <a:buSzPct val="6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folHlink"/>
        </a:buClr>
        <a:buSzPct val="6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file:///\\localhost\C\Documents%20and%20Settings\Paul%20Chua\Desktop\Mission%20Impossible%20-%20Theme%20Tune.mid" TargetMode="External"/><Relationship Id="rId4" Type="http://schemas.openxmlformats.org/officeDocument/2006/relationships/image" Target="../media/image5.jpeg"/><Relationship Id="rId1" Type="http://schemas.openxmlformats.org/officeDocument/2006/relationships/slideLayout" Target="../slideLayouts/slideLayout92.xml"/><Relationship Id="rId2" Type="http://schemas.openxmlformats.org/officeDocument/2006/relationships/audio" Target="../media/audio1.bin"/></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jpeg"/><Relationship Id="rId3" Type="http://schemas.openxmlformats.org/officeDocument/2006/relationships/image" Target="../media/image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audio" Target="../media/audio2.bin"/><Relationship Id="rId3" Type="http://schemas.openxmlformats.org/officeDocument/2006/relationships/image" Target="../media/image20.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1.jpeg"/></Relationships>
</file>

<file path=ppt/slides/_rels/slide13.xml.rels><?xml version="1.0" encoding="UTF-8" standalone="yes"?>
<Relationships xmlns="http://schemas.openxmlformats.org/package/2006/relationships"><Relationship Id="rId1" Type="http://schemas.openxmlformats.org/officeDocument/2006/relationships/themeOverride" Target="../theme/themeOverride1.xml"/><Relationship Id="rId2" Type="http://schemas.openxmlformats.org/officeDocument/2006/relationships/slideLayout" Target="../slideLayouts/slideLayout7.xml"/><Relationship Id="rId3" Type="http://schemas.openxmlformats.org/officeDocument/2006/relationships/image" Target="../media/image22.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05.xml"/><Relationship Id="rId2" Type="http://schemas.openxmlformats.org/officeDocument/2006/relationships/audio" Target="../media/audio1.bin"/><Relationship Id="rId3" Type="http://schemas.openxmlformats.org/officeDocument/2006/relationships/image" Target="../media/image2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4.jpeg"/><Relationship Id="rId3" Type="http://schemas.openxmlformats.org/officeDocument/2006/relationships/image" Target="../media/image8.png"/></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25.jpeg"/><Relationship Id="rId1" Type="http://schemas.openxmlformats.org/officeDocument/2006/relationships/slideLayout" Target="../slideLayouts/slideLayout7.xml"/><Relationship Id="rId2" Type="http://schemas.openxmlformats.org/officeDocument/2006/relationships/image" Target="../media/image7.jpeg"/></Relationships>
</file>

<file path=ppt/slides/_rels/slide19.xml.rels><?xml version="1.0" encoding="UTF-8" standalone="yes"?>
<Relationships xmlns="http://schemas.openxmlformats.org/package/2006/relationships"><Relationship Id="rId11" Type="http://schemas.openxmlformats.org/officeDocument/2006/relationships/image" Target="../media/image26.jpeg"/><Relationship Id="rId12" Type="http://schemas.openxmlformats.org/officeDocument/2006/relationships/image" Target="../media/image27.jpeg"/><Relationship Id="rId13" Type="http://schemas.openxmlformats.org/officeDocument/2006/relationships/image" Target="../media/image28.jpeg"/><Relationship Id="rId14" Type="http://schemas.openxmlformats.org/officeDocument/2006/relationships/image" Target="../media/image29.jpeg"/><Relationship Id="rId15" Type="http://schemas.openxmlformats.org/officeDocument/2006/relationships/image" Target="../media/image30.jpeg"/><Relationship Id="rId16" Type="http://schemas.openxmlformats.org/officeDocument/2006/relationships/image" Target="../media/image31.jpeg"/><Relationship Id="rId17" Type="http://schemas.openxmlformats.org/officeDocument/2006/relationships/image" Target="../media/image32.jpeg"/><Relationship Id="rId18" Type="http://schemas.openxmlformats.org/officeDocument/2006/relationships/image" Target="../media/image33.jpeg"/><Relationship Id="rId19" Type="http://schemas.openxmlformats.org/officeDocument/2006/relationships/image" Target="../media/image34.jpeg"/><Relationship Id="rId1" Type="http://schemas.openxmlformats.org/officeDocument/2006/relationships/tags" Target="../tags/tag1.xml"/><Relationship Id="rId2" Type="http://schemas.openxmlformats.org/officeDocument/2006/relationships/tags" Target="../tags/tag2.xml"/><Relationship Id="rId3" Type="http://schemas.openxmlformats.org/officeDocument/2006/relationships/tags" Target="../tags/tag3.xml"/><Relationship Id="rId4" Type="http://schemas.openxmlformats.org/officeDocument/2006/relationships/tags" Target="../tags/tag4.xml"/><Relationship Id="rId5" Type="http://schemas.openxmlformats.org/officeDocument/2006/relationships/tags" Target="../tags/tag5.xml"/><Relationship Id="rId6" Type="http://schemas.openxmlformats.org/officeDocument/2006/relationships/tags" Target="../tags/tag6.xml"/><Relationship Id="rId7" Type="http://schemas.openxmlformats.org/officeDocument/2006/relationships/tags" Target="../tags/tag7.xml"/><Relationship Id="rId8" Type="http://schemas.openxmlformats.org/officeDocument/2006/relationships/tags" Target="../tags/tag8.xml"/><Relationship Id="rId9" Type="http://schemas.openxmlformats.org/officeDocument/2006/relationships/slideLayout" Target="../slideLayouts/slideLayout161.xml"/><Relationship Id="rId10"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3" Type="http://schemas.openxmlformats.org/officeDocument/2006/relationships/audio" Target="../media/audio3.bin"/><Relationship Id="rId4" Type="http://schemas.openxmlformats.org/officeDocument/2006/relationships/audio" Target="../media/audio4.bin"/><Relationship Id="rId5" Type="http://schemas.openxmlformats.org/officeDocument/2006/relationships/audio" Target="../media/audio5.bin"/><Relationship Id="rId6" Type="http://schemas.openxmlformats.org/officeDocument/2006/relationships/audio" Target="../media/audio6.bin"/><Relationship Id="rId7" Type="http://schemas.openxmlformats.org/officeDocument/2006/relationships/hyperlink" Target="http://images.google.com.sg/imgres?imgurl=www.blindtiger.co.uk/pharmark/images/uploads/-47db0e7a-eff71d3821--7d3f/question-marks-3.gif&amp;imgrefurl=http://www.pmlive.com/communique.cfm?showArticle=1&amp;ArticleID=1580&amp;h=220&amp;w=173&amp;prev=/images?q=question+marks&amp;svnum=10&amp;hl=en&amp;lr=&amp;ie=UTF-8&amp;oe=UTF-8" TargetMode="External"/><Relationship Id="rId8" Type="http://schemas.openxmlformats.org/officeDocument/2006/relationships/image" Target="../media/image6.jpeg"/><Relationship Id="rId1" Type="http://schemas.openxmlformats.org/officeDocument/2006/relationships/slideLayout" Target="../slideLayouts/slideLayout2.xml"/><Relationship Id="rId2" Type="http://schemas.openxmlformats.org/officeDocument/2006/relationships/audio" Target="../media/audio2.bin"/></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xml"/><Relationship Id="rId4" Type="http://schemas.openxmlformats.org/officeDocument/2006/relationships/image" Target="../media/image35.jpeg"/><Relationship Id="rId1" Type="http://schemas.openxmlformats.org/officeDocument/2006/relationships/tags" Target="../tags/tag9.xml"/><Relationship Id="rId2" Type="http://schemas.openxmlformats.org/officeDocument/2006/relationships/slideLayout" Target="../slideLayouts/slideLayout13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6.jpeg"/><Relationship Id="rId3" Type="http://schemas.openxmlformats.org/officeDocument/2006/relationships/image" Target="../media/image37.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8.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9.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0.png"/></Relationships>
</file>

<file path=ppt/slides/_rels/slide25.xml.rels><?xml version="1.0" encoding="UTF-8" standalone="yes"?>
<Relationships xmlns="http://schemas.openxmlformats.org/package/2006/relationships"><Relationship Id="rId3" Type="http://schemas.openxmlformats.org/officeDocument/2006/relationships/audio" Target="../media/audio9.bin"/><Relationship Id="rId4" Type="http://schemas.openxmlformats.org/officeDocument/2006/relationships/image" Target="../media/image41.jpeg"/><Relationship Id="rId5" Type="http://schemas.openxmlformats.org/officeDocument/2006/relationships/image" Target="../media/image42.jpeg"/><Relationship Id="rId1" Type="http://schemas.openxmlformats.org/officeDocument/2006/relationships/slideLayout" Target="../slideLayouts/slideLayout7.xml"/><Relationship Id="rId2" Type="http://schemas.openxmlformats.org/officeDocument/2006/relationships/audio" Target="../media/audio8.bin"/></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3.png"/></Relationships>
</file>

<file path=ppt/slides/_rels/slide27.xml.rels><?xml version="1.0" encoding="UTF-8" standalone="yes"?>
<Relationships xmlns="http://schemas.openxmlformats.org/package/2006/relationships"><Relationship Id="rId3" Type="http://schemas.openxmlformats.org/officeDocument/2006/relationships/hyperlink" Target="http://images.google.com.sg/imgres?imgurl=www.healthauthority.com/key.gif&amp;imgrefurl=http://www.healthauthority.com/fitness.htm&amp;h=162&amp;w=158&amp;prev=/images?q=key&amp;svnum=10&amp;hl=en&amp;lr=&amp;ie=UTF-8&amp;oe=UTF-8&amp;sa=G" TargetMode="External"/><Relationship Id="rId4" Type="http://schemas.openxmlformats.org/officeDocument/2006/relationships/image" Target="../media/image44.jpeg"/><Relationship Id="rId1" Type="http://schemas.openxmlformats.org/officeDocument/2006/relationships/slideLayout" Target="../slideLayouts/slideLayout2.xml"/><Relationship Id="rId2" Type="http://schemas.openxmlformats.org/officeDocument/2006/relationships/image" Target="../media/image19.jpeg"/></Relationships>
</file>

<file path=ppt/slides/_rels/slide28.xml.rels><?xml version="1.0" encoding="UTF-8" standalone="yes"?>
<Relationships xmlns="http://schemas.openxmlformats.org/package/2006/relationships"><Relationship Id="rId3" Type="http://schemas.openxmlformats.org/officeDocument/2006/relationships/hyperlink" Target="http://images.google.com.sg/imgres?imgurl=www.healthauthority.com/key.gif&amp;imgrefurl=http://www.healthauthority.com/fitness.htm&amp;h=162&amp;w=158&amp;prev=/images?q=key&amp;svnum=10&amp;hl=en&amp;lr=&amp;ie=UTF-8&amp;oe=UTF-8&amp;sa=G" TargetMode="External"/><Relationship Id="rId4" Type="http://schemas.openxmlformats.org/officeDocument/2006/relationships/image" Target="../media/image44.jpeg"/><Relationship Id="rId1" Type="http://schemas.openxmlformats.org/officeDocument/2006/relationships/slideLayout" Target="../slideLayouts/slideLayout2.xml"/><Relationship Id="rId2" Type="http://schemas.openxmlformats.org/officeDocument/2006/relationships/image" Target="../media/image19.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jpeg"/><Relationship Id="rId3"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46.jpeg"/><Relationship Id="rId4" Type="http://schemas.openxmlformats.org/officeDocument/2006/relationships/image" Target="../media/image47.jpeg"/><Relationship Id="rId1" Type="http://schemas.openxmlformats.org/officeDocument/2006/relationships/slideLayout" Target="../slideLayouts/slideLayout7.xml"/><Relationship Id="rId2" Type="http://schemas.openxmlformats.org/officeDocument/2006/relationships/image" Target="../media/image14.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8.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audio" Target="../media/audio7.bin"/><Relationship Id="rId3" Type="http://schemas.openxmlformats.org/officeDocument/2006/relationships/image" Target="../media/image49.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45.xml"/><Relationship Id="rId2" Type="http://schemas.openxmlformats.org/officeDocument/2006/relationships/notesSlide" Target="../notesSlides/notesSlide3.xml"/><Relationship Id="rId3" Type="http://schemas.openxmlformats.org/officeDocument/2006/relationships/image" Target="../media/image50.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51.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jpeg"/></Relationships>
</file>

<file path=ppt/slides/_rels/slide36.xml.rels><?xml version="1.0" encoding="UTF-8" standalone="yes"?>
<Relationships xmlns="http://schemas.openxmlformats.org/package/2006/relationships"><Relationship Id="rId3" Type="http://schemas.openxmlformats.org/officeDocument/2006/relationships/image" Target="../media/image52.png"/><Relationship Id="rId4" Type="http://schemas.openxmlformats.org/officeDocument/2006/relationships/image" Target="../media/image15.jpeg"/><Relationship Id="rId1" Type="http://schemas.openxmlformats.org/officeDocument/2006/relationships/slideLayout" Target="../slideLayouts/slideLayout4.xml"/><Relationship Id="rId2" Type="http://schemas.openxmlformats.org/officeDocument/2006/relationships/image" Target="../media/image48.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4.xml"/><Relationship Id="rId3" Type="http://schemas.openxmlformats.org/officeDocument/2006/relationships/image" Target="../media/image53.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54.jpeg"/><Relationship Id="rId3" Type="http://schemas.openxmlformats.org/officeDocument/2006/relationships/image" Target="../media/image36.jpeg"/></Relationships>
</file>

<file path=ppt/slides/_rels/slide39.xml.rels><?xml version="1.0" encoding="UTF-8" standalone="yes"?>
<Relationships xmlns="http://schemas.openxmlformats.org/package/2006/relationships"><Relationship Id="rId3" Type="http://schemas.openxmlformats.org/officeDocument/2006/relationships/image" Target="../media/image56.jpeg"/><Relationship Id="rId4" Type="http://schemas.openxmlformats.org/officeDocument/2006/relationships/image" Target="../media/image57.jpeg"/><Relationship Id="rId5" Type="http://schemas.openxmlformats.org/officeDocument/2006/relationships/image" Target="../media/image58.jpeg"/><Relationship Id="rId1" Type="http://schemas.openxmlformats.org/officeDocument/2006/relationships/slideLayout" Target="../slideLayouts/slideLayout13.xml"/><Relationship Id="rId2" Type="http://schemas.openxmlformats.org/officeDocument/2006/relationships/image" Target="../media/image55.jpeg"/></Relationships>
</file>

<file path=ppt/slides/_rels/slide4.xml.rels><?xml version="1.0" encoding="UTF-8" standalone="yes"?>
<Relationships xmlns="http://schemas.openxmlformats.org/package/2006/relationships"><Relationship Id="rId3" Type="http://schemas.openxmlformats.org/officeDocument/2006/relationships/audio" Target="../media/audio1.bin"/><Relationship Id="rId4" Type="http://schemas.openxmlformats.org/officeDocument/2006/relationships/audio" Target="../media/audio8.bin"/><Relationship Id="rId5" Type="http://schemas.openxmlformats.org/officeDocument/2006/relationships/audio" Target="../media/audio3.bin"/><Relationship Id="rId6" Type="http://schemas.openxmlformats.org/officeDocument/2006/relationships/hyperlink" Target="http://images.google.com.sg/imgres?imgurl=www.blindtiger.co.uk/pharmark/images/uploads/-47db0e7a-eff71d3821--7d3f/question-marks-3.gif&amp;imgrefurl=http://www.pmlive.com/communique.cfm?showArticle=1&amp;ArticleID=1580&amp;h=220&amp;w=173&amp;prev=/images?q=question+marks&amp;svnum=10&amp;hl=en&amp;lr=&amp;ie=UTF-8&amp;oe=UTF-8" TargetMode="External"/><Relationship Id="rId7" Type="http://schemas.openxmlformats.org/officeDocument/2006/relationships/image" Target="../media/image6.jpeg"/><Relationship Id="rId1" Type="http://schemas.openxmlformats.org/officeDocument/2006/relationships/slideLayout" Target="../slideLayouts/slideLayout2.xml"/><Relationship Id="rId2" Type="http://schemas.openxmlformats.org/officeDocument/2006/relationships/audio" Target="../media/audio7.bin"/></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5.xml"/><Relationship Id="rId3" Type="http://schemas.openxmlformats.org/officeDocument/2006/relationships/image" Target="../media/image59.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6.xml"/><Relationship Id="rId3" Type="http://schemas.openxmlformats.org/officeDocument/2006/relationships/image" Target="../media/image60.jpeg"/></Relationships>
</file>

<file path=ppt/slides/_rels/slide42.xml.rels><?xml version="1.0" encoding="UTF-8" standalone="yes"?>
<Relationships xmlns="http://schemas.openxmlformats.org/package/2006/relationships"><Relationship Id="rId3" Type="http://schemas.openxmlformats.org/officeDocument/2006/relationships/image" Target="../media/image62.jpeg"/><Relationship Id="rId4" Type="http://schemas.openxmlformats.org/officeDocument/2006/relationships/image" Target="../media/image63.jpeg"/><Relationship Id="rId5" Type="http://schemas.openxmlformats.org/officeDocument/2006/relationships/image" Target="../media/image19.jpeg"/><Relationship Id="rId1" Type="http://schemas.openxmlformats.org/officeDocument/2006/relationships/slideLayout" Target="../slideLayouts/slideLayout14.xml"/><Relationship Id="rId2" Type="http://schemas.openxmlformats.org/officeDocument/2006/relationships/image" Target="../media/image61.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7.xml"/><Relationship Id="rId3" Type="http://schemas.openxmlformats.org/officeDocument/2006/relationships/image" Target="../media/image64.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8.xml"/><Relationship Id="rId3" Type="http://schemas.openxmlformats.org/officeDocument/2006/relationships/image" Target="../media/image65.jpeg"/></Relationships>
</file>

<file path=ppt/slides/_rels/slide45.xml.rels><?xml version="1.0" encoding="UTF-8" standalone="yes"?>
<Relationships xmlns="http://schemas.openxmlformats.org/package/2006/relationships"><Relationship Id="rId3" Type="http://schemas.openxmlformats.org/officeDocument/2006/relationships/image" Target="../media/image66.jpeg"/><Relationship Id="rId4" Type="http://schemas.openxmlformats.org/officeDocument/2006/relationships/image" Target="../media/image19.jpeg"/><Relationship Id="rId5" Type="http://schemas.openxmlformats.org/officeDocument/2006/relationships/image" Target="../media/image67.jpeg"/><Relationship Id="rId1" Type="http://schemas.openxmlformats.org/officeDocument/2006/relationships/slideLayout" Target="../slideLayouts/slideLayout12.xml"/><Relationship Id="rId2" Type="http://schemas.openxmlformats.org/officeDocument/2006/relationships/audio" Target="../media/audio2.bin"/></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image" Target="../media/image68.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69.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69.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9.xml"/><Relationship Id="rId3" Type="http://schemas.openxmlformats.org/officeDocument/2006/relationships/image" Target="../media/image70.jpeg"/></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4" Type="http://schemas.openxmlformats.org/officeDocument/2006/relationships/image" Target="../media/image11.emf"/><Relationship Id="rId1" Type="http://schemas.openxmlformats.org/officeDocument/2006/relationships/slideLayout" Target="../slideLayouts/slideLayout7.xml"/><Relationship Id="rId2" Type="http://schemas.openxmlformats.org/officeDocument/2006/relationships/image" Target="../media/image9.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04.xml"/><Relationship Id="rId2" Type="http://schemas.openxmlformats.org/officeDocument/2006/relationships/image" Target="../media/image71.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10.xml"/><Relationship Id="rId3" Type="http://schemas.openxmlformats.org/officeDocument/2006/relationships/image" Target="../media/image70.jpeg"/></Relationships>
</file>

<file path=ppt/slides/_rels/slide52.xml.rels><?xml version="1.0" encoding="UTF-8" standalone="yes"?>
<Relationships xmlns="http://schemas.openxmlformats.org/package/2006/relationships"><Relationship Id="rId3" Type="http://schemas.openxmlformats.org/officeDocument/2006/relationships/image" Target="../media/image72.jpeg"/><Relationship Id="rId4" Type="http://schemas.openxmlformats.org/officeDocument/2006/relationships/image" Target="../media/image56.jpeg"/><Relationship Id="rId1" Type="http://schemas.openxmlformats.org/officeDocument/2006/relationships/slideLayout" Target="../slideLayouts/slideLayout13.xml"/><Relationship Id="rId2" Type="http://schemas.openxmlformats.org/officeDocument/2006/relationships/image" Target="../media/image55.jpeg"/></Relationships>
</file>

<file path=ppt/slides/_rels/slide53.xml.rels><?xml version="1.0" encoding="UTF-8" standalone="yes"?>
<Relationships xmlns="http://schemas.openxmlformats.org/package/2006/relationships"><Relationship Id="rId3" Type="http://schemas.openxmlformats.org/officeDocument/2006/relationships/image" Target="../media/image62.jpeg"/><Relationship Id="rId4" Type="http://schemas.openxmlformats.org/officeDocument/2006/relationships/image" Target="../media/image63.jpeg"/><Relationship Id="rId1" Type="http://schemas.openxmlformats.org/officeDocument/2006/relationships/slideLayout" Target="../slideLayouts/slideLayout14.xml"/><Relationship Id="rId2" Type="http://schemas.openxmlformats.org/officeDocument/2006/relationships/image" Target="../media/image73.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74.jpeg"/><Relationship Id="rId3" Type="http://schemas.openxmlformats.org/officeDocument/2006/relationships/image" Target="../media/image14.jpe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jpe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5.jpe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76.jpe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11.xml"/><Relationship Id="rId3" Type="http://schemas.openxmlformats.org/officeDocument/2006/relationships/image" Target="../media/image77.jpe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hyperlink" Target="http://images.google.com.sg/imgres?imgurl=www.onenet.net/clientservices/category5/key.jpg&amp;imgrefurl=http://www.onenet.net/clientservices/category5/securityservices.htm&amp;h=166&amp;w=250&amp;prev=/images?q=key&amp;svnum=10&amp;hl=en&amp;lr=&amp;ie=UTF-8&amp;oe=UTF-8&amp;sa=G" TargetMode="External"/><Relationship Id="rId4" Type="http://schemas.openxmlformats.org/officeDocument/2006/relationships/image" Target="../media/image13.jpeg"/><Relationship Id="rId5" Type="http://schemas.openxmlformats.org/officeDocument/2006/relationships/image" Target="../media/image14.jpeg"/><Relationship Id="rId6" Type="http://schemas.openxmlformats.org/officeDocument/2006/relationships/image" Target="../media/image15.jpeg"/><Relationship Id="rId1" Type="http://schemas.openxmlformats.org/officeDocument/2006/relationships/slideLayout" Target="../slideLayouts/slideLayout2.xml"/><Relationship Id="rId2" Type="http://schemas.openxmlformats.org/officeDocument/2006/relationships/image" Target="../media/image12.jpe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78.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png"/></Relationships>
</file>

<file path=ppt/slides/_rels/slide62.xml.rels><?xml version="1.0" encoding="UTF-8" standalone="yes"?>
<Relationships xmlns="http://schemas.openxmlformats.org/package/2006/relationships"><Relationship Id="rId3" Type="http://schemas.openxmlformats.org/officeDocument/2006/relationships/image" Target="../media/image79.png"/><Relationship Id="rId4" Type="http://schemas.openxmlformats.org/officeDocument/2006/relationships/image" Target="../media/image80.png"/><Relationship Id="rId1" Type="http://schemas.openxmlformats.org/officeDocument/2006/relationships/slideLayout" Target="../slideLayouts/slideLayout124.xml"/><Relationship Id="rId2" Type="http://schemas.openxmlformats.org/officeDocument/2006/relationships/notesSlide" Target="../notesSlides/notesSlide1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12.xml"/><Relationship Id="rId2" Type="http://schemas.openxmlformats.org/officeDocument/2006/relationships/notesSlide" Target="../notesSlides/notesSlide13.xml"/><Relationship Id="rId3" Type="http://schemas.openxmlformats.org/officeDocument/2006/relationships/image" Target="../media/image81.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07.xml"/><Relationship Id="rId2" Type="http://schemas.openxmlformats.org/officeDocument/2006/relationships/notesSlide" Target="../notesSlides/notesSlide14.xml"/><Relationship Id="rId3" Type="http://schemas.openxmlformats.org/officeDocument/2006/relationships/image" Target="../media/image82.jpe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15.xml"/><Relationship Id="rId3" Type="http://schemas.openxmlformats.org/officeDocument/2006/relationships/image" Target="../media/image83.jpe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7.jpeg"/></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16.xml"/><Relationship Id="rId4" Type="http://schemas.openxmlformats.org/officeDocument/2006/relationships/image" Target="../media/image77.jpeg"/><Relationship Id="rId1" Type="http://schemas.openxmlformats.org/officeDocument/2006/relationships/themeOverride" Target="../theme/themeOverride2.xml"/><Relationship Id="rId2" Type="http://schemas.openxmlformats.org/officeDocument/2006/relationships/slideLayout" Target="../slideLayouts/slideLayout32.xml"/></Relationships>
</file>

<file path=ppt/slides/_rels/slide68.xml.rels><?xml version="1.0" encoding="UTF-8" standalone="yes"?>
<Relationships xmlns="http://schemas.openxmlformats.org/package/2006/relationships"><Relationship Id="rId3" Type="http://schemas.openxmlformats.org/officeDocument/2006/relationships/hyperlink" Target="http://images.google.com.sg/imgres?imgurl=www.healthauthority.com/key.gif&amp;imgrefurl=http://www.healthauthority.com/fitness.htm&amp;h=162&amp;w=158&amp;prev=/images?q=key&amp;svnum=10&amp;hl=en&amp;lr=&amp;ie=UTF-8&amp;oe=UTF-8&amp;sa=G" TargetMode="External"/><Relationship Id="rId4" Type="http://schemas.openxmlformats.org/officeDocument/2006/relationships/image" Target="../media/image44.jpeg"/><Relationship Id="rId1" Type="http://schemas.openxmlformats.org/officeDocument/2006/relationships/slideLayout" Target="../slideLayouts/slideLayout2.xml"/><Relationship Id="rId2" Type="http://schemas.openxmlformats.org/officeDocument/2006/relationships/image" Target="../media/image19.jpeg"/></Relationships>
</file>

<file path=ppt/slides/_rels/slide69.xml.rels><?xml version="1.0" encoding="UTF-8" standalone="yes"?>
<Relationships xmlns="http://schemas.openxmlformats.org/package/2006/relationships"><Relationship Id="rId3" Type="http://schemas.openxmlformats.org/officeDocument/2006/relationships/image" Target="../media/image19.jpeg"/><Relationship Id="rId4" Type="http://schemas.openxmlformats.org/officeDocument/2006/relationships/hyperlink" Target="http://images.google.com.sg/imgres?imgurl=www.healthauthority.com/key.gif&amp;imgrefurl=http://www.healthauthority.com/fitness.htm&amp;h=162&amp;w=158&amp;prev=/images?q=key&amp;svnum=10&amp;hl=en&amp;lr=&amp;ie=UTF-8&amp;oe=UTF-8&amp;sa=G" TargetMode="External"/><Relationship Id="rId5" Type="http://schemas.openxmlformats.org/officeDocument/2006/relationships/image" Target="../media/image44.jpeg"/><Relationship Id="rId1" Type="http://schemas.openxmlformats.org/officeDocument/2006/relationships/slideLayout" Target="../slideLayouts/slideLayout2.xml"/><Relationship Id="rId2" Type="http://schemas.openxmlformats.org/officeDocument/2006/relationships/audio" Target="../media/audio10.bin"/></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image" Target="../media/image16.png"/></Relationships>
</file>

<file path=ppt/slides/_rels/slide70.xml.rels><?xml version="1.0" encoding="UTF-8" standalone="yes"?>
<Relationships xmlns="http://schemas.openxmlformats.org/package/2006/relationships"><Relationship Id="rId3" Type="http://schemas.openxmlformats.org/officeDocument/2006/relationships/hyperlink" Target="http://images.google.com.sg/imgres?imgurl=www.ordination.org/bible.jpg&amp;imgrefurl=http://www.ordination.org/audio.htm&amp;h=183&amp;w=182&amp;prev=/images?q=bible&amp;svnum=10&amp;hl=en&amp;lr=&amp;ie=UTF-8&amp;oe=UTF-8" TargetMode="External"/><Relationship Id="rId4" Type="http://schemas.openxmlformats.org/officeDocument/2006/relationships/image" Target="../media/image84.jpeg"/><Relationship Id="rId1" Type="http://schemas.openxmlformats.org/officeDocument/2006/relationships/slideLayout" Target="../slideLayouts/slideLayout2.xml"/><Relationship Id="rId2" Type="http://schemas.openxmlformats.org/officeDocument/2006/relationships/audio" Target="../media/audio11.bin"/></Relationships>
</file>

<file path=ppt/slides/_rels/slide71.xml.rels><?xml version="1.0" encoding="UTF-8" standalone="yes"?>
<Relationships xmlns="http://schemas.openxmlformats.org/package/2006/relationships"><Relationship Id="rId3" Type="http://schemas.openxmlformats.org/officeDocument/2006/relationships/hyperlink" Target="http://images.google.com.sg/imgres?imgurl=www.ordination.org/bible.jpg&amp;imgrefurl=http://www.ordination.org/audio.htm&amp;h=183&amp;w=182&amp;prev=/images?q=bible&amp;svnum=10&amp;hl=en&amp;lr=&amp;ie=UTF-8&amp;oe=UTF-8" TargetMode="External"/><Relationship Id="rId4" Type="http://schemas.openxmlformats.org/officeDocument/2006/relationships/image" Target="../media/image84.jpeg"/><Relationship Id="rId1" Type="http://schemas.openxmlformats.org/officeDocument/2006/relationships/slideLayout" Target="../slideLayouts/slideLayout4.xml"/><Relationship Id="rId2" Type="http://schemas.openxmlformats.org/officeDocument/2006/relationships/audio" Target="../media/audio11.bin"/></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17.xml"/><Relationship Id="rId3" Type="http://schemas.openxmlformats.org/officeDocument/2006/relationships/image" Target="../media/image85.jpe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18.xml"/><Relationship Id="rId3" Type="http://schemas.openxmlformats.org/officeDocument/2006/relationships/image" Target="../media/image86.jpe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19.xml"/><Relationship Id="rId3" Type="http://schemas.openxmlformats.org/officeDocument/2006/relationships/image" Target="../media/image87.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20.xml"/><Relationship Id="rId3" Type="http://schemas.openxmlformats.org/officeDocument/2006/relationships/image" Target="../media/image85.jpe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21.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62.xml"/><Relationship Id="rId2" Type="http://schemas.openxmlformats.org/officeDocument/2006/relationships/image" Target="../media/image88.jpe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54.xml"/><Relationship Id="rId2" Type="http://schemas.openxmlformats.org/officeDocument/2006/relationships/notesSlide" Target="../notesSlides/notesSlide22.xml"/></Relationships>
</file>

<file path=ppt/slides/_rels/slide79.xml.rels><?xml version="1.0" encoding="UTF-8" standalone="yes"?>
<Relationships xmlns="http://schemas.openxmlformats.org/package/2006/relationships"><Relationship Id="rId3" Type="http://schemas.openxmlformats.org/officeDocument/2006/relationships/image" Target="../media/image89.png"/><Relationship Id="rId4" Type="http://schemas.openxmlformats.org/officeDocument/2006/relationships/image" Target="../media/image90.png"/><Relationship Id="rId1" Type="http://schemas.openxmlformats.org/officeDocument/2006/relationships/slideLayout" Target="../slideLayouts/slideLayout154.xml"/><Relationship Id="rId2" Type="http://schemas.openxmlformats.org/officeDocument/2006/relationships/notesSlide" Target="../notesSlides/notesSlide2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7.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8.jpeg"/><Relationship Id="rId3" Type="http://schemas.openxmlformats.org/officeDocument/2006/relationships/image" Target="../media/image1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AutoShape 9">
            <a:hlinkClick r:id="rId3" action="ppaction://hlinkfile" highlightClick="1"/>
          </p:cNvPr>
          <p:cNvSpPr>
            <a:spLocks noChangeArrowheads="1"/>
          </p:cNvSpPr>
          <p:nvPr/>
        </p:nvSpPr>
        <p:spPr bwMode="auto">
          <a:xfrm>
            <a:off x="3048000" y="6096000"/>
            <a:ext cx="1066800" cy="762000"/>
          </a:xfrm>
          <a:prstGeom prst="actionButtonMovie">
            <a:avLst/>
          </a:prstGeom>
          <a:solidFill>
            <a:schemeClr val="accent1"/>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nchor="ctr"/>
          <a:lstStyle/>
          <a:p>
            <a:endParaRPr lang="en-US"/>
          </a:p>
        </p:txBody>
      </p:sp>
      <p:pic>
        <p:nvPicPr>
          <p:cNvPr id="158722" name="Picture 7" descr="joshua_jericho_bible_hero_poster.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0"/>
            <a:ext cx="45878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527" name="WordArt 7"/>
          <p:cNvSpPr>
            <a:spLocks noChangeArrowheads="1" noChangeShapeType="1" noTextEdit="1"/>
          </p:cNvSpPr>
          <p:nvPr/>
        </p:nvSpPr>
        <p:spPr bwMode="auto">
          <a:xfrm>
            <a:off x="4038600" y="914400"/>
            <a:ext cx="4800600" cy="1905000"/>
          </a:xfrm>
          <a:prstGeom prst="rect">
            <a:avLst/>
          </a:prstGeom>
        </p:spPr>
        <p:txBody>
          <a:bodyPr wrap="none" fromWordArt="1">
            <a:prstTxWarp prst="textPlain">
              <a:avLst>
                <a:gd name="adj" fmla="val 50000"/>
              </a:avLst>
            </a:prstTxWarp>
            <a:scene3d>
              <a:camera prst="legacyPerspectiveTop"/>
              <a:lightRig rig="legacyFlat3" dir="b"/>
            </a:scene3d>
            <a:sp3d extrusionH="887400" prstMaterial="legacyMatte">
              <a:extrusionClr>
                <a:srgbClr val="FFFFFF"/>
              </a:extrusionClr>
            </a:sp3d>
          </a:bodyPr>
          <a:lstStyle/>
          <a:p>
            <a:pPr algn="ctr"/>
            <a:r>
              <a:rPr lang="en-US" sz="3600" kern="10" spc="720">
                <a:ln w="9525">
                  <a:round/>
                  <a:headEnd/>
                  <a:tailEnd/>
                </a:ln>
                <a:gradFill rotWithShape="1">
                  <a:gsLst>
                    <a:gs pos="0">
                      <a:srgbClr val="AAAAAA"/>
                    </a:gs>
                    <a:gs pos="100000">
                      <a:srgbClr val="FFFFFF"/>
                    </a:gs>
                  </a:gsLst>
                  <a:lin ang="5400000" scaled="1"/>
                </a:gradFill>
                <a:latin typeface="Arial Black"/>
                <a:ea typeface="Arial Black"/>
                <a:cs typeface="Arial Black"/>
              </a:rPr>
              <a:t>MISI</a:t>
            </a:r>
          </a:p>
        </p:txBody>
      </p:sp>
      <p:sp>
        <p:nvSpPr>
          <p:cNvPr id="107526" name="WordArt 6"/>
          <p:cNvSpPr>
            <a:spLocks noChangeArrowheads="1" noChangeShapeType="1" noTextEdit="1"/>
          </p:cNvSpPr>
          <p:nvPr/>
        </p:nvSpPr>
        <p:spPr bwMode="auto">
          <a:xfrm rot="277281">
            <a:off x="1981200" y="2286000"/>
            <a:ext cx="6783388" cy="3144838"/>
          </a:xfrm>
          <a:prstGeom prst="rect">
            <a:avLst/>
          </a:prstGeom>
        </p:spPr>
        <p:txBody>
          <a:bodyPr wrap="none" fromWordArt="1">
            <a:prstTxWarp prst="textCascadeUp">
              <a:avLst>
                <a:gd name="adj" fmla="val 44444"/>
              </a:avLst>
            </a:prstTxWarp>
            <a:scene3d>
              <a:camera prst="legacyPerspectiveFront">
                <a:rot lat="20099970" lon="1500000" rev="0"/>
              </a:camera>
              <a:lightRig rig="legacyHarsh4" dir="b"/>
            </a:scene3d>
            <a:sp3d extrusionH="430200" prstMaterial="legacyMatte">
              <a:extrusionClr>
                <a:srgbClr val="FF6600"/>
              </a:extrusionClr>
            </a:sp3d>
          </a:bodyPr>
          <a:lstStyle/>
          <a:p>
            <a:pPr algn="ctr"/>
            <a:r>
              <a:rPr lang="en-US" sz="3600" kern="10">
                <a:ln w="9525">
                  <a:round/>
                  <a:headEnd/>
                  <a:tailEnd/>
                </a:ln>
                <a:gradFill rotWithShape="1">
                  <a:gsLst>
                    <a:gs pos="0">
                      <a:srgbClr val="FFE701"/>
                    </a:gs>
                    <a:gs pos="100000">
                      <a:srgbClr val="FE3E02"/>
                    </a:gs>
                  </a:gsLst>
                  <a:lin ang="5100000" scaled="1"/>
                </a:gradFill>
                <a:latin typeface="Impact"/>
                <a:ea typeface="Impact"/>
                <a:cs typeface="Impact"/>
              </a:rPr>
              <a:t>Yang Tak Mungkin</a:t>
            </a:r>
          </a:p>
        </p:txBody>
      </p:sp>
      <p:sp>
        <p:nvSpPr>
          <p:cNvPr id="7" name="Title 6"/>
          <p:cNvSpPr>
            <a:spLocks noGrp="1"/>
          </p:cNvSpPr>
          <p:nvPr>
            <p:ph type="title" idx="4294967295"/>
          </p:nvPr>
        </p:nvSpPr>
        <p:spPr>
          <a:xfrm>
            <a:off x="4800600" y="4876800"/>
            <a:ext cx="4267200" cy="1143000"/>
          </a:xfrm>
        </p:spPr>
        <p:txBody>
          <a:bodyPr/>
          <a:lstStyle/>
          <a:p>
            <a:pPr>
              <a:defRPr/>
            </a:pPr>
            <a:r>
              <a:rPr lang="en-US" sz="8800" dirty="0" err="1">
                <a:latin typeface="Arial"/>
                <a:ea typeface="ＭＳ Ｐゴシック" charset="0"/>
                <a:cs typeface="Arial"/>
              </a:rPr>
              <a:t>Yosua</a:t>
            </a:r>
            <a:endParaRPr lang="en-US" sz="6600" dirty="0">
              <a:latin typeface="Arial"/>
              <a:ea typeface="ＭＳ Ｐゴシック" charset="0"/>
              <a:cs typeface="Arial"/>
            </a:endParaRPr>
          </a:p>
        </p:txBody>
      </p:sp>
      <p:sp>
        <p:nvSpPr>
          <p:cNvPr id="8" name="Text Box 5"/>
          <p:cNvSpPr txBox="1">
            <a:spLocks noChangeArrowheads="1"/>
          </p:cNvSpPr>
          <p:nvPr/>
        </p:nvSpPr>
        <p:spPr bwMode="auto">
          <a:xfrm>
            <a:off x="71438" y="6265863"/>
            <a:ext cx="4500562" cy="547687"/>
          </a:xfrm>
          <a:prstGeom prst="rect">
            <a:avLst/>
          </a:prstGeom>
          <a:solidFill>
            <a:schemeClr val="bg2"/>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algn="ctr">
              <a:defRPr/>
            </a:pPr>
            <a:r>
              <a:rPr lang="en-US" sz="1600" b="1" i="1" dirty="0">
                <a:solidFill>
                  <a:schemeClr val="tx2"/>
                </a:solidFill>
                <a:effectLst>
                  <a:outerShdw blurRad="38100" dist="38100" dir="2700000" algn="tl">
                    <a:srgbClr val="000000"/>
                  </a:outerShdw>
                </a:effectLst>
                <a:latin typeface="Arial"/>
                <a:cs typeface="Arial"/>
              </a:rPr>
              <a:t>Dr. Rick Griffith, Singapore Bible College</a:t>
            </a:r>
          </a:p>
          <a:p>
            <a:pPr algn="ctr">
              <a:defRPr/>
            </a:pPr>
            <a:r>
              <a:rPr lang="en-US" sz="1600" b="1" i="1" dirty="0">
                <a:solidFill>
                  <a:schemeClr val="tx2"/>
                </a:solidFill>
                <a:effectLst>
                  <a:outerShdw blurRad="38100" dist="38100" dir="2700000" algn="tl">
                    <a:srgbClr val="000000"/>
                  </a:outerShdw>
                </a:effectLst>
                <a:latin typeface="Arial"/>
                <a:cs typeface="Arial"/>
              </a:rPr>
              <a:t>B</a:t>
            </a:r>
            <a:r>
              <a:rPr lang="en-US" sz="1600" b="1" i="1" dirty="0">
                <a:solidFill>
                  <a:schemeClr val="tx2"/>
                </a:solidFill>
                <a:effectLst>
                  <a:outerShdw blurRad="38100" dist="38100" dir="2700000" algn="tl">
                    <a:srgbClr val="000000"/>
                  </a:outerShdw>
                </a:effectLst>
                <a:latin typeface="Arial"/>
                <a:cs typeface="Arial"/>
              </a:rPr>
              <a:t>ibleStudyDownloads.org</a:t>
            </a:r>
          </a:p>
        </p:txBody>
      </p:sp>
      <p:sp>
        <p:nvSpPr>
          <p:cNvPr id="9" name="Text Box 5"/>
          <p:cNvSpPr txBox="1">
            <a:spLocks noChangeArrowheads="1"/>
          </p:cNvSpPr>
          <p:nvPr/>
        </p:nvSpPr>
        <p:spPr bwMode="auto">
          <a:xfrm>
            <a:off x="0" y="5689600"/>
            <a:ext cx="4608513" cy="547688"/>
          </a:xfrm>
          <a:prstGeom prst="rect">
            <a:avLst/>
          </a:prstGeom>
          <a:solidFill>
            <a:srgbClr val="8000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algn="ctr">
              <a:defRPr/>
            </a:pPr>
            <a:r>
              <a:rPr lang="en-US" sz="3200" b="1">
                <a:solidFill>
                  <a:schemeClr val="tx2"/>
                </a:solidFill>
                <a:effectLst>
                  <a:outerShdw blurRad="38100" dist="38100" dir="2700000" algn="tl">
                    <a:srgbClr val="000000"/>
                  </a:outerShdw>
                </a:effectLst>
                <a:latin typeface="Arial"/>
                <a:cs typeface="Arial"/>
              </a:rPr>
              <a:t>PENDUDUKAN</a:t>
            </a:r>
            <a:endParaRPr lang="en-US" sz="3200" b="1" dirty="0">
              <a:solidFill>
                <a:schemeClr val="tx2"/>
              </a:solidFill>
              <a:effectLst>
                <a:outerShdw blurRad="38100" dist="38100" dir="2700000" algn="tl">
                  <a:srgbClr val="000000"/>
                </a:outerShdw>
              </a:effectLst>
              <a:latin typeface="Arial"/>
              <a:cs typeface="Arial"/>
            </a:endParaRP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107527"/>
                                        </p:tgtEl>
                                        <p:attrNameLst>
                                          <p:attrName>style.visibility</p:attrName>
                                        </p:attrNameLst>
                                      </p:cBhvr>
                                      <p:to>
                                        <p:strVal val="visible"/>
                                      </p:to>
                                    </p:set>
                                    <p:animEffect transition="in" filter="diamond(in)">
                                      <p:cBhvr>
                                        <p:cTn id="7" dur="2000"/>
                                        <p:tgtEl>
                                          <p:spTgt spid="10752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107526"/>
                                        </p:tgtEl>
                                        <p:attrNameLst>
                                          <p:attrName>style.visibility</p:attrName>
                                        </p:attrNameLst>
                                      </p:cBhvr>
                                      <p:to>
                                        <p:strVal val="visible"/>
                                      </p:to>
                                    </p:set>
                                    <p:anim calcmode="lin" valueType="num">
                                      <p:cBhvr>
                                        <p:cTn id="12" dur="1000" fill="hold"/>
                                        <p:tgtEl>
                                          <p:spTgt spid="107526"/>
                                        </p:tgtEl>
                                        <p:attrNameLst>
                                          <p:attrName>ppt_w</p:attrName>
                                        </p:attrNameLst>
                                      </p:cBhvr>
                                      <p:tavLst>
                                        <p:tav tm="0">
                                          <p:val>
                                            <p:strVal val="#ppt_w*0.70"/>
                                          </p:val>
                                        </p:tav>
                                        <p:tav tm="100000">
                                          <p:val>
                                            <p:strVal val="#ppt_w"/>
                                          </p:val>
                                        </p:tav>
                                      </p:tavLst>
                                    </p:anim>
                                    <p:anim calcmode="lin" valueType="num">
                                      <p:cBhvr>
                                        <p:cTn id="13" dur="1000" fill="hold"/>
                                        <p:tgtEl>
                                          <p:spTgt spid="107526"/>
                                        </p:tgtEl>
                                        <p:attrNameLst>
                                          <p:attrName>ppt_h</p:attrName>
                                        </p:attrNameLst>
                                      </p:cBhvr>
                                      <p:tavLst>
                                        <p:tav tm="0">
                                          <p:val>
                                            <p:strVal val="#ppt_h"/>
                                          </p:val>
                                        </p:tav>
                                        <p:tav tm="100000">
                                          <p:val>
                                            <p:strVal val="#ppt_h"/>
                                          </p:val>
                                        </p:tav>
                                      </p:tavLst>
                                    </p:anim>
                                    <p:animEffect transition="in" filter="fade">
                                      <p:cBhvr>
                                        <p:cTn id="14" dur="1000"/>
                                        <p:tgtEl>
                                          <p:spTgt spid="107526"/>
                                        </p:tgtEl>
                                      </p:cBhvr>
                                    </p:animEffect>
                                  </p:childTnLst>
                                  <p:subTnLst>
                                    <p:audio>
                                      <p:cMediaNode>
                                        <p:cTn display="0" masterRel="sameClick">
                                          <p:stCondLst>
                                            <p:cond evt="begin" delay="0">
                                              <p:tn val="10"/>
                                            </p:cond>
                                          </p:stCondLst>
                                          <p:endCondLst>
                                            <p:cond evt="onStopAudio" delay="0">
                                              <p:tgtEl>
                                                <p:sldTgt/>
                                              </p:tgtEl>
                                            </p:cond>
                                          </p:endCondLst>
                                        </p:cTn>
                                        <p:tgtEl>
                                          <p:sndTgt r:embed="rId2"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527" grpId="0" animBg="1"/>
      <p:bldP spid="107526"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pic>
        <p:nvPicPr>
          <p:cNvPr id="167938" name="Picture 102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5334000" cy="6954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3763" name="Text Box 1027"/>
          <p:cNvSpPr txBox="1">
            <a:spLocks noChangeArrowheads="1"/>
          </p:cNvSpPr>
          <p:nvPr/>
        </p:nvSpPr>
        <p:spPr bwMode="auto">
          <a:xfrm>
            <a:off x="3657600" y="3581400"/>
            <a:ext cx="1922463" cy="107791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3200" b="1" dirty="0" err="1">
                <a:solidFill>
                  <a:schemeClr val="bg1"/>
                </a:solidFill>
                <a:latin typeface="Times New Roman" pitchFamily="-111" charset="0"/>
                <a:ea typeface="+mn-ea"/>
                <a:cs typeface="+mn-cs"/>
              </a:rPr>
              <a:t>Dataran</a:t>
            </a:r>
            <a:r>
              <a:rPr lang="en-US" sz="3200" b="1" dirty="0">
                <a:solidFill>
                  <a:schemeClr val="bg1"/>
                </a:solidFill>
                <a:latin typeface="Times New Roman" pitchFamily="-111" charset="0"/>
                <a:ea typeface="+mn-ea"/>
                <a:cs typeface="+mn-cs"/>
              </a:rPr>
              <a:t> Moab</a:t>
            </a:r>
          </a:p>
        </p:txBody>
      </p:sp>
      <p:sp>
        <p:nvSpPr>
          <p:cNvPr id="373766" name="Rectangle 1030"/>
          <p:cNvSpPr>
            <a:spLocks noGrp="1" noChangeArrowheads="1"/>
          </p:cNvSpPr>
          <p:nvPr>
            <p:ph type="title" idx="4294967295"/>
          </p:nvPr>
        </p:nvSpPr>
        <p:spPr>
          <a:xfrm>
            <a:off x="5867400" y="609600"/>
            <a:ext cx="2590800" cy="2057400"/>
          </a:xfrm>
          <a:solidFill>
            <a:srgbClr val="FF3300"/>
          </a:solidFill>
          <a:effectLst>
            <a:outerShdw blurRad="63500" dist="35921" dir="2700000" algn="ctr" rotWithShape="0">
              <a:schemeClr val="bg2">
                <a:alpha val="74998"/>
              </a:schemeClr>
            </a:outerShdw>
          </a:effectLst>
        </p:spPr>
        <p:txBody>
          <a:bodyPr/>
          <a:lstStyle/>
          <a:p>
            <a:pPr eaLnBrk="1" hangingPunct="1">
              <a:defRPr/>
            </a:pPr>
            <a:r>
              <a:rPr lang="en-US" sz="4000" b="1" err="1">
                <a:solidFill>
                  <a:schemeClr val="bg1"/>
                </a:solidFill>
                <a:latin typeface="Times New Roman" charset="0"/>
                <a:ea typeface="ＭＳ Ｐゴシック" charset="0"/>
                <a:cs typeface="ＭＳ Ｐゴシック" charset="0"/>
              </a:rPr>
              <a:t>Siap</a:t>
            </a:r>
            <a:r>
              <a:rPr lang="en-US" sz="4000" b="1">
                <a:solidFill>
                  <a:schemeClr val="bg1"/>
                </a:solidFill>
                <a:latin typeface="Times New Roman" charset="0"/>
                <a:ea typeface="ＭＳ Ｐゴシック" charset="0"/>
                <a:cs typeface="ＭＳ Ｐゴシック" charset="0"/>
              </a:rPr>
              <a:t> berangkat</a:t>
            </a:r>
            <a:r>
              <a:rPr lang="en-US" sz="4000" b="1" dirty="0">
                <a:solidFill>
                  <a:schemeClr val="bg1"/>
                </a:solidFill>
                <a:latin typeface="Times New Roman" charset="0"/>
                <a:ea typeface="ＭＳ Ｐゴシック" charset="0"/>
                <a:cs typeface="ＭＳ Ｐゴシック" charset="0"/>
              </a:rPr>
              <a:t>!</a:t>
            </a:r>
            <a:endParaRPr lang="en-US" sz="4000" dirty="0">
              <a:solidFill>
                <a:schemeClr val="bg1"/>
              </a:solidFill>
              <a:latin typeface="Times New Roman" charset="0"/>
              <a:ea typeface="ＭＳ Ｐゴシック" charset="0"/>
              <a:cs typeface="ＭＳ Ｐゴシック"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73763"/>
                                        </p:tgtEl>
                                        <p:attrNameLst>
                                          <p:attrName>style.visibility</p:attrName>
                                        </p:attrNameLst>
                                      </p:cBhvr>
                                      <p:to>
                                        <p:strVal val="visible"/>
                                      </p:to>
                                    </p:set>
                                    <p:animEffect transition="in" filter="dissolve">
                                      <p:cBhvr>
                                        <p:cTn id="7" dur="500"/>
                                        <p:tgtEl>
                                          <p:spTgt spid="3737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3763" grpId="0" autoUpdateAnimBg="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Title 3"/>
          <p:cNvSpPr>
            <a:spLocks noGrp="1"/>
          </p:cNvSpPr>
          <p:nvPr>
            <p:ph type="title" idx="4294967295"/>
          </p:nvPr>
        </p:nvSpPr>
        <p:spPr/>
        <p:txBody>
          <a:bodyPr/>
          <a:lstStyle/>
          <a:p>
            <a:r>
              <a:rPr lang="en-US">
                <a:latin typeface="Times New Roman" charset="0"/>
                <a:ea typeface="ＭＳ Ｐゴシック" charset="0"/>
                <a:cs typeface="ＭＳ Ｐゴシック" charset="0"/>
              </a:rPr>
              <a:t>PLAINS OF MOAB</a:t>
            </a:r>
          </a:p>
        </p:txBody>
      </p:sp>
      <p:pic>
        <p:nvPicPr>
          <p:cNvPr id="168962" name="Picture 2" descr="MF, N2-1 Wadi Mujib"/>
          <p:cNvPicPr>
            <a:picLocks noChangeAspect="1" noChangeArrowheads="1"/>
          </p:cNvPicPr>
          <p:nvPr/>
        </p:nvPicPr>
        <p:blipFill>
          <a:blip r:embed="rId3">
            <a:lum bright="6000" contrast="18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WordArt 3"/>
          <p:cNvSpPr>
            <a:spLocks noChangeArrowheads="1" noChangeShapeType="1" noTextEdit="1"/>
          </p:cNvSpPr>
          <p:nvPr/>
        </p:nvSpPr>
        <p:spPr bwMode="auto">
          <a:xfrm rot="-350537">
            <a:off x="1073150" y="415925"/>
            <a:ext cx="6742113" cy="1196975"/>
          </a:xfrm>
          <a:prstGeom prst="rect">
            <a:avLst/>
          </a:prstGeom>
        </p:spPr>
        <p:txBody>
          <a:bodyPr wrap="none" fromWordArt="1">
            <a:prstTxWarp prst="textPlain">
              <a:avLst>
                <a:gd name="adj" fmla="val 52931"/>
              </a:avLst>
            </a:prstTxWarp>
          </a:bodyPr>
          <a:lstStyle/>
          <a:p>
            <a:pPr algn="ctr"/>
            <a:r>
              <a:rPr lang="en-US" sz="3600" kern="10">
                <a:ln w="19050">
                  <a:solidFill>
                    <a:srgbClr val="99CCFF"/>
                  </a:solidFill>
                  <a:round/>
                  <a:headEnd/>
                  <a:tailEnd/>
                </a:ln>
                <a:solidFill>
                  <a:srgbClr val="0066CC"/>
                </a:solidFill>
                <a:effectLst>
                  <a:outerShdw blurRad="63500" dist="38099" dir="2700000" algn="ctr" rotWithShape="0">
                    <a:srgbClr val="990000">
                      <a:alpha val="74997"/>
                    </a:srgbClr>
                  </a:outerShdw>
                </a:effectLst>
                <a:latin typeface="Impact"/>
                <a:ea typeface="Impact"/>
                <a:cs typeface="Impact"/>
              </a:rPr>
              <a:t>Dataran Moab</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075"/>
                                        </p:tgtEl>
                                        <p:attrNameLst>
                                          <p:attrName>style.visibility</p:attrName>
                                        </p:attrNameLst>
                                      </p:cBhvr>
                                      <p:to>
                                        <p:strVal val="visible"/>
                                      </p:to>
                                    </p:set>
                                    <p:animEffect transition="in" filter="checkerboard(across)">
                                      <p:cBhvr>
                                        <p:cTn id="7" dur="500"/>
                                        <p:tgtEl>
                                          <p:spTgt spid="3075"/>
                                        </p:tgtEl>
                                      </p:cBhvr>
                                    </p:animEffect>
                                  </p:childTnLst>
                                  <p:subTnLst>
                                    <p:audio>
                                      <p:cMediaNode>
                                        <p:cTn display="0" masterRel="sameClick">
                                          <p:stCondLst>
                                            <p:cond evt="begin" delay="0">
                                              <p:tn val="5"/>
                                            </p:cond>
                                          </p:stCondLst>
                                          <p:endCondLst>
                                            <p:cond evt="onStopAudio" delay="0">
                                              <p:tgtEl>
                                                <p:sldTgt/>
                                              </p:tgtEl>
                                            </p:cond>
                                          </p:endCondLst>
                                        </p:cTn>
                                        <p:tgtEl>
                                          <p:sndTgt r:embed="rId2" name="camer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9985" name="Picture 2" descr="dt34_0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9986" name="Title 2"/>
          <p:cNvSpPr>
            <a:spLocks noGrp="1"/>
          </p:cNvSpPr>
          <p:nvPr>
            <p:ph type="title" idx="4294967295"/>
          </p:nvPr>
        </p:nvSpPr>
        <p:spPr>
          <a:xfrm>
            <a:off x="914400" y="6172200"/>
            <a:ext cx="7772400" cy="685800"/>
          </a:xfrm>
        </p:spPr>
        <p:txBody>
          <a:bodyPr/>
          <a:lstStyle/>
          <a:p>
            <a:r>
              <a:rPr lang="en-US">
                <a:latin typeface="Times New Roman" charset="0"/>
                <a:ea typeface="ＭＳ Ｐゴシック" charset="0"/>
                <a:cs typeface="ＭＳ Ｐゴシック" charset="0"/>
              </a:rPr>
              <a:t>Janji Tuhan terhadap Musa</a:t>
            </a:r>
          </a:p>
        </p:txBody>
      </p:sp>
      <p:sp>
        <p:nvSpPr>
          <p:cNvPr id="169987" name="TextBox 1"/>
          <p:cNvSpPr txBox="1">
            <a:spLocks noChangeArrowheads="1"/>
          </p:cNvSpPr>
          <p:nvPr/>
        </p:nvSpPr>
        <p:spPr bwMode="auto">
          <a:xfrm>
            <a:off x="395288" y="115888"/>
            <a:ext cx="8424862" cy="1815882"/>
          </a:xfrm>
          <a:prstGeom prst="rect">
            <a:avLst/>
          </a:prstGeom>
          <a:solidFill>
            <a:schemeClr val="bg1"/>
          </a:solidFill>
          <a:ln w="57150">
            <a:solidFill>
              <a:schemeClr val="tx1"/>
            </a:solidFill>
            <a:miter lim="800000"/>
            <a:headEnd/>
            <a:tailEnd/>
          </a:ln>
        </p:spPr>
        <p:txBody>
          <a:bodyPr>
            <a:spAutoFit/>
          </a:bodyPr>
          <a:lstStyle>
            <a:lvl1pPr eaLnBrk="0" hangingPunct="0">
              <a:defRPr sz="2800">
                <a:solidFill>
                  <a:schemeClr val="tx1"/>
                </a:solidFill>
                <a:latin typeface="Comic Sans MS" charset="0"/>
                <a:ea typeface="ＭＳ Ｐゴシック" charset="0"/>
                <a:cs typeface="ＭＳ Ｐゴシック" charset="0"/>
              </a:defRPr>
            </a:lvl1pPr>
            <a:lvl2pPr marL="742950" indent="-285750" eaLnBrk="0" hangingPunct="0">
              <a:defRPr sz="2800">
                <a:solidFill>
                  <a:schemeClr val="tx1"/>
                </a:solidFill>
                <a:latin typeface="Comic Sans MS" charset="0"/>
                <a:ea typeface="ＭＳ Ｐゴシック" charset="0"/>
              </a:defRPr>
            </a:lvl2pPr>
            <a:lvl3pPr marL="1143000" indent="-228600" eaLnBrk="0" hangingPunct="0">
              <a:defRPr sz="2800">
                <a:solidFill>
                  <a:schemeClr val="tx1"/>
                </a:solidFill>
                <a:latin typeface="Comic Sans MS" charset="0"/>
                <a:ea typeface="ＭＳ Ｐゴシック" charset="0"/>
              </a:defRPr>
            </a:lvl3pPr>
            <a:lvl4pPr marL="1600200" indent="-228600" eaLnBrk="0" hangingPunct="0">
              <a:defRPr sz="2800">
                <a:solidFill>
                  <a:schemeClr val="tx1"/>
                </a:solidFill>
                <a:latin typeface="Comic Sans MS" charset="0"/>
                <a:ea typeface="ＭＳ Ｐゴシック" charset="0"/>
              </a:defRPr>
            </a:lvl4pPr>
            <a:lvl5pPr marL="2057400" indent="-228600" eaLnBrk="0" hangingPunct="0">
              <a:defRPr sz="28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8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8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8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800">
                <a:solidFill>
                  <a:schemeClr val="tx1"/>
                </a:solidFill>
                <a:latin typeface="Comic Sans MS" charset="0"/>
                <a:ea typeface="ＭＳ Ｐゴシック" charset="0"/>
              </a:defRPr>
            </a:lvl9pPr>
          </a:lstStyle>
          <a:p>
            <a:pPr eaLnBrk="1" hangingPunct="1"/>
            <a:r>
              <a:rPr lang="en-US" b="1"/>
              <a:t>Inilah negeri yang kujanjikan dengan sumpah kepada Abraham, Ishak dan Yakub. Aku mengizinkan engkau melihatnya, tetapi engkau tidak akan menyeberang ke sana</a:t>
            </a:r>
            <a:endParaRPr lang="en-US" sz="2400" b="1"/>
          </a:p>
        </p:txBody>
      </p:sp>
    </p:spTree>
  </p:cSld>
  <p:clrMapOvr>
    <a:masterClrMapping/>
  </p:clrMapOvr>
  <p:transition xmlns:p14="http://schemas.microsoft.com/office/powerpoint/2010/main"/>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171010" name="Picture 14" descr="joshua's appointmen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52276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1011" name="WordArt 6"/>
          <p:cNvSpPr>
            <a:spLocks noChangeArrowheads="1" noChangeShapeType="1" noTextEdit="1"/>
          </p:cNvSpPr>
          <p:nvPr/>
        </p:nvSpPr>
        <p:spPr bwMode="auto">
          <a:xfrm>
            <a:off x="4876800" y="0"/>
            <a:ext cx="4038600" cy="28194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sz="3600" kern="10">
                <a:gradFill rotWithShape="1">
                  <a:gsLst>
                    <a:gs pos="0">
                      <a:srgbClr val="FFFF00"/>
                    </a:gs>
                    <a:gs pos="100000">
                      <a:srgbClr val="FF9933"/>
                    </a:gs>
                  </a:gsLst>
                  <a:path path="rect">
                    <a:fillToRect l="50000" t="50000" r="50000" b="50000"/>
                  </a:path>
                </a:gradFill>
                <a:effectLst>
                  <a:outerShdw blurRad="63500" dist="38099" dir="2700000" algn="ctr" rotWithShape="0">
                    <a:srgbClr val="C0C0C0">
                      <a:alpha val="74997"/>
                    </a:srgbClr>
                  </a:outerShdw>
                </a:effectLst>
                <a:latin typeface="Impact"/>
                <a:ea typeface="Impact"/>
                <a:cs typeface="Impact"/>
              </a:rPr>
              <a:t>YOSUA</a:t>
            </a:r>
          </a:p>
          <a:p>
            <a:pPr algn="ctr"/>
            <a:endParaRPr lang="en-US" sz="3600" kern="10">
              <a:gradFill rotWithShape="1">
                <a:gsLst>
                  <a:gs pos="0">
                    <a:srgbClr val="FFFF00"/>
                  </a:gs>
                  <a:gs pos="100000">
                    <a:srgbClr val="FF9933"/>
                  </a:gs>
                </a:gsLst>
                <a:path path="rect">
                  <a:fillToRect l="50000" t="50000" r="50000" b="50000"/>
                </a:path>
              </a:gradFill>
              <a:effectLst>
                <a:outerShdw blurRad="63500" dist="38099" dir="2700000" algn="ctr" rotWithShape="0">
                  <a:srgbClr val="C0C0C0">
                    <a:alpha val="74997"/>
                  </a:srgbClr>
                </a:outerShdw>
              </a:effectLst>
              <a:latin typeface="Impact"/>
              <a:ea typeface="Impact"/>
              <a:cs typeface="Impact"/>
            </a:endParaRPr>
          </a:p>
        </p:txBody>
      </p:sp>
      <p:sp>
        <p:nvSpPr>
          <p:cNvPr id="4103" name="AutoShape 7"/>
          <p:cNvSpPr>
            <a:spLocks noChangeArrowheads="1"/>
          </p:cNvSpPr>
          <p:nvPr/>
        </p:nvSpPr>
        <p:spPr bwMode="auto">
          <a:xfrm>
            <a:off x="0" y="4800600"/>
            <a:ext cx="6019800" cy="2057400"/>
          </a:xfrm>
          <a:prstGeom prst="irregularSeal2">
            <a:avLst/>
          </a:prstGeom>
          <a:solidFill>
            <a:srgbClr val="00FF00"/>
          </a:solidFill>
          <a:ln w="19050">
            <a:solidFill>
              <a:srgbClr val="006600"/>
            </a:solidFill>
            <a:prstDash val="lgDashDot"/>
            <a:miter lim="800000"/>
            <a:headEnd type="none" w="sm" len="sm"/>
            <a:tailEnd type="none" w="sm" len="sm"/>
          </a:ln>
        </p:spPr>
        <p:txBody>
          <a:bodyPr wrap="none" anchor="ctr"/>
          <a:lstStyle/>
          <a:p>
            <a:pPr algn="ctr"/>
            <a:r>
              <a:rPr lang="en-US" sz="2400" b="1">
                <a:solidFill>
                  <a:srgbClr val="FFFFFF"/>
                </a:solidFill>
              </a:rPr>
              <a:t> </a:t>
            </a:r>
          </a:p>
        </p:txBody>
      </p:sp>
      <p:sp>
        <p:nvSpPr>
          <p:cNvPr id="4104" name="Text Box 8"/>
          <p:cNvSpPr txBox="1">
            <a:spLocks noChangeArrowheads="1"/>
          </p:cNvSpPr>
          <p:nvPr/>
        </p:nvSpPr>
        <p:spPr bwMode="auto">
          <a:xfrm rot="-766699">
            <a:off x="531507" y="5685029"/>
            <a:ext cx="47752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800">
                <a:solidFill>
                  <a:schemeClr val="tx1"/>
                </a:solidFill>
                <a:latin typeface="Comic Sans MS" charset="0"/>
                <a:ea typeface="ＭＳ Ｐゴシック" charset="0"/>
                <a:cs typeface="ＭＳ Ｐゴシック" charset="0"/>
              </a:defRPr>
            </a:lvl1pPr>
            <a:lvl2pPr marL="742950" indent="-285750" eaLnBrk="0" hangingPunct="0">
              <a:defRPr sz="2800">
                <a:solidFill>
                  <a:schemeClr val="tx1"/>
                </a:solidFill>
                <a:latin typeface="Comic Sans MS" charset="0"/>
                <a:ea typeface="ＭＳ Ｐゴシック" charset="0"/>
              </a:defRPr>
            </a:lvl2pPr>
            <a:lvl3pPr marL="1143000" indent="-228600" eaLnBrk="0" hangingPunct="0">
              <a:defRPr sz="2800">
                <a:solidFill>
                  <a:schemeClr val="tx1"/>
                </a:solidFill>
                <a:latin typeface="Comic Sans MS" charset="0"/>
                <a:ea typeface="ＭＳ Ｐゴシック" charset="0"/>
              </a:defRPr>
            </a:lvl3pPr>
            <a:lvl4pPr marL="1600200" indent="-228600" eaLnBrk="0" hangingPunct="0">
              <a:defRPr sz="2800">
                <a:solidFill>
                  <a:schemeClr val="tx1"/>
                </a:solidFill>
                <a:latin typeface="Comic Sans MS" charset="0"/>
                <a:ea typeface="ＭＳ Ｐゴシック" charset="0"/>
              </a:defRPr>
            </a:lvl4pPr>
            <a:lvl5pPr marL="2057400" indent="-228600" eaLnBrk="0" hangingPunct="0">
              <a:defRPr sz="28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8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8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8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800">
                <a:solidFill>
                  <a:schemeClr val="tx1"/>
                </a:solidFill>
                <a:latin typeface="Comic Sans MS" charset="0"/>
                <a:ea typeface="ＭＳ Ｐゴシック" charset="0"/>
              </a:defRPr>
            </a:lvl9pPr>
          </a:lstStyle>
          <a:p>
            <a:pPr eaLnBrk="1" hangingPunct="1"/>
            <a:r>
              <a:rPr lang="en-US" sz="2400" b="1">
                <a:solidFill>
                  <a:srgbClr val="FF0000"/>
                </a:solidFill>
              </a:rPr>
              <a:t>YAHWEH adalah keselamatan</a:t>
            </a:r>
          </a:p>
        </p:txBody>
      </p:sp>
      <p:sp>
        <p:nvSpPr>
          <p:cNvPr id="4100" name="AutoShape 4"/>
          <p:cNvSpPr>
            <a:spLocks noChangeArrowheads="1"/>
          </p:cNvSpPr>
          <p:nvPr/>
        </p:nvSpPr>
        <p:spPr bwMode="auto">
          <a:xfrm>
            <a:off x="5029200" y="987425"/>
            <a:ext cx="4090988" cy="5272266"/>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round/>
                <a:headEnd type="none" w="sm" len="sm"/>
                <a:tailEnd type="none" w="sm" len="sm"/>
              </a14:hiddenLine>
            </a:ext>
          </a:extLst>
        </p:spPr>
        <p:txBody>
          <a:bodyPr>
            <a:spAutoFit/>
          </a:bodyPr>
          <a:lstStyle/>
          <a:p>
            <a:pPr algn="ctr">
              <a:buClr>
                <a:srgbClr val="FFFF00"/>
              </a:buClr>
              <a:buFont typeface="Wingdings" charset="0"/>
              <a:buChar char="v"/>
            </a:pPr>
            <a:r>
              <a:rPr lang="en-US" sz="2400" b="1">
                <a:solidFill>
                  <a:srgbClr val="FFFFCC"/>
                </a:solidFill>
                <a:latin typeface="Arial" charset="0"/>
              </a:rPr>
              <a:t> Pembantu Musa yang masih muda</a:t>
            </a:r>
          </a:p>
          <a:p>
            <a:pPr algn="ctr">
              <a:buClr>
                <a:srgbClr val="FFFF00"/>
              </a:buClr>
            </a:pPr>
            <a:endParaRPr lang="en-US" sz="2400" b="1">
              <a:solidFill>
                <a:srgbClr val="FFFFCC"/>
              </a:solidFill>
              <a:latin typeface="Arial" charset="0"/>
            </a:endParaRPr>
          </a:p>
          <a:p>
            <a:pPr algn="ctr">
              <a:buClr>
                <a:srgbClr val="FFFF00"/>
              </a:buClr>
              <a:buFont typeface="Wingdings" charset="0"/>
              <a:buChar char="v"/>
            </a:pPr>
            <a:r>
              <a:rPr lang="en-US" sz="2400" b="1">
                <a:solidFill>
                  <a:srgbClr val="FFFFCC"/>
                </a:solidFill>
                <a:latin typeface="Arial" charset="0"/>
              </a:rPr>
              <a:t> Seorang yang penuh keberanian dan iman</a:t>
            </a:r>
          </a:p>
          <a:p>
            <a:pPr algn="ctr">
              <a:buClr>
                <a:srgbClr val="FFFF00"/>
              </a:buClr>
              <a:buFont typeface="Wingdings" charset="0"/>
              <a:buNone/>
            </a:pPr>
            <a:endParaRPr lang="en-US" sz="2400" b="1">
              <a:solidFill>
                <a:srgbClr val="FFFFCC"/>
              </a:solidFill>
              <a:latin typeface="Arial" charset="0"/>
            </a:endParaRPr>
          </a:p>
          <a:p>
            <a:pPr algn="ctr">
              <a:buClr>
                <a:srgbClr val="FFFF00"/>
              </a:buClr>
              <a:buFont typeface="Wingdings" charset="0"/>
              <a:buChar char="v"/>
            </a:pPr>
            <a:r>
              <a:rPr lang="en-US" sz="2400" b="1">
                <a:solidFill>
                  <a:srgbClr val="FFFFCC"/>
                </a:solidFill>
                <a:latin typeface="Arial" charset="0"/>
              </a:rPr>
              <a:t> Lahir sebagai budak di Mesir dari suku Efraim</a:t>
            </a:r>
          </a:p>
          <a:p>
            <a:pPr algn="ctr">
              <a:buClr>
                <a:srgbClr val="FFFF00"/>
              </a:buClr>
              <a:buFont typeface="Wingdings" charset="0"/>
              <a:buNone/>
            </a:pPr>
            <a:endParaRPr lang="en-US" sz="2400" b="1">
              <a:solidFill>
                <a:srgbClr val="FFFFCC"/>
              </a:solidFill>
              <a:latin typeface="Arial" charset="0"/>
            </a:endParaRPr>
          </a:p>
          <a:p>
            <a:pPr algn="ctr">
              <a:buClr>
                <a:srgbClr val="FFFF00"/>
              </a:buClr>
              <a:buFont typeface="Wingdings" charset="0"/>
              <a:buChar char="v"/>
            </a:pPr>
            <a:r>
              <a:rPr lang="en-US" sz="2400" b="1">
                <a:solidFill>
                  <a:srgbClr val="FFFFCC"/>
                </a:solidFill>
                <a:latin typeface="Arial" charset="0"/>
              </a:rPr>
              <a:t> Mengambil alih kepemimpinan pada usia 80 tahun</a:t>
            </a:r>
          </a:p>
        </p:txBody>
      </p:sp>
      <p:sp>
        <p:nvSpPr>
          <p:cNvPr id="171015" name="Title 6"/>
          <p:cNvSpPr>
            <a:spLocks noGrp="1"/>
          </p:cNvSpPr>
          <p:nvPr>
            <p:ph type="title" idx="4294967295"/>
          </p:nvPr>
        </p:nvSpPr>
        <p:spPr>
          <a:xfrm>
            <a:off x="0" y="0"/>
            <a:ext cx="4876800" cy="762000"/>
          </a:xfrm>
        </p:spPr>
        <p:txBody>
          <a:bodyPr/>
          <a:lstStyle/>
          <a:p>
            <a:r>
              <a:rPr lang="en-US" sz="4000">
                <a:solidFill>
                  <a:srgbClr val="FFE741"/>
                </a:solidFill>
                <a:latin typeface="Arial" charset="0"/>
                <a:ea typeface="ＭＳ Ｐゴシック" charset="0"/>
                <a:cs typeface="Arial" charset="0"/>
              </a:rPr>
              <a:t>Siapakah Yosua?</a:t>
            </a:r>
          </a:p>
        </p:txBody>
      </p:sp>
    </p:spTree>
  </p:cSld>
  <p:clrMapOvr>
    <a:overrideClrMapping bg1="lt1" tx1="dk1" bg2="lt2" tx2="dk2" accent1="accent1" accent2="accent2" accent3="accent3" accent4="accent4" accent5="accent5" accent6="accent6" hlink="hlink" folHlink="folHlink"/>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0" presetClass="entr" presetSubtype="0" fill="hold" grpId="0" nodeType="clickEffect">
                                  <p:stCondLst>
                                    <p:cond delay="0"/>
                                  </p:stCondLst>
                                  <p:iterate type="lt">
                                    <p:tmPct val="10000"/>
                                  </p:iterate>
                                  <p:childTnLst>
                                    <p:set>
                                      <p:cBhvr>
                                        <p:cTn id="6" dur="1" fill="hold">
                                          <p:stCondLst>
                                            <p:cond delay="0"/>
                                          </p:stCondLst>
                                        </p:cTn>
                                        <p:tgtEl>
                                          <p:spTgt spid="4100"/>
                                        </p:tgtEl>
                                        <p:attrNameLst>
                                          <p:attrName>style.visibility</p:attrName>
                                        </p:attrNameLst>
                                      </p:cBhvr>
                                      <p:to>
                                        <p:strVal val="visible"/>
                                      </p:to>
                                    </p:set>
                                    <p:animEffect transition="in" filter="fade">
                                      <p:cBhvr>
                                        <p:cTn id="7" dur="1000"/>
                                        <p:tgtEl>
                                          <p:spTgt spid="4100"/>
                                        </p:tgtEl>
                                      </p:cBhvr>
                                    </p:animEffect>
                                    <p:anim calcmode="lin" valueType="num">
                                      <p:cBhvr>
                                        <p:cTn id="8" dur="1000" fill="hold"/>
                                        <p:tgtEl>
                                          <p:spTgt spid="4100"/>
                                        </p:tgtEl>
                                        <p:attrNameLst>
                                          <p:attrName>ppt_x</p:attrName>
                                        </p:attrNameLst>
                                      </p:cBhvr>
                                      <p:tavLst>
                                        <p:tav tm="0">
                                          <p:val>
                                            <p:strVal val="#ppt_x-.1"/>
                                          </p:val>
                                        </p:tav>
                                        <p:tav tm="100000">
                                          <p:val>
                                            <p:strVal val="#ppt_x"/>
                                          </p:val>
                                        </p:tav>
                                      </p:tavLst>
                                    </p:anim>
                                    <p:anim calcmode="lin" valueType="num">
                                      <p:cBhvr>
                                        <p:cTn id="9" dur="1000" fill="hold"/>
                                        <p:tgtEl>
                                          <p:spTgt spid="4100"/>
                                        </p:tgtEl>
                                        <p:attrNameLst>
                                          <p:attrName>ppt_y</p:attrName>
                                        </p:attrNameLst>
                                      </p:cBhvr>
                                      <p:tavLst>
                                        <p:tav tm="0">
                                          <p:val>
                                            <p:strVal val="#ppt_y"/>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55" presetClass="entr" presetSubtype="0" fill="hold" nodeType="clickEffect">
                                  <p:stCondLst>
                                    <p:cond delay="0"/>
                                  </p:stCondLst>
                                  <p:childTnLst>
                                    <p:set>
                                      <p:cBhvr>
                                        <p:cTn id="13" dur="1" fill="hold">
                                          <p:stCondLst>
                                            <p:cond delay="0"/>
                                          </p:stCondLst>
                                        </p:cTn>
                                        <p:tgtEl>
                                          <p:spTgt spid="4103"/>
                                        </p:tgtEl>
                                        <p:attrNameLst>
                                          <p:attrName>style.visibility</p:attrName>
                                        </p:attrNameLst>
                                      </p:cBhvr>
                                      <p:to>
                                        <p:strVal val="visible"/>
                                      </p:to>
                                    </p:set>
                                    <p:anim calcmode="lin" valueType="num">
                                      <p:cBhvr>
                                        <p:cTn id="14" dur="1000" fill="hold"/>
                                        <p:tgtEl>
                                          <p:spTgt spid="4103"/>
                                        </p:tgtEl>
                                        <p:attrNameLst>
                                          <p:attrName>ppt_w</p:attrName>
                                        </p:attrNameLst>
                                      </p:cBhvr>
                                      <p:tavLst>
                                        <p:tav tm="0">
                                          <p:val>
                                            <p:strVal val="#ppt_w*0.70"/>
                                          </p:val>
                                        </p:tav>
                                        <p:tav tm="100000">
                                          <p:val>
                                            <p:strVal val="#ppt_w"/>
                                          </p:val>
                                        </p:tav>
                                      </p:tavLst>
                                    </p:anim>
                                    <p:anim calcmode="lin" valueType="num">
                                      <p:cBhvr>
                                        <p:cTn id="15" dur="1000" fill="hold"/>
                                        <p:tgtEl>
                                          <p:spTgt spid="4103"/>
                                        </p:tgtEl>
                                        <p:attrNameLst>
                                          <p:attrName>ppt_h</p:attrName>
                                        </p:attrNameLst>
                                      </p:cBhvr>
                                      <p:tavLst>
                                        <p:tav tm="0">
                                          <p:val>
                                            <p:strVal val="#ppt_h"/>
                                          </p:val>
                                        </p:tav>
                                        <p:tav tm="100000">
                                          <p:val>
                                            <p:strVal val="#ppt_h"/>
                                          </p:val>
                                        </p:tav>
                                      </p:tavLst>
                                    </p:anim>
                                    <p:animEffect transition="in" filter="fade">
                                      <p:cBhvr>
                                        <p:cTn id="16" dur="1000"/>
                                        <p:tgtEl>
                                          <p:spTgt spid="4103"/>
                                        </p:tgtEl>
                                      </p:cBhvr>
                                    </p:animEffect>
                                  </p:childTnLst>
                                </p:cTn>
                              </p:par>
                              <p:par>
                                <p:cTn id="17" presetID="55" presetClass="entr" presetSubtype="0" fill="hold" grpId="0" nodeType="withEffect">
                                  <p:stCondLst>
                                    <p:cond delay="0"/>
                                  </p:stCondLst>
                                  <p:childTnLst>
                                    <p:set>
                                      <p:cBhvr>
                                        <p:cTn id="18" dur="1" fill="hold">
                                          <p:stCondLst>
                                            <p:cond delay="0"/>
                                          </p:stCondLst>
                                        </p:cTn>
                                        <p:tgtEl>
                                          <p:spTgt spid="4104"/>
                                        </p:tgtEl>
                                        <p:attrNameLst>
                                          <p:attrName>style.visibility</p:attrName>
                                        </p:attrNameLst>
                                      </p:cBhvr>
                                      <p:to>
                                        <p:strVal val="visible"/>
                                      </p:to>
                                    </p:set>
                                    <p:anim calcmode="lin" valueType="num">
                                      <p:cBhvr>
                                        <p:cTn id="19" dur="1000" fill="hold"/>
                                        <p:tgtEl>
                                          <p:spTgt spid="4104"/>
                                        </p:tgtEl>
                                        <p:attrNameLst>
                                          <p:attrName>ppt_w</p:attrName>
                                        </p:attrNameLst>
                                      </p:cBhvr>
                                      <p:tavLst>
                                        <p:tav tm="0">
                                          <p:val>
                                            <p:strVal val="#ppt_w*0.70"/>
                                          </p:val>
                                        </p:tav>
                                        <p:tav tm="100000">
                                          <p:val>
                                            <p:strVal val="#ppt_w"/>
                                          </p:val>
                                        </p:tav>
                                      </p:tavLst>
                                    </p:anim>
                                    <p:anim calcmode="lin" valueType="num">
                                      <p:cBhvr>
                                        <p:cTn id="20" dur="1000" fill="hold"/>
                                        <p:tgtEl>
                                          <p:spTgt spid="4104"/>
                                        </p:tgtEl>
                                        <p:attrNameLst>
                                          <p:attrName>ppt_h</p:attrName>
                                        </p:attrNameLst>
                                      </p:cBhvr>
                                      <p:tavLst>
                                        <p:tav tm="0">
                                          <p:val>
                                            <p:strVal val="#ppt_h"/>
                                          </p:val>
                                        </p:tav>
                                        <p:tav tm="100000">
                                          <p:val>
                                            <p:strVal val="#ppt_h"/>
                                          </p:val>
                                        </p:tav>
                                      </p:tavLst>
                                    </p:anim>
                                    <p:animEffect transition="in" filter="fade">
                                      <p:cBhvr>
                                        <p:cTn id="21" dur="1000"/>
                                        <p:tgtEl>
                                          <p:spTgt spid="41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4" grpId="0"/>
      <p:bldP spid="410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61" name="Rectangle 5"/>
          <p:cNvSpPr>
            <a:spLocks noChangeArrowheads="1"/>
          </p:cNvSpPr>
          <p:nvPr/>
        </p:nvSpPr>
        <p:spPr bwMode="auto">
          <a:xfrm>
            <a:off x="1498600" y="1873250"/>
            <a:ext cx="6146800" cy="4832350"/>
          </a:xfrm>
          <a:prstGeom prst="rect">
            <a:avLst/>
          </a:prstGeom>
          <a:noFill/>
          <a:ln w="12700" cap="sq">
            <a:noFill/>
            <a:miter lim="800000"/>
            <a:headEnd type="none" w="sm" len="sm"/>
            <a:tailEnd type="none" w="sm" len="sm"/>
          </a:ln>
          <a:effectLst/>
        </p:spPr>
        <p:txBody>
          <a:bodyPr wrap="none" anchor="ctr">
            <a:spAutoFit/>
          </a:bodyPr>
          <a:lstStyle/>
          <a:p>
            <a:pPr algn="ctr">
              <a:defRPr/>
            </a:pPr>
            <a:r>
              <a:rPr lang="en-US" b="1">
                <a:effectLst>
                  <a:outerShdw blurRad="38100" dist="38100" dir="2700000" algn="tl">
                    <a:srgbClr val="000000"/>
                  </a:outerShdw>
                </a:effectLst>
                <a:latin typeface="Arial" charset="0"/>
              </a:rPr>
              <a:t>Be strong and take courage</a:t>
            </a:r>
          </a:p>
          <a:p>
            <a:pPr algn="ctr">
              <a:defRPr/>
            </a:pPr>
            <a:r>
              <a:rPr lang="en-US" b="1">
                <a:effectLst>
                  <a:outerShdw blurRad="38100" dist="38100" dir="2700000" algn="tl">
                    <a:srgbClr val="000000"/>
                  </a:outerShdw>
                </a:effectLst>
                <a:latin typeface="Arial" charset="0"/>
              </a:rPr>
              <a:t> Do not fear or be dismayed</a:t>
            </a:r>
          </a:p>
          <a:p>
            <a:pPr algn="ctr">
              <a:defRPr/>
            </a:pPr>
            <a:r>
              <a:rPr lang="en-US" b="1">
                <a:effectLst>
                  <a:outerShdw blurRad="38100" dist="38100" dir="2700000" algn="tl">
                    <a:srgbClr val="000000"/>
                  </a:outerShdw>
                </a:effectLst>
                <a:latin typeface="Arial" charset="0"/>
              </a:rPr>
              <a:t>For the Lord will go before you</a:t>
            </a:r>
          </a:p>
          <a:p>
            <a:pPr algn="ctr">
              <a:defRPr/>
            </a:pPr>
            <a:r>
              <a:rPr lang="en-US" b="1">
                <a:effectLst>
                  <a:outerShdw blurRad="38100" dist="38100" dir="2700000" algn="tl">
                    <a:srgbClr val="000000"/>
                  </a:outerShdw>
                </a:effectLst>
                <a:latin typeface="Arial" charset="0"/>
              </a:rPr>
              <a:t>And His Life will show you the way</a:t>
            </a:r>
          </a:p>
          <a:p>
            <a:pPr algn="ctr">
              <a:defRPr/>
            </a:pPr>
            <a:endParaRPr lang="en-US" b="1">
              <a:effectLst>
                <a:outerShdw blurRad="38100" dist="38100" dir="2700000" algn="tl">
                  <a:srgbClr val="000000"/>
                </a:outerShdw>
              </a:effectLst>
              <a:latin typeface="Arial" charset="0"/>
            </a:endParaRPr>
          </a:p>
          <a:p>
            <a:pPr algn="ctr">
              <a:defRPr/>
            </a:pPr>
            <a:r>
              <a:rPr lang="en-US" b="1">
                <a:effectLst>
                  <a:outerShdw blurRad="38100" dist="38100" dir="2700000" algn="tl">
                    <a:srgbClr val="000000"/>
                  </a:outerShdw>
                </a:effectLst>
                <a:latin typeface="Arial" charset="0"/>
              </a:rPr>
              <a:t>So be strong and take courage</a:t>
            </a:r>
          </a:p>
          <a:p>
            <a:pPr algn="ctr">
              <a:defRPr/>
            </a:pPr>
            <a:r>
              <a:rPr lang="en-US" b="1">
                <a:effectLst>
                  <a:outerShdw blurRad="38100" dist="38100" dir="2700000" algn="tl">
                    <a:srgbClr val="000000"/>
                  </a:outerShdw>
                </a:effectLst>
                <a:latin typeface="Arial" charset="0"/>
              </a:rPr>
              <a:t>And take courage</a:t>
            </a:r>
          </a:p>
          <a:p>
            <a:pPr algn="ctr">
              <a:defRPr/>
            </a:pPr>
            <a:r>
              <a:rPr lang="en-US" b="1">
                <a:effectLst>
                  <a:outerShdw blurRad="38100" dist="38100" dir="2700000" algn="tl">
                    <a:srgbClr val="000000"/>
                  </a:outerShdw>
                </a:effectLst>
                <a:latin typeface="Arial" charset="0"/>
              </a:rPr>
              <a:t>Do not fear or be dismayed</a:t>
            </a:r>
          </a:p>
          <a:p>
            <a:pPr algn="ctr">
              <a:defRPr/>
            </a:pPr>
            <a:r>
              <a:rPr lang="en-US" b="1">
                <a:effectLst>
                  <a:outerShdw blurRad="38100" dist="38100" dir="2700000" algn="tl">
                    <a:srgbClr val="000000"/>
                  </a:outerShdw>
                </a:effectLst>
                <a:latin typeface="Arial" charset="0"/>
              </a:rPr>
              <a:t>For the One who lives within you</a:t>
            </a:r>
          </a:p>
          <a:p>
            <a:pPr algn="ctr">
              <a:defRPr/>
            </a:pPr>
            <a:r>
              <a:rPr lang="en-US" b="1">
                <a:effectLst>
                  <a:outerShdw blurRad="38100" dist="38100" dir="2700000" algn="tl">
                    <a:srgbClr val="000000"/>
                  </a:outerShdw>
                </a:effectLst>
                <a:latin typeface="Arial" charset="0"/>
              </a:rPr>
              <a:t>Will be strong in  you today</a:t>
            </a:r>
          </a:p>
          <a:p>
            <a:pPr algn="ctr">
              <a:defRPr/>
            </a:pPr>
            <a:r>
              <a:rPr lang="en-US" b="1">
                <a:effectLst>
                  <a:outerShdw blurRad="38100" dist="38100" dir="2700000" algn="tl">
                    <a:srgbClr val="000000"/>
                  </a:outerShdw>
                </a:effectLst>
                <a:latin typeface="Arial" charset="0"/>
              </a:rPr>
              <a:t> </a:t>
            </a:r>
          </a:p>
        </p:txBody>
      </p:sp>
      <p:sp>
        <p:nvSpPr>
          <p:cNvPr id="6" name="Title 5"/>
          <p:cNvSpPr>
            <a:spLocks noGrp="1"/>
          </p:cNvSpPr>
          <p:nvPr>
            <p:ph type="title"/>
          </p:nvPr>
        </p:nvSpPr>
        <p:spPr>
          <a:xfrm>
            <a:off x="457200" y="381000"/>
            <a:ext cx="8229600" cy="1143000"/>
          </a:xfrm>
          <a:solidFill>
            <a:srgbClr val="000000"/>
          </a:solidFill>
          <a:ln>
            <a:solidFill>
              <a:schemeClr val="tx1"/>
            </a:solidFill>
          </a:ln>
        </p:spPr>
        <p:txBody>
          <a:bodyPr/>
          <a:lstStyle/>
          <a:p>
            <a:pPr eaLnBrk="1" hangingPunct="1">
              <a:defRPr/>
            </a:pPr>
            <a:r>
              <a:rPr lang="en-US" sz="3200" b="1" dirty="0">
                <a:solidFill>
                  <a:schemeClr val="tx1"/>
                </a:solidFill>
                <a:effectLst>
                  <a:outerShdw blurRad="38100" dist="38100" dir="2700000" algn="tl">
                    <a:srgbClr val="003366"/>
                  </a:outerShdw>
                </a:effectLst>
                <a:latin typeface="Arial" charset="0"/>
                <a:ea typeface="ＭＳ Ｐゴシック" charset="0"/>
                <a:cs typeface="ＭＳ Ｐゴシック" charset="0"/>
              </a:rPr>
              <a:t>Be Strong and Take Courage (Song)</a:t>
            </a:r>
            <a:endParaRPr lang="en-US" dirty="0">
              <a:effectLst>
                <a:outerShdw blurRad="38100" dist="38100" dir="2700000" algn="tl">
                  <a:srgbClr val="FFFFFF"/>
                </a:outerShdw>
              </a:effectLst>
              <a:latin typeface="Tahoma" charset="0"/>
              <a:ea typeface="ＭＳ Ｐゴシック" charset="0"/>
              <a:cs typeface="ＭＳ Ｐゴシック" charset="0"/>
            </a:endParaRPr>
          </a:p>
        </p:txBody>
      </p:sp>
    </p:spTree>
  </p:cSld>
  <p:clrMapOvr>
    <a:masterClrMapping/>
  </p:clrMapOvr>
  <p:transition xmlns:p14="http://schemas.microsoft.com/office/powerpoint/2010/mai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3057" name="Picture 10" descr="joshua"/>
          <p:cNvPicPr>
            <a:picLocks noGrp="1" noChangeAspect="1" noChangeArrowheads="1"/>
          </p:cNvPicPr>
          <p:nvPr>
            <p:ph idx="4294967295"/>
          </p:nvPr>
        </p:nvPicPr>
        <p:blipFill>
          <a:blip r:embed="rId3">
            <a:extLst>
              <a:ext uri="{28A0092B-C50C-407E-A947-70E740481C1C}">
                <a14:useLocalDpi xmlns:a14="http://schemas.microsoft.com/office/drawing/2010/main"/>
              </a:ext>
            </a:extLst>
          </a:blip>
          <a:srcRect/>
          <a:stretch>
            <a:fillRect/>
          </a:stretch>
        </p:blipFill>
        <p:spPr>
          <a:xfrm>
            <a:off x="0" y="0"/>
            <a:ext cx="6324600" cy="6858000"/>
          </a:xfrm>
          <a:noFill/>
        </p:spPr>
      </p:pic>
      <p:sp>
        <p:nvSpPr>
          <p:cNvPr id="107526" name="WordArt 6"/>
          <p:cNvSpPr>
            <a:spLocks noChangeArrowheads="1" noChangeShapeType="1" noTextEdit="1"/>
          </p:cNvSpPr>
          <p:nvPr/>
        </p:nvSpPr>
        <p:spPr bwMode="auto">
          <a:xfrm rot="277281">
            <a:off x="1958975" y="2817813"/>
            <a:ext cx="6783388" cy="2611437"/>
          </a:xfrm>
          <a:prstGeom prst="rect">
            <a:avLst/>
          </a:prstGeom>
        </p:spPr>
        <p:txBody>
          <a:bodyPr wrap="none" fromWordArt="1">
            <a:prstTxWarp prst="textCascadeUp">
              <a:avLst>
                <a:gd name="adj" fmla="val 44444"/>
              </a:avLst>
            </a:prstTxWarp>
            <a:scene3d>
              <a:camera prst="legacyPerspectiveFront">
                <a:rot lat="20099976" lon="1500000" rev="0"/>
              </a:camera>
              <a:lightRig rig="legacyHarsh4" dir="b"/>
            </a:scene3d>
            <a:sp3d extrusionH="430200" prstMaterial="legacyMatte">
              <a:extrusionClr>
                <a:srgbClr val="FF6600"/>
              </a:extrusionClr>
            </a:sp3d>
          </a:bodyPr>
          <a:lstStyle/>
          <a:p>
            <a:pPr algn="ctr"/>
            <a:r>
              <a:rPr lang="en-US" sz="3600" b="1" kern="10">
                <a:ln w="9525">
                  <a:round/>
                  <a:headEnd/>
                  <a:tailEnd/>
                </a:ln>
                <a:gradFill rotWithShape="1">
                  <a:gsLst>
                    <a:gs pos="0">
                      <a:srgbClr val="FFE701"/>
                    </a:gs>
                    <a:gs pos="100000">
                      <a:srgbClr val="FE3E02"/>
                    </a:gs>
                  </a:gsLst>
                  <a:lin ang="5100000" scaled="1"/>
                </a:gradFill>
                <a:latin typeface="Arial"/>
                <a:ea typeface="Arial"/>
                <a:cs typeface="Arial"/>
              </a:rPr>
              <a:t>Yerikho</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07526"/>
                                        </p:tgtEl>
                                        <p:attrNameLst>
                                          <p:attrName>style.visibility</p:attrName>
                                        </p:attrNameLst>
                                      </p:cBhvr>
                                      <p:to>
                                        <p:strVal val="visible"/>
                                      </p:to>
                                    </p:set>
                                    <p:anim calcmode="lin" valueType="num">
                                      <p:cBhvr>
                                        <p:cTn id="7" dur="1000" fill="hold"/>
                                        <p:tgtEl>
                                          <p:spTgt spid="107526"/>
                                        </p:tgtEl>
                                        <p:attrNameLst>
                                          <p:attrName>ppt_w</p:attrName>
                                        </p:attrNameLst>
                                      </p:cBhvr>
                                      <p:tavLst>
                                        <p:tav tm="0">
                                          <p:val>
                                            <p:strVal val="#ppt_w*0.70"/>
                                          </p:val>
                                        </p:tav>
                                        <p:tav tm="100000">
                                          <p:val>
                                            <p:strVal val="#ppt_w"/>
                                          </p:val>
                                        </p:tav>
                                      </p:tavLst>
                                    </p:anim>
                                    <p:anim calcmode="lin" valueType="num">
                                      <p:cBhvr>
                                        <p:cTn id="8" dur="1000" fill="hold"/>
                                        <p:tgtEl>
                                          <p:spTgt spid="107526"/>
                                        </p:tgtEl>
                                        <p:attrNameLst>
                                          <p:attrName>ppt_h</p:attrName>
                                        </p:attrNameLst>
                                      </p:cBhvr>
                                      <p:tavLst>
                                        <p:tav tm="0">
                                          <p:val>
                                            <p:strVal val="#ppt_h"/>
                                          </p:val>
                                        </p:tav>
                                        <p:tav tm="100000">
                                          <p:val>
                                            <p:strVal val="#ppt_h"/>
                                          </p:val>
                                        </p:tav>
                                      </p:tavLst>
                                    </p:anim>
                                    <p:animEffect transition="in" filter="fade">
                                      <p:cBhvr>
                                        <p:cTn id="9" dur="1000"/>
                                        <p:tgtEl>
                                          <p:spTgt spid="107526"/>
                                        </p:tgtEl>
                                      </p:cBhvr>
                                    </p:animEffect>
                                  </p:childTnLst>
                                  <p:subTnLst>
                                    <p:audio>
                                      <p:cMediaNode>
                                        <p:cTn display="0" masterRel="sameClick">
                                          <p:stCondLst>
                                            <p:cond evt="begin" delay="0">
                                              <p:tn val="5"/>
                                            </p:cond>
                                          </p:stCondLst>
                                          <p:endCondLst>
                                            <p:cond evt="onStopAudio" delay="0">
                                              <p:tgtEl>
                                                <p:sldTgt/>
                                              </p:tgtEl>
                                            </p:cond>
                                          </p:endCondLst>
                                        </p:cTn>
                                        <p:tgtEl>
                                          <p:sndTgt r:embed="rId2"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52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grpSp>
        <p:nvGrpSpPr>
          <p:cNvPr id="174082" name="Group 362"/>
          <p:cNvGrpSpPr>
            <a:grpSpLocks/>
          </p:cNvGrpSpPr>
          <p:nvPr/>
        </p:nvGrpSpPr>
        <p:grpSpPr bwMode="auto">
          <a:xfrm>
            <a:off x="3581400" y="0"/>
            <a:ext cx="5562600" cy="6248400"/>
            <a:chOff x="1920" y="0"/>
            <a:chExt cx="3840" cy="3936"/>
          </a:xfrm>
        </p:grpSpPr>
        <p:sp>
          <p:nvSpPr>
            <p:cNvPr id="174094" name="Rectangle 311"/>
            <p:cNvSpPr>
              <a:spLocks noChangeArrowheads="1"/>
            </p:cNvSpPr>
            <p:nvPr/>
          </p:nvSpPr>
          <p:spPr bwMode="auto">
            <a:xfrm>
              <a:off x="1920" y="0"/>
              <a:ext cx="1920" cy="394"/>
            </a:xfrm>
            <a:prstGeom prst="rect">
              <a:avLst/>
            </a:prstGeom>
            <a:solidFill>
              <a:schemeClr val="accent2"/>
            </a:solidFill>
            <a:ln w="9525">
              <a:solidFill>
                <a:srgbClr val="00FFFF"/>
              </a:solidFill>
              <a:prstDash val="lgDashDotDot"/>
              <a:miter lim="800000"/>
              <a:headEnd/>
              <a:tailEnd/>
            </a:ln>
          </p:spPr>
          <p:txBody>
            <a:bodyPr wrap="none" anchor="ctr"/>
            <a:lstStyle/>
            <a:p>
              <a:pPr algn="ctr"/>
              <a:r>
                <a:rPr lang="en-US" sz="2400" b="1">
                  <a:solidFill>
                    <a:srgbClr val="FFFF66"/>
                  </a:solidFill>
                </a:rPr>
                <a:t>Penaklukan </a:t>
              </a:r>
            </a:p>
          </p:txBody>
        </p:sp>
        <p:sp>
          <p:nvSpPr>
            <p:cNvPr id="174095" name="Rectangle 312"/>
            <p:cNvSpPr>
              <a:spLocks noChangeArrowheads="1"/>
            </p:cNvSpPr>
            <p:nvPr/>
          </p:nvSpPr>
          <p:spPr bwMode="auto">
            <a:xfrm>
              <a:off x="3840" y="0"/>
              <a:ext cx="1920" cy="394"/>
            </a:xfrm>
            <a:prstGeom prst="rect">
              <a:avLst/>
            </a:prstGeom>
            <a:solidFill>
              <a:schemeClr val="accent2"/>
            </a:solidFill>
            <a:ln w="9525">
              <a:solidFill>
                <a:srgbClr val="00FFFF"/>
              </a:solidFill>
              <a:prstDash val="lgDashDotDot"/>
              <a:miter lim="800000"/>
              <a:headEnd/>
              <a:tailEnd/>
            </a:ln>
          </p:spPr>
          <p:txBody>
            <a:bodyPr wrap="none" anchor="ctr"/>
            <a:lstStyle/>
            <a:p>
              <a:pPr algn="ctr"/>
              <a:r>
                <a:rPr lang="en-US" sz="2400" b="1">
                  <a:solidFill>
                    <a:srgbClr val="FFFF66"/>
                  </a:solidFill>
                </a:rPr>
                <a:t>Penyelesaian </a:t>
              </a:r>
            </a:p>
          </p:txBody>
        </p:sp>
        <p:sp>
          <p:nvSpPr>
            <p:cNvPr id="174096" name="Rectangle 313"/>
            <p:cNvSpPr>
              <a:spLocks noChangeArrowheads="1"/>
            </p:cNvSpPr>
            <p:nvPr/>
          </p:nvSpPr>
          <p:spPr bwMode="auto">
            <a:xfrm rot="-5400000">
              <a:off x="2498" y="824"/>
              <a:ext cx="1771" cy="912"/>
            </a:xfrm>
            <a:prstGeom prst="rect">
              <a:avLst/>
            </a:prstGeom>
            <a:solidFill>
              <a:schemeClr val="accent2"/>
            </a:solidFill>
            <a:ln w="9525">
              <a:solidFill>
                <a:srgbClr val="00FFFF"/>
              </a:solidFill>
              <a:prstDash val="lgDashDotDot"/>
              <a:miter lim="800000"/>
              <a:headEnd/>
              <a:tailEnd/>
            </a:ln>
          </p:spPr>
          <p:txBody>
            <a:bodyPr wrap="none" anchor="ctr"/>
            <a:lstStyle/>
            <a:p>
              <a:pPr algn="ctr"/>
              <a:r>
                <a:rPr lang="en-US" sz="1800" b="1">
                  <a:solidFill>
                    <a:schemeClr val="bg1"/>
                  </a:solidFill>
                </a:rPr>
                <a:t>Ditaklukan</a:t>
              </a:r>
            </a:p>
            <a:p>
              <a:pPr algn="ctr"/>
              <a:r>
                <a:rPr lang="en-US" sz="1800" b="1">
                  <a:solidFill>
                    <a:schemeClr val="bg1"/>
                  </a:solidFill>
                </a:rPr>
                <a:t>Oleh Israel</a:t>
              </a:r>
            </a:p>
          </p:txBody>
        </p:sp>
        <p:sp>
          <p:nvSpPr>
            <p:cNvPr id="174097" name="Rectangle 314"/>
            <p:cNvSpPr>
              <a:spLocks noChangeArrowheads="1"/>
            </p:cNvSpPr>
            <p:nvPr/>
          </p:nvSpPr>
          <p:spPr bwMode="auto">
            <a:xfrm rot="-5400000">
              <a:off x="1538" y="776"/>
              <a:ext cx="1771" cy="1008"/>
            </a:xfrm>
            <a:prstGeom prst="rect">
              <a:avLst/>
            </a:prstGeom>
            <a:solidFill>
              <a:schemeClr val="accent2"/>
            </a:solidFill>
            <a:ln w="9525">
              <a:solidFill>
                <a:srgbClr val="00FFFF"/>
              </a:solidFill>
              <a:prstDash val="lgDashDotDot"/>
              <a:miter lim="800000"/>
              <a:headEnd/>
              <a:tailEnd/>
            </a:ln>
          </p:spPr>
          <p:txBody>
            <a:bodyPr wrap="none" anchor="ctr"/>
            <a:lstStyle/>
            <a:p>
              <a:pPr algn="ctr"/>
              <a:r>
                <a:rPr lang="en-US" sz="1800" b="1">
                  <a:solidFill>
                    <a:schemeClr val="bg1"/>
                  </a:solidFill>
                </a:rPr>
                <a:t>Persiapan </a:t>
              </a:r>
            </a:p>
            <a:p>
              <a:pPr algn="ctr"/>
              <a:r>
                <a:rPr lang="en-US" sz="1800" b="1">
                  <a:solidFill>
                    <a:schemeClr val="bg1"/>
                  </a:solidFill>
                </a:rPr>
                <a:t>Untuk Penaklukan</a:t>
              </a:r>
            </a:p>
          </p:txBody>
        </p:sp>
        <p:sp>
          <p:nvSpPr>
            <p:cNvPr id="174098" name="Rectangle 315"/>
            <p:cNvSpPr>
              <a:spLocks noChangeArrowheads="1"/>
            </p:cNvSpPr>
            <p:nvPr/>
          </p:nvSpPr>
          <p:spPr bwMode="auto">
            <a:xfrm rot="-5400000">
              <a:off x="3194" y="1030"/>
              <a:ext cx="1771" cy="480"/>
            </a:xfrm>
            <a:prstGeom prst="rect">
              <a:avLst/>
            </a:prstGeom>
            <a:solidFill>
              <a:schemeClr val="accent2"/>
            </a:solidFill>
            <a:ln w="9525">
              <a:solidFill>
                <a:srgbClr val="00FFFF"/>
              </a:solidFill>
              <a:prstDash val="lgDashDotDot"/>
              <a:miter lim="800000"/>
              <a:headEnd/>
              <a:tailEnd/>
            </a:ln>
          </p:spPr>
          <p:txBody>
            <a:bodyPr wrap="none" anchor="ctr"/>
            <a:lstStyle/>
            <a:p>
              <a:pPr algn="ctr"/>
              <a:r>
                <a:rPr lang="en-US" sz="1800" b="1">
                  <a:solidFill>
                    <a:schemeClr val="bg1"/>
                  </a:solidFill>
                </a:rPr>
                <a:t>Yordan bagian timur</a:t>
              </a:r>
            </a:p>
          </p:txBody>
        </p:sp>
        <p:sp>
          <p:nvSpPr>
            <p:cNvPr id="174099" name="Rectangle 316"/>
            <p:cNvSpPr>
              <a:spLocks noChangeArrowheads="1"/>
            </p:cNvSpPr>
            <p:nvPr/>
          </p:nvSpPr>
          <p:spPr bwMode="auto">
            <a:xfrm rot="-5400000">
              <a:off x="3674" y="1040"/>
              <a:ext cx="1771" cy="480"/>
            </a:xfrm>
            <a:prstGeom prst="rect">
              <a:avLst/>
            </a:prstGeom>
            <a:solidFill>
              <a:schemeClr val="accent2"/>
            </a:solidFill>
            <a:ln w="9525">
              <a:solidFill>
                <a:srgbClr val="00FFFF"/>
              </a:solidFill>
              <a:prstDash val="lgDashDotDot"/>
              <a:miter lim="800000"/>
              <a:headEnd/>
              <a:tailEnd/>
            </a:ln>
          </p:spPr>
          <p:txBody>
            <a:bodyPr wrap="none" anchor="ctr"/>
            <a:lstStyle/>
            <a:p>
              <a:pPr algn="ctr"/>
              <a:r>
                <a:rPr lang="en-US" sz="1800" b="1">
                  <a:solidFill>
                    <a:schemeClr val="bg1"/>
                  </a:solidFill>
                </a:rPr>
                <a:t>Yordan bagian barat</a:t>
              </a:r>
            </a:p>
          </p:txBody>
        </p:sp>
        <p:sp>
          <p:nvSpPr>
            <p:cNvPr id="174100" name="Rectangle 317"/>
            <p:cNvSpPr>
              <a:spLocks noChangeArrowheads="1"/>
            </p:cNvSpPr>
            <p:nvPr/>
          </p:nvSpPr>
          <p:spPr bwMode="auto">
            <a:xfrm rot="-5400000">
              <a:off x="4154" y="1040"/>
              <a:ext cx="1771" cy="480"/>
            </a:xfrm>
            <a:prstGeom prst="rect">
              <a:avLst/>
            </a:prstGeom>
            <a:solidFill>
              <a:schemeClr val="accent2"/>
            </a:solidFill>
            <a:ln w="9525">
              <a:solidFill>
                <a:srgbClr val="00FFFF"/>
              </a:solidFill>
              <a:prstDash val="lgDashDotDot"/>
              <a:miter lim="800000"/>
              <a:headEnd/>
              <a:tailEnd/>
            </a:ln>
          </p:spPr>
          <p:txBody>
            <a:bodyPr wrap="none" anchor="ctr"/>
            <a:lstStyle/>
            <a:p>
              <a:pPr algn="ctr"/>
              <a:r>
                <a:rPr lang="en-US" sz="1800" b="1">
                  <a:solidFill>
                    <a:schemeClr val="bg1"/>
                  </a:solidFill>
                </a:rPr>
                <a:t>Penyelesaian </a:t>
              </a:r>
              <a:br>
                <a:rPr lang="en-US" sz="1800" b="1">
                  <a:solidFill>
                    <a:schemeClr val="bg1"/>
                  </a:solidFill>
                </a:rPr>
              </a:br>
              <a:r>
                <a:rPr lang="en-US" sz="1800" b="1">
                  <a:solidFill>
                    <a:schemeClr val="bg1"/>
                  </a:solidFill>
                </a:rPr>
                <a:t>umat beragama</a:t>
              </a:r>
            </a:p>
          </p:txBody>
        </p:sp>
        <p:sp>
          <p:nvSpPr>
            <p:cNvPr id="174101" name="Rectangle 318"/>
            <p:cNvSpPr>
              <a:spLocks noChangeArrowheads="1"/>
            </p:cNvSpPr>
            <p:nvPr/>
          </p:nvSpPr>
          <p:spPr bwMode="auto">
            <a:xfrm rot="-5400000">
              <a:off x="4634" y="1030"/>
              <a:ext cx="1771" cy="480"/>
            </a:xfrm>
            <a:prstGeom prst="rect">
              <a:avLst/>
            </a:prstGeom>
            <a:solidFill>
              <a:schemeClr val="accent2"/>
            </a:solidFill>
            <a:ln w="9525">
              <a:solidFill>
                <a:srgbClr val="00FFFF"/>
              </a:solidFill>
              <a:prstDash val="lgDashDotDot"/>
              <a:miter lim="800000"/>
              <a:headEnd/>
              <a:tailEnd/>
            </a:ln>
          </p:spPr>
          <p:txBody>
            <a:bodyPr wrap="none" anchor="ctr"/>
            <a:lstStyle/>
            <a:p>
              <a:pPr algn="ctr"/>
              <a:r>
                <a:rPr lang="en-US" sz="1800" b="1">
                  <a:solidFill>
                    <a:schemeClr val="bg1"/>
                  </a:solidFill>
                </a:rPr>
                <a:t>Kondisi untuk</a:t>
              </a:r>
              <a:br>
                <a:rPr lang="en-US" sz="1800" b="1">
                  <a:solidFill>
                    <a:schemeClr val="bg1"/>
                  </a:solidFill>
                </a:rPr>
              </a:br>
              <a:r>
                <a:rPr lang="en-US" sz="1800" b="1">
                  <a:solidFill>
                    <a:schemeClr val="bg1"/>
                  </a:solidFill>
                </a:rPr>
                <a:t>melanjutkan penyelesaian</a:t>
              </a:r>
            </a:p>
          </p:txBody>
        </p:sp>
        <p:sp>
          <p:nvSpPr>
            <p:cNvPr id="174102" name="Rectangle 320"/>
            <p:cNvSpPr>
              <a:spLocks noChangeArrowheads="1"/>
            </p:cNvSpPr>
            <p:nvPr/>
          </p:nvSpPr>
          <p:spPr bwMode="auto">
            <a:xfrm>
              <a:off x="1920" y="2165"/>
              <a:ext cx="1008" cy="443"/>
            </a:xfrm>
            <a:prstGeom prst="rect">
              <a:avLst/>
            </a:prstGeom>
            <a:solidFill>
              <a:schemeClr val="accent2"/>
            </a:solidFill>
            <a:ln w="9525">
              <a:solidFill>
                <a:srgbClr val="00FFFF"/>
              </a:solidFill>
              <a:prstDash val="lgDashDotDot"/>
              <a:miter lim="800000"/>
              <a:headEnd/>
              <a:tailEnd/>
            </a:ln>
          </p:spPr>
          <p:txBody>
            <a:bodyPr wrap="none" anchor="ctr"/>
            <a:lstStyle/>
            <a:p>
              <a:pPr algn="ctr"/>
              <a:r>
                <a:rPr lang="en-US" sz="1800" b="1">
                  <a:solidFill>
                    <a:schemeClr val="bg1"/>
                  </a:solidFill>
                </a:rPr>
                <a:t>Memasuki </a:t>
              </a:r>
              <a:br>
                <a:rPr lang="en-US" sz="1800" b="1">
                  <a:solidFill>
                    <a:schemeClr val="bg1"/>
                  </a:solidFill>
                </a:rPr>
              </a:br>
              <a:r>
                <a:rPr lang="en-US" sz="1800" b="1">
                  <a:solidFill>
                    <a:schemeClr val="bg1"/>
                  </a:solidFill>
                </a:rPr>
                <a:t>Kannan</a:t>
              </a:r>
            </a:p>
          </p:txBody>
        </p:sp>
        <p:sp>
          <p:nvSpPr>
            <p:cNvPr id="174103" name="Rectangle 321"/>
            <p:cNvSpPr>
              <a:spLocks noChangeArrowheads="1"/>
            </p:cNvSpPr>
            <p:nvPr/>
          </p:nvSpPr>
          <p:spPr bwMode="auto">
            <a:xfrm>
              <a:off x="3840" y="2165"/>
              <a:ext cx="1920" cy="443"/>
            </a:xfrm>
            <a:prstGeom prst="rect">
              <a:avLst/>
            </a:prstGeom>
            <a:solidFill>
              <a:schemeClr val="accent2"/>
            </a:solidFill>
            <a:ln w="9525">
              <a:solidFill>
                <a:srgbClr val="00FFFF"/>
              </a:solidFill>
              <a:prstDash val="lgDashDotDot"/>
              <a:miter lim="800000"/>
              <a:headEnd/>
              <a:tailEnd/>
            </a:ln>
          </p:spPr>
          <p:txBody>
            <a:bodyPr wrap="none" anchor="ctr"/>
            <a:lstStyle/>
            <a:p>
              <a:pPr algn="ctr"/>
              <a:r>
                <a:rPr lang="en-US" sz="1800" b="1">
                  <a:solidFill>
                    <a:schemeClr val="bg1"/>
                  </a:solidFill>
                </a:rPr>
                <a:t>Membagi Kanaan</a:t>
              </a:r>
            </a:p>
          </p:txBody>
        </p:sp>
        <p:sp>
          <p:nvSpPr>
            <p:cNvPr id="174104" name="Rectangle 322"/>
            <p:cNvSpPr>
              <a:spLocks noChangeArrowheads="1"/>
            </p:cNvSpPr>
            <p:nvPr/>
          </p:nvSpPr>
          <p:spPr bwMode="auto">
            <a:xfrm>
              <a:off x="2928" y="2165"/>
              <a:ext cx="912" cy="443"/>
            </a:xfrm>
            <a:prstGeom prst="rect">
              <a:avLst/>
            </a:prstGeom>
            <a:solidFill>
              <a:schemeClr val="accent2"/>
            </a:solidFill>
            <a:ln w="9525">
              <a:solidFill>
                <a:srgbClr val="00FFFF"/>
              </a:solidFill>
              <a:prstDash val="lgDashDotDot"/>
              <a:miter lim="800000"/>
              <a:headEnd/>
              <a:tailEnd/>
            </a:ln>
          </p:spPr>
          <p:txBody>
            <a:bodyPr wrap="none" anchor="ctr"/>
            <a:lstStyle/>
            <a:p>
              <a:pPr algn="ctr"/>
              <a:r>
                <a:rPr lang="en-US" sz="1800" b="1">
                  <a:solidFill>
                    <a:schemeClr val="bg1"/>
                  </a:solidFill>
                </a:rPr>
                <a:t>Menaklukan</a:t>
              </a:r>
              <a:br>
                <a:rPr lang="en-US" sz="1800" b="1">
                  <a:solidFill>
                    <a:schemeClr val="bg1"/>
                  </a:solidFill>
                </a:rPr>
              </a:br>
              <a:r>
                <a:rPr lang="en-US" sz="1800" b="1">
                  <a:solidFill>
                    <a:schemeClr val="bg1"/>
                  </a:solidFill>
                </a:rPr>
                <a:t>Kannan</a:t>
              </a:r>
            </a:p>
          </p:txBody>
        </p:sp>
        <p:sp>
          <p:nvSpPr>
            <p:cNvPr id="174105" name="Rectangle 326"/>
            <p:cNvSpPr>
              <a:spLocks noChangeArrowheads="1"/>
            </p:cNvSpPr>
            <p:nvPr/>
          </p:nvSpPr>
          <p:spPr bwMode="auto">
            <a:xfrm>
              <a:off x="1920" y="2608"/>
              <a:ext cx="1008" cy="442"/>
            </a:xfrm>
            <a:prstGeom prst="rect">
              <a:avLst/>
            </a:prstGeom>
            <a:solidFill>
              <a:schemeClr val="accent2"/>
            </a:solidFill>
            <a:ln w="9525">
              <a:solidFill>
                <a:srgbClr val="00FFFF"/>
              </a:solidFill>
              <a:prstDash val="lgDashDotDot"/>
              <a:miter lim="800000"/>
              <a:headEnd/>
              <a:tailEnd/>
            </a:ln>
          </p:spPr>
          <p:txBody>
            <a:bodyPr wrap="none" anchor="ctr"/>
            <a:lstStyle/>
            <a:p>
              <a:pPr algn="ctr"/>
              <a:r>
                <a:rPr lang="en-US" sz="1800" b="1">
                  <a:solidFill>
                    <a:srgbClr val="00FF00"/>
                  </a:solidFill>
                </a:rPr>
                <a:t>Persiapan</a:t>
              </a:r>
            </a:p>
          </p:txBody>
        </p:sp>
        <p:sp>
          <p:nvSpPr>
            <p:cNvPr id="174106" name="Rectangle 327"/>
            <p:cNvSpPr>
              <a:spLocks noChangeArrowheads="1"/>
            </p:cNvSpPr>
            <p:nvPr/>
          </p:nvSpPr>
          <p:spPr bwMode="auto">
            <a:xfrm>
              <a:off x="1920" y="3050"/>
              <a:ext cx="1008" cy="443"/>
            </a:xfrm>
            <a:prstGeom prst="rect">
              <a:avLst/>
            </a:prstGeom>
            <a:solidFill>
              <a:schemeClr val="accent2"/>
            </a:solidFill>
            <a:ln w="9525">
              <a:solidFill>
                <a:srgbClr val="00FFFF"/>
              </a:solidFill>
              <a:prstDash val="lgDashDotDot"/>
              <a:miter lim="800000"/>
              <a:headEnd/>
              <a:tailEnd/>
            </a:ln>
          </p:spPr>
          <p:txBody>
            <a:bodyPr wrap="none" anchor="ctr"/>
            <a:lstStyle/>
            <a:p>
              <a:pPr algn="ctr"/>
              <a:r>
                <a:rPr lang="en-US" sz="1800" b="1">
                  <a:solidFill>
                    <a:schemeClr val="bg1"/>
                  </a:solidFill>
                </a:rPr>
                <a:t>Sungai </a:t>
              </a:r>
              <a:br>
                <a:rPr lang="en-US" sz="1800" b="1">
                  <a:solidFill>
                    <a:schemeClr val="bg1"/>
                  </a:solidFill>
                </a:rPr>
              </a:br>
              <a:r>
                <a:rPr lang="en-US" sz="1800" b="1">
                  <a:solidFill>
                    <a:schemeClr val="bg1"/>
                  </a:solidFill>
                </a:rPr>
                <a:t>Yordan</a:t>
              </a:r>
            </a:p>
          </p:txBody>
        </p:sp>
        <p:sp>
          <p:nvSpPr>
            <p:cNvPr id="174107" name="Rectangle 328"/>
            <p:cNvSpPr>
              <a:spLocks noChangeArrowheads="1"/>
            </p:cNvSpPr>
            <p:nvPr/>
          </p:nvSpPr>
          <p:spPr bwMode="auto">
            <a:xfrm>
              <a:off x="1920" y="3493"/>
              <a:ext cx="1008" cy="443"/>
            </a:xfrm>
            <a:prstGeom prst="rect">
              <a:avLst/>
            </a:prstGeom>
            <a:solidFill>
              <a:schemeClr val="accent2"/>
            </a:solidFill>
            <a:ln w="9525">
              <a:solidFill>
                <a:srgbClr val="00FFFF"/>
              </a:solidFill>
              <a:prstDash val="lgDashDotDot"/>
              <a:miter lim="800000"/>
              <a:headEnd/>
              <a:tailEnd/>
            </a:ln>
          </p:spPr>
          <p:txBody>
            <a:bodyPr wrap="none" anchor="ctr"/>
            <a:lstStyle/>
            <a:p>
              <a:pPr algn="ctr"/>
              <a:r>
                <a:rPr lang="en-US" sz="1800" b="1">
                  <a:solidFill>
                    <a:srgbClr val="FF99FF"/>
                  </a:solidFill>
                </a:rPr>
                <a:t>Sekitar </a:t>
              </a:r>
              <a:br>
                <a:rPr lang="en-US" sz="1800" b="1">
                  <a:solidFill>
                    <a:srgbClr val="FF99FF"/>
                  </a:solidFill>
                </a:rPr>
              </a:br>
              <a:r>
                <a:rPr lang="en-US" sz="1800" b="1">
                  <a:solidFill>
                    <a:srgbClr val="FF99FF"/>
                  </a:solidFill>
                </a:rPr>
                <a:t>1 bulan</a:t>
              </a:r>
            </a:p>
          </p:txBody>
        </p:sp>
        <p:sp>
          <p:nvSpPr>
            <p:cNvPr id="174108" name="Rectangle 329"/>
            <p:cNvSpPr>
              <a:spLocks noChangeArrowheads="1"/>
            </p:cNvSpPr>
            <p:nvPr/>
          </p:nvSpPr>
          <p:spPr bwMode="auto">
            <a:xfrm>
              <a:off x="2928" y="2608"/>
              <a:ext cx="912" cy="442"/>
            </a:xfrm>
            <a:prstGeom prst="rect">
              <a:avLst/>
            </a:prstGeom>
            <a:solidFill>
              <a:schemeClr val="accent2"/>
            </a:solidFill>
            <a:ln w="9525">
              <a:solidFill>
                <a:srgbClr val="00FFFF"/>
              </a:solidFill>
              <a:prstDash val="lgDashDotDot"/>
              <a:miter lim="800000"/>
              <a:headEnd/>
              <a:tailEnd/>
            </a:ln>
          </p:spPr>
          <p:txBody>
            <a:bodyPr wrap="none" anchor="ctr"/>
            <a:lstStyle/>
            <a:p>
              <a:pPr algn="ctr"/>
              <a:r>
                <a:rPr lang="en-US" sz="1800" b="1">
                  <a:solidFill>
                    <a:srgbClr val="00FF00"/>
                  </a:solidFill>
                </a:rPr>
                <a:t>Penaklukan </a:t>
              </a:r>
            </a:p>
          </p:txBody>
        </p:sp>
        <p:sp>
          <p:nvSpPr>
            <p:cNvPr id="174109" name="Rectangle 330"/>
            <p:cNvSpPr>
              <a:spLocks noChangeArrowheads="1"/>
            </p:cNvSpPr>
            <p:nvPr/>
          </p:nvSpPr>
          <p:spPr bwMode="auto">
            <a:xfrm>
              <a:off x="3840" y="2608"/>
              <a:ext cx="1920" cy="442"/>
            </a:xfrm>
            <a:prstGeom prst="rect">
              <a:avLst/>
            </a:prstGeom>
            <a:solidFill>
              <a:schemeClr val="accent2"/>
            </a:solidFill>
            <a:ln w="9525">
              <a:solidFill>
                <a:srgbClr val="00FFFF"/>
              </a:solidFill>
              <a:prstDash val="lgDashDotDot"/>
              <a:miter lim="800000"/>
              <a:headEnd/>
              <a:tailEnd/>
            </a:ln>
          </p:spPr>
          <p:txBody>
            <a:bodyPr wrap="none" anchor="ctr"/>
            <a:lstStyle/>
            <a:p>
              <a:pPr algn="ctr"/>
              <a:r>
                <a:rPr lang="en-US" sz="1800" b="1">
                  <a:solidFill>
                    <a:srgbClr val="00FF00"/>
                  </a:solidFill>
                </a:rPr>
                <a:t>Kepemilikan</a:t>
              </a:r>
            </a:p>
          </p:txBody>
        </p:sp>
        <p:sp>
          <p:nvSpPr>
            <p:cNvPr id="174110" name="Rectangle 331"/>
            <p:cNvSpPr>
              <a:spLocks noChangeArrowheads="1"/>
            </p:cNvSpPr>
            <p:nvPr/>
          </p:nvSpPr>
          <p:spPr bwMode="auto">
            <a:xfrm>
              <a:off x="2928" y="3493"/>
              <a:ext cx="912" cy="443"/>
            </a:xfrm>
            <a:prstGeom prst="rect">
              <a:avLst/>
            </a:prstGeom>
            <a:solidFill>
              <a:schemeClr val="accent2"/>
            </a:solidFill>
            <a:ln w="9525">
              <a:solidFill>
                <a:srgbClr val="00FFFF"/>
              </a:solidFill>
              <a:prstDash val="lgDashDotDot"/>
              <a:miter lim="800000"/>
              <a:headEnd/>
              <a:tailEnd/>
            </a:ln>
          </p:spPr>
          <p:txBody>
            <a:bodyPr wrap="none" anchor="ctr"/>
            <a:lstStyle/>
            <a:p>
              <a:pPr algn="ctr"/>
              <a:r>
                <a:rPr lang="en-US" sz="1800" b="1">
                  <a:solidFill>
                    <a:srgbClr val="FF99FF"/>
                  </a:solidFill>
                </a:rPr>
                <a:t>Sekitar</a:t>
              </a:r>
              <a:br>
                <a:rPr lang="en-US" sz="1800" b="1">
                  <a:solidFill>
                    <a:srgbClr val="FF99FF"/>
                  </a:solidFill>
                </a:rPr>
              </a:br>
              <a:r>
                <a:rPr lang="en-US" sz="1800" b="1">
                  <a:solidFill>
                    <a:srgbClr val="FF99FF"/>
                  </a:solidFill>
                </a:rPr>
                <a:t>7 tahun</a:t>
              </a:r>
            </a:p>
          </p:txBody>
        </p:sp>
        <p:sp>
          <p:nvSpPr>
            <p:cNvPr id="174111" name="Rectangle 332"/>
            <p:cNvSpPr>
              <a:spLocks noChangeArrowheads="1"/>
            </p:cNvSpPr>
            <p:nvPr/>
          </p:nvSpPr>
          <p:spPr bwMode="auto">
            <a:xfrm>
              <a:off x="2928" y="3050"/>
              <a:ext cx="912" cy="443"/>
            </a:xfrm>
            <a:prstGeom prst="rect">
              <a:avLst/>
            </a:prstGeom>
            <a:solidFill>
              <a:schemeClr val="accent2"/>
            </a:solidFill>
            <a:ln w="9525">
              <a:solidFill>
                <a:srgbClr val="00FFFF"/>
              </a:solidFill>
              <a:prstDash val="lgDashDotDot"/>
              <a:miter lim="800000"/>
              <a:headEnd/>
              <a:tailEnd/>
            </a:ln>
          </p:spPr>
          <p:txBody>
            <a:bodyPr wrap="none" anchor="ctr"/>
            <a:lstStyle/>
            <a:p>
              <a:pPr algn="ctr"/>
              <a:r>
                <a:rPr lang="en-US" sz="1800" b="1">
                  <a:solidFill>
                    <a:schemeClr val="bg1"/>
                  </a:solidFill>
                </a:rPr>
                <a:t>Kannan</a:t>
              </a:r>
            </a:p>
          </p:txBody>
        </p:sp>
        <p:sp>
          <p:nvSpPr>
            <p:cNvPr id="174112" name="Rectangle 333"/>
            <p:cNvSpPr>
              <a:spLocks noChangeArrowheads="1"/>
            </p:cNvSpPr>
            <p:nvPr/>
          </p:nvSpPr>
          <p:spPr bwMode="auto">
            <a:xfrm>
              <a:off x="3840" y="3050"/>
              <a:ext cx="1920" cy="443"/>
            </a:xfrm>
            <a:prstGeom prst="rect">
              <a:avLst/>
            </a:prstGeom>
            <a:solidFill>
              <a:schemeClr val="accent2"/>
            </a:solidFill>
            <a:ln w="9525">
              <a:solidFill>
                <a:srgbClr val="00FFFF"/>
              </a:solidFill>
              <a:prstDash val="lgDashDotDot"/>
              <a:miter lim="800000"/>
              <a:headEnd/>
              <a:tailEnd/>
            </a:ln>
          </p:spPr>
          <p:txBody>
            <a:bodyPr wrap="none" anchor="ctr"/>
            <a:lstStyle/>
            <a:p>
              <a:pPr algn="ctr"/>
              <a:r>
                <a:rPr lang="en-US" sz="1800" b="1">
                  <a:solidFill>
                    <a:schemeClr val="bg1"/>
                  </a:solidFill>
                </a:rPr>
                <a:t>2½ Suku–Yordan Timur</a:t>
              </a:r>
            </a:p>
            <a:p>
              <a:pPr algn="ctr"/>
              <a:r>
                <a:rPr lang="en-US" sz="1800" b="1">
                  <a:solidFill>
                    <a:schemeClr val="bg1"/>
                  </a:solidFill>
                </a:rPr>
                <a:t>  9½ Suku–Jordan Barat </a:t>
              </a:r>
            </a:p>
          </p:txBody>
        </p:sp>
        <p:sp>
          <p:nvSpPr>
            <p:cNvPr id="174113" name="Rectangle 334"/>
            <p:cNvSpPr>
              <a:spLocks noChangeArrowheads="1"/>
            </p:cNvSpPr>
            <p:nvPr/>
          </p:nvSpPr>
          <p:spPr bwMode="auto">
            <a:xfrm>
              <a:off x="3840" y="3493"/>
              <a:ext cx="1920" cy="443"/>
            </a:xfrm>
            <a:prstGeom prst="rect">
              <a:avLst/>
            </a:prstGeom>
            <a:solidFill>
              <a:schemeClr val="accent2"/>
            </a:solidFill>
            <a:ln w="9525">
              <a:solidFill>
                <a:srgbClr val="00FFFF"/>
              </a:solidFill>
              <a:prstDash val="lgDashDotDot"/>
              <a:miter lim="800000"/>
              <a:headEnd/>
              <a:tailEnd/>
            </a:ln>
          </p:spPr>
          <p:txBody>
            <a:bodyPr wrap="none" anchor="ctr"/>
            <a:lstStyle/>
            <a:p>
              <a:pPr algn="ctr"/>
              <a:r>
                <a:rPr lang="en-US" sz="1800" b="1">
                  <a:solidFill>
                    <a:srgbClr val="FF99FF"/>
                  </a:solidFill>
                </a:rPr>
                <a:t>Sekitar 18 tahun</a:t>
              </a:r>
            </a:p>
          </p:txBody>
        </p:sp>
      </p:grpSp>
      <p:sp>
        <p:nvSpPr>
          <p:cNvPr id="2404" name="Rectangle 356"/>
          <p:cNvSpPr>
            <a:spLocks noChangeArrowheads="1"/>
          </p:cNvSpPr>
          <p:nvPr/>
        </p:nvSpPr>
        <p:spPr bwMode="auto">
          <a:xfrm>
            <a:off x="3581400" y="6248400"/>
            <a:ext cx="1447800" cy="609600"/>
          </a:xfrm>
          <a:prstGeom prst="rect">
            <a:avLst/>
          </a:prstGeom>
          <a:solidFill>
            <a:schemeClr val="accent2"/>
          </a:solidFill>
          <a:ln w="9525">
            <a:solidFill>
              <a:srgbClr val="00FFFF"/>
            </a:solidFill>
            <a:prstDash val="lgDashDotDot"/>
            <a:miter lim="800000"/>
            <a:headEnd/>
            <a:tailEnd/>
          </a:ln>
        </p:spPr>
        <p:txBody>
          <a:bodyPr wrap="none" anchor="ctr"/>
          <a:lstStyle/>
          <a:p>
            <a:pPr algn="ctr"/>
            <a:r>
              <a:rPr lang="en-US" sz="1800" b="1">
                <a:solidFill>
                  <a:srgbClr val="FFFF00"/>
                </a:solidFill>
              </a:rPr>
              <a:t>Persiapan</a:t>
            </a:r>
          </a:p>
          <a:p>
            <a:pPr algn="ctr"/>
            <a:r>
              <a:rPr lang="en-US" sz="1800" b="1">
                <a:solidFill>
                  <a:srgbClr val="FFFF00"/>
                </a:solidFill>
              </a:rPr>
              <a:t>(1-5)</a:t>
            </a:r>
          </a:p>
        </p:txBody>
      </p:sp>
      <p:sp>
        <p:nvSpPr>
          <p:cNvPr id="174084" name="Rectangle 357"/>
          <p:cNvSpPr>
            <a:spLocks noChangeArrowheads="1"/>
          </p:cNvSpPr>
          <p:nvPr/>
        </p:nvSpPr>
        <p:spPr bwMode="auto">
          <a:xfrm>
            <a:off x="5029200" y="6248400"/>
            <a:ext cx="1371600" cy="609600"/>
          </a:xfrm>
          <a:prstGeom prst="rect">
            <a:avLst/>
          </a:prstGeom>
          <a:solidFill>
            <a:schemeClr val="accent2"/>
          </a:solidFill>
          <a:ln w="9525">
            <a:solidFill>
              <a:srgbClr val="00FFFF"/>
            </a:solidFill>
            <a:prstDash val="lgDashDotDot"/>
            <a:miter lim="800000"/>
            <a:headEnd/>
            <a:tailEnd/>
          </a:ln>
        </p:spPr>
        <p:txBody>
          <a:bodyPr wrap="none" anchor="ctr"/>
          <a:lstStyle/>
          <a:p>
            <a:pPr algn="ctr"/>
            <a:r>
              <a:rPr lang="en-US" sz="1800" b="1">
                <a:solidFill>
                  <a:srgbClr val="FFFF00"/>
                </a:solidFill>
              </a:rPr>
              <a:t>Proses</a:t>
            </a:r>
          </a:p>
          <a:p>
            <a:pPr algn="ctr"/>
            <a:r>
              <a:rPr lang="en-US" sz="1800" b="1">
                <a:solidFill>
                  <a:srgbClr val="FFFF00"/>
                </a:solidFill>
              </a:rPr>
              <a:t>(6-12)</a:t>
            </a:r>
          </a:p>
        </p:txBody>
      </p:sp>
      <p:sp>
        <p:nvSpPr>
          <p:cNvPr id="174085" name="Rectangle 358"/>
          <p:cNvSpPr>
            <a:spLocks noChangeArrowheads="1"/>
          </p:cNvSpPr>
          <p:nvPr/>
        </p:nvSpPr>
        <p:spPr bwMode="auto">
          <a:xfrm>
            <a:off x="6403975" y="6248400"/>
            <a:ext cx="1368425" cy="609600"/>
          </a:xfrm>
          <a:prstGeom prst="rect">
            <a:avLst/>
          </a:prstGeom>
          <a:solidFill>
            <a:schemeClr val="accent2"/>
          </a:solidFill>
          <a:ln w="9525">
            <a:solidFill>
              <a:srgbClr val="00FFFF"/>
            </a:solidFill>
            <a:prstDash val="lgDashDotDot"/>
            <a:miter lim="800000"/>
            <a:headEnd/>
            <a:tailEnd/>
          </a:ln>
        </p:spPr>
        <p:txBody>
          <a:bodyPr wrap="none" anchor="ctr"/>
          <a:lstStyle/>
          <a:p>
            <a:pPr algn="ctr"/>
            <a:r>
              <a:rPr lang="en-US" sz="1800" b="1">
                <a:solidFill>
                  <a:srgbClr val="FFFF00"/>
                </a:solidFill>
              </a:rPr>
              <a:t>Pembagian</a:t>
            </a:r>
          </a:p>
          <a:p>
            <a:pPr algn="ctr"/>
            <a:r>
              <a:rPr lang="en-US" sz="1800" b="1">
                <a:solidFill>
                  <a:srgbClr val="FFFF00"/>
                </a:solidFill>
              </a:rPr>
              <a:t>(13-21)</a:t>
            </a:r>
          </a:p>
        </p:txBody>
      </p:sp>
      <p:sp>
        <p:nvSpPr>
          <p:cNvPr id="174086" name="Rectangle 359"/>
          <p:cNvSpPr>
            <a:spLocks noChangeArrowheads="1"/>
          </p:cNvSpPr>
          <p:nvPr/>
        </p:nvSpPr>
        <p:spPr bwMode="auto">
          <a:xfrm>
            <a:off x="7772400" y="6248400"/>
            <a:ext cx="1371600" cy="609600"/>
          </a:xfrm>
          <a:prstGeom prst="rect">
            <a:avLst/>
          </a:prstGeom>
          <a:solidFill>
            <a:schemeClr val="accent2"/>
          </a:solidFill>
          <a:ln w="9525">
            <a:solidFill>
              <a:srgbClr val="00FFFF"/>
            </a:solidFill>
            <a:prstDash val="lgDashDotDot"/>
            <a:miter lim="800000"/>
            <a:headEnd/>
            <a:tailEnd/>
          </a:ln>
        </p:spPr>
        <p:txBody>
          <a:bodyPr wrap="none" anchor="ctr"/>
          <a:lstStyle/>
          <a:p>
            <a:pPr algn="ctr"/>
            <a:r>
              <a:rPr lang="en-US" sz="1800" b="1">
                <a:solidFill>
                  <a:srgbClr val="FFFF00"/>
                </a:solidFill>
              </a:rPr>
              <a:t>Prinsip</a:t>
            </a:r>
          </a:p>
          <a:p>
            <a:pPr algn="ctr"/>
            <a:r>
              <a:rPr lang="en-US" sz="1800" b="1">
                <a:solidFill>
                  <a:srgbClr val="FFFF00"/>
                </a:solidFill>
              </a:rPr>
              <a:t>(22-24)</a:t>
            </a:r>
          </a:p>
        </p:txBody>
      </p:sp>
      <p:sp>
        <p:nvSpPr>
          <p:cNvPr id="174087" name="AutoShape 361"/>
          <p:cNvSpPr>
            <a:spLocks noChangeArrowheads="1"/>
          </p:cNvSpPr>
          <p:nvPr/>
        </p:nvSpPr>
        <p:spPr bwMode="auto">
          <a:xfrm>
            <a:off x="152400" y="1447800"/>
            <a:ext cx="2819400" cy="2743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hlink"/>
          </a:solidFill>
          <a:ln w="12700" cap="sq">
            <a:solidFill>
              <a:schemeClr val="tx1"/>
            </a:solidFill>
            <a:miter lim="800000"/>
            <a:headEnd type="none" w="sm" len="sm"/>
            <a:tailEnd type="none" w="sm" len="sm"/>
          </a:ln>
        </p:spPr>
        <p:txBody>
          <a:bodyPr wrap="none" anchor="ctr"/>
          <a:lstStyle/>
          <a:p>
            <a:pPr algn="ctr"/>
            <a:r>
              <a:rPr lang="en-US" sz="2400"/>
              <a:t>Pembagian</a:t>
            </a:r>
            <a:br>
              <a:rPr lang="en-US" sz="2400"/>
            </a:br>
            <a:r>
              <a:rPr lang="en-US" sz="2400"/>
              <a:t>penaklukan</a:t>
            </a:r>
          </a:p>
          <a:p>
            <a:pPr algn="ctr"/>
            <a:r>
              <a:rPr lang="en-US" sz="2400"/>
              <a:t>Kannan</a:t>
            </a:r>
          </a:p>
        </p:txBody>
      </p:sp>
      <p:sp>
        <p:nvSpPr>
          <p:cNvPr id="174088" name="Text Box 363"/>
          <p:cNvSpPr txBox="1">
            <a:spLocks noChangeArrowheads="1"/>
          </p:cNvSpPr>
          <p:nvPr/>
        </p:nvSpPr>
        <p:spPr bwMode="auto">
          <a:xfrm>
            <a:off x="593725" y="4313238"/>
            <a:ext cx="18415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800">
                <a:solidFill>
                  <a:schemeClr val="tx1"/>
                </a:solidFill>
                <a:latin typeface="Comic Sans MS" charset="0"/>
                <a:ea typeface="ＭＳ Ｐゴシック" charset="0"/>
                <a:cs typeface="ＭＳ Ｐゴシック" charset="0"/>
              </a:defRPr>
            </a:lvl1pPr>
            <a:lvl2pPr marL="742950" indent="-285750" eaLnBrk="0" hangingPunct="0">
              <a:defRPr sz="2800">
                <a:solidFill>
                  <a:schemeClr val="tx1"/>
                </a:solidFill>
                <a:latin typeface="Comic Sans MS" charset="0"/>
                <a:ea typeface="ＭＳ Ｐゴシック" charset="0"/>
              </a:defRPr>
            </a:lvl2pPr>
            <a:lvl3pPr marL="1143000" indent="-228600" eaLnBrk="0" hangingPunct="0">
              <a:defRPr sz="2800">
                <a:solidFill>
                  <a:schemeClr val="tx1"/>
                </a:solidFill>
                <a:latin typeface="Comic Sans MS" charset="0"/>
                <a:ea typeface="ＭＳ Ｐゴシック" charset="0"/>
              </a:defRPr>
            </a:lvl3pPr>
            <a:lvl4pPr marL="1600200" indent="-228600" eaLnBrk="0" hangingPunct="0">
              <a:defRPr sz="2800">
                <a:solidFill>
                  <a:schemeClr val="tx1"/>
                </a:solidFill>
                <a:latin typeface="Comic Sans MS" charset="0"/>
                <a:ea typeface="ＭＳ Ｐゴシック" charset="0"/>
              </a:defRPr>
            </a:lvl4pPr>
            <a:lvl5pPr marL="2057400" indent="-228600" eaLnBrk="0" hangingPunct="0">
              <a:defRPr sz="28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8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8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8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800">
                <a:solidFill>
                  <a:schemeClr val="tx1"/>
                </a:solidFill>
                <a:latin typeface="Comic Sans MS" charset="0"/>
                <a:ea typeface="ＭＳ Ｐゴシック" charset="0"/>
              </a:defRPr>
            </a:lvl9pPr>
          </a:lstStyle>
          <a:p>
            <a:pPr eaLnBrk="1" hangingPunct="1"/>
            <a:endParaRPr lang="en-GB" sz="2400"/>
          </a:p>
        </p:txBody>
      </p:sp>
      <p:sp>
        <p:nvSpPr>
          <p:cNvPr id="174089" name="Text Box 364"/>
          <p:cNvSpPr txBox="1">
            <a:spLocks noChangeArrowheads="1"/>
          </p:cNvSpPr>
          <p:nvPr/>
        </p:nvSpPr>
        <p:spPr bwMode="auto">
          <a:xfrm>
            <a:off x="517525" y="579438"/>
            <a:ext cx="18415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800">
                <a:solidFill>
                  <a:schemeClr val="tx1"/>
                </a:solidFill>
                <a:latin typeface="Comic Sans MS" charset="0"/>
                <a:ea typeface="ＭＳ Ｐゴシック" charset="0"/>
                <a:cs typeface="ＭＳ Ｐゴシック" charset="0"/>
              </a:defRPr>
            </a:lvl1pPr>
            <a:lvl2pPr marL="742950" indent="-285750" eaLnBrk="0" hangingPunct="0">
              <a:defRPr sz="2800">
                <a:solidFill>
                  <a:schemeClr val="tx1"/>
                </a:solidFill>
                <a:latin typeface="Comic Sans MS" charset="0"/>
                <a:ea typeface="ＭＳ Ｐゴシック" charset="0"/>
              </a:defRPr>
            </a:lvl2pPr>
            <a:lvl3pPr marL="1143000" indent="-228600" eaLnBrk="0" hangingPunct="0">
              <a:defRPr sz="2800">
                <a:solidFill>
                  <a:schemeClr val="tx1"/>
                </a:solidFill>
                <a:latin typeface="Comic Sans MS" charset="0"/>
                <a:ea typeface="ＭＳ Ｐゴシック" charset="0"/>
              </a:defRPr>
            </a:lvl3pPr>
            <a:lvl4pPr marL="1600200" indent="-228600" eaLnBrk="0" hangingPunct="0">
              <a:defRPr sz="2800">
                <a:solidFill>
                  <a:schemeClr val="tx1"/>
                </a:solidFill>
                <a:latin typeface="Comic Sans MS" charset="0"/>
                <a:ea typeface="ＭＳ Ｐゴシック" charset="0"/>
              </a:defRPr>
            </a:lvl4pPr>
            <a:lvl5pPr marL="2057400" indent="-228600" eaLnBrk="0" hangingPunct="0">
              <a:defRPr sz="28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8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8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8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800">
                <a:solidFill>
                  <a:schemeClr val="tx1"/>
                </a:solidFill>
                <a:latin typeface="Comic Sans MS" charset="0"/>
                <a:ea typeface="ＭＳ Ｐゴシック" charset="0"/>
              </a:defRPr>
            </a:lvl9pPr>
          </a:lstStyle>
          <a:p>
            <a:pPr eaLnBrk="1" hangingPunct="1"/>
            <a:endParaRPr lang="en-GB" sz="2400"/>
          </a:p>
        </p:txBody>
      </p:sp>
      <p:sp>
        <p:nvSpPr>
          <p:cNvPr id="174090" name="Text Box 366"/>
          <p:cNvSpPr txBox="1">
            <a:spLocks noChangeArrowheads="1"/>
          </p:cNvSpPr>
          <p:nvPr/>
        </p:nvSpPr>
        <p:spPr bwMode="auto">
          <a:xfrm>
            <a:off x="581025" y="792163"/>
            <a:ext cx="2035175" cy="584200"/>
          </a:xfrm>
          <a:prstGeom prst="rect">
            <a:avLst/>
          </a:prstGeom>
          <a:solidFill>
            <a:srgbClr val="00FFFF"/>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800">
                <a:solidFill>
                  <a:schemeClr val="tx1"/>
                </a:solidFill>
                <a:latin typeface="Comic Sans MS" charset="0"/>
                <a:ea typeface="ＭＳ Ｐゴシック" charset="0"/>
                <a:cs typeface="ＭＳ Ｐゴシック" charset="0"/>
              </a:defRPr>
            </a:lvl1pPr>
            <a:lvl2pPr marL="742950" indent="-285750" eaLnBrk="0" hangingPunct="0">
              <a:defRPr sz="2800">
                <a:solidFill>
                  <a:schemeClr val="tx1"/>
                </a:solidFill>
                <a:latin typeface="Comic Sans MS" charset="0"/>
                <a:ea typeface="ＭＳ Ｐゴシック" charset="0"/>
              </a:defRPr>
            </a:lvl2pPr>
            <a:lvl3pPr marL="1143000" indent="-228600" eaLnBrk="0" hangingPunct="0">
              <a:defRPr sz="2800">
                <a:solidFill>
                  <a:schemeClr val="tx1"/>
                </a:solidFill>
                <a:latin typeface="Comic Sans MS" charset="0"/>
                <a:ea typeface="ＭＳ Ｐゴシック" charset="0"/>
              </a:defRPr>
            </a:lvl3pPr>
            <a:lvl4pPr marL="1600200" indent="-228600" eaLnBrk="0" hangingPunct="0">
              <a:defRPr sz="2800">
                <a:solidFill>
                  <a:schemeClr val="tx1"/>
                </a:solidFill>
                <a:latin typeface="Comic Sans MS" charset="0"/>
                <a:ea typeface="ＭＳ Ｐゴシック" charset="0"/>
              </a:defRPr>
            </a:lvl4pPr>
            <a:lvl5pPr marL="2057400" indent="-228600" eaLnBrk="0" hangingPunct="0">
              <a:defRPr sz="28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8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8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8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800">
                <a:solidFill>
                  <a:schemeClr val="tx1"/>
                </a:solidFill>
                <a:latin typeface="Comic Sans MS" charset="0"/>
                <a:ea typeface="ＭＳ Ｐゴシック" charset="0"/>
              </a:defRPr>
            </a:lvl9pPr>
          </a:lstStyle>
          <a:p>
            <a:pPr eaLnBrk="1" hangingPunct="1"/>
            <a:r>
              <a:rPr lang="en-US" sz="3200" b="1">
                <a:solidFill>
                  <a:srgbClr val="FF0000"/>
                </a:solidFill>
              </a:rPr>
              <a:t>Persiapan</a:t>
            </a:r>
          </a:p>
        </p:txBody>
      </p:sp>
      <p:sp>
        <p:nvSpPr>
          <p:cNvPr id="174091" name="Text Box 367"/>
          <p:cNvSpPr txBox="1">
            <a:spLocks noChangeArrowheads="1"/>
          </p:cNvSpPr>
          <p:nvPr/>
        </p:nvSpPr>
        <p:spPr bwMode="auto">
          <a:xfrm>
            <a:off x="32066" y="3657600"/>
            <a:ext cx="3348994"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800">
                <a:solidFill>
                  <a:schemeClr val="tx1"/>
                </a:solidFill>
                <a:latin typeface="Comic Sans MS" charset="0"/>
                <a:ea typeface="ＭＳ Ｐゴシック" charset="0"/>
                <a:cs typeface="ＭＳ Ｐゴシック" charset="0"/>
              </a:defRPr>
            </a:lvl1pPr>
            <a:lvl2pPr marL="742950" indent="-285750" eaLnBrk="0" hangingPunct="0">
              <a:defRPr sz="2800">
                <a:solidFill>
                  <a:schemeClr val="tx1"/>
                </a:solidFill>
                <a:latin typeface="Comic Sans MS" charset="0"/>
                <a:ea typeface="ＭＳ Ｐゴシック" charset="0"/>
              </a:defRPr>
            </a:lvl2pPr>
            <a:lvl3pPr marL="1143000" indent="-228600" eaLnBrk="0" hangingPunct="0">
              <a:defRPr sz="2800">
                <a:solidFill>
                  <a:schemeClr val="tx1"/>
                </a:solidFill>
                <a:latin typeface="Comic Sans MS" charset="0"/>
                <a:ea typeface="ＭＳ Ｐゴシック" charset="0"/>
              </a:defRPr>
            </a:lvl3pPr>
            <a:lvl4pPr marL="1600200" indent="-228600" eaLnBrk="0" hangingPunct="0">
              <a:defRPr sz="2800">
                <a:solidFill>
                  <a:schemeClr val="tx1"/>
                </a:solidFill>
                <a:latin typeface="Comic Sans MS" charset="0"/>
                <a:ea typeface="ＭＳ Ｐゴシック" charset="0"/>
              </a:defRPr>
            </a:lvl4pPr>
            <a:lvl5pPr marL="2057400" indent="-228600" eaLnBrk="0" hangingPunct="0">
              <a:defRPr sz="28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8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8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8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800">
                <a:solidFill>
                  <a:schemeClr val="tx1"/>
                </a:solidFill>
                <a:latin typeface="Comic Sans MS" charset="0"/>
                <a:ea typeface="ＭＳ Ｐゴシック" charset="0"/>
              </a:defRPr>
            </a:lvl9pPr>
          </a:lstStyle>
          <a:p>
            <a:pPr algn="ctr" eaLnBrk="1" hangingPunct="1">
              <a:spcBef>
                <a:spcPct val="20000"/>
              </a:spcBef>
              <a:spcAft>
                <a:spcPct val="20000"/>
              </a:spcAft>
              <a:buClr>
                <a:srgbClr val="FF00FF"/>
              </a:buClr>
              <a:buFont typeface="Wingdings" charset="0"/>
              <a:buNone/>
            </a:pPr>
            <a:endParaRPr lang="en-US" sz="2400" b="1">
              <a:latin typeface="Times New Roman" charset="0"/>
            </a:endParaRPr>
          </a:p>
          <a:p>
            <a:pPr algn="ctr" eaLnBrk="1" hangingPunct="1">
              <a:spcBef>
                <a:spcPct val="20000"/>
              </a:spcBef>
              <a:spcAft>
                <a:spcPct val="20000"/>
              </a:spcAft>
              <a:buClr>
                <a:srgbClr val="FF00FF"/>
              </a:buClr>
              <a:buFont typeface="Wingdings" charset="0"/>
              <a:buChar char="C"/>
            </a:pPr>
            <a:r>
              <a:rPr lang="en-US" sz="2400" b="1">
                <a:latin typeface="Times New Roman" charset="0"/>
              </a:rPr>
              <a:t>Persiapan awal</a:t>
            </a:r>
          </a:p>
          <a:p>
            <a:pPr algn="ctr" eaLnBrk="1" hangingPunct="1">
              <a:spcBef>
                <a:spcPct val="20000"/>
              </a:spcBef>
              <a:spcAft>
                <a:spcPct val="20000"/>
              </a:spcAft>
              <a:buClr>
                <a:srgbClr val="FF00FF"/>
              </a:buClr>
              <a:buFont typeface="Wingdings" charset="0"/>
              <a:buChar char="C"/>
            </a:pPr>
            <a:r>
              <a:rPr lang="en-US" sz="2400" b="1">
                <a:latin typeface="Times New Roman" charset="0"/>
              </a:rPr>
              <a:t>Misi mata-mata</a:t>
            </a:r>
          </a:p>
          <a:p>
            <a:pPr algn="ctr" eaLnBrk="1" hangingPunct="1">
              <a:spcBef>
                <a:spcPct val="20000"/>
              </a:spcBef>
              <a:spcAft>
                <a:spcPct val="20000"/>
              </a:spcAft>
              <a:buClr>
                <a:srgbClr val="FF00FF"/>
              </a:buClr>
              <a:buFont typeface="Wingdings" charset="0"/>
              <a:buChar char="C"/>
            </a:pPr>
            <a:r>
              <a:rPr lang="en-US" sz="2400" b="1">
                <a:latin typeface="Times New Roman" charset="0"/>
              </a:rPr>
              <a:t>Menyeberangi Sungai </a:t>
            </a:r>
            <a:br>
              <a:rPr lang="en-US" sz="2400" b="1">
                <a:latin typeface="Times New Roman" charset="0"/>
              </a:rPr>
            </a:br>
            <a:r>
              <a:rPr lang="en-US" sz="2400" b="1">
                <a:latin typeface="Times New Roman" charset="0"/>
              </a:rPr>
              <a:t>Yordan</a:t>
            </a:r>
          </a:p>
          <a:p>
            <a:pPr algn="ctr" eaLnBrk="1" hangingPunct="1">
              <a:spcBef>
                <a:spcPct val="20000"/>
              </a:spcBef>
              <a:spcAft>
                <a:spcPct val="20000"/>
              </a:spcAft>
              <a:buClr>
                <a:srgbClr val="FF00FF"/>
              </a:buClr>
              <a:buFont typeface="Wingdings" charset="0"/>
              <a:buChar char="C"/>
            </a:pPr>
            <a:r>
              <a:rPr lang="en-US" sz="2400" b="1">
                <a:latin typeface="Times New Roman" charset="0"/>
              </a:rPr>
              <a:t>Sunatan @ Gilgal</a:t>
            </a:r>
          </a:p>
          <a:p>
            <a:pPr algn="ctr" eaLnBrk="1" hangingPunct="1">
              <a:spcBef>
                <a:spcPct val="20000"/>
              </a:spcBef>
              <a:spcAft>
                <a:spcPct val="20000"/>
              </a:spcAft>
              <a:buClr>
                <a:srgbClr val="FF00FF"/>
              </a:buClr>
              <a:buFont typeface="Wingdings" charset="0"/>
              <a:buChar char="C"/>
            </a:pPr>
            <a:endParaRPr lang="en-US" sz="2400" b="1">
              <a:latin typeface="Times New Roman" charset="0"/>
            </a:endParaRPr>
          </a:p>
        </p:txBody>
      </p:sp>
      <p:sp>
        <p:nvSpPr>
          <p:cNvPr id="174092" name="Text Box 368"/>
          <p:cNvSpPr txBox="1">
            <a:spLocks noChangeArrowheads="1"/>
          </p:cNvSpPr>
          <p:nvPr/>
        </p:nvSpPr>
        <p:spPr bwMode="auto">
          <a:xfrm>
            <a:off x="8574088" y="0"/>
            <a:ext cx="569912" cy="369888"/>
          </a:xfrm>
          <a:prstGeom prst="rect">
            <a:avLst/>
          </a:prstGeom>
          <a:solidFill>
            <a:schemeClr val="bg1"/>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800">
                <a:solidFill>
                  <a:schemeClr val="tx1"/>
                </a:solidFill>
                <a:latin typeface="Comic Sans MS" charset="0"/>
                <a:ea typeface="ＭＳ Ｐゴシック" charset="0"/>
                <a:cs typeface="ＭＳ Ｐゴシック" charset="0"/>
              </a:defRPr>
            </a:lvl1pPr>
            <a:lvl2pPr marL="742950" indent="-285750" eaLnBrk="0" hangingPunct="0">
              <a:defRPr sz="2800">
                <a:solidFill>
                  <a:schemeClr val="tx1"/>
                </a:solidFill>
                <a:latin typeface="Comic Sans MS" charset="0"/>
                <a:ea typeface="ＭＳ Ｐゴシック" charset="0"/>
              </a:defRPr>
            </a:lvl2pPr>
            <a:lvl3pPr marL="1143000" indent="-228600" eaLnBrk="0" hangingPunct="0">
              <a:defRPr sz="2800">
                <a:solidFill>
                  <a:schemeClr val="tx1"/>
                </a:solidFill>
                <a:latin typeface="Comic Sans MS" charset="0"/>
                <a:ea typeface="ＭＳ Ｐゴシック" charset="0"/>
              </a:defRPr>
            </a:lvl3pPr>
            <a:lvl4pPr marL="1600200" indent="-228600" eaLnBrk="0" hangingPunct="0">
              <a:defRPr sz="2800">
                <a:solidFill>
                  <a:schemeClr val="tx1"/>
                </a:solidFill>
                <a:latin typeface="Comic Sans MS" charset="0"/>
                <a:ea typeface="ＭＳ Ｐゴシック" charset="0"/>
              </a:defRPr>
            </a:lvl4pPr>
            <a:lvl5pPr marL="2057400" indent="-228600" eaLnBrk="0" hangingPunct="0">
              <a:defRPr sz="28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8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8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8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800">
                <a:solidFill>
                  <a:schemeClr val="tx1"/>
                </a:solidFill>
                <a:latin typeface="Comic Sans MS" charset="0"/>
                <a:ea typeface="ＭＳ Ｐゴシック" charset="0"/>
              </a:defRPr>
            </a:lvl9pPr>
          </a:lstStyle>
          <a:p>
            <a:pPr eaLnBrk="1" hangingPunct="1"/>
            <a:r>
              <a:rPr lang="en-US" sz="1800" b="1"/>
              <a:t>162</a:t>
            </a:r>
          </a:p>
        </p:txBody>
      </p:sp>
      <p:sp>
        <p:nvSpPr>
          <p:cNvPr id="174093" name="Title 32"/>
          <p:cNvSpPr>
            <a:spLocks noGrp="1"/>
          </p:cNvSpPr>
          <p:nvPr>
            <p:ph type="title" idx="4294967295"/>
          </p:nvPr>
        </p:nvSpPr>
        <p:spPr>
          <a:xfrm>
            <a:off x="0" y="76200"/>
            <a:ext cx="3581400" cy="533400"/>
          </a:xfrm>
        </p:spPr>
        <p:txBody>
          <a:bodyPr/>
          <a:lstStyle/>
          <a:p>
            <a:r>
              <a:rPr lang="en-US" sz="3600">
                <a:latin typeface="Comic Sans MS" charset="0"/>
                <a:ea typeface="ＭＳ Ｐゴシック" charset="0"/>
                <a:cs typeface="Comic Sans MS" charset="0"/>
              </a:rPr>
              <a:t>Grafik</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mph" presetSubtype="0" fill="hold" grpId="0" nodeType="clickEffect">
                                  <p:stCondLst>
                                    <p:cond delay="0"/>
                                  </p:stCondLst>
                                  <p:childTnLst>
                                    <p:animClr clrSpc="hsl" dir="cw">
                                      <p:cBhvr override="childStyle">
                                        <p:cTn id="6" dur="500" fill="hold"/>
                                        <p:tgtEl>
                                          <p:spTgt spid="2404"/>
                                        </p:tgtEl>
                                        <p:attrNameLst>
                                          <p:attrName>style.color</p:attrName>
                                        </p:attrNameLst>
                                      </p:cBhvr>
                                      <p:by>
                                        <p:hsl h="10842353" s="0" l="0"/>
                                      </p:by>
                                    </p:animClr>
                                    <p:animClr clrSpc="hsl" dir="cw">
                                      <p:cBhvr>
                                        <p:cTn id="7" dur="500" fill="hold"/>
                                        <p:tgtEl>
                                          <p:spTgt spid="2404"/>
                                        </p:tgtEl>
                                        <p:attrNameLst>
                                          <p:attrName>fillcolor</p:attrName>
                                        </p:attrNameLst>
                                      </p:cBhvr>
                                      <p:by>
                                        <p:hsl h="10842353" s="0" l="0"/>
                                      </p:by>
                                    </p:animClr>
                                    <p:animClr clrSpc="hsl" dir="cw">
                                      <p:cBhvr>
                                        <p:cTn id="8" dur="500" fill="hold"/>
                                        <p:tgtEl>
                                          <p:spTgt spid="2404"/>
                                        </p:tgtEl>
                                        <p:attrNameLst>
                                          <p:attrName>stroke.color</p:attrName>
                                        </p:attrNameLst>
                                      </p:cBhvr>
                                      <p:by>
                                        <p:hsl h="10842353" s="0" l="0"/>
                                      </p:by>
                                    </p:animClr>
                                    <p:set>
                                      <p:cBhvr>
                                        <p:cTn id="9" dur="500" fill="hold"/>
                                        <p:tgtEl>
                                          <p:spTgt spid="240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04" grpId="0" animBg="1"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5105" name="Picture 2" descr="josh last speech"/>
          <p:cNvPicPr>
            <a:picLocks noChangeAspect="1" noChangeArrowheads="1"/>
          </p:cNvPicPr>
          <p:nvPr/>
        </p:nvPicPr>
        <p:blipFill>
          <a:blip r:embed="rId2" cstate="screen">
            <a:lum contrast="6000"/>
            <a:extLst>
              <a:ext uri="{28A0092B-C50C-407E-A947-70E740481C1C}">
                <a14:useLocalDpi xmlns:a14="http://schemas.microsoft.com/office/drawing/2010/main"/>
              </a:ext>
            </a:extLst>
          </a:blip>
          <a:srcRect b="-1776"/>
          <a:stretch>
            <a:fillRect/>
          </a:stretch>
        </p:blipFill>
        <p:spPr bwMode="auto">
          <a:xfrm>
            <a:off x="4114800" y="0"/>
            <a:ext cx="5029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5106" name="Picture 1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41132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56" name="Text Box 12"/>
          <p:cNvSpPr txBox="1">
            <a:spLocks noChangeArrowheads="1"/>
          </p:cNvSpPr>
          <p:nvPr/>
        </p:nvSpPr>
        <p:spPr bwMode="auto">
          <a:xfrm>
            <a:off x="409575" y="3886200"/>
            <a:ext cx="2667000" cy="579438"/>
          </a:xfrm>
          <a:prstGeom prst="rect">
            <a:avLst/>
          </a:prstGeom>
          <a:noFill/>
          <a:ln w="9525">
            <a:noFill/>
            <a:miter lim="800000"/>
            <a:headEnd/>
            <a:tailEnd/>
          </a:ln>
          <a:effectLst/>
        </p:spPr>
        <p:txBody>
          <a:bodyPr>
            <a:spAutoFit/>
          </a:bodyPr>
          <a:lstStyle/>
          <a:p>
            <a:pPr>
              <a:spcBef>
                <a:spcPct val="50000"/>
              </a:spcBef>
              <a:defRPr/>
            </a:pPr>
            <a:r>
              <a:rPr lang="en-US" sz="3200" b="1">
                <a:solidFill>
                  <a:schemeClr val="bg1"/>
                </a:solidFill>
                <a:effectLst>
                  <a:glow rad="279400">
                    <a:schemeClr val="tx1">
                      <a:alpha val="92000"/>
                    </a:schemeClr>
                  </a:glow>
                </a:effectLst>
                <a:latin typeface="Arial"/>
                <a:ea typeface="+mn-ea"/>
                <a:cs typeface="Arial"/>
              </a:rPr>
              <a:t>Dan</a:t>
            </a:r>
          </a:p>
        </p:txBody>
      </p:sp>
      <p:sp>
        <p:nvSpPr>
          <p:cNvPr id="82957" name="Text Box 13"/>
          <p:cNvSpPr txBox="1">
            <a:spLocks noChangeArrowheads="1"/>
          </p:cNvSpPr>
          <p:nvPr/>
        </p:nvSpPr>
        <p:spPr bwMode="auto">
          <a:xfrm>
            <a:off x="752475" y="4648200"/>
            <a:ext cx="2667000" cy="579438"/>
          </a:xfrm>
          <a:prstGeom prst="rect">
            <a:avLst/>
          </a:prstGeom>
          <a:noFill/>
          <a:ln w="9525">
            <a:noFill/>
            <a:miter lim="800000"/>
            <a:headEnd/>
            <a:tailEnd/>
          </a:ln>
          <a:effectLst/>
        </p:spPr>
        <p:txBody>
          <a:bodyPr>
            <a:spAutoFit/>
          </a:bodyPr>
          <a:lstStyle/>
          <a:p>
            <a:pPr>
              <a:spcBef>
                <a:spcPct val="50000"/>
              </a:spcBef>
              <a:defRPr/>
            </a:pPr>
            <a:r>
              <a:rPr lang="en-US" sz="3200" b="1" dirty="0" err="1">
                <a:solidFill>
                  <a:schemeClr val="bg1"/>
                </a:solidFill>
                <a:effectLst>
                  <a:glow rad="279400">
                    <a:schemeClr val="tx1">
                      <a:alpha val="92000"/>
                    </a:schemeClr>
                  </a:glow>
                </a:effectLst>
                <a:latin typeface="Arial"/>
                <a:ea typeface="+mn-ea"/>
                <a:cs typeface="Arial"/>
              </a:rPr>
              <a:t>Yudea</a:t>
            </a:r>
            <a:endParaRPr lang="en-US" sz="3200" b="1" dirty="0">
              <a:solidFill>
                <a:schemeClr val="bg1"/>
              </a:solidFill>
              <a:effectLst>
                <a:glow rad="279400">
                  <a:schemeClr val="tx1">
                    <a:alpha val="92000"/>
                  </a:schemeClr>
                </a:glow>
              </a:effectLst>
              <a:latin typeface="Arial"/>
              <a:ea typeface="+mn-ea"/>
              <a:cs typeface="Arial"/>
            </a:endParaRPr>
          </a:p>
        </p:txBody>
      </p:sp>
      <p:sp>
        <p:nvSpPr>
          <p:cNvPr id="82958" name="Text Box 14"/>
          <p:cNvSpPr txBox="1">
            <a:spLocks noChangeArrowheads="1"/>
          </p:cNvSpPr>
          <p:nvPr/>
        </p:nvSpPr>
        <p:spPr bwMode="auto">
          <a:xfrm>
            <a:off x="866775" y="5486400"/>
            <a:ext cx="2667000" cy="579438"/>
          </a:xfrm>
          <a:prstGeom prst="rect">
            <a:avLst/>
          </a:prstGeom>
          <a:noFill/>
          <a:ln w="9525">
            <a:noFill/>
            <a:miter lim="800000"/>
            <a:headEnd/>
            <a:tailEnd/>
          </a:ln>
          <a:effectLst/>
        </p:spPr>
        <p:txBody>
          <a:bodyPr>
            <a:spAutoFit/>
          </a:bodyPr>
          <a:lstStyle/>
          <a:p>
            <a:pPr>
              <a:spcBef>
                <a:spcPct val="50000"/>
              </a:spcBef>
              <a:defRPr/>
            </a:pPr>
            <a:r>
              <a:rPr lang="en-US" sz="3200" b="1" dirty="0">
                <a:solidFill>
                  <a:schemeClr val="bg1"/>
                </a:solidFill>
                <a:effectLst>
                  <a:glow rad="279400">
                    <a:schemeClr val="tx1">
                      <a:alpha val="92000"/>
                    </a:schemeClr>
                  </a:glow>
                </a:effectLst>
                <a:latin typeface="Arial"/>
                <a:ea typeface="+mn-ea"/>
                <a:cs typeface="Arial"/>
              </a:rPr>
              <a:t>Simeon</a:t>
            </a:r>
          </a:p>
        </p:txBody>
      </p:sp>
      <p:sp>
        <p:nvSpPr>
          <p:cNvPr id="82959" name="Text Box 15"/>
          <p:cNvSpPr txBox="1">
            <a:spLocks noChangeArrowheads="1"/>
          </p:cNvSpPr>
          <p:nvPr/>
        </p:nvSpPr>
        <p:spPr bwMode="auto">
          <a:xfrm>
            <a:off x="2695575" y="4343400"/>
            <a:ext cx="2667000" cy="579438"/>
          </a:xfrm>
          <a:prstGeom prst="rect">
            <a:avLst/>
          </a:prstGeom>
          <a:noFill/>
          <a:ln w="9525">
            <a:noFill/>
            <a:miter lim="800000"/>
            <a:headEnd/>
            <a:tailEnd/>
          </a:ln>
          <a:effectLst/>
        </p:spPr>
        <p:txBody>
          <a:bodyPr>
            <a:spAutoFit/>
          </a:bodyPr>
          <a:lstStyle/>
          <a:p>
            <a:pPr>
              <a:spcBef>
                <a:spcPct val="50000"/>
              </a:spcBef>
              <a:defRPr/>
            </a:pPr>
            <a:r>
              <a:rPr lang="en-US" sz="3200" b="1" dirty="0">
                <a:solidFill>
                  <a:schemeClr val="bg1"/>
                </a:solidFill>
                <a:effectLst>
                  <a:glow rad="279400">
                    <a:schemeClr val="tx1">
                      <a:alpha val="92000"/>
                    </a:schemeClr>
                  </a:glow>
                </a:effectLst>
                <a:latin typeface="Arial"/>
                <a:ea typeface="+mn-ea"/>
                <a:cs typeface="Arial"/>
              </a:rPr>
              <a:t>Ruben</a:t>
            </a:r>
          </a:p>
        </p:txBody>
      </p:sp>
      <p:sp>
        <p:nvSpPr>
          <p:cNvPr id="82960" name="Text Box 16"/>
          <p:cNvSpPr txBox="1">
            <a:spLocks noChangeArrowheads="1"/>
          </p:cNvSpPr>
          <p:nvPr/>
        </p:nvSpPr>
        <p:spPr bwMode="auto">
          <a:xfrm>
            <a:off x="2771775" y="3429000"/>
            <a:ext cx="2667000" cy="579438"/>
          </a:xfrm>
          <a:prstGeom prst="rect">
            <a:avLst/>
          </a:prstGeom>
          <a:noFill/>
          <a:ln w="9525">
            <a:noFill/>
            <a:miter lim="800000"/>
            <a:headEnd/>
            <a:tailEnd/>
          </a:ln>
          <a:effectLst/>
        </p:spPr>
        <p:txBody>
          <a:bodyPr>
            <a:spAutoFit/>
          </a:bodyPr>
          <a:lstStyle/>
          <a:p>
            <a:pPr>
              <a:spcBef>
                <a:spcPct val="50000"/>
              </a:spcBef>
              <a:defRPr/>
            </a:pPr>
            <a:r>
              <a:rPr lang="en-US" sz="3200" b="1">
                <a:solidFill>
                  <a:schemeClr val="bg1"/>
                </a:solidFill>
                <a:effectLst>
                  <a:glow rad="279400">
                    <a:schemeClr val="tx1">
                      <a:alpha val="92000"/>
                    </a:schemeClr>
                  </a:glow>
                </a:effectLst>
                <a:latin typeface="Arial"/>
                <a:ea typeface="+mn-ea"/>
                <a:cs typeface="Arial"/>
              </a:rPr>
              <a:t>Gad</a:t>
            </a:r>
          </a:p>
        </p:txBody>
      </p:sp>
      <p:sp>
        <p:nvSpPr>
          <p:cNvPr id="82961" name="Text Box 17"/>
          <p:cNvSpPr txBox="1">
            <a:spLocks noChangeArrowheads="1"/>
          </p:cNvSpPr>
          <p:nvPr/>
        </p:nvSpPr>
        <p:spPr bwMode="auto">
          <a:xfrm rot="-4167749">
            <a:off x="2032794" y="1335881"/>
            <a:ext cx="2667000" cy="579438"/>
          </a:xfrm>
          <a:prstGeom prst="rect">
            <a:avLst/>
          </a:prstGeom>
          <a:noFill/>
          <a:ln w="9525">
            <a:noFill/>
            <a:miter lim="800000"/>
            <a:headEnd/>
            <a:tailEnd/>
          </a:ln>
          <a:effectLst/>
        </p:spPr>
        <p:txBody>
          <a:bodyPr>
            <a:spAutoFit/>
          </a:bodyPr>
          <a:lstStyle/>
          <a:p>
            <a:pPr>
              <a:spcBef>
                <a:spcPct val="50000"/>
              </a:spcBef>
              <a:defRPr/>
            </a:pPr>
            <a:r>
              <a:rPr lang="en-US" sz="3200" b="1" dirty="0" err="1">
                <a:solidFill>
                  <a:schemeClr val="bg1"/>
                </a:solidFill>
                <a:effectLst>
                  <a:glow rad="279400">
                    <a:schemeClr val="tx1">
                      <a:alpha val="92000"/>
                    </a:schemeClr>
                  </a:glow>
                </a:effectLst>
                <a:latin typeface="Arial"/>
                <a:ea typeface="+mn-ea"/>
                <a:cs typeface="Arial"/>
              </a:rPr>
              <a:t>Manasye</a:t>
            </a:r>
            <a:endParaRPr lang="en-US" sz="3200" b="1" dirty="0">
              <a:solidFill>
                <a:schemeClr val="bg1"/>
              </a:solidFill>
              <a:effectLst>
                <a:glow rad="279400">
                  <a:schemeClr val="tx1">
                    <a:alpha val="92000"/>
                  </a:schemeClr>
                </a:glow>
              </a:effectLst>
              <a:latin typeface="Arial"/>
              <a:ea typeface="+mn-ea"/>
              <a:cs typeface="Arial"/>
            </a:endParaRPr>
          </a:p>
        </p:txBody>
      </p:sp>
      <p:sp>
        <p:nvSpPr>
          <p:cNvPr id="82962" name="Text Box 18"/>
          <p:cNvSpPr txBox="1">
            <a:spLocks noChangeArrowheads="1"/>
          </p:cNvSpPr>
          <p:nvPr/>
        </p:nvSpPr>
        <p:spPr bwMode="auto">
          <a:xfrm>
            <a:off x="752475" y="3429000"/>
            <a:ext cx="2667000" cy="579438"/>
          </a:xfrm>
          <a:prstGeom prst="rect">
            <a:avLst/>
          </a:prstGeom>
          <a:noFill/>
          <a:ln w="9525">
            <a:noFill/>
            <a:miter lim="800000"/>
            <a:headEnd/>
            <a:tailEnd/>
          </a:ln>
          <a:effectLst/>
        </p:spPr>
        <p:txBody>
          <a:bodyPr>
            <a:spAutoFit/>
          </a:bodyPr>
          <a:lstStyle/>
          <a:p>
            <a:pPr>
              <a:spcBef>
                <a:spcPct val="50000"/>
              </a:spcBef>
              <a:defRPr/>
            </a:pPr>
            <a:r>
              <a:rPr lang="en-US" sz="3200" b="1" dirty="0" err="1">
                <a:solidFill>
                  <a:schemeClr val="bg1"/>
                </a:solidFill>
                <a:effectLst>
                  <a:glow rad="279400">
                    <a:schemeClr val="tx1">
                      <a:alpha val="92000"/>
                    </a:schemeClr>
                  </a:glow>
                </a:effectLst>
                <a:latin typeface="Arial"/>
                <a:ea typeface="+mn-ea"/>
                <a:cs typeface="Arial"/>
              </a:rPr>
              <a:t>Efraim</a:t>
            </a:r>
            <a:endParaRPr lang="en-US" sz="3200" b="1" dirty="0">
              <a:solidFill>
                <a:schemeClr val="bg1"/>
              </a:solidFill>
              <a:effectLst>
                <a:glow rad="279400">
                  <a:schemeClr val="tx1">
                    <a:alpha val="92000"/>
                  </a:schemeClr>
                </a:glow>
              </a:effectLst>
              <a:latin typeface="Arial"/>
              <a:ea typeface="+mn-ea"/>
              <a:cs typeface="Arial"/>
            </a:endParaRPr>
          </a:p>
        </p:txBody>
      </p:sp>
      <p:sp>
        <p:nvSpPr>
          <p:cNvPr id="82963" name="Text Box 19"/>
          <p:cNvSpPr txBox="1">
            <a:spLocks noChangeArrowheads="1"/>
          </p:cNvSpPr>
          <p:nvPr/>
        </p:nvSpPr>
        <p:spPr bwMode="auto">
          <a:xfrm>
            <a:off x="485775" y="2787650"/>
            <a:ext cx="2667000" cy="579438"/>
          </a:xfrm>
          <a:prstGeom prst="rect">
            <a:avLst/>
          </a:prstGeom>
          <a:noFill/>
          <a:ln w="9525">
            <a:noFill/>
            <a:miter lim="800000"/>
            <a:headEnd/>
            <a:tailEnd/>
          </a:ln>
          <a:effectLst/>
        </p:spPr>
        <p:txBody>
          <a:bodyPr>
            <a:spAutoFit/>
          </a:bodyPr>
          <a:lstStyle/>
          <a:p>
            <a:pPr>
              <a:spcBef>
                <a:spcPct val="50000"/>
              </a:spcBef>
              <a:defRPr/>
            </a:pPr>
            <a:r>
              <a:rPr lang="en-US" sz="3200" b="1" dirty="0" err="1">
                <a:solidFill>
                  <a:schemeClr val="bg1"/>
                </a:solidFill>
                <a:effectLst>
                  <a:glow rad="279400">
                    <a:schemeClr val="tx1">
                      <a:alpha val="92000"/>
                    </a:schemeClr>
                  </a:glow>
                </a:effectLst>
                <a:latin typeface="Arial"/>
                <a:ea typeface="+mn-ea"/>
                <a:cs typeface="Arial"/>
              </a:rPr>
              <a:t>Manasye</a:t>
            </a:r>
            <a:endParaRPr lang="en-US" sz="3200" b="1" dirty="0">
              <a:solidFill>
                <a:schemeClr val="bg1"/>
              </a:solidFill>
              <a:effectLst>
                <a:glow rad="279400">
                  <a:schemeClr val="tx1">
                    <a:alpha val="92000"/>
                  </a:schemeClr>
                </a:glow>
              </a:effectLst>
              <a:latin typeface="Arial"/>
              <a:ea typeface="+mn-ea"/>
              <a:cs typeface="Arial"/>
            </a:endParaRPr>
          </a:p>
        </p:txBody>
      </p:sp>
      <p:sp>
        <p:nvSpPr>
          <p:cNvPr id="82965" name="Line 21"/>
          <p:cNvSpPr>
            <a:spLocks noChangeShapeType="1"/>
          </p:cNvSpPr>
          <p:nvPr/>
        </p:nvSpPr>
        <p:spPr bwMode="auto">
          <a:xfrm rot="21079435" flipV="1">
            <a:off x="855663" y="4360863"/>
            <a:ext cx="1066800" cy="152400"/>
          </a:xfrm>
          <a:prstGeom prst="line">
            <a:avLst/>
          </a:prstGeom>
          <a:noFill/>
          <a:ln w="76200">
            <a:solidFill>
              <a:srgbClr val="FF3300"/>
            </a:solidFill>
            <a:round/>
            <a:headEnd/>
            <a:tailEnd type="triangle" w="med" len="med"/>
          </a:ln>
          <a:effectLst>
            <a:outerShdw blurRad="63500" dist="38099" dir="2700000" algn="ctr" rotWithShape="0">
              <a:schemeClr val="tx1">
                <a:alpha val="74998"/>
              </a:schemeClr>
            </a:outerShdw>
          </a:effectLst>
        </p:spPr>
        <p:txBody>
          <a:bodyPr/>
          <a:lstStyle/>
          <a:p>
            <a:pPr>
              <a:defRPr/>
            </a:pPr>
            <a:endParaRPr lang="en-US">
              <a:latin typeface="Arial"/>
              <a:ea typeface="+mn-ea"/>
              <a:cs typeface="Arial"/>
            </a:endParaRPr>
          </a:p>
        </p:txBody>
      </p:sp>
      <p:sp>
        <p:nvSpPr>
          <p:cNvPr id="82968" name="Text Box 24"/>
          <p:cNvSpPr txBox="1">
            <a:spLocks noChangeArrowheads="1"/>
          </p:cNvSpPr>
          <p:nvPr/>
        </p:nvSpPr>
        <p:spPr bwMode="auto">
          <a:xfrm rot="-4409406">
            <a:off x="1351756" y="388144"/>
            <a:ext cx="2667001" cy="579437"/>
          </a:xfrm>
          <a:prstGeom prst="rect">
            <a:avLst/>
          </a:prstGeom>
          <a:noFill/>
          <a:ln w="9525">
            <a:noFill/>
            <a:miter lim="800000"/>
            <a:headEnd/>
            <a:tailEnd/>
          </a:ln>
          <a:effectLst/>
        </p:spPr>
        <p:txBody>
          <a:bodyPr>
            <a:spAutoFit/>
          </a:bodyPr>
          <a:lstStyle/>
          <a:p>
            <a:pPr>
              <a:spcBef>
                <a:spcPct val="50000"/>
              </a:spcBef>
              <a:defRPr/>
            </a:pPr>
            <a:r>
              <a:rPr lang="en-US" sz="3200" b="1" dirty="0" err="1">
                <a:solidFill>
                  <a:schemeClr val="bg1"/>
                </a:solidFill>
                <a:effectLst>
                  <a:glow rad="279400">
                    <a:schemeClr val="tx1">
                      <a:alpha val="92000"/>
                    </a:schemeClr>
                  </a:glow>
                </a:effectLst>
                <a:latin typeface="Arial"/>
                <a:ea typeface="+mn-ea"/>
                <a:cs typeface="Arial"/>
              </a:rPr>
              <a:t>Naftali</a:t>
            </a:r>
            <a:endParaRPr lang="en-US" sz="3200" b="1" dirty="0">
              <a:solidFill>
                <a:schemeClr val="bg1"/>
              </a:solidFill>
              <a:effectLst>
                <a:glow rad="279400">
                  <a:schemeClr val="tx1">
                    <a:alpha val="92000"/>
                  </a:schemeClr>
                </a:glow>
              </a:effectLst>
              <a:latin typeface="Arial"/>
              <a:ea typeface="+mn-ea"/>
              <a:cs typeface="Arial"/>
            </a:endParaRPr>
          </a:p>
        </p:txBody>
      </p:sp>
      <p:sp>
        <p:nvSpPr>
          <p:cNvPr id="82969" name="Text Box 25"/>
          <p:cNvSpPr txBox="1">
            <a:spLocks noChangeArrowheads="1"/>
          </p:cNvSpPr>
          <p:nvPr/>
        </p:nvSpPr>
        <p:spPr bwMode="auto">
          <a:xfrm rot="-4241714">
            <a:off x="954882" y="551656"/>
            <a:ext cx="2667000" cy="579437"/>
          </a:xfrm>
          <a:prstGeom prst="rect">
            <a:avLst/>
          </a:prstGeom>
          <a:noFill/>
          <a:ln w="9525">
            <a:noFill/>
            <a:miter lim="800000"/>
            <a:headEnd/>
            <a:tailEnd/>
          </a:ln>
          <a:effectLst/>
        </p:spPr>
        <p:txBody>
          <a:bodyPr>
            <a:spAutoFit/>
          </a:bodyPr>
          <a:lstStyle/>
          <a:p>
            <a:pPr>
              <a:spcBef>
                <a:spcPct val="50000"/>
              </a:spcBef>
              <a:defRPr/>
            </a:pPr>
            <a:r>
              <a:rPr lang="en-US" sz="3200" b="1" dirty="0" err="1">
                <a:solidFill>
                  <a:schemeClr val="bg1"/>
                </a:solidFill>
                <a:effectLst>
                  <a:glow rad="279400">
                    <a:schemeClr val="tx1">
                      <a:alpha val="92000"/>
                    </a:schemeClr>
                  </a:glow>
                </a:effectLst>
                <a:latin typeface="Arial"/>
                <a:ea typeface="+mn-ea"/>
                <a:cs typeface="Arial"/>
              </a:rPr>
              <a:t>Asyer</a:t>
            </a:r>
            <a:endParaRPr lang="en-US" sz="3200" b="1" dirty="0">
              <a:solidFill>
                <a:schemeClr val="bg1"/>
              </a:solidFill>
              <a:effectLst>
                <a:glow rad="279400">
                  <a:schemeClr val="tx1">
                    <a:alpha val="92000"/>
                  </a:schemeClr>
                </a:glow>
              </a:effectLst>
              <a:latin typeface="Arial"/>
              <a:ea typeface="+mn-ea"/>
              <a:cs typeface="Arial"/>
            </a:endParaRPr>
          </a:p>
        </p:txBody>
      </p:sp>
      <p:sp>
        <p:nvSpPr>
          <p:cNvPr id="82970" name="Line 26"/>
          <p:cNvSpPr>
            <a:spLocks noChangeShapeType="1"/>
          </p:cNvSpPr>
          <p:nvPr/>
        </p:nvSpPr>
        <p:spPr bwMode="auto">
          <a:xfrm rot="21079435" flipV="1">
            <a:off x="1243013" y="2543175"/>
            <a:ext cx="1257300" cy="0"/>
          </a:xfrm>
          <a:prstGeom prst="line">
            <a:avLst/>
          </a:prstGeom>
          <a:noFill/>
          <a:ln w="76200">
            <a:solidFill>
              <a:srgbClr val="FF3300"/>
            </a:solidFill>
            <a:round/>
            <a:headEnd/>
            <a:tailEnd type="triangle" w="med" len="med"/>
          </a:ln>
          <a:effectLst>
            <a:outerShdw blurRad="63500" dist="38099" dir="2700000" algn="ctr" rotWithShape="0">
              <a:schemeClr val="tx1">
                <a:alpha val="74998"/>
              </a:schemeClr>
            </a:outerShdw>
          </a:effectLst>
        </p:spPr>
        <p:txBody>
          <a:bodyPr/>
          <a:lstStyle/>
          <a:p>
            <a:pPr>
              <a:defRPr/>
            </a:pPr>
            <a:endParaRPr lang="en-US">
              <a:latin typeface="Arial"/>
              <a:ea typeface="+mn-ea"/>
              <a:cs typeface="Arial"/>
            </a:endParaRPr>
          </a:p>
        </p:txBody>
      </p:sp>
      <p:sp>
        <p:nvSpPr>
          <p:cNvPr id="82971" name="Line 27"/>
          <p:cNvSpPr>
            <a:spLocks noChangeShapeType="1"/>
          </p:cNvSpPr>
          <p:nvPr/>
        </p:nvSpPr>
        <p:spPr bwMode="auto">
          <a:xfrm rot="-520565">
            <a:off x="942975" y="2079625"/>
            <a:ext cx="1119188" cy="223838"/>
          </a:xfrm>
          <a:prstGeom prst="line">
            <a:avLst/>
          </a:prstGeom>
          <a:noFill/>
          <a:ln w="76200">
            <a:solidFill>
              <a:srgbClr val="FF3300"/>
            </a:solidFill>
            <a:round/>
            <a:headEnd/>
            <a:tailEnd type="triangle" w="med" len="med"/>
          </a:ln>
          <a:effectLst>
            <a:outerShdw blurRad="63500" dist="38099" dir="2700000" algn="ctr" rotWithShape="0">
              <a:schemeClr val="tx1">
                <a:alpha val="74998"/>
              </a:schemeClr>
            </a:outerShdw>
          </a:effectLst>
        </p:spPr>
        <p:txBody>
          <a:bodyPr/>
          <a:lstStyle/>
          <a:p>
            <a:pPr>
              <a:defRPr/>
            </a:pPr>
            <a:endParaRPr lang="en-US">
              <a:latin typeface="Arial"/>
              <a:ea typeface="+mn-ea"/>
              <a:cs typeface="Arial"/>
            </a:endParaRPr>
          </a:p>
        </p:txBody>
      </p:sp>
      <p:sp>
        <p:nvSpPr>
          <p:cNvPr id="82964" name="Text Box 20"/>
          <p:cNvSpPr txBox="1">
            <a:spLocks noChangeArrowheads="1"/>
          </p:cNvSpPr>
          <p:nvPr/>
        </p:nvSpPr>
        <p:spPr bwMode="auto">
          <a:xfrm>
            <a:off x="-76200" y="4267200"/>
            <a:ext cx="2667000" cy="579438"/>
          </a:xfrm>
          <a:prstGeom prst="rect">
            <a:avLst/>
          </a:prstGeom>
          <a:noFill/>
          <a:ln w="9525">
            <a:noFill/>
            <a:miter lim="800000"/>
            <a:headEnd/>
            <a:tailEnd/>
          </a:ln>
          <a:effectLst/>
        </p:spPr>
        <p:txBody>
          <a:bodyPr>
            <a:spAutoFit/>
          </a:bodyPr>
          <a:lstStyle/>
          <a:p>
            <a:pPr>
              <a:spcBef>
                <a:spcPct val="50000"/>
              </a:spcBef>
              <a:defRPr/>
            </a:pPr>
            <a:r>
              <a:rPr lang="en-US" sz="3200" b="1" dirty="0">
                <a:solidFill>
                  <a:schemeClr val="bg1"/>
                </a:solidFill>
                <a:effectLst>
                  <a:glow rad="279400">
                    <a:schemeClr val="tx1">
                      <a:alpha val="92000"/>
                    </a:schemeClr>
                  </a:glow>
                </a:effectLst>
                <a:latin typeface="Arial"/>
                <a:ea typeface="+mn-ea"/>
                <a:cs typeface="Arial"/>
              </a:rPr>
              <a:t>Benyamin</a:t>
            </a:r>
          </a:p>
        </p:txBody>
      </p:sp>
      <p:sp>
        <p:nvSpPr>
          <p:cNvPr id="82966" name="Text Box 22"/>
          <p:cNvSpPr txBox="1">
            <a:spLocks noChangeArrowheads="1"/>
          </p:cNvSpPr>
          <p:nvPr/>
        </p:nvSpPr>
        <p:spPr bwMode="auto">
          <a:xfrm>
            <a:off x="-36512" y="1628800"/>
            <a:ext cx="2667000" cy="579438"/>
          </a:xfrm>
          <a:prstGeom prst="rect">
            <a:avLst/>
          </a:prstGeom>
          <a:noFill/>
          <a:ln w="9525">
            <a:noFill/>
            <a:miter lim="800000"/>
            <a:headEnd/>
            <a:tailEnd/>
          </a:ln>
          <a:effectLst/>
        </p:spPr>
        <p:txBody>
          <a:bodyPr>
            <a:spAutoFit/>
          </a:bodyPr>
          <a:lstStyle/>
          <a:p>
            <a:pPr>
              <a:spcBef>
                <a:spcPct val="50000"/>
              </a:spcBef>
              <a:defRPr/>
            </a:pPr>
            <a:r>
              <a:rPr lang="en-US" sz="3200" b="1" dirty="0">
                <a:solidFill>
                  <a:schemeClr val="bg1"/>
                </a:solidFill>
                <a:effectLst>
                  <a:glow rad="279400">
                    <a:schemeClr val="tx1">
                      <a:alpha val="92000"/>
                    </a:schemeClr>
                  </a:glow>
                </a:effectLst>
                <a:latin typeface="Arial"/>
                <a:ea typeface="+mn-ea"/>
                <a:cs typeface="Arial"/>
              </a:rPr>
              <a:t>Zebulon</a:t>
            </a:r>
          </a:p>
        </p:txBody>
      </p:sp>
      <p:sp>
        <p:nvSpPr>
          <p:cNvPr id="82967" name="Text Box 23"/>
          <p:cNvSpPr txBox="1">
            <a:spLocks noChangeArrowheads="1"/>
          </p:cNvSpPr>
          <p:nvPr/>
        </p:nvSpPr>
        <p:spPr bwMode="auto">
          <a:xfrm>
            <a:off x="251520" y="2286000"/>
            <a:ext cx="2667000" cy="579438"/>
          </a:xfrm>
          <a:prstGeom prst="rect">
            <a:avLst/>
          </a:prstGeom>
          <a:noFill/>
          <a:ln w="9525">
            <a:noFill/>
            <a:miter lim="800000"/>
            <a:headEnd/>
            <a:tailEnd/>
          </a:ln>
          <a:effectLst/>
        </p:spPr>
        <p:txBody>
          <a:bodyPr>
            <a:spAutoFit/>
          </a:bodyPr>
          <a:lstStyle/>
          <a:p>
            <a:pPr>
              <a:spcBef>
                <a:spcPct val="50000"/>
              </a:spcBef>
              <a:defRPr/>
            </a:pPr>
            <a:r>
              <a:rPr lang="en-US" sz="3200" b="1" dirty="0" err="1">
                <a:solidFill>
                  <a:schemeClr val="bg1"/>
                </a:solidFill>
                <a:effectLst>
                  <a:glow rad="279400">
                    <a:schemeClr val="tx1">
                      <a:alpha val="92000"/>
                    </a:schemeClr>
                  </a:glow>
                </a:effectLst>
                <a:latin typeface="Arial"/>
                <a:ea typeface="+mn-ea"/>
                <a:cs typeface="Arial"/>
              </a:rPr>
              <a:t>Isakhar</a:t>
            </a:r>
            <a:endParaRPr lang="en-US" sz="3200" b="1" dirty="0">
              <a:solidFill>
                <a:schemeClr val="bg1"/>
              </a:solidFill>
              <a:effectLst>
                <a:glow rad="279400">
                  <a:schemeClr val="tx1">
                    <a:alpha val="92000"/>
                  </a:schemeClr>
                </a:glow>
              </a:effectLst>
              <a:latin typeface="Arial"/>
              <a:ea typeface="+mn-ea"/>
              <a:cs typeface="Arial"/>
            </a:endParaRPr>
          </a:p>
        </p:txBody>
      </p:sp>
      <p:sp>
        <p:nvSpPr>
          <p:cNvPr id="175123" name="Text Box 10"/>
          <p:cNvSpPr txBox="1">
            <a:spLocks noChangeArrowheads="1"/>
          </p:cNvSpPr>
          <p:nvPr/>
        </p:nvSpPr>
        <p:spPr bwMode="auto">
          <a:xfrm rot="-2058311">
            <a:off x="3852863" y="550863"/>
            <a:ext cx="4529137"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800">
                <a:solidFill>
                  <a:schemeClr val="tx1"/>
                </a:solidFill>
                <a:latin typeface="Comic Sans MS" charset="0"/>
                <a:ea typeface="ＭＳ Ｐゴシック" charset="0"/>
                <a:cs typeface="ＭＳ Ｐゴシック" charset="0"/>
              </a:defRPr>
            </a:lvl1pPr>
            <a:lvl2pPr marL="742950" indent="-285750" eaLnBrk="0" hangingPunct="0">
              <a:defRPr sz="2800">
                <a:solidFill>
                  <a:schemeClr val="tx1"/>
                </a:solidFill>
                <a:latin typeface="Comic Sans MS" charset="0"/>
                <a:ea typeface="ＭＳ Ｐゴシック" charset="0"/>
              </a:defRPr>
            </a:lvl2pPr>
            <a:lvl3pPr marL="1143000" indent="-228600" eaLnBrk="0" hangingPunct="0">
              <a:defRPr sz="2800">
                <a:solidFill>
                  <a:schemeClr val="tx1"/>
                </a:solidFill>
                <a:latin typeface="Comic Sans MS" charset="0"/>
                <a:ea typeface="ＭＳ Ｐゴシック" charset="0"/>
              </a:defRPr>
            </a:lvl3pPr>
            <a:lvl4pPr marL="1600200" indent="-228600" eaLnBrk="0" hangingPunct="0">
              <a:defRPr sz="2800">
                <a:solidFill>
                  <a:schemeClr val="tx1"/>
                </a:solidFill>
                <a:latin typeface="Comic Sans MS" charset="0"/>
                <a:ea typeface="ＭＳ Ｐゴシック" charset="0"/>
              </a:defRPr>
            </a:lvl4pPr>
            <a:lvl5pPr marL="2057400" indent="-228600" eaLnBrk="0" hangingPunct="0">
              <a:defRPr sz="28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8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8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8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800">
                <a:solidFill>
                  <a:schemeClr val="tx1"/>
                </a:solidFill>
                <a:latin typeface="Comic Sans MS" charset="0"/>
                <a:ea typeface="ＭＳ Ｐゴシック" charset="0"/>
              </a:defRPr>
            </a:lvl9pPr>
          </a:lstStyle>
          <a:p>
            <a:pPr eaLnBrk="1" hangingPunct="1"/>
            <a:r>
              <a:rPr lang="en-US" sz="3600" b="1">
                <a:solidFill>
                  <a:srgbClr val="0000FF"/>
                </a:solidFill>
                <a:latin typeface="Arial" charset="0"/>
                <a:cs typeface="Arial" charset="0"/>
              </a:rPr>
              <a:t>Tanggung Jawab</a:t>
            </a:r>
            <a:br>
              <a:rPr lang="en-US" sz="3600" b="1">
                <a:solidFill>
                  <a:srgbClr val="0000FF"/>
                </a:solidFill>
                <a:latin typeface="Arial" charset="0"/>
                <a:cs typeface="Arial" charset="0"/>
              </a:rPr>
            </a:br>
            <a:r>
              <a:rPr lang="en-US" sz="3600" b="1">
                <a:solidFill>
                  <a:srgbClr val="0000FF"/>
                </a:solidFill>
                <a:latin typeface="Arial" charset="0"/>
                <a:cs typeface="Arial" charset="0"/>
              </a:rPr>
              <a:t>Suku</a:t>
            </a:r>
          </a:p>
        </p:txBody>
      </p:sp>
      <p:sp>
        <p:nvSpPr>
          <p:cNvPr id="175124" name="Up Arrow Callout 21"/>
          <p:cNvSpPr>
            <a:spLocks noChangeArrowheads="1"/>
          </p:cNvSpPr>
          <p:nvPr/>
        </p:nvSpPr>
        <p:spPr bwMode="auto">
          <a:xfrm>
            <a:off x="1331913" y="5715000"/>
            <a:ext cx="2782887" cy="1143000"/>
          </a:xfrm>
          <a:prstGeom prst="upArrowCallout">
            <a:avLst>
              <a:gd name="adj1" fmla="val 25001"/>
              <a:gd name="adj2" fmla="val 25001"/>
              <a:gd name="adj3" fmla="val 25000"/>
              <a:gd name="adj4" fmla="val 64977"/>
            </a:avLst>
          </a:prstGeom>
          <a:solidFill>
            <a:srgbClr val="000000"/>
          </a:solidFill>
          <a:ln w="12700" cap="sq">
            <a:solidFill>
              <a:schemeClr val="tx1"/>
            </a:solidFill>
            <a:round/>
            <a:headEnd type="none" w="sm" len="sm"/>
            <a:tailEnd type="none" w="sm" len="sm"/>
          </a:ln>
        </p:spPr>
        <p:txBody>
          <a:bodyPr wrap="none"/>
          <a:lstStyle/>
          <a:p>
            <a:endParaRPr lang="en-US">
              <a:latin typeface="Arial" charset="0"/>
              <a:cs typeface="Arial" charset="0"/>
            </a:endParaRPr>
          </a:p>
        </p:txBody>
      </p:sp>
      <p:sp>
        <p:nvSpPr>
          <p:cNvPr id="175125" name="Title 20"/>
          <p:cNvSpPr>
            <a:spLocks noGrp="1"/>
          </p:cNvSpPr>
          <p:nvPr>
            <p:ph type="title" idx="4294967295"/>
          </p:nvPr>
        </p:nvSpPr>
        <p:spPr>
          <a:xfrm>
            <a:off x="609600" y="6046788"/>
            <a:ext cx="7772400" cy="838200"/>
          </a:xfrm>
        </p:spPr>
        <p:txBody>
          <a:bodyPr/>
          <a:lstStyle/>
          <a:p>
            <a:r>
              <a:rPr lang="en-US" b="1">
                <a:solidFill>
                  <a:schemeClr val="bg1"/>
                </a:solidFill>
                <a:latin typeface="Arial" charset="0"/>
                <a:ea typeface="ＭＳ Ｐゴシック" charset="0"/>
                <a:cs typeface="Arial" charset="0"/>
              </a:rPr>
              <a:t>Tujuan    </a:t>
            </a:r>
            <a:r>
              <a:rPr lang="en-US" b="1">
                <a:latin typeface="Arial" charset="0"/>
                <a:ea typeface="ＭＳ Ｐゴシック" charset="0"/>
                <a:cs typeface="Arial" charset="0"/>
              </a:rPr>
              <a:t>&amp; Maksud</a:t>
            </a:r>
          </a:p>
        </p:txBody>
      </p:sp>
    </p:spTree>
  </p:cSld>
  <p:clrMapOvr>
    <a:masterClrMapping/>
  </p:clrMapOvr>
  <p:transition xmlns:p14="http://schemas.microsoft.com/office/powerpoint/2010/main"/>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pic>
        <p:nvPicPr>
          <p:cNvPr id="176130"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5334000" cy="6954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8966" name="Text Box 6"/>
          <p:cNvSpPr txBox="1">
            <a:spLocks noChangeArrowheads="1"/>
          </p:cNvSpPr>
          <p:nvPr/>
        </p:nvSpPr>
        <p:spPr bwMode="auto">
          <a:xfrm>
            <a:off x="3962400" y="4495800"/>
            <a:ext cx="2667000" cy="579438"/>
          </a:xfrm>
          <a:prstGeom prst="rect">
            <a:avLst/>
          </a:prstGeom>
          <a:noFill/>
          <a:ln w="9525">
            <a:noFill/>
            <a:miter lim="800000"/>
            <a:headEnd/>
            <a:tailEnd/>
          </a:ln>
          <a:effectLst/>
        </p:spPr>
        <p:txBody>
          <a:bodyPr>
            <a:spAutoFit/>
          </a:bodyPr>
          <a:lstStyle/>
          <a:p>
            <a:pPr>
              <a:spcBef>
                <a:spcPct val="50000"/>
              </a:spcBef>
              <a:defRPr/>
            </a:pPr>
            <a:r>
              <a:rPr lang="en-US" sz="3200" b="1" dirty="0">
                <a:solidFill>
                  <a:schemeClr val="bg1"/>
                </a:solidFill>
                <a:effectLst>
                  <a:glow rad="279400">
                    <a:schemeClr val="tx1">
                      <a:alpha val="90000"/>
                    </a:schemeClr>
                  </a:glow>
                </a:effectLst>
                <a:latin typeface="Arial"/>
                <a:ea typeface="+mn-ea"/>
                <a:cs typeface="Arial"/>
              </a:rPr>
              <a:t>Ruben</a:t>
            </a:r>
          </a:p>
        </p:txBody>
      </p:sp>
      <p:sp>
        <p:nvSpPr>
          <p:cNvPr id="168967" name="Text Box 7"/>
          <p:cNvSpPr txBox="1">
            <a:spLocks noChangeArrowheads="1"/>
          </p:cNvSpPr>
          <p:nvPr/>
        </p:nvSpPr>
        <p:spPr bwMode="auto">
          <a:xfrm>
            <a:off x="3810000" y="3505200"/>
            <a:ext cx="2667000" cy="579438"/>
          </a:xfrm>
          <a:prstGeom prst="rect">
            <a:avLst/>
          </a:prstGeom>
          <a:noFill/>
          <a:ln w="9525">
            <a:noFill/>
            <a:miter lim="800000"/>
            <a:headEnd/>
            <a:tailEnd/>
          </a:ln>
          <a:effectLst/>
        </p:spPr>
        <p:txBody>
          <a:bodyPr>
            <a:spAutoFit/>
          </a:bodyPr>
          <a:lstStyle/>
          <a:p>
            <a:pPr>
              <a:spcBef>
                <a:spcPct val="50000"/>
              </a:spcBef>
              <a:defRPr/>
            </a:pPr>
            <a:r>
              <a:rPr lang="en-US" sz="3200" b="1">
                <a:solidFill>
                  <a:schemeClr val="bg1"/>
                </a:solidFill>
                <a:effectLst>
                  <a:glow rad="279400">
                    <a:schemeClr val="tx1">
                      <a:alpha val="90000"/>
                    </a:schemeClr>
                  </a:glow>
                </a:effectLst>
                <a:latin typeface="Arial"/>
                <a:ea typeface="+mn-ea"/>
                <a:cs typeface="Arial"/>
              </a:rPr>
              <a:t>Gad</a:t>
            </a:r>
          </a:p>
        </p:txBody>
      </p:sp>
      <p:sp>
        <p:nvSpPr>
          <p:cNvPr id="168968" name="Text Box 8"/>
          <p:cNvSpPr txBox="1">
            <a:spLocks noChangeArrowheads="1"/>
          </p:cNvSpPr>
          <p:nvPr/>
        </p:nvSpPr>
        <p:spPr bwMode="auto">
          <a:xfrm rot="-4167749">
            <a:off x="2728119" y="1297781"/>
            <a:ext cx="2667000" cy="579438"/>
          </a:xfrm>
          <a:prstGeom prst="rect">
            <a:avLst/>
          </a:prstGeom>
          <a:noFill/>
          <a:ln w="9525">
            <a:noFill/>
            <a:miter lim="800000"/>
            <a:headEnd/>
            <a:tailEnd/>
          </a:ln>
          <a:effectLst/>
        </p:spPr>
        <p:txBody>
          <a:bodyPr>
            <a:spAutoFit/>
          </a:bodyPr>
          <a:lstStyle/>
          <a:p>
            <a:pPr>
              <a:spcBef>
                <a:spcPct val="50000"/>
              </a:spcBef>
              <a:defRPr/>
            </a:pPr>
            <a:r>
              <a:rPr lang="en-US" sz="3200" b="1" dirty="0" err="1">
                <a:solidFill>
                  <a:schemeClr val="bg1"/>
                </a:solidFill>
                <a:effectLst>
                  <a:glow rad="279400">
                    <a:schemeClr val="tx1">
                      <a:alpha val="90000"/>
                    </a:schemeClr>
                  </a:glow>
                </a:effectLst>
                <a:latin typeface="Arial"/>
                <a:ea typeface="+mn-ea"/>
                <a:cs typeface="Arial"/>
              </a:rPr>
              <a:t>Manasye</a:t>
            </a:r>
            <a:endParaRPr lang="en-US" sz="3200" b="1" dirty="0">
              <a:solidFill>
                <a:schemeClr val="bg1"/>
              </a:solidFill>
              <a:effectLst>
                <a:glow rad="279400">
                  <a:schemeClr val="tx1">
                    <a:alpha val="90000"/>
                  </a:schemeClr>
                </a:glow>
              </a:effectLst>
              <a:latin typeface="Arial"/>
              <a:ea typeface="+mn-ea"/>
              <a:cs typeface="Arial"/>
            </a:endParaRPr>
          </a:p>
        </p:txBody>
      </p:sp>
      <p:sp>
        <p:nvSpPr>
          <p:cNvPr id="176134" name="Title 6"/>
          <p:cNvSpPr>
            <a:spLocks noGrp="1"/>
          </p:cNvSpPr>
          <p:nvPr>
            <p:ph type="title" idx="4294967295"/>
          </p:nvPr>
        </p:nvSpPr>
        <p:spPr>
          <a:xfrm>
            <a:off x="5562600" y="951657"/>
            <a:ext cx="2895600" cy="2308324"/>
          </a:xfrm>
          <a:blipFill dpi="0" rotWithShape="1">
            <a:blip r:embed="rId4"/>
            <a:srcRect/>
            <a:tile tx="0" ty="0" sx="100000" sy="100000" flip="none" algn="tl"/>
          </a:blipFill>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p>
            <a:r>
              <a:rPr lang="en-US" sz="3600" b="1">
                <a:solidFill>
                  <a:schemeClr val="accent2"/>
                </a:solidFill>
                <a:latin typeface="Arial" charset="0"/>
                <a:ea typeface="ＭＳ Ｐゴシック" charset="0"/>
                <a:cs typeface="Arial" charset="0"/>
              </a:rPr>
              <a:t>Perjanjian dengan Suku2 Timur</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68966"/>
                                        </p:tgtEl>
                                        <p:attrNameLst>
                                          <p:attrName>style.visibility</p:attrName>
                                        </p:attrNameLst>
                                      </p:cBhvr>
                                      <p:to>
                                        <p:strVal val="visible"/>
                                      </p:to>
                                    </p:set>
                                    <p:animEffect transition="in" filter="dissolve">
                                      <p:cBhvr>
                                        <p:cTn id="7" dur="500"/>
                                        <p:tgtEl>
                                          <p:spTgt spid="16896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168967"/>
                                        </p:tgtEl>
                                        <p:attrNameLst>
                                          <p:attrName>style.visibility</p:attrName>
                                        </p:attrNameLst>
                                      </p:cBhvr>
                                      <p:to>
                                        <p:strVal val="visible"/>
                                      </p:to>
                                    </p:set>
                                    <p:animEffect transition="in" filter="dissolve">
                                      <p:cBhvr>
                                        <p:cTn id="12" dur="500"/>
                                        <p:tgtEl>
                                          <p:spTgt spid="16896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168968"/>
                                        </p:tgtEl>
                                        <p:attrNameLst>
                                          <p:attrName>style.visibility</p:attrName>
                                        </p:attrNameLst>
                                      </p:cBhvr>
                                      <p:to>
                                        <p:strVal val="visible"/>
                                      </p:to>
                                    </p:set>
                                    <p:animEffect transition="in" filter="dissolve">
                                      <p:cBhvr>
                                        <p:cTn id="17" dur="500"/>
                                        <p:tgtEl>
                                          <p:spTgt spid="1689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74467" name="Rectangle 3"/>
          <p:cNvSpPr>
            <a:spLocks noChangeArrowheads="1"/>
          </p:cNvSpPr>
          <p:nvPr/>
        </p:nvSpPr>
        <p:spPr bwMode="auto">
          <a:xfrm>
            <a:off x="95250" y="304800"/>
            <a:ext cx="2825750" cy="819150"/>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eaLnBrk="0" hangingPunct="0"/>
            <a:r>
              <a:rPr lang="en-US" sz="2400" b="1" smtClean="0">
                <a:solidFill>
                  <a:srgbClr val="FFD34A"/>
                </a:solidFill>
                <a:latin typeface="Times" charset="0"/>
                <a:cs typeface="+mn-cs"/>
              </a:rPr>
              <a:t>MENATA PANGGUNG</a:t>
            </a:r>
          </a:p>
        </p:txBody>
      </p:sp>
      <p:sp>
        <p:nvSpPr>
          <p:cNvPr id="574466" name="Rectangle 2"/>
          <p:cNvSpPr>
            <a:spLocks noChangeArrowheads="1"/>
          </p:cNvSpPr>
          <p:nvPr/>
        </p:nvSpPr>
        <p:spPr bwMode="auto">
          <a:xfrm>
            <a:off x="441325" y="166688"/>
            <a:ext cx="968375" cy="137318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anchor="ctr"/>
          <a:lstStyle/>
          <a:p>
            <a:pPr eaLnBrk="0" hangingPunct="0"/>
            <a:endParaRPr lang="en-US" sz="1600" b="1" smtClean="0">
              <a:solidFill>
                <a:srgbClr val="00DFCA"/>
              </a:solidFill>
              <a:cs typeface="+mn-cs"/>
            </a:endParaRPr>
          </a:p>
        </p:txBody>
      </p:sp>
      <p:sp>
        <p:nvSpPr>
          <p:cNvPr id="574468" name="Line 4"/>
          <p:cNvSpPr>
            <a:spLocks noChangeShapeType="1"/>
          </p:cNvSpPr>
          <p:nvPr/>
        </p:nvSpPr>
        <p:spPr bwMode="auto">
          <a:xfrm>
            <a:off x="4114800" y="1600200"/>
            <a:ext cx="1693863" cy="0"/>
          </a:xfrm>
          <a:prstGeom prst="line">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a:noFill/>
              </a14:hiddenFill>
            </a:ext>
            <a:ext uri="{91240B29-F687-4f45-9708-019B960494DF}">
              <a14:hiddenLine xmlns:a14="http://schemas.microsoft.com/office/drawing/2010/main" w="25400">
                <a:solidFill>
                  <a:schemeClr val="tx1"/>
                </a:solidFill>
                <a:round/>
                <a:headEnd/>
                <a:tailEnd/>
              </a14:hiddenLine>
            </a:ext>
          </a:extLst>
        </p:spPr>
        <p:txBody>
          <a:bodyPr wrap="none" anchor="ctr"/>
          <a:lstStyle/>
          <a:p>
            <a:pPr eaLnBrk="0" hangingPunct="0"/>
            <a:endParaRPr lang="en-US" sz="1600" b="1" smtClean="0">
              <a:solidFill>
                <a:srgbClr val="00DFCA"/>
              </a:solidFill>
              <a:cs typeface="+mn-cs"/>
            </a:endParaRPr>
          </a:p>
        </p:txBody>
      </p:sp>
      <p:sp>
        <p:nvSpPr>
          <p:cNvPr id="574470" name="Text Box 6"/>
          <p:cNvSpPr txBox="1">
            <a:spLocks noChangeArrowheads="1"/>
          </p:cNvSpPr>
          <p:nvPr/>
        </p:nvSpPr>
        <p:spPr bwMode="auto">
          <a:xfrm>
            <a:off x="1770063" y="44450"/>
            <a:ext cx="2874962" cy="274638"/>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eaLnBrk="0" hangingPunct="0">
              <a:spcBef>
                <a:spcPct val="50000"/>
              </a:spcBef>
            </a:pPr>
            <a:r>
              <a:rPr lang="en-US" sz="1200" b="1" smtClean="0">
                <a:solidFill>
                  <a:srgbClr val="FFFFFF"/>
                </a:solidFill>
                <a:cs typeface="+mn-cs"/>
              </a:rPr>
              <a:t>Bil. 32:49; 34:1</a:t>
            </a:r>
          </a:p>
        </p:txBody>
      </p:sp>
      <p:sp>
        <p:nvSpPr>
          <p:cNvPr id="574652" name="Text Box 188"/>
          <p:cNvSpPr txBox="1">
            <a:spLocks noChangeArrowheads="1"/>
          </p:cNvSpPr>
          <p:nvPr/>
        </p:nvSpPr>
        <p:spPr bwMode="auto">
          <a:xfrm>
            <a:off x="8720138" y="66675"/>
            <a:ext cx="260350" cy="446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eaLnBrk="0" hangingPunct="0">
              <a:spcBef>
                <a:spcPct val="50000"/>
              </a:spcBef>
            </a:pPr>
            <a:r>
              <a:rPr lang="en-US" sz="2000" smtClean="0">
                <a:solidFill>
                  <a:srgbClr val="FFA27C"/>
                </a:solidFill>
                <a:cs typeface="+mn-cs"/>
              </a:rPr>
              <a:t> </a:t>
            </a:r>
          </a:p>
        </p:txBody>
      </p:sp>
      <p:sp>
        <p:nvSpPr>
          <p:cNvPr id="574704" name="Rectangle 240"/>
          <p:cNvSpPr>
            <a:spLocks noChangeArrowheads="1"/>
          </p:cNvSpPr>
          <p:nvPr/>
        </p:nvSpPr>
        <p:spPr bwMode="auto">
          <a:xfrm>
            <a:off x="8091488" y="6513513"/>
            <a:ext cx="339725" cy="268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eaLnBrk="0" hangingPunct="0"/>
            <a:r>
              <a:rPr lang="en-US" sz="1000" b="1" smtClean="0">
                <a:solidFill>
                  <a:srgbClr val="FFFFFF"/>
                </a:solidFill>
                <a:effectLst>
                  <a:outerShdw blurRad="38100" dist="38100" dir="2700000" algn="tl">
                    <a:srgbClr val="000000"/>
                  </a:outerShdw>
                </a:effectLst>
                <a:cs typeface="+mn-cs"/>
              </a:rPr>
              <a:t>23</a:t>
            </a:r>
          </a:p>
        </p:txBody>
      </p:sp>
      <p:sp>
        <p:nvSpPr>
          <p:cNvPr id="574750" name="Text Box 286"/>
          <p:cNvSpPr txBox="1">
            <a:spLocks noChangeArrowheads="1"/>
          </p:cNvSpPr>
          <p:nvPr/>
        </p:nvSpPr>
        <p:spPr bwMode="auto">
          <a:xfrm>
            <a:off x="6815138" y="6284913"/>
            <a:ext cx="1989137"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eaLnBrk="0" hangingPunct="0">
              <a:spcBef>
                <a:spcPct val="50000"/>
              </a:spcBef>
            </a:pPr>
            <a:r>
              <a:rPr lang="en-US" sz="1200" b="1" smtClean="0">
                <a:solidFill>
                  <a:srgbClr val="FFFFFF"/>
                </a:solidFill>
                <a:latin typeface="Arial" charset="0"/>
                <a:cs typeface="+mn-cs"/>
              </a:rPr>
              <a:t>Buku Panduan hal. 26-29</a:t>
            </a:r>
          </a:p>
        </p:txBody>
      </p:sp>
      <p:pic>
        <p:nvPicPr>
          <p:cNvPr id="574859" name="Picture 395" descr="Red Canyon6"/>
          <p:cNvPicPr preferRelativeResize="0">
            <a:picLocks noChangeAspect="1" noChangeArrowheads="1"/>
          </p:cNvPicPr>
          <p:nvPr>
            <p:custDataLst>
              <p:tags r:id="rId1"/>
            </p:custDataLst>
          </p:nvPr>
        </p:nvPicPr>
        <p:blipFill>
          <a:blip r:embed="rId11">
            <a:extLst>
              <a:ext uri="{28A0092B-C50C-407E-A947-70E740481C1C}">
                <a14:useLocalDpi xmlns:a14="http://schemas.microsoft.com/office/drawing/2010/main" val="0"/>
              </a:ext>
            </a:extLst>
          </a:blip>
          <a:srcRect/>
          <a:stretch>
            <a:fillRect/>
          </a:stretch>
        </p:blipFill>
        <p:spPr bwMode="auto">
          <a:xfrm>
            <a:off x="3663950" y="266700"/>
            <a:ext cx="5087938" cy="3816350"/>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a:blipFill dpi="0" rotWithShape="0">
                  <a:blip r:embed="rId12"/>
                  <a:srcRect/>
                  <a:stretch>
                    <a:fillRect/>
                  </a:stretch>
                </a:blipFill>
              </a14:hiddenFill>
            </a:ext>
            <a:ext uri="{91240B29-F687-4f45-9708-019B960494DF}">
              <a14:hiddenLine xmlns:a14="http://schemas.microsoft.com/office/drawing/2010/main" w="101600" cmpd="thinThick">
                <a:solidFill>
                  <a:schemeClr val="tx2"/>
                </a:solidFill>
                <a:miter lim="800000"/>
                <a:headEnd/>
                <a:tailEnd/>
              </a14:hiddenLine>
            </a:ext>
          </a:extLst>
        </p:spPr>
      </p:pic>
      <p:pic>
        <p:nvPicPr>
          <p:cNvPr id="574861" name="Picture 397" descr="Nahal Zin from above, tb n062400 sr"/>
          <p:cNvPicPr preferRelativeResize="0">
            <a:picLocks noChangeAspect="1" noChangeArrowheads="1"/>
          </p:cNvPicPr>
          <p:nvPr>
            <p:custDataLst>
              <p:tags r:id="rId2"/>
            </p:custDataLst>
          </p:nvPr>
        </p:nvPicPr>
        <p:blipFill>
          <a:blip r:embed="rId13">
            <a:extLst>
              <a:ext uri="{28A0092B-C50C-407E-A947-70E740481C1C}">
                <a14:useLocalDpi xmlns:a14="http://schemas.microsoft.com/office/drawing/2010/main" val="0"/>
              </a:ext>
            </a:extLst>
          </a:blip>
          <a:srcRect/>
          <a:stretch>
            <a:fillRect/>
          </a:stretch>
        </p:blipFill>
        <p:spPr bwMode="auto">
          <a:xfrm>
            <a:off x="5572125" y="4225925"/>
            <a:ext cx="2632075" cy="1974850"/>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a:blipFill dpi="0" rotWithShape="0">
                  <a:blip r:embed="rId12"/>
                  <a:srcRect/>
                  <a:stretch>
                    <a:fillRect/>
                  </a:stretch>
                </a:blipFill>
              </a14:hiddenFill>
            </a:ext>
            <a:ext uri="{91240B29-F687-4f45-9708-019B960494DF}">
              <a14:hiddenLine xmlns:a14="http://schemas.microsoft.com/office/drawing/2010/main" w="101600" cmpd="thinThick">
                <a:solidFill>
                  <a:schemeClr val="tx2"/>
                </a:solidFill>
                <a:miter lim="800000"/>
                <a:headEnd/>
                <a:tailEnd/>
              </a14:hiddenLine>
            </a:ext>
          </a:extLst>
        </p:spPr>
      </p:pic>
      <p:pic>
        <p:nvPicPr>
          <p:cNvPr id="574862" name="Picture 398" descr="Nahal Zin rugged mountains, 72-5tb"/>
          <p:cNvPicPr preferRelativeResize="0">
            <a:picLocks noChangeAspect="1" noChangeArrowheads="1"/>
          </p:cNvPicPr>
          <p:nvPr>
            <p:custDataLst>
              <p:tags r:id="rId3"/>
            </p:custDataLst>
          </p:nvPr>
        </p:nvPicPr>
        <p:blipFill>
          <a:blip r:embed="rId14">
            <a:extLst>
              <a:ext uri="{28A0092B-C50C-407E-A947-70E740481C1C}">
                <a14:useLocalDpi xmlns:a14="http://schemas.microsoft.com/office/drawing/2010/main" val="0"/>
              </a:ext>
            </a:extLst>
          </a:blip>
          <a:srcRect r="519" b="1036"/>
          <a:stretch>
            <a:fillRect/>
          </a:stretch>
        </p:blipFill>
        <p:spPr bwMode="auto">
          <a:xfrm>
            <a:off x="138113" y="268288"/>
            <a:ext cx="3208337" cy="2133600"/>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a:blipFill dpi="0" rotWithShape="0">
                  <a:blip r:embed="rId12"/>
                  <a:srcRect r="519" b="1036"/>
                  <a:stretch>
                    <a:fillRect/>
                  </a:stretch>
                </a:blipFill>
              </a14:hiddenFill>
            </a:ext>
            <a:ext uri="{91240B29-F687-4f45-9708-019B960494DF}">
              <a14:hiddenLine xmlns:a14="http://schemas.microsoft.com/office/drawing/2010/main" w="101600" cmpd="thinThick">
                <a:solidFill>
                  <a:schemeClr val="tx2"/>
                </a:solidFill>
                <a:miter lim="800000"/>
                <a:headEnd/>
                <a:tailEnd/>
              </a14:hiddenLine>
            </a:ext>
          </a:extLst>
        </p:spPr>
      </p:pic>
      <p:pic>
        <p:nvPicPr>
          <p:cNvPr id="574864" name="Picture 400" descr="Machtesh Gadol looking south, tb n121701"/>
          <p:cNvPicPr preferRelativeResize="0">
            <a:picLocks noChangeAspect="1" noChangeArrowheads="1"/>
          </p:cNvPicPr>
          <p:nvPr>
            <p:custDataLst>
              <p:tags r:id="rId4"/>
            </p:custDataLst>
          </p:nvPr>
        </p:nvPicPr>
        <p:blipFill>
          <a:blip r:embed="rId15">
            <a:extLst>
              <a:ext uri="{28A0092B-C50C-407E-A947-70E740481C1C}">
                <a14:useLocalDpi xmlns:a14="http://schemas.microsoft.com/office/drawing/2010/main" val="0"/>
              </a:ext>
            </a:extLst>
          </a:blip>
          <a:srcRect/>
          <a:stretch>
            <a:fillRect/>
          </a:stretch>
        </p:blipFill>
        <p:spPr bwMode="auto">
          <a:xfrm>
            <a:off x="868363" y="3178175"/>
            <a:ext cx="3970337" cy="2979738"/>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74635" name="Rectangle 171"/>
          <p:cNvSpPr>
            <a:spLocks noChangeArrowheads="1"/>
          </p:cNvSpPr>
          <p:nvPr/>
        </p:nvSpPr>
        <p:spPr bwMode="auto">
          <a:xfrm>
            <a:off x="8177213" y="4403725"/>
            <a:ext cx="254000" cy="115888"/>
          </a:xfrm>
          <a:prstGeom prst="rect">
            <a:avLst/>
          </a:prstGeom>
          <a:solidFill>
            <a:srgbClr val="FFFFFF"/>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endParaRPr lang="en-US" sz="1600" b="1" smtClean="0">
              <a:solidFill>
                <a:srgbClr val="00DFCA"/>
              </a:solidFill>
              <a:cs typeface="+mn-cs"/>
            </a:endParaRPr>
          </a:p>
        </p:txBody>
      </p:sp>
      <p:sp>
        <p:nvSpPr>
          <p:cNvPr id="574636" name="Rectangle 172"/>
          <p:cNvSpPr>
            <a:spLocks noChangeArrowheads="1"/>
          </p:cNvSpPr>
          <p:nvPr/>
        </p:nvSpPr>
        <p:spPr bwMode="auto">
          <a:xfrm>
            <a:off x="8121650" y="4356100"/>
            <a:ext cx="295275" cy="211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eaLnBrk="0" hangingPunct="0"/>
            <a:r>
              <a:rPr lang="en-US" sz="800" b="1" smtClean="0">
                <a:solidFill>
                  <a:srgbClr val="000000"/>
                </a:solidFill>
                <a:latin typeface="Helvetica" charset="0"/>
                <a:cs typeface="+mn-cs"/>
              </a:rPr>
              <a:t>40</a:t>
            </a:r>
          </a:p>
        </p:txBody>
      </p:sp>
      <p:sp>
        <p:nvSpPr>
          <p:cNvPr id="574637" name="AutoShape 173"/>
          <p:cNvSpPr>
            <a:spLocks noChangeArrowheads="1"/>
          </p:cNvSpPr>
          <p:nvPr/>
        </p:nvSpPr>
        <p:spPr bwMode="auto">
          <a:xfrm>
            <a:off x="7950200" y="3457575"/>
            <a:ext cx="730250" cy="336550"/>
          </a:xfrm>
          <a:prstGeom prst="roundRect">
            <a:avLst>
              <a:gd name="adj" fmla="val 16667"/>
            </a:avLst>
          </a:prstGeom>
          <a:solidFill>
            <a:srgbClr val="E7EC26"/>
          </a:solidFill>
          <a:ln w="38100">
            <a:solidFill>
              <a:schemeClr val="bg2"/>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endParaRPr lang="en-US" sz="1600" b="1" smtClean="0">
              <a:solidFill>
                <a:srgbClr val="00DFCA"/>
              </a:solidFill>
              <a:cs typeface="+mn-cs"/>
            </a:endParaRPr>
          </a:p>
        </p:txBody>
      </p:sp>
      <p:sp>
        <p:nvSpPr>
          <p:cNvPr id="574638" name="Rectangle 174"/>
          <p:cNvSpPr>
            <a:spLocks noChangeArrowheads="1"/>
          </p:cNvSpPr>
          <p:nvPr/>
        </p:nvSpPr>
        <p:spPr bwMode="auto">
          <a:xfrm>
            <a:off x="7948613" y="3616325"/>
            <a:ext cx="952500" cy="1143000"/>
          </a:xfrm>
          <a:prstGeom prst="rect">
            <a:avLst/>
          </a:prstGeom>
          <a:solidFill>
            <a:srgbClr val="FFFF00"/>
          </a:solidFill>
          <a:ln w="3810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endParaRPr lang="en-US" sz="1600" b="1" smtClean="0">
              <a:solidFill>
                <a:srgbClr val="00DFCA"/>
              </a:solidFill>
              <a:cs typeface="+mn-cs"/>
            </a:endParaRPr>
          </a:p>
        </p:txBody>
      </p:sp>
      <p:sp>
        <p:nvSpPr>
          <p:cNvPr id="574639" name="AutoShape 175"/>
          <p:cNvSpPr>
            <a:spLocks noChangeArrowheads="1"/>
          </p:cNvSpPr>
          <p:nvPr/>
        </p:nvSpPr>
        <p:spPr bwMode="auto">
          <a:xfrm>
            <a:off x="7969250" y="3486150"/>
            <a:ext cx="698500" cy="336550"/>
          </a:xfrm>
          <a:prstGeom prst="roundRect">
            <a:avLst>
              <a:gd name="adj" fmla="val 16667"/>
            </a:avLst>
          </a:prstGeom>
          <a:solidFill>
            <a:srgbClr val="FFFF00"/>
          </a:solidFill>
          <a:ln>
            <a:noFill/>
          </a:ln>
          <a:effectLst/>
          <a:extLst>
            <a:ext uri="{91240B29-F687-4f45-9708-019B960494DF}">
              <a14:hiddenLine xmlns:a14="http://schemas.microsoft.com/office/drawing/2010/main" w="38100">
                <a:solidFill>
                  <a:schemeClr val="bg2"/>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endParaRPr lang="en-US" sz="1600" b="1" smtClean="0">
              <a:solidFill>
                <a:srgbClr val="00DFCA"/>
              </a:solidFill>
              <a:cs typeface="+mn-cs"/>
            </a:endParaRPr>
          </a:p>
        </p:txBody>
      </p:sp>
      <p:sp>
        <p:nvSpPr>
          <p:cNvPr id="574640" name="Line 176"/>
          <p:cNvSpPr>
            <a:spLocks noChangeShapeType="1"/>
          </p:cNvSpPr>
          <p:nvPr/>
        </p:nvSpPr>
        <p:spPr bwMode="auto">
          <a:xfrm>
            <a:off x="7993063" y="3838575"/>
            <a:ext cx="8509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endParaRPr lang="en-US" sz="1600" b="1" smtClean="0">
              <a:solidFill>
                <a:srgbClr val="00DFCA"/>
              </a:solidFill>
              <a:cs typeface="+mn-cs"/>
            </a:endParaRPr>
          </a:p>
        </p:txBody>
      </p:sp>
      <p:sp>
        <p:nvSpPr>
          <p:cNvPr id="574641" name="Line 177"/>
          <p:cNvSpPr>
            <a:spLocks noChangeShapeType="1"/>
          </p:cNvSpPr>
          <p:nvPr/>
        </p:nvSpPr>
        <p:spPr bwMode="auto">
          <a:xfrm>
            <a:off x="7993063" y="4016375"/>
            <a:ext cx="8509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endParaRPr lang="en-US" sz="1600" b="1" smtClean="0">
              <a:solidFill>
                <a:srgbClr val="00DFCA"/>
              </a:solidFill>
              <a:cs typeface="+mn-cs"/>
            </a:endParaRPr>
          </a:p>
        </p:txBody>
      </p:sp>
      <p:sp>
        <p:nvSpPr>
          <p:cNvPr id="574642" name="Line 178"/>
          <p:cNvSpPr>
            <a:spLocks noChangeShapeType="1"/>
          </p:cNvSpPr>
          <p:nvPr/>
        </p:nvSpPr>
        <p:spPr bwMode="auto">
          <a:xfrm>
            <a:off x="7993063" y="4194175"/>
            <a:ext cx="8509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endParaRPr lang="en-US" sz="1600" b="1" smtClean="0">
              <a:solidFill>
                <a:srgbClr val="00DFCA"/>
              </a:solidFill>
              <a:cs typeface="+mn-cs"/>
            </a:endParaRPr>
          </a:p>
        </p:txBody>
      </p:sp>
      <p:sp>
        <p:nvSpPr>
          <p:cNvPr id="574643" name="Line 179"/>
          <p:cNvSpPr>
            <a:spLocks noChangeShapeType="1"/>
          </p:cNvSpPr>
          <p:nvPr/>
        </p:nvSpPr>
        <p:spPr bwMode="auto">
          <a:xfrm>
            <a:off x="7993063" y="4371975"/>
            <a:ext cx="8509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endParaRPr lang="en-US" sz="1600" b="1" smtClean="0">
              <a:solidFill>
                <a:srgbClr val="00DFCA"/>
              </a:solidFill>
              <a:cs typeface="+mn-cs"/>
            </a:endParaRPr>
          </a:p>
        </p:txBody>
      </p:sp>
      <p:sp>
        <p:nvSpPr>
          <p:cNvPr id="574644" name="Line 180"/>
          <p:cNvSpPr>
            <a:spLocks noChangeShapeType="1"/>
          </p:cNvSpPr>
          <p:nvPr/>
        </p:nvSpPr>
        <p:spPr bwMode="auto">
          <a:xfrm>
            <a:off x="8005763" y="4549775"/>
            <a:ext cx="8509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endParaRPr lang="en-US" sz="1600" b="1" smtClean="0">
              <a:solidFill>
                <a:srgbClr val="00DFCA"/>
              </a:solidFill>
              <a:cs typeface="+mn-cs"/>
            </a:endParaRPr>
          </a:p>
        </p:txBody>
      </p:sp>
      <p:sp>
        <p:nvSpPr>
          <p:cNvPr id="574645" name="Rectangle 181"/>
          <p:cNvSpPr>
            <a:spLocks noChangeArrowheads="1"/>
          </p:cNvSpPr>
          <p:nvPr/>
        </p:nvSpPr>
        <p:spPr bwMode="auto">
          <a:xfrm>
            <a:off x="8007350" y="3429000"/>
            <a:ext cx="51752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eaLnBrk="0" hangingPunct="0"/>
            <a:r>
              <a:rPr lang="en-US" sz="900" b="1" smtClean="0">
                <a:solidFill>
                  <a:srgbClr val="000000"/>
                </a:solidFill>
                <a:latin typeface="Chicago" charset="0"/>
                <a:cs typeface="+mn-cs"/>
              </a:rPr>
              <a:t>MUSA</a:t>
            </a:r>
          </a:p>
        </p:txBody>
      </p:sp>
      <p:sp>
        <p:nvSpPr>
          <p:cNvPr id="574646" name="Rectangle 182"/>
          <p:cNvSpPr>
            <a:spLocks noChangeArrowheads="1"/>
          </p:cNvSpPr>
          <p:nvPr/>
        </p:nvSpPr>
        <p:spPr bwMode="auto">
          <a:xfrm>
            <a:off x="8156575" y="3841750"/>
            <a:ext cx="45402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eaLnBrk="0" hangingPunct="0"/>
            <a:r>
              <a:rPr lang="en-US" sz="900" b="1" smtClean="0">
                <a:solidFill>
                  <a:srgbClr val="000000"/>
                </a:solidFill>
                <a:latin typeface="Helvetica" charset="0"/>
                <a:cs typeface="+mn-cs"/>
              </a:rPr>
              <a:t>Sinai</a:t>
            </a:r>
          </a:p>
        </p:txBody>
      </p:sp>
      <p:sp>
        <p:nvSpPr>
          <p:cNvPr id="574647" name="Rectangle 183"/>
          <p:cNvSpPr>
            <a:spLocks noChangeArrowheads="1"/>
          </p:cNvSpPr>
          <p:nvPr/>
        </p:nvSpPr>
        <p:spPr bwMode="auto">
          <a:xfrm>
            <a:off x="8075613" y="4025900"/>
            <a:ext cx="63817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eaLnBrk="0" hangingPunct="0"/>
            <a:r>
              <a:rPr lang="en-US" sz="900" b="1" smtClean="0">
                <a:solidFill>
                  <a:srgbClr val="000000"/>
                </a:solidFill>
                <a:latin typeface="Helvetica" charset="0"/>
                <a:cs typeface="+mn-cs"/>
              </a:rPr>
              <a:t>M - S - U</a:t>
            </a:r>
          </a:p>
        </p:txBody>
      </p:sp>
      <p:sp>
        <p:nvSpPr>
          <p:cNvPr id="574648" name="Rectangle 184"/>
          <p:cNvSpPr>
            <a:spLocks noChangeArrowheads="1"/>
          </p:cNvSpPr>
          <p:nvPr/>
        </p:nvSpPr>
        <p:spPr bwMode="auto">
          <a:xfrm>
            <a:off x="7950200" y="4197350"/>
            <a:ext cx="94297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eaLnBrk="0" hangingPunct="0"/>
            <a:r>
              <a:rPr lang="en-US" sz="900" b="1" smtClean="0">
                <a:solidFill>
                  <a:srgbClr val="000000"/>
                </a:solidFill>
                <a:latin typeface="Helvetica" charset="0"/>
                <a:cs typeface="+mn-cs"/>
              </a:rPr>
              <a:t>Kades Barnea</a:t>
            </a:r>
          </a:p>
        </p:txBody>
      </p:sp>
      <p:sp>
        <p:nvSpPr>
          <p:cNvPr id="574649" name="Rectangle 185"/>
          <p:cNvSpPr>
            <a:spLocks noChangeArrowheads="1"/>
          </p:cNvSpPr>
          <p:nvPr/>
        </p:nvSpPr>
        <p:spPr bwMode="auto">
          <a:xfrm>
            <a:off x="8267700" y="4381500"/>
            <a:ext cx="30797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eaLnBrk="0" hangingPunct="0"/>
            <a:r>
              <a:rPr lang="en-US" sz="900" b="1" smtClean="0">
                <a:solidFill>
                  <a:srgbClr val="000000"/>
                </a:solidFill>
                <a:latin typeface="Helvetica" charset="0"/>
                <a:cs typeface="+mn-cs"/>
              </a:rPr>
              <a:t>40</a:t>
            </a:r>
          </a:p>
        </p:txBody>
      </p:sp>
      <p:sp>
        <p:nvSpPr>
          <p:cNvPr id="574650" name="Line 186"/>
          <p:cNvSpPr>
            <a:spLocks noChangeShapeType="1"/>
          </p:cNvSpPr>
          <p:nvPr/>
        </p:nvSpPr>
        <p:spPr bwMode="auto">
          <a:xfrm>
            <a:off x="7986713" y="4727575"/>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endParaRPr lang="en-US" sz="1600" b="1" smtClean="0">
              <a:solidFill>
                <a:srgbClr val="00DFCA"/>
              </a:solidFill>
              <a:cs typeface="+mn-cs"/>
            </a:endParaRPr>
          </a:p>
        </p:txBody>
      </p:sp>
      <p:sp>
        <p:nvSpPr>
          <p:cNvPr id="574651" name="Rectangle 187"/>
          <p:cNvSpPr>
            <a:spLocks noChangeArrowheads="1"/>
          </p:cNvSpPr>
          <p:nvPr/>
        </p:nvSpPr>
        <p:spPr bwMode="auto">
          <a:xfrm>
            <a:off x="8120063" y="3670300"/>
            <a:ext cx="66992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eaLnBrk="0" hangingPunct="0"/>
            <a:r>
              <a:rPr lang="en-US" sz="900" b="1" smtClean="0">
                <a:solidFill>
                  <a:srgbClr val="000000"/>
                </a:solidFill>
                <a:latin typeface="Helvetica" charset="0"/>
                <a:cs typeface="+mn-cs"/>
              </a:rPr>
              <a:t>Keluaran</a:t>
            </a:r>
          </a:p>
        </p:txBody>
      </p:sp>
      <p:pic>
        <p:nvPicPr>
          <p:cNvPr id="574863" name="Picture 399" descr="Machtesh Gadol looking southeast, tb n121701"/>
          <p:cNvPicPr preferRelativeResize="0">
            <a:picLocks noChangeAspect="1" noChangeArrowheads="1"/>
          </p:cNvPicPr>
          <p:nvPr>
            <p:custDataLst>
              <p:tags r:id="rId5"/>
            </p:custDataLst>
          </p:nvPr>
        </p:nvPicPr>
        <p:blipFill>
          <a:blip r:embed="rId16">
            <a:extLst>
              <a:ext uri="{28A0092B-C50C-407E-A947-70E740481C1C}">
                <a14:useLocalDpi xmlns:a14="http://schemas.microsoft.com/office/drawing/2010/main" val="0"/>
              </a:ext>
            </a:extLst>
          </a:blip>
          <a:srcRect/>
          <a:stretch>
            <a:fillRect/>
          </a:stretch>
        </p:blipFill>
        <p:spPr bwMode="auto">
          <a:xfrm>
            <a:off x="2943225" y="868363"/>
            <a:ext cx="2633663" cy="197643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74860" name="Picture 396" descr="Machtesh Ramon from north2, df 111001"/>
          <p:cNvPicPr preferRelativeResize="0">
            <a:picLocks noChangeAspect="1" noChangeArrowheads="1"/>
          </p:cNvPicPr>
          <p:nvPr>
            <p:custDataLst>
              <p:tags r:id="rId6"/>
            </p:custDataLst>
          </p:nvPr>
        </p:nvPicPr>
        <p:blipFill>
          <a:blip r:embed="rId17">
            <a:extLst>
              <a:ext uri="{28A0092B-C50C-407E-A947-70E740481C1C}">
                <a14:useLocalDpi xmlns:a14="http://schemas.microsoft.com/office/drawing/2010/main" val="0"/>
              </a:ext>
            </a:extLst>
          </a:blip>
          <a:srcRect/>
          <a:stretch>
            <a:fillRect/>
          </a:stretch>
        </p:blipFill>
        <p:spPr bwMode="auto">
          <a:xfrm>
            <a:off x="2432050" y="2095500"/>
            <a:ext cx="2806700" cy="1879600"/>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74858" name="Picture 394" descr="Solomon's Pillars, df 101101"/>
          <p:cNvPicPr preferRelativeResize="0">
            <a:picLocks noChangeAspect="1" noChangeArrowheads="1"/>
          </p:cNvPicPr>
          <p:nvPr>
            <p:custDataLst>
              <p:tags r:id="rId7"/>
            </p:custDataLst>
          </p:nvPr>
        </p:nvPicPr>
        <p:blipFill>
          <a:blip r:embed="rId18">
            <a:extLst>
              <a:ext uri="{28A0092B-C50C-407E-A947-70E740481C1C}">
                <a14:useLocalDpi xmlns:a14="http://schemas.microsoft.com/office/drawing/2010/main" val="0"/>
              </a:ext>
            </a:extLst>
          </a:blip>
          <a:srcRect/>
          <a:stretch>
            <a:fillRect/>
          </a:stretch>
        </p:blipFill>
        <p:spPr bwMode="auto">
          <a:xfrm>
            <a:off x="560388" y="2144713"/>
            <a:ext cx="2030412" cy="1611312"/>
          </a:xfrm>
          <a:prstGeom prst="rect">
            <a:avLst/>
          </a:prstGeom>
          <a:noFill/>
          <a:ln>
            <a:noFill/>
          </a:ln>
          <a:effectLst>
            <a:outerShdw blurRad="63500" dist="89803"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74857" name="Picture 393" descr="Machtesh Qatan from east2, tb n112500 sr"/>
          <p:cNvPicPr preferRelativeResize="0">
            <a:picLocks noChangeAspect="1" noChangeArrowheads="1"/>
          </p:cNvPicPr>
          <p:nvPr>
            <p:custDataLst>
              <p:tags r:id="rId8"/>
            </p:custDataLst>
          </p:nvPr>
        </p:nvPicPr>
        <p:blipFill>
          <a:blip r:embed="rId19">
            <a:extLst>
              <a:ext uri="{28A0092B-C50C-407E-A947-70E740481C1C}">
                <a14:useLocalDpi xmlns:a14="http://schemas.microsoft.com/office/drawing/2010/main" val="0"/>
              </a:ext>
            </a:extLst>
          </a:blip>
          <a:srcRect/>
          <a:stretch>
            <a:fillRect/>
          </a:stretch>
        </p:blipFill>
        <p:spPr bwMode="auto">
          <a:xfrm>
            <a:off x="4117975" y="3824288"/>
            <a:ext cx="2162175" cy="1620837"/>
          </a:xfrm>
          <a:prstGeom prst="rect">
            <a:avLst/>
          </a:prstGeom>
          <a:noFill/>
          <a:ln>
            <a:noFill/>
          </a:ln>
          <a:effectLst>
            <a:outerShdw blurRad="63500" dist="89803" dir="2700000" algn="ctr" rotWithShape="0">
              <a:schemeClr val="bg2">
                <a:alpha val="74998"/>
              </a:schemeClr>
            </a:outerShdw>
          </a:effectLst>
          <a:extLst>
            <a:ext uri="{909E8E84-426E-40dd-AFC4-6F175D3DCCD1}">
              <a14:hiddenFill xmlns:a14="http://schemas.microsoft.com/office/drawing/2010/main">
                <a:blipFill dpi="0" rotWithShape="0">
                  <a:blip r:embed="rId12"/>
                  <a:srcRect/>
                  <a:stretch>
                    <a:fillRect/>
                  </a:stretch>
                </a:blipFill>
              </a14:hiddenFill>
            </a:ext>
            <a:ext uri="{91240B29-F687-4f45-9708-019B960494DF}">
              <a14:hiddenLine xmlns:a14="http://schemas.microsoft.com/office/drawing/2010/main" w="101600" cmpd="thinThick">
                <a:solidFill>
                  <a:schemeClr val="tx2"/>
                </a:solidFill>
                <a:miter lim="800000"/>
                <a:headEnd/>
                <a:tailEnd/>
              </a14:hiddenLine>
            </a:ext>
          </a:extLst>
        </p:spPr>
      </p:pic>
      <p:sp>
        <p:nvSpPr>
          <p:cNvPr id="574867" name="Text Box 403"/>
          <p:cNvSpPr txBox="1">
            <a:spLocks noChangeArrowheads="1"/>
          </p:cNvSpPr>
          <p:nvPr/>
        </p:nvSpPr>
        <p:spPr bwMode="auto">
          <a:xfrm>
            <a:off x="673100" y="1203325"/>
            <a:ext cx="7151688" cy="3382963"/>
          </a:xfrm>
          <a:prstGeom prst="rect">
            <a:avLst/>
          </a:prstGeom>
          <a:noFill/>
          <a:ln>
            <a:noFill/>
          </a:ln>
          <a:effectLst>
            <a:outerShdw blurRad="63500" dist="89803"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eaLnBrk="0" hangingPunct="0">
              <a:spcBef>
                <a:spcPct val="50000"/>
              </a:spcBef>
            </a:pPr>
            <a:r>
              <a:rPr lang="en-US" sz="7200" b="1" smtClean="0">
                <a:solidFill>
                  <a:srgbClr val="114FFB"/>
                </a:solidFill>
                <a:cs typeface="+mn-cs"/>
              </a:rPr>
              <a:t>MAKSUDMU... 40 TAHUN? DISINI?</a:t>
            </a:r>
          </a:p>
        </p:txBody>
      </p:sp>
      <p:sp>
        <p:nvSpPr>
          <p:cNvPr id="574866" name="Text Box 402"/>
          <p:cNvSpPr txBox="1">
            <a:spLocks noChangeArrowheads="1"/>
          </p:cNvSpPr>
          <p:nvPr/>
        </p:nvSpPr>
        <p:spPr bwMode="auto">
          <a:xfrm>
            <a:off x="736600" y="1195388"/>
            <a:ext cx="6980238" cy="3382962"/>
          </a:xfrm>
          <a:prstGeom prst="rect">
            <a:avLst/>
          </a:prstGeom>
          <a:noFill/>
          <a:ln>
            <a:noFill/>
          </a:ln>
          <a:effectLst>
            <a:outerShdw blurRad="63500" dist="89803"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eaLnBrk="0" hangingPunct="0">
              <a:spcBef>
                <a:spcPct val="50000"/>
              </a:spcBef>
            </a:pPr>
            <a:r>
              <a:rPr lang="en-US" sz="7200" b="1" smtClean="0">
                <a:solidFill>
                  <a:srgbClr val="FF0000"/>
                </a:solidFill>
                <a:cs typeface="+mn-cs"/>
              </a:rPr>
              <a:t>MAKSUDMU...           40 TAHUN? DISINI?</a:t>
            </a:r>
          </a:p>
        </p:txBody>
      </p:sp>
      <p:sp>
        <p:nvSpPr>
          <p:cNvPr id="574865" name="Text Box 401"/>
          <p:cNvSpPr txBox="1">
            <a:spLocks noChangeArrowheads="1"/>
          </p:cNvSpPr>
          <p:nvPr/>
        </p:nvSpPr>
        <p:spPr bwMode="auto">
          <a:xfrm>
            <a:off x="666750" y="1190625"/>
            <a:ext cx="7113588" cy="3382963"/>
          </a:xfrm>
          <a:prstGeom prst="rect">
            <a:avLst/>
          </a:prstGeom>
          <a:noFill/>
          <a:ln>
            <a:noFill/>
          </a:ln>
          <a:effectLst>
            <a:outerShdw blurRad="63500" dist="89803"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eaLnBrk="0" hangingPunct="0">
              <a:spcBef>
                <a:spcPct val="50000"/>
              </a:spcBef>
            </a:pPr>
            <a:r>
              <a:rPr lang="en-US" sz="7200" b="1" smtClean="0">
                <a:solidFill>
                  <a:srgbClr val="FFEA18"/>
                </a:solidFill>
                <a:cs typeface="+mn-cs"/>
              </a:rPr>
              <a:t>MAKSUDMU... 40 TAHUN? DI SINI?</a:t>
            </a:r>
          </a:p>
        </p:txBody>
      </p:sp>
      <p:sp>
        <p:nvSpPr>
          <p:cNvPr id="574871" name="Text Box 407"/>
          <p:cNvSpPr txBox="1">
            <a:spLocks noChangeArrowheads="1"/>
          </p:cNvSpPr>
          <p:nvPr/>
        </p:nvSpPr>
        <p:spPr bwMode="auto">
          <a:xfrm>
            <a:off x="8591550" y="6407150"/>
            <a:ext cx="3254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eaLnBrk="0" hangingPunct="0">
              <a:spcBef>
                <a:spcPct val="50000"/>
              </a:spcBef>
            </a:pPr>
            <a:r>
              <a:rPr lang="en-US" sz="2000" smtClean="0">
                <a:solidFill>
                  <a:srgbClr val="FFFFFF"/>
                </a:solidFill>
                <a:latin typeface="Arial" charset="0"/>
                <a:cs typeface="+mn-cs"/>
              </a:rPr>
              <a:t>1</a:t>
            </a:r>
          </a:p>
        </p:txBody>
      </p:sp>
    </p:spTree>
    <p:extLst>
      <p:ext uri="{BB962C8B-B14F-4D97-AF65-F5344CB8AC3E}">
        <p14:creationId xmlns:p14="http://schemas.microsoft.com/office/powerpoint/2010/main" val="572259805"/>
      </p:ext>
    </p:extLst>
  </p:cSld>
  <p:clrMapOvr>
    <a:masterClrMapping/>
  </p:clrMapOvr>
  <p:transition xmlns:p14="http://schemas.microsoft.com/office/powerpoint/2010/main">
    <p:wheel spokes="0"/>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nodeType="afterEffect">
                                  <p:stCondLst>
                                    <p:cond delay="0"/>
                                  </p:stCondLst>
                                  <p:childTnLst>
                                    <p:set>
                                      <p:cBhvr>
                                        <p:cTn id="6" dur="1" fill="hold">
                                          <p:stCondLst>
                                            <p:cond delay="0"/>
                                          </p:stCondLst>
                                        </p:cTn>
                                        <p:tgtEl>
                                          <p:spTgt spid="574864"/>
                                        </p:tgtEl>
                                        <p:attrNameLst>
                                          <p:attrName>style.visibility</p:attrName>
                                        </p:attrNameLst>
                                      </p:cBhvr>
                                      <p:to>
                                        <p:strVal val="visible"/>
                                      </p:to>
                                    </p:set>
                                    <p:animEffect transition="in" filter="wipe(right)">
                                      <p:cBhvr>
                                        <p:cTn id="7" dur="500"/>
                                        <p:tgtEl>
                                          <p:spTgt spid="574864"/>
                                        </p:tgtEl>
                                      </p:cBhvr>
                                    </p:animEffect>
                                  </p:childTnLst>
                                </p:cTn>
                              </p:par>
                            </p:childTnLst>
                          </p:cTn>
                        </p:par>
                        <p:par>
                          <p:cTn id="8" fill="hold" nodeType="afterGroup">
                            <p:stCondLst>
                              <p:cond delay="500"/>
                            </p:stCondLst>
                            <p:childTnLst>
                              <p:par>
                                <p:cTn id="9" presetID="22" presetClass="entr" presetSubtype="2" fill="hold" grpId="0" nodeType="afterEffect" nodePh="1">
                                  <p:stCondLst>
                                    <p:cond delay="0"/>
                                  </p:stCondLst>
                                  <p:endCondLst>
                                    <p:cond evt="begin" delay="0">
                                      <p:tn val="9"/>
                                    </p:cond>
                                  </p:endCondLst>
                                  <p:childTnLst>
                                    <p:set>
                                      <p:cBhvr>
                                        <p:cTn id="10" dur="1" fill="hold">
                                          <p:stCondLst>
                                            <p:cond delay="0"/>
                                          </p:stCondLst>
                                        </p:cTn>
                                        <p:tgtEl>
                                          <p:spTgt spid="574861"/>
                                        </p:tgtEl>
                                        <p:attrNameLst>
                                          <p:attrName>style.visibility</p:attrName>
                                        </p:attrNameLst>
                                      </p:cBhvr>
                                      <p:to>
                                        <p:strVal val="visible"/>
                                      </p:to>
                                    </p:set>
                                    <p:animEffect transition="in" filter="wipe(right)">
                                      <p:cBhvr>
                                        <p:cTn id="11" dur="500"/>
                                        <p:tgtEl>
                                          <p:spTgt spid="574861"/>
                                        </p:tgtEl>
                                      </p:cBhvr>
                                    </p:animEffect>
                                  </p:childTnLst>
                                </p:cTn>
                              </p:par>
                            </p:childTnLst>
                          </p:cTn>
                        </p:par>
                        <p:par>
                          <p:cTn id="12" fill="hold" nodeType="afterGroup">
                            <p:stCondLst>
                              <p:cond delay="1000"/>
                            </p:stCondLst>
                            <p:childTnLst>
                              <p:par>
                                <p:cTn id="13" presetID="22" presetClass="entr" presetSubtype="8" fill="hold" grpId="0" nodeType="afterEffect" nodePh="1">
                                  <p:stCondLst>
                                    <p:cond delay="0"/>
                                  </p:stCondLst>
                                  <p:endCondLst>
                                    <p:cond evt="begin" delay="0">
                                      <p:tn val="13"/>
                                    </p:cond>
                                  </p:endCondLst>
                                  <p:childTnLst>
                                    <p:set>
                                      <p:cBhvr>
                                        <p:cTn id="14" dur="1" fill="hold">
                                          <p:stCondLst>
                                            <p:cond delay="0"/>
                                          </p:stCondLst>
                                        </p:cTn>
                                        <p:tgtEl>
                                          <p:spTgt spid="574862"/>
                                        </p:tgtEl>
                                        <p:attrNameLst>
                                          <p:attrName>style.visibility</p:attrName>
                                        </p:attrNameLst>
                                      </p:cBhvr>
                                      <p:to>
                                        <p:strVal val="visible"/>
                                      </p:to>
                                    </p:set>
                                    <p:animEffect transition="in" filter="wipe(left)">
                                      <p:cBhvr>
                                        <p:cTn id="15" dur="500"/>
                                        <p:tgtEl>
                                          <p:spTgt spid="574862"/>
                                        </p:tgtEl>
                                      </p:cBhvr>
                                    </p:animEffect>
                                  </p:childTnLst>
                                </p:cTn>
                              </p:par>
                            </p:childTnLst>
                          </p:cTn>
                        </p:par>
                        <p:par>
                          <p:cTn id="16" fill="hold" nodeType="afterGroup">
                            <p:stCondLst>
                              <p:cond delay="1500"/>
                            </p:stCondLst>
                            <p:childTnLst>
                              <p:par>
                                <p:cTn id="17" presetID="22" presetClass="entr" presetSubtype="8" fill="hold" grpId="0" nodeType="afterEffect" nodePh="1">
                                  <p:stCondLst>
                                    <p:cond delay="0"/>
                                  </p:stCondLst>
                                  <p:endCondLst>
                                    <p:cond evt="begin" delay="0">
                                      <p:tn val="17"/>
                                    </p:cond>
                                  </p:endCondLst>
                                  <p:childTnLst>
                                    <p:set>
                                      <p:cBhvr>
                                        <p:cTn id="18" dur="1" fill="hold">
                                          <p:stCondLst>
                                            <p:cond delay="0"/>
                                          </p:stCondLst>
                                        </p:cTn>
                                        <p:tgtEl>
                                          <p:spTgt spid="574859"/>
                                        </p:tgtEl>
                                        <p:attrNameLst>
                                          <p:attrName>style.visibility</p:attrName>
                                        </p:attrNameLst>
                                      </p:cBhvr>
                                      <p:to>
                                        <p:strVal val="visible"/>
                                      </p:to>
                                    </p:set>
                                    <p:animEffect transition="in" filter="wipe(left)">
                                      <p:cBhvr>
                                        <p:cTn id="19" dur="500"/>
                                        <p:tgtEl>
                                          <p:spTgt spid="574859"/>
                                        </p:tgtEl>
                                      </p:cBhvr>
                                    </p:animEffect>
                                  </p:childTnLst>
                                </p:cTn>
                              </p:par>
                            </p:childTnLst>
                          </p:cTn>
                        </p:par>
                        <p:par>
                          <p:cTn id="20" fill="hold" nodeType="afterGroup">
                            <p:stCondLst>
                              <p:cond delay="2000"/>
                            </p:stCondLst>
                            <p:childTnLst>
                              <p:par>
                                <p:cTn id="21" presetID="22" presetClass="entr" presetSubtype="2" fill="hold" nodeType="afterEffect">
                                  <p:stCondLst>
                                    <p:cond delay="0"/>
                                  </p:stCondLst>
                                  <p:childTnLst>
                                    <p:set>
                                      <p:cBhvr>
                                        <p:cTn id="22" dur="1" fill="hold">
                                          <p:stCondLst>
                                            <p:cond delay="0"/>
                                          </p:stCondLst>
                                        </p:cTn>
                                        <p:tgtEl>
                                          <p:spTgt spid="574863"/>
                                        </p:tgtEl>
                                        <p:attrNameLst>
                                          <p:attrName>style.visibility</p:attrName>
                                        </p:attrNameLst>
                                      </p:cBhvr>
                                      <p:to>
                                        <p:strVal val="visible"/>
                                      </p:to>
                                    </p:set>
                                    <p:animEffect transition="in" filter="wipe(right)">
                                      <p:cBhvr>
                                        <p:cTn id="23" dur="500"/>
                                        <p:tgtEl>
                                          <p:spTgt spid="574863"/>
                                        </p:tgtEl>
                                      </p:cBhvr>
                                    </p:animEffect>
                                  </p:childTnLst>
                                </p:cTn>
                              </p:par>
                            </p:childTnLst>
                          </p:cTn>
                        </p:par>
                        <p:par>
                          <p:cTn id="24" fill="hold" nodeType="afterGroup">
                            <p:stCondLst>
                              <p:cond delay="2500"/>
                            </p:stCondLst>
                            <p:childTnLst>
                              <p:par>
                                <p:cTn id="25" presetID="22" presetClass="entr" presetSubtype="2" fill="hold" grpId="0" nodeType="afterEffect" nodePh="1">
                                  <p:stCondLst>
                                    <p:cond delay="0"/>
                                  </p:stCondLst>
                                  <p:endCondLst>
                                    <p:cond evt="begin" delay="0">
                                      <p:tn val="25"/>
                                    </p:cond>
                                  </p:endCondLst>
                                  <p:childTnLst>
                                    <p:set>
                                      <p:cBhvr>
                                        <p:cTn id="26" dur="1" fill="hold">
                                          <p:stCondLst>
                                            <p:cond delay="0"/>
                                          </p:stCondLst>
                                        </p:cTn>
                                        <p:tgtEl>
                                          <p:spTgt spid="574857"/>
                                        </p:tgtEl>
                                        <p:attrNameLst>
                                          <p:attrName>style.visibility</p:attrName>
                                        </p:attrNameLst>
                                      </p:cBhvr>
                                      <p:to>
                                        <p:strVal val="visible"/>
                                      </p:to>
                                    </p:set>
                                    <p:animEffect transition="in" filter="wipe(right)">
                                      <p:cBhvr>
                                        <p:cTn id="27" dur="500"/>
                                        <p:tgtEl>
                                          <p:spTgt spid="574857"/>
                                        </p:tgtEl>
                                      </p:cBhvr>
                                    </p:animEffect>
                                  </p:childTnLst>
                                </p:cTn>
                              </p:par>
                            </p:childTnLst>
                          </p:cTn>
                        </p:par>
                        <p:par>
                          <p:cTn id="28" fill="hold" nodeType="afterGroup">
                            <p:stCondLst>
                              <p:cond delay="3000"/>
                            </p:stCondLst>
                            <p:childTnLst>
                              <p:par>
                                <p:cTn id="29" presetID="22" presetClass="entr" presetSubtype="2" fill="hold" nodeType="afterEffect">
                                  <p:stCondLst>
                                    <p:cond delay="0"/>
                                  </p:stCondLst>
                                  <p:childTnLst>
                                    <p:set>
                                      <p:cBhvr>
                                        <p:cTn id="30" dur="1" fill="hold">
                                          <p:stCondLst>
                                            <p:cond delay="0"/>
                                          </p:stCondLst>
                                        </p:cTn>
                                        <p:tgtEl>
                                          <p:spTgt spid="574858"/>
                                        </p:tgtEl>
                                        <p:attrNameLst>
                                          <p:attrName>style.visibility</p:attrName>
                                        </p:attrNameLst>
                                      </p:cBhvr>
                                      <p:to>
                                        <p:strVal val="visible"/>
                                      </p:to>
                                    </p:set>
                                    <p:animEffect transition="in" filter="wipe(right)">
                                      <p:cBhvr>
                                        <p:cTn id="31" dur="500"/>
                                        <p:tgtEl>
                                          <p:spTgt spid="574858"/>
                                        </p:tgtEl>
                                      </p:cBhvr>
                                    </p:animEffect>
                                  </p:childTnLst>
                                </p:cTn>
                              </p:par>
                            </p:childTnLst>
                          </p:cTn>
                        </p:par>
                        <p:par>
                          <p:cTn id="32" fill="hold" nodeType="afterGroup">
                            <p:stCondLst>
                              <p:cond delay="3500"/>
                            </p:stCondLst>
                            <p:childTnLst>
                              <p:par>
                                <p:cTn id="33" presetID="22" presetClass="entr" presetSubtype="8" fill="hold" nodeType="afterEffect">
                                  <p:stCondLst>
                                    <p:cond delay="0"/>
                                  </p:stCondLst>
                                  <p:childTnLst>
                                    <p:set>
                                      <p:cBhvr>
                                        <p:cTn id="34" dur="1" fill="hold">
                                          <p:stCondLst>
                                            <p:cond delay="0"/>
                                          </p:stCondLst>
                                        </p:cTn>
                                        <p:tgtEl>
                                          <p:spTgt spid="574860"/>
                                        </p:tgtEl>
                                        <p:attrNameLst>
                                          <p:attrName>style.visibility</p:attrName>
                                        </p:attrNameLst>
                                      </p:cBhvr>
                                      <p:to>
                                        <p:strVal val="visible"/>
                                      </p:to>
                                    </p:set>
                                    <p:animEffect transition="in" filter="wipe(left)">
                                      <p:cBhvr>
                                        <p:cTn id="35" dur="500"/>
                                        <p:tgtEl>
                                          <p:spTgt spid="574860"/>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23" presetClass="entr" presetSubtype="528" fill="hold" grpId="0" nodeType="clickEffect">
                                  <p:stCondLst>
                                    <p:cond delay="0"/>
                                  </p:stCondLst>
                                  <p:childTnLst>
                                    <p:set>
                                      <p:cBhvr>
                                        <p:cTn id="39" dur="1" fill="hold">
                                          <p:stCondLst>
                                            <p:cond delay="0"/>
                                          </p:stCondLst>
                                        </p:cTn>
                                        <p:tgtEl>
                                          <p:spTgt spid="574867"/>
                                        </p:tgtEl>
                                        <p:attrNameLst>
                                          <p:attrName>style.visibility</p:attrName>
                                        </p:attrNameLst>
                                      </p:cBhvr>
                                      <p:to>
                                        <p:strVal val="visible"/>
                                      </p:to>
                                    </p:set>
                                    <p:anim calcmode="lin" valueType="num">
                                      <p:cBhvr>
                                        <p:cTn id="40" dur="500" fill="hold"/>
                                        <p:tgtEl>
                                          <p:spTgt spid="574867"/>
                                        </p:tgtEl>
                                        <p:attrNameLst>
                                          <p:attrName>ppt_w</p:attrName>
                                        </p:attrNameLst>
                                      </p:cBhvr>
                                      <p:tavLst>
                                        <p:tav tm="0">
                                          <p:val>
                                            <p:fltVal val="0"/>
                                          </p:val>
                                        </p:tav>
                                        <p:tav tm="100000">
                                          <p:val>
                                            <p:strVal val="#ppt_w"/>
                                          </p:val>
                                        </p:tav>
                                      </p:tavLst>
                                    </p:anim>
                                    <p:anim calcmode="lin" valueType="num">
                                      <p:cBhvr>
                                        <p:cTn id="41" dur="500" fill="hold"/>
                                        <p:tgtEl>
                                          <p:spTgt spid="574867"/>
                                        </p:tgtEl>
                                        <p:attrNameLst>
                                          <p:attrName>ppt_h</p:attrName>
                                        </p:attrNameLst>
                                      </p:cBhvr>
                                      <p:tavLst>
                                        <p:tav tm="0">
                                          <p:val>
                                            <p:fltVal val="0"/>
                                          </p:val>
                                        </p:tav>
                                        <p:tav tm="100000">
                                          <p:val>
                                            <p:strVal val="#ppt_h"/>
                                          </p:val>
                                        </p:tav>
                                      </p:tavLst>
                                    </p:anim>
                                    <p:anim calcmode="lin" valueType="num">
                                      <p:cBhvr>
                                        <p:cTn id="42" dur="500" fill="hold"/>
                                        <p:tgtEl>
                                          <p:spTgt spid="574867"/>
                                        </p:tgtEl>
                                        <p:attrNameLst>
                                          <p:attrName>ppt_x</p:attrName>
                                        </p:attrNameLst>
                                      </p:cBhvr>
                                      <p:tavLst>
                                        <p:tav tm="0">
                                          <p:val>
                                            <p:fltVal val="0.5"/>
                                          </p:val>
                                        </p:tav>
                                        <p:tav tm="100000">
                                          <p:val>
                                            <p:strVal val="#ppt_x"/>
                                          </p:val>
                                        </p:tav>
                                      </p:tavLst>
                                    </p:anim>
                                    <p:anim calcmode="lin" valueType="num">
                                      <p:cBhvr>
                                        <p:cTn id="43" dur="500" fill="hold"/>
                                        <p:tgtEl>
                                          <p:spTgt spid="574867"/>
                                        </p:tgtEl>
                                        <p:attrNameLst>
                                          <p:attrName>ppt_y</p:attrName>
                                        </p:attrNameLst>
                                      </p:cBhvr>
                                      <p:tavLst>
                                        <p:tav tm="0">
                                          <p:val>
                                            <p:fltVal val="0.5"/>
                                          </p:val>
                                        </p:tav>
                                        <p:tav tm="100000">
                                          <p:val>
                                            <p:strVal val="#ppt_y"/>
                                          </p:val>
                                        </p:tav>
                                      </p:tavLst>
                                    </p:anim>
                                  </p:childTnLst>
                                </p:cTn>
                              </p:par>
                            </p:childTnLst>
                          </p:cTn>
                        </p:par>
                        <p:par>
                          <p:cTn id="44" fill="hold" nodeType="afterGroup">
                            <p:stCondLst>
                              <p:cond delay="500"/>
                            </p:stCondLst>
                            <p:childTnLst>
                              <p:par>
                                <p:cTn id="45" presetID="23" presetClass="entr" presetSubtype="272" fill="hold" grpId="0" nodeType="afterEffect">
                                  <p:stCondLst>
                                    <p:cond delay="0"/>
                                  </p:stCondLst>
                                  <p:childTnLst>
                                    <p:set>
                                      <p:cBhvr>
                                        <p:cTn id="46" dur="1" fill="hold">
                                          <p:stCondLst>
                                            <p:cond delay="0"/>
                                          </p:stCondLst>
                                        </p:cTn>
                                        <p:tgtEl>
                                          <p:spTgt spid="574866"/>
                                        </p:tgtEl>
                                        <p:attrNameLst>
                                          <p:attrName>style.visibility</p:attrName>
                                        </p:attrNameLst>
                                      </p:cBhvr>
                                      <p:to>
                                        <p:strVal val="visible"/>
                                      </p:to>
                                    </p:set>
                                    <p:anim calcmode="lin" valueType="num">
                                      <p:cBhvr>
                                        <p:cTn id="47" dur="500" fill="hold"/>
                                        <p:tgtEl>
                                          <p:spTgt spid="574866"/>
                                        </p:tgtEl>
                                        <p:attrNameLst>
                                          <p:attrName>ppt_w</p:attrName>
                                        </p:attrNameLst>
                                      </p:cBhvr>
                                      <p:tavLst>
                                        <p:tav tm="0">
                                          <p:val>
                                            <p:strVal val="2/3*#ppt_w"/>
                                          </p:val>
                                        </p:tav>
                                        <p:tav tm="100000">
                                          <p:val>
                                            <p:strVal val="#ppt_w"/>
                                          </p:val>
                                        </p:tav>
                                      </p:tavLst>
                                    </p:anim>
                                    <p:anim calcmode="lin" valueType="num">
                                      <p:cBhvr>
                                        <p:cTn id="48" dur="500" fill="hold"/>
                                        <p:tgtEl>
                                          <p:spTgt spid="574866"/>
                                        </p:tgtEl>
                                        <p:attrNameLst>
                                          <p:attrName>ppt_h</p:attrName>
                                        </p:attrNameLst>
                                      </p:cBhvr>
                                      <p:tavLst>
                                        <p:tav tm="0">
                                          <p:val>
                                            <p:strVal val="2/3*#ppt_h"/>
                                          </p:val>
                                        </p:tav>
                                        <p:tav tm="100000">
                                          <p:val>
                                            <p:strVal val="#ppt_h"/>
                                          </p:val>
                                        </p:tav>
                                      </p:tavLst>
                                    </p:anim>
                                  </p:childTnLst>
                                </p:cTn>
                              </p:par>
                            </p:childTnLst>
                          </p:cTn>
                        </p:par>
                        <p:par>
                          <p:cTn id="49" fill="hold" nodeType="afterGroup">
                            <p:stCondLst>
                              <p:cond delay="1000"/>
                            </p:stCondLst>
                            <p:childTnLst>
                              <p:par>
                                <p:cTn id="50" presetID="23" presetClass="entr" presetSubtype="272" fill="hold" grpId="0" nodeType="afterEffect">
                                  <p:stCondLst>
                                    <p:cond delay="0"/>
                                  </p:stCondLst>
                                  <p:childTnLst>
                                    <p:set>
                                      <p:cBhvr>
                                        <p:cTn id="51" dur="1" fill="hold">
                                          <p:stCondLst>
                                            <p:cond delay="0"/>
                                          </p:stCondLst>
                                        </p:cTn>
                                        <p:tgtEl>
                                          <p:spTgt spid="574865"/>
                                        </p:tgtEl>
                                        <p:attrNameLst>
                                          <p:attrName>style.visibility</p:attrName>
                                        </p:attrNameLst>
                                      </p:cBhvr>
                                      <p:to>
                                        <p:strVal val="visible"/>
                                      </p:to>
                                    </p:set>
                                    <p:anim calcmode="lin" valueType="num">
                                      <p:cBhvr>
                                        <p:cTn id="52" dur="500" fill="hold"/>
                                        <p:tgtEl>
                                          <p:spTgt spid="574865"/>
                                        </p:tgtEl>
                                        <p:attrNameLst>
                                          <p:attrName>ppt_w</p:attrName>
                                        </p:attrNameLst>
                                      </p:cBhvr>
                                      <p:tavLst>
                                        <p:tav tm="0">
                                          <p:val>
                                            <p:strVal val="2/3*#ppt_w"/>
                                          </p:val>
                                        </p:tav>
                                        <p:tav tm="100000">
                                          <p:val>
                                            <p:strVal val="#ppt_w"/>
                                          </p:val>
                                        </p:tav>
                                      </p:tavLst>
                                    </p:anim>
                                    <p:anim calcmode="lin" valueType="num">
                                      <p:cBhvr>
                                        <p:cTn id="53" dur="500" fill="hold"/>
                                        <p:tgtEl>
                                          <p:spTgt spid="574865"/>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4859" grpId="0" autoUpdateAnimBg="0"/>
      <p:bldP spid="574861" grpId="0" autoUpdateAnimBg="0"/>
      <p:bldP spid="574862" grpId="0" autoUpdateAnimBg="0"/>
      <p:bldP spid="574857" grpId="0" autoUpdateAnimBg="0"/>
      <p:bldP spid="574867" grpId="0" autoUpdateAnimBg="0"/>
      <p:bldP spid="574866" grpId="0" autoUpdateAnimBg="0"/>
      <p:bldP spid="574865" grpId="0" autoUpdateAnimBg="0"/>
    </p:bld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0">
          <a:gsLst>
            <a:gs pos="0">
              <a:srgbClr val="5E9EFF"/>
            </a:gs>
            <a:gs pos="39999">
              <a:srgbClr val="85C2FF"/>
            </a:gs>
            <a:gs pos="70000">
              <a:srgbClr val="C4D6EB"/>
            </a:gs>
            <a:gs pos="100000">
              <a:srgbClr val="FFEBFA"/>
            </a:gs>
          </a:gsLst>
          <a:lin ang="5400000" scaled="1"/>
        </a:gradFill>
        <a:effectLst/>
      </p:bgPr>
    </p:bg>
    <p:spTree>
      <p:nvGrpSpPr>
        <p:cNvPr id="1" name=""/>
        <p:cNvGrpSpPr/>
        <p:nvPr/>
      </p:nvGrpSpPr>
      <p:grpSpPr>
        <a:xfrm>
          <a:off x="0" y="0"/>
          <a:ext cx="0" cy="0"/>
          <a:chOff x="0" y="0"/>
          <a:chExt cx="0" cy="0"/>
        </a:xfrm>
      </p:grpSpPr>
      <p:sp>
        <p:nvSpPr>
          <p:cNvPr id="159746" name="Title 9"/>
          <p:cNvSpPr>
            <a:spLocks noGrp="1"/>
          </p:cNvSpPr>
          <p:nvPr>
            <p:ph type="title"/>
          </p:nvPr>
        </p:nvSpPr>
        <p:spPr>
          <a:xfrm>
            <a:off x="0" y="533400"/>
            <a:ext cx="2362200" cy="2286000"/>
          </a:xfrm>
        </p:spPr>
        <p:txBody>
          <a:bodyPr/>
          <a:lstStyle/>
          <a:p>
            <a:r>
              <a:rPr lang="en-US">
                <a:latin typeface="Times New Roman" charset="0"/>
                <a:ea typeface="ＭＳ Ｐゴシック" charset="0"/>
                <a:cs typeface="ＭＳ Ｐゴシック" charset="0"/>
              </a:rPr>
              <a:t>QUIZ TIME</a:t>
            </a:r>
          </a:p>
        </p:txBody>
      </p:sp>
      <p:sp>
        <p:nvSpPr>
          <p:cNvPr id="249858" name="Text Box 2"/>
          <p:cNvSpPr txBox="1">
            <a:spLocks noChangeArrowheads="1"/>
          </p:cNvSpPr>
          <p:nvPr/>
        </p:nvSpPr>
        <p:spPr bwMode="auto">
          <a:xfrm rot="-470442">
            <a:off x="990469" y="2950697"/>
            <a:ext cx="8695009" cy="523220"/>
          </a:xfrm>
          <a:prstGeom prst="rect">
            <a:avLst/>
          </a:prstGeom>
          <a:solidFill>
            <a:srgbClr val="FFFF66"/>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800">
                <a:solidFill>
                  <a:schemeClr val="tx1"/>
                </a:solidFill>
                <a:latin typeface="Comic Sans MS" charset="0"/>
                <a:ea typeface="ＭＳ Ｐゴシック" charset="0"/>
                <a:cs typeface="ＭＳ Ｐゴシック" charset="0"/>
              </a:defRPr>
            </a:lvl1pPr>
            <a:lvl2pPr marL="742950" indent="-285750" eaLnBrk="0" hangingPunct="0">
              <a:defRPr sz="2800">
                <a:solidFill>
                  <a:schemeClr val="tx1"/>
                </a:solidFill>
                <a:latin typeface="Comic Sans MS" charset="0"/>
                <a:ea typeface="ＭＳ Ｐゴシック" charset="0"/>
              </a:defRPr>
            </a:lvl2pPr>
            <a:lvl3pPr marL="1143000" indent="-228600" eaLnBrk="0" hangingPunct="0">
              <a:defRPr sz="2800">
                <a:solidFill>
                  <a:schemeClr val="tx1"/>
                </a:solidFill>
                <a:latin typeface="Comic Sans MS" charset="0"/>
                <a:ea typeface="ＭＳ Ｐゴシック" charset="0"/>
              </a:defRPr>
            </a:lvl3pPr>
            <a:lvl4pPr marL="1600200" indent="-228600" eaLnBrk="0" hangingPunct="0">
              <a:defRPr sz="2800">
                <a:solidFill>
                  <a:schemeClr val="tx1"/>
                </a:solidFill>
                <a:latin typeface="Comic Sans MS" charset="0"/>
                <a:ea typeface="ＭＳ Ｐゴシック" charset="0"/>
              </a:defRPr>
            </a:lvl4pPr>
            <a:lvl5pPr marL="2057400" indent="-228600" eaLnBrk="0" hangingPunct="0">
              <a:defRPr sz="28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8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8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8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800">
                <a:solidFill>
                  <a:schemeClr val="tx1"/>
                </a:solidFill>
                <a:latin typeface="Comic Sans MS" charset="0"/>
                <a:ea typeface="ＭＳ Ｐゴシック" charset="0"/>
              </a:defRPr>
            </a:lvl9pPr>
          </a:lstStyle>
          <a:p>
            <a:pPr eaLnBrk="1" hangingPunct="1"/>
            <a:r>
              <a:rPr lang="en-US" b="1">
                <a:solidFill>
                  <a:srgbClr val="FF3300"/>
                </a:solidFill>
              </a:rPr>
              <a:t>Jawaban yang benar: ”</a:t>
            </a:r>
            <a:r>
              <a:rPr lang="en-US" altLang="ja-JP" b="1">
                <a:solidFill>
                  <a:srgbClr val="FF3300"/>
                </a:solidFill>
              </a:rPr>
              <a:t>Saya tidak tahu”          </a:t>
            </a:r>
            <a:endParaRPr lang="en-US" b="1">
              <a:solidFill>
                <a:srgbClr val="FF3300"/>
              </a:solidFill>
            </a:endParaRPr>
          </a:p>
        </p:txBody>
      </p:sp>
      <p:pic>
        <p:nvPicPr>
          <p:cNvPr id="159748" name="Picture 3" descr="question-marks-3">
            <a:hlinkClick r:id="rId7"/>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0" y="0"/>
            <a:ext cx="2414588"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9749" name="WordArt 4"/>
          <p:cNvSpPr>
            <a:spLocks noChangeArrowheads="1" noChangeShapeType="1" noTextEdit="1"/>
          </p:cNvSpPr>
          <p:nvPr/>
        </p:nvSpPr>
        <p:spPr bwMode="auto">
          <a:xfrm>
            <a:off x="3124200" y="0"/>
            <a:ext cx="4664075" cy="1600200"/>
          </a:xfrm>
          <a:prstGeom prst="rect">
            <a:avLst/>
          </a:prstGeom>
        </p:spPr>
        <p:txBody>
          <a:bodyPr wrap="none" fromWordArt="1">
            <a:prstTxWarp prst="textPlain">
              <a:avLst>
                <a:gd name="adj" fmla="val 50000"/>
              </a:avLst>
            </a:prstTxWarp>
          </a:bodyPr>
          <a:lstStyle/>
          <a:p>
            <a:pPr algn="ctr"/>
            <a:r>
              <a:rPr lang="en-US" sz="3600" kern="10">
                <a:ln w="19050" cap="sq">
                  <a:solidFill>
                    <a:srgbClr val="99CCFF"/>
                  </a:solidFill>
                  <a:round/>
                  <a:headEnd type="none" w="sm" len="sm"/>
                  <a:tailEnd type="none" w="sm" len="sm"/>
                </a:ln>
                <a:solidFill>
                  <a:srgbClr val="0066CC"/>
                </a:solidFill>
                <a:effectLst>
                  <a:outerShdw blurRad="63500" dist="38099" dir="2700000" algn="ctr" rotWithShape="0">
                    <a:srgbClr val="990000">
                      <a:alpha val="74997"/>
                    </a:srgbClr>
                  </a:outerShdw>
                </a:effectLst>
                <a:latin typeface="Impact"/>
                <a:ea typeface="Impact"/>
                <a:cs typeface="Impact"/>
              </a:rPr>
              <a:t>Waktu Kuis</a:t>
            </a:r>
          </a:p>
        </p:txBody>
      </p:sp>
      <p:sp>
        <p:nvSpPr>
          <p:cNvPr id="249861" name="Text Box 5"/>
          <p:cNvSpPr txBox="1">
            <a:spLocks noChangeArrowheads="1"/>
          </p:cNvSpPr>
          <p:nvPr/>
        </p:nvSpPr>
        <p:spPr bwMode="auto">
          <a:xfrm>
            <a:off x="3276600" y="1828800"/>
            <a:ext cx="450215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800">
                <a:solidFill>
                  <a:schemeClr val="tx1"/>
                </a:solidFill>
                <a:latin typeface="Comic Sans MS" charset="0"/>
                <a:ea typeface="ＭＳ Ｐゴシック" charset="0"/>
                <a:cs typeface="ＭＳ Ｐゴシック" charset="0"/>
              </a:defRPr>
            </a:lvl1pPr>
            <a:lvl2pPr marL="742950" indent="-285750" eaLnBrk="0" hangingPunct="0">
              <a:defRPr sz="2800">
                <a:solidFill>
                  <a:schemeClr val="tx1"/>
                </a:solidFill>
                <a:latin typeface="Comic Sans MS" charset="0"/>
                <a:ea typeface="ＭＳ Ｐゴシック" charset="0"/>
              </a:defRPr>
            </a:lvl2pPr>
            <a:lvl3pPr marL="1143000" indent="-228600" eaLnBrk="0" hangingPunct="0">
              <a:defRPr sz="2800">
                <a:solidFill>
                  <a:schemeClr val="tx1"/>
                </a:solidFill>
                <a:latin typeface="Comic Sans MS" charset="0"/>
                <a:ea typeface="ＭＳ Ｐゴシック" charset="0"/>
              </a:defRPr>
            </a:lvl3pPr>
            <a:lvl4pPr marL="1600200" indent="-228600" eaLnBrk="0" hangingPunct="0">
              <a:defRPr sz="2800">
                <a:solidFill>
                  <a:schemeClr val="tx1"/>
                </a:solidFill>
                <a:latin typeface="Comic Sans MS" charset="0"/>
                <a:ea typeface="ＭＳ Ｐゴシック" charset="0"/>
              </a:defRPr>
            </a:lvl4pPr>
            <a:lvl5pPr marL="2057400" indent="-228600" eaLnBrk="0" hangingPunct="0">
              <a:defRPr sz="28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8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8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8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800">
                <a:solidFill>
                  <a:schemeClr val="tx1"/>
                </a:solidFill>
                <a:latin typeface="Comic Sans MS" charset="0"/>
                <a:ea typeface="ＭＳ Ｐゴシック" charset="0"/>
              </a:defRPr>
            </a:lvl9pPr>
          </a:lstStyle>
          <a:p>
            <a:pPr algn="ctr" eaLnBrk="1" hangingPunct="1"/>
            <a:r>
              <a:rPr lang="en-US" b="1"/>
              <a:t>Apa nama dari dua mata-mata?</a:t>
            </a:r>
          </a:p>
        </p:txBody>
      </p:sp>
      <p:sp>
        <p:nvSpPr>
          <p:cNvPr id="249862" name="AutoShape 6"/>
          <p:cNvSpPr>
            <a:spLocks noChangeArrowheads="1"/>
          </p:cNvSpPr>
          <p:nvPr/>
        </p:nvSpPr>
        <p:spPr bwMode="auto">
          <a:xfrm>
            <a:off x="8077200" y="2438400"/>
            <a:ext cx="685800" cy="685800"/>
          </a:xfrm>
          <a:prstGeom prst="smileyFace">
            <a:avLst>
              <a:gd name="adj" fmla="val 4653"/>
            </a:avLst>
          </a:prstGeom>
          <a:solidFill>
            <a:srgbClr val="FF00FF"/>
          </a:solidFill>
          <a:ln w="12700" cap="sq">
            <a:solidFill>
              <a:schemeClr val="tx1"/>
            </a:solidFill>
            <a:round/>
            <a:headEnd type="none" w="sm" len="sm"/>
            <a:tailEnd type="none" w="sm" len="sm"/>
          </a:ln>
        </p:spPr>
        <p:txBody>
          <a:bodyPr wrap="none" anchor="ctr"/>
          <a:lstStyle/>
          <a:p>
            <a:endParaRPr lang="en-US"/>
          </a:p>
        </p:txBody>
      </p:sp>
      <p:sp>
        <p:nvSpPr>
          <p:cNvPr id="249863" name="Text Box 7"/>
          <p:cNvSpPr txBox="1">
            <a:spLocks noChangeArrowheads="1"/>
          </p:cNvSpPr>
          <p:nvPr/>
        </p:nvSpPr>
        <p:spPr bwMode="auto">
          <a:xfrm>
            <a:off x="533400" y="3962400"/>
            <a:ext cx="450215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800">
                <a:solidFill>
                  <a:schemeClr val="tx1"/>
                </a:solidFill>
                <a:latin typeface="Comic Sans MS" charset="0"/>
                <a:ea typeface="ＭＳ Ｐゴシック" charset="0"/>
                <a:cs typeface="ＭＳ Ｐゴシック" charset="0"/>
              </a:defRPr>
            </a:lvl1pPr>
            <a:lvl2pPr marL="742950" indent="-285750" eaLnBrk="0" hangingPunct="0">
              <a:defRPr sz="2800">
                <a:solidFill>
                  <a:schemeClr val="tx1"/>
                </a:solidFill>
                <a:latin typeface="Comic Sans MS" charset="0"/>
                <a:ea typeface="ＭＳ Ｐゴシック" charset="0"/>
              </a:defRPr>
            </a:lvl2pPr>
            <a:lvl3pPr marL="1143000" indent="-228600" eaLnBrk="0" hangingPunct="0">
              <a:defRPr sz="2800">
                <a:solidFill>
                  <a:schemeClr val="tx1"/>
                </a:solidFill>
                <a:latin typeface="Comic Sans MS" charset="0"/>
                <a:ea typeface="ＭＳ Ｐゴシック" charset="0"/>
              </a:defRPr>
            </a:lvl3pPr>
            <a:lvl4pPr marL="1600200" indent="-228600" eaLnBrk="0" hangingPunct="0">
              <a:defRPr sz="2800">
                <a:solidFill>
                  <a:schemeClr val="tx1"/>
                </a:solidFill>
                <a:latin typeface="Comic Sans MS" charset="0"/>
                <a:ea typeface="ＭＳ Ｐゴシック" charset="0"/>
              </a:defRPr>
            </a:lvl4pPr>
            <a:lvl5pPr marL="2057400" indent="-228600" eaLnBrk="0" hangingPunct="0">
              <a:defRPr sz="28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8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8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8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800">
                <a:solidFill>
                  <a:schemeClr val="tx1"/>
                </a:solidFill>
                <a:latin typeface="Comic Sans MS" charset="0"/>
                <a:ea typeface="ＭＳ Ｐゴシック" charset="0"/>
              </a:defRPr>
            </a:lvl9pPr>
          </a:lstStyle>
          <a:p>
            <a:pPr algn="ctr" eaLnBrk="1" hangingPunct="1"/>
            <a:r>
              <a:rPr lang="en-US" b="1"/>
              <a:t>Dimana batu-batu dibentuk? Gilgal / Gibeat</a:t>
            </a:r>
          </a:p>
        </p:txBody>
      </p:sp>
      <p:sp>
        <p:nvSpPr>
          <p:cNvPr id="249864" name="Text Box 8"/>
          <p:cNvSpPr txBox="1">
            <a:spLocks noChangeArrowheads="1"/>
          </p:cNvSpPr>
          <p:nvPr/>
        </p:nvSpPr>
        <p:spPr bwMode="auto">
          <a:xfrm rot="-1678930">
            <a:off x="4206875" y="4719638"/>
            <a:ext cx="1512888" cy="587375"/>
          </a:xfrm>
          <a:prstGeom prst="rect">
            <a:avLst/>
          </a:prstGeom>
          <a:solidFill>
            <a:srgbClr val="FFFF66"/>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800">
                <a:solidFill>
                  <a:schemeClr val="tx1"/>
                </a:solidFill>
                <a:latin typeface="Comic Sans MS" charset="0"/>
                <a:ea typeface="ＭＳ Ｐゴシック" charset="0"/>
                <a:cs typeface="ＭＳ Ｐゴシック" charset="0"/>
              </a:defRPr>
            </a:lvl1pPr>
            <a:lvl2pPr marL="742950" indent="-285750" eaLnBrk="0" hangingPunct="0">
              <a:defRPr sz="2800">
                <a:solidFill>
                  <a:schemeClr val="tx1"/>
                </a:solidFill>
                <a:latin typeface="Comic Sans MS" charset="0"/>
                <a:ea typeface="ＭＳ Ｐゴシック" charset="0"/>
              </a:defRPr>
            </a:lvl2pPr>
            <a:lvl3pPr marL="1143000" indent="-228600" eaLnBrk="0" hangingPunct="0">
              <a:defRPr sz="2800">
                <a:solidFill>
                  <a:schemeClr val="tx1"/>
                </a:solidFill>
                <a:latin typeface="Comic Sans MS" charset="0"/>
                <a:ea typeface="ＭＳ Ｐゴシック" charset="0"/>
              </a:defRPr>
            </a:lvl3pPr>
            <a:lvl4pPr marL="1600200" indent="-228600" eaLnBrk="0" hangingPunct="0">
              <a:defRPr sz="2800">
                <a:solidFill>
                  <a:schemeClr val="tx1"/>
                </a:solidFill>
                <a:latin typeface="Comic Sans MS" charset="0"/>
                <a:ea typeface="ＭＳ Ｐゴシック" charset="0"/>
              </a:defRPr>
            </a:lvl4pPr>
            <a:lvl5pPr marL="2057400" indent="-228600" eaLnBrk="0" hangingPunct="0">
              <a:defRPr sz="28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8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8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8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800">
                <a:solidFill>
                  <a:schemeClr val="tx1"/>
                </a:solidFill>
                <a:latin typeface="Comic Sans MS" charset="0"/>
                <a:ea typeface="ＭＳ Ｐゴシック" charset="0"/>
              </a:defRPr>
            </a:lvl9pPr>
          </a:lstStyle>
          <a:p>
            <a:pPr eaLnBrk="1" hangingPunct="1"/>
            <a:r>
              <a:rPr lang="en-US" b="1">
                <a:solidFill>
                  <a:srgbClr val="FF3300"/>
                </a:solidFill>
              </a:rPr>
              <a:t>GILGAL</a:t>
            </a:r>
          </a:p>
        </p:txBody>
      </p:sp>
      <p:sp>
        <p:nvSpPr>
          <p:cNvPr id="249865" name="Text Box 9"/>
          <p:cNvSpPr txBox="1">
            <a:spLocks noChangeArrowheads="1"/>
          </p:cNvSpPr>
          <p:nvPr/>
        </p:nvSpPr>
        <p:spPr bwMode="auto">
          <a:xfrm>
            <a:off x="4718050" y="5226050"/>
            <a:ext cx="450215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800">
                <a:solidFill>
                  <a:schemeClr val="tx1"/>
                </a:solidFill>
                <a:latin typeface="Comic Sans MS" charset="0"/>
                <a:ea typeface="ＭＳ Ｐゴシック" charset="0"/>
                <a:cs typeface="ＭＳ Ｐゴシック" charset="0"/>
              </a:defRPr>
            </a:lvl1pPr>
            <a:lvl2pPr marL="742950" indent="-285750" eaLnBrk="0" hangingPunct="0">
              <a:defRPr sz="2800">
                <a:solidFill>
                  <a:schemeClr val="tx1"/>
                </a:solidFill>
                <a:latin typeface="Comic Sans MS" charset="0"/>
                <a:ea typeface="ＭＳ Ｐゴシック" charset="0"/>
              </a:defRPr>
            </a:lvl2pPr>
            <a:lvl3pPr marL="1143000" indent="-228600" eaLnBrk="0" hangingPunct="0">
              <a:defRPr sz="2800">
                <a:solidFill>
                  <a:schemeClr val="tx1"/>
                </a:solidFill>
                <a:latin typeface="Comic Sans MS" charset="0"/>
                <a:ea typeface="ＭＳ Ｐゴシック" charset="0"/>
              </a:defRPr>
            </a:lvl3pPr>
            <a:lvl4pPr marL="1600200" indent="-228600" eaLnBrk="0" hangingPunct="0">
              <a:defRPr sz="2800">
                <a:solidFill>
                  <a:schemeClr val="tx1"/>
                </a:solidFill>
                <a:latin typeface="Comic Sans MS" charset="0"/>
                <a:ea typeface="ＭＳ Ｐゴシック" charset="0"/>
              </a:defRPr>
            </a:lvl4pPr>
            <a:lvl5pPr marL="2057400" indent="-228600" eaLnBrk="0" hangingPunct="0">
              <a:defRPr sz="28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8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8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8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800">
                <a:solidFill>
                  <a:schemeClr val="tx1"/>
                </a:solidFill>
                <a:latin typeface="Comic Sans MS" charset="0"/>
                <a:ea typeface="ＭＳ Ｐゴシック" charset="0"/>
              </a:defRPr>
            </a:lvl9pPr>
          </a:lstStyle>
          <a:p>
            <a:pPr algn="ctr" eaLnBrk="1" hangingPunct="1"/>
            <a:r>
              <a:rPr lang="en-US" b="1"/>
              <a:t>Nama suku di sebelah timur sungai Yordan</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49861"/>
                                        </p:tgtEl>
                                        <p:attrNameLst>
                                          <p:attrName>style.visibility</p:attrName>
                                        </p:attrNameLst>
                                      </p:cBhvr>
                                      <p:to>
                                        <p:strVal val="visible"/>
                                      </p:to>
                                    </p:set>
                                    <p:animEffect transition="in" filter="box(in)">
                                      <p:cBhvr>
                                        <p:cTn id="7" dur="500"/>
                                        <p:tgtEl>
                                          <p:spTgt spid="249861"/>
                                        </p:tgtEl>
                                      </p:cBhvr>
                                    </p:animEffect>
                                  </p:childTnLst>
                                  <p:subTnLst>
                                    <p:audio>
                                      <p:cMediaNode>
                                        <p:cTn display="0" masterRel="sameClick">
                                          <p:stCondLst>
                                            <p:cond evt="begin" delay="0">
                                              <p:tn val="5"/>
                                            </p:cond>
                                          </p:stCondLst>
                                          <p:endCondLst>
                                            <p:cond evt="onStopAudio" delay="0">
                                              <p:tgtEl>
                                                <p:sldTgt/>
                                              </p:tgtEl>
                                            </p:cond>
                                          </p:endCondLst>
                                        </p:cTn>
                                        <p:tgtEl>
                                          <p:sndTgt r:embed="rId2" name="camera.wav"/>
                                        </p:tgtEl>
                                      </p:cMediaNode>
                                    </p:audio>
                                  </p:sub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249858"/>
                                        </p:tgtEl>
                                        <p:attrNameLst>
                                          <p:attrName>style.visibility</p:attrName>
                                        </p:attrNameLst>
                                      </p:cBhvr>
                                      <p:to>
                                        <p:strVal val="visible"/>
                                      </p:to>
                                    </p:set>
                                    <p:animEffect transition="in" filter="box(in)">
                                      <p:cBhvr>
                                        <p:cTn id="12" dur="500"/>
                                        <p:tgtEl>
                                          <p:spTgt spid="249858"/>
                                        </p:tgtEl>
                                      </p:cBhvr>
                                    </p:animEffect>
                                  </p:childTnLst>
                                  <p:subTnLst>
                                    <p:audio>
                                      <p:cMediaNode>
                                        <p:cTn display="0" masterRel="sameClick">
                                          <p:stCondLst>
                                            <p:cond evt="begin" delay="0">
                                              <p:tn val="10"/>
                                            </p:cond>
                                          </p:stCondLst>
                                          <p:endCondLst>
                                            <p:cond evt="onStopAudio" delay="0">
                                              <p:tgtEl>
                                                <p:sldTgt/>
                                              </p:tgtEl>
                                            </p:cond>
                                          </p:endCondLst>
                                        </p:cTn>
                                        <p:tgtEl>
                                          <p:sndTgt r:embed="rId3" name="applause.wav"/>
                                        </p:tgtEl>
                                      </p:cMediaNode>
                                    </p:audio>
                                  </p:subTnLst>
                                </p:cTn>
                              </p:par>
                              <p:par>
                                <p:cTn id="13" presetID="4" presetClass="entr" presetSubtype="16" fill="hold" grpId="0" nodeType="withEffect">
                                  <p:stCondLst>
                                    <p:cond delay="0"/>
                                  </p:stCondLst>
                                  <p:childTnLst>
                                    <p:set>
                                      <p:cBhvr>
                                        <p:cTn id="14" dur="1" fill="hold">
                                          <p:stCondLst>
                                            <p:cond delay="0"/>
                                          </p:stCondLst>
                                        </p:cTn>
                                        <p:tgtEl>
                                          <p:spTgt spid="249862"/>
                                        </p:tgtEl>
                                        <p:attrNameLst>
                                          <p:attrName>style.visibility</p:attrName>
                                        </p:attrNameLst>
                                      </p:cBhvr>
                                      <p:to>
                                        <p:strVal val="visible"/>
                                      </p:to>
                                    </p:set>
                                    <p:animEffect transition="in" filter="box(in)">
                                      <p:cBhvr>
                                        <p:cTn id="15" dur="500"/>
                                        <p:tgtEl>
                                          <p:spTgt spid="249862"/>
                                        </p:tgtEl>
                                      </p:cBhvr>
                                    </p:animEffect>
                                  </p:childTnLst>
                                  <p:subTnLst>
                                    <p:audio>
                                      <p:cMediaNode>
                                        <p:cTn display="0" masterRel="sameClick">
                                          <p:stCondLst>
                                            <p:cond evt="begin" delay="0">
                                              <p:tn val="13"/>
                                            </p:cond>
                                          </p:stCondLst>
                                          <p:endCondLst>
                                            <p:cond evt="onStopAudio" delay="0">
                                              <p:tgtEl>
                                                <p:sldTgt/>
                                              </p:tgtEl>
                                            </p:cond>
                                          </p:endCondLst>
                                        </p:cTn>
                                        <p:tgtEl>
                                          <p:sndTgt r:embed="rId3" name="applause.wav"/>
                                        </p:tgtEl>
                                      </p:cMediaNode>
                                    </p:audio>
                                  </p:subTnLst>
                                </p:cTn>
                              </p:par>
                            </p:childTnLst>
                          </p:cTn>
                        </p:par>
                      </p:childTnLst>
                    </p:cTn>
                  </p:par>
                  <p:par>
                    <p:cTn id="16" fill="hold" nodeType="clickPar">
                      <p:stCondLst>
                        <p:cond delay="indefinite"/>
                      </p:stCondLst>
                      <p:childTnLst>
                        <p:par>
                          <p:cTn id="17" fill="hold" nodeType="withGroup">
                            <p:stCondLst>
                              <p:cond delay="0"/>
                            </p:stCondLst>
                            <p:childTnLst>
                              <p:par>
                                <p:cTn id="18" presetID="12" presetClass="entr" presetSubtype="4" fill="hold" grpId="0" nodeType="clickEffect">
                                  <p:stCondLst>
                                    <p:cond delay="0"/>
                                  </p:stCondLst>
                                  <p:childTnLst>
                                    <p:set>
                                      <p:cBhvr>
                                        <p:cTn id="19" dur="1" fill="hold">
                                          <p:stCondLst>
                                            <p:cond delay="0"/>
                                          </p:stCondLst>
                                        </p:cTn>
                                        <p:tgtEl>
                                          <p:spTgt spid="249863"/>
                                        </p:tgtEl>
                                        <p:attrNameLst>
                                          <p:attrName>style.visibility</p:attrName>
                                        </p:attrNameLst>
                                      </p:cBhvr>
                                      <p:to>
                                        <p:strVal val="visible"/>
                                      </p:to>
                                    </p:set>
                                    <p:animEffect transition="in" filter="slide(fromBottom)">
                                      <p:cBhvr>
                                        <p:cTn id="20" dur="500"/>
                                        <p:tgtEl>
                                          <p:spTgt spid="249863"/>
                                        </p:tgtEl>
                                      </p:cBhvr>
                                    </p:animEffect>
                                  </p:childTnLst>
                                  <p:subTnLst>
                                    <p:audio>
                                      <p:cMediaNode>
                                        <p:cTn display="0" masterRel="sameClick">
                                          <p:stCondLst>
                                            <p:cond evt="begin" delay="0">
                                              <p:tn val="18"/>
                                            </p:cond>
                                          </p:stCondLst>
                                          <p:endCondLst>
                                            <p:cond evt="onStopAudio" delay="0">
                                              <p:tgtEl>
                                                <p:sldTgt/>
                                              </p:tgtEl>
                                            </p:cond>
                                          </p:endCondLst>
                                        </p:cTn>
                                        <p:tgtEl>
                                          <p:sndTgt r:embed="rId4" name="projctor.wav"/>
                                        </p:tgtEl>
                                      </p:cMediaNode>
                                    </p:audio>
                                  </p:subTnLst>
                                </p:cTn>
                              </p:par>
                            </p:childTnLst>
                          </p:cTn>
                        </p:par>
                      </p:childTnLst>
                    </p:cTn>
                  </p:par>
                  <p:par>
                    <p:cTn id="21" fill="hold" nodeType="clickPar">
                      <p:stCondLst>
                        <p:cond delay="indefinite"/>
                      </p:stCondLst>
                      <p:childTnLst>
                        <p:par>
                          <p:cTn id="22" fill="hold" nodeType="withGroup">
                            <p:stCondLst>
                              <p:cond delay="0"/>
                            </p:stCondLst>
                            <p:childTnLst>
                              <p:par>
                                <p:cTn id="23" presetID="4" presetClass="entr" presetSubtype="16" fill="hold" grpId="0" nodeType="clickEffect">
                                  <p:stCondLst>
                                    <p:cond delay="0"/>
                                  </p:stCondLst>
                                  <p:childTnLst>
                                    <p:set>
                                      <p:cBhvr>
                                        <p:cTn id="24" dur="1" fill="hold">
                                          <p:stCondLst>
                                            <p:cond delay="0"/>
                                          </p:stCondLst>
                                        </p:cTn>
                                        <p:tgtEl>
                                          <p:spTgt spid="249864"/>
                                        </p:tgtEl>
                                        <p:attrNameLst>
                                          <p:attrName>style.visibility</p:attrName>
                                        </p:attrNameLst>
                                      </p:cBhvr>
                                      <p:to>
                                        <p:strVal val="visible"/>
                                      </p:to>
                                    </p:set>
                                    <p:animEffect transition="in" filter="box(in)">
                                      <p:cBhvr>
                                        <p:cTn id="25" dur="500"/>
                                        <p:tgtEl>
                                          <p:spTgt spid="249864"/>
                                        </p:tgtEl>
                                      </p:cBhvr>
                                    </p:animEffect>
                                  </p:childTnLst>
                                  <p:subTnLst>
                                    <p:audio>
                                      <p:cMediaNode>
                                        <p:cTn display="0" masterRel="sameClick">
                                          <p:stCondLst>
                                            <p:cond evt="begin" delay="0">
                                              <p:tn val="23"/>
                                            </p:cond>
                                          </p:stCondLst>
                                          <p:endCondLst>
                                            <p:cond evt="onStopAudio" delay="0">
                                              <p:tgtEl>
                                                <p:sldTgt/>
                                              </p:tgtEl>
                                            </p:cond>
                                          </p:endCondLst>
                                        </p:cTn>
                                        <p:tgtEl>
                                          <p:sndTgt r:embed="rId5" name="drumroll.wav"/>
                                        </p:tgtEl>
                                      </p:cMediaNode>
                                    </p:audio>
                                  </p:subTnLst>
                                </p:cTn>
                              </p:par>
                            </p:childTnLst>
                          </p:cTn>
                        </p:par>
                      </p:childTnLst>
                    </p:cTn>
                  </p:par>
                  <p:par>
                    <p:cTn id="26" fill="hold" nodeType="clickPar">
                      <p:stCondLst>
                        <p:cond delay="indefinite"/>
                      </p:stCondLst>
                      <p:childTnLst>
                        <p:par>
                          <p:cTn id="27" fill="hold" nodeType="withGroup">
                            <p:stCondLst>
                              <p:cond delay="0"/>
                            </p:stCondLst>
                            <p:childTnLst>
                              <p:par>
                                <p:cTn id="28" presetID="13" presetClass="entr" presetSubtype="16" fill="hold" grpId="0" nodeType="clickEffect">
                                  <p:stCondLst>
                                    <p:cond delay="0"/>
                                  </p:stCondLst>
                                  <p:childTnLst>
                                    <p:set>
                                      <p:cBhvr>
                                        <p:cTn id="29" dur="1" fill="hold">
                                          <p:stCondLst>
                                            <p:cond delay="0"/>
                                          </p:stCondLst>
                                        </p:cTn>
                                        <p:tgtEl>
                                          <p:spTgt spid="249865"/>
                                        </p:tgtEl>
                                        <p:attrNameLst>
                                          <p:attrName>style.visibility</p:attrName>
                                        </p:attrNameLst>
                                      </p:cBhvr>
                                      <p:to>
                                        <p:strVal val="visible"/>
                                      </p:to>
                                    </p:set>
                                    <p:animEffect transition="in" filter="plus(in)">
                                      <p:cBhvr>
                                        <p:cTn id="30" dur="2000"/>
                                        <p:tgtEl>
                                          <p:spTgt spid="249865"/>
                                        </p:tgtEl>
                                      </p:cBhvr>
                                    </p:animEffect>
                                  </p:childTnLst>
                                  <p:subTnLst>
                                    <p:audio>
                                      <p:cMediaNode>
                                        <p:cTn display="0" masterRel="sameClick">
                                          <p:stCondLst>
                                            <p:cond evt="begin" delay="0">
                                              <p:tn val="28"/>
                                            </p:cond>
                                          </p:stCondLst>
                                          <p:endCondLst>
                                            <p:cond evt="onStopAudio" delay="0">
                                              <p:tgtEl>
                                                <p:sldTgt/>
                                              </p:tgtEl>
                                            </p:cond>
                                          </p:endCondLst>
                                        </p:cTn>
                                        <p:tgtEl>
                                          <p:sndTgt r:embed="rId6"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9858" grpId="0" animBg="1"/>
      <p:bldP spid="249861" grpId="0"/>
      <p:bldP spid="249862" grpId="0" animBg="1"/>
      <p:bldP spid="249863" grpId="0"/>
      <p:bldP spid="249864" grpId="0" animBg="1"/>
      <p:bldP spid="24986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Text Box 2"/>
          <p:cNvSpPr txBox="1">
            <a:spLocks noChangeArrowheads="1"/>
          </p:cNvSpPr>
          <p:nvPr/>
        </p:nvSpPr>
        <p:spPr bwMode="auto">
          <a:xfrm>
            <a:off x="8658225" y="6403975"/>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eaLnBrk="0" hangingPunct="0">
              <a:defRPr sz="2800">
                <a:solidFill>
                  <a:schemeClr val="tx1"/>
                </a:solidFill>
                <a:latin typeface="Comic Sans MS" charset="0"/>
                <a:ea typeface="ＭＳ Ｐゴシック" charset="0"/>
                <a:cs typeface="ＭＳ Ｐゴシック" charset="0"/>
              </a:defRPr>
            </a:lvl1pPr>
            <a:lvl2pPr marL="742950" indent="-285750" eaLnBrk="0" hangingPunct="0">
              <a:defRPr sz="2800">
                <a:solidFill>
                  <a:schemeClr val="tx1"/>
                </a:solidFill>
                <a:latin typeface="Comic Sans MS" charset="0"/>
                <a:ea typeface="ＭＳ Ｐゴシック" charset="0"/>
              </a:defRPr>
            </a:lvl2pPr>
            <a:lvl3pPr marL="1143000" indent="-228600" eaLnBrk="0" hangingPunct="0">
              <a:defRPr sz="2800">
                <a:solidFill>
                  <a:schemeClr val="tx1"/>
                </a:solidFill>
                <a:latin typeface="Comic Sans MS" charset="0"/>
                <a:ea typeface="ＭＳ Ｐゴシック" charset="0"/>
              </a:defRPr>
            </a:lvl3pPr>
            <a:lvl4pPr marL="1600200" indent="-228600" eaLnBrk="0" hangingPunct="0">
              <a:defRPr sz="2800">
                <a:solidFill>
                  <a:schemeClr val="tx1"/>
                </a:solidFill>
                <a:latin typeface="Comic Sans MS" charset="0"/>
                <a:ea typeface="ＭＳ Ｐゴシック" charset="0"/>
              </a:defRPr>
            </a:lvl4pPr>
            <a:lvl5pPr marL="2057400" indent="-228600" eaLnBrk="0" hangingPunct="0">
              <a:defRPr sz="28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8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8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8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800">
                <a:solidFill>
                  <a:schemeClr val="tx1"/>
                </a:solidFill>
                <a:latin typeface="Comic Sans MS" charset="0"/>
                <a:ea typeface="ＭＳ Ｐゴシック" charset="0"/>
              </a:defRPr>
            </a:lvl9pPr>
          </a:lstStyle>
          <a:p>
            <a:pPr algn="ctr">
              <a:spcBef>
                <a:spcPct val="50000"/>
              </a:spcBef>
            </a:pPr>
            <a:endParaRPr lang="zh-CN" altLang="en-US" sz="2000">
              <a:solidFill>
                <a:srgbClr val="FFFFFF"/>
              </a:solidFill>
              <a:latin typeface="Arial" charset="0"/>
            </a:endParaRPr>
          </a:p>
        </p:txBody>
      </p:sp>
      <p:sp>
        <p:nvSpPr>
          <p:cNvPr id="2485251" name="Rectangle 3"/>
          <p:cNvSpPr>
            <a:spLocks noChangeArrowheads="1"/>
          </p:cNvSpPr>
          <p:nvPr/>
        </p:nvSpPr>
        <p:spPr bwMode="auto">
          <a:xfrm>
            <a:off x="8091488" y="6534150"/>
            <a:ext cx="339725" cy="244475"/>
          </a:xfrm>
          <a:prstGeom prst="rect">
            <a:avLst/>
          </a:prstGeom>
          <a:noFill/>
          <a:ln w="12700">
            <a:noFill/>
            <a:miter lim="800000"/>
            <a:headEnd/>
            <a:tailEnd/>
          </a:ln>
          <a:effectLst/>
        </p:spPr>
        <p:txBody>
          <a:bodyPr wrap="none" anchor="ctr">
            <a:spAutoFit/>
          </a:bodyPr>
          <a:lstStyle/>
          <a:p>
            <a:pPr algn="ctr" eaLnBrk="0" hangingPunct="0">
              <a:defRPr/>
            </a:pPr>
            <a:r>
              <a:rPr lang="en-US" sz="1000" b="1">
                <a:solidFill>
                  <a:srgbClr val="FFFFFF"/>
                </a:solidFill>
                <a:effectLst>
                  <a:outerShdw blurRad="38100" dist="38100" dir="2700000" algn="tl">
                    <a:srgbClr val="000000"/>
                  </a:outerShdw>
                </a:effectLst>
              </a:rPr>
              <a:t>42</a:t>
            </a:r>
          </a:p>
        </p:txBody>
      </p:sp>
      <p:sp>
        <p:nvSpPr>
          <p:cNvPr id="179203" name="Text Box 4"/>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eaLnBrk="0" hangingPunct="0">
              <a:defRPr sz="2800">
                <a:solidFill>
                  <a:schemeClr val="tx1"/>
                </a:solidFill>
                <a:latin typeface="Comic Sans MS" charset="0"/>
                <a:ea typeface="ＭＳ Ｐゴシック" charset="0"/>
                <a:cs typeface="ＭＳ Ｐゴシック" charset="0"/>
              </a:defRPr>
            </a:lvl1pPr>
            <a:lvl2pPr marL="742950" indent="-285750" eaLnBrk="0" hangingPunct="0">
              <a:defRPr sz="2800">
                <a:solidFill>
                  <a:schemeClr val="tx1"/>
                </a:solidFill>
                <a:latin typeface="Comic Sans MS" charset="0"/>
                <a:ea typeface="ＭＳ Ｐゴシック" charset="0"/>
              </a:defRPr>
            </a:lvl2pPr>
            <a:lvl3pPr marL="1143000" indent="-228600" eaLnBrk="0" hangingPunct="0">
              <a:defRPr sz="2800">
                <a:solidFill>
                  <a:schemeClr val="tx1"/>
                </a:solidFill>
                <a:latin typeface="Comic Sans MS" charset="0"/>
                <a:ea typeface="ＭＳ Ｐゴシック" charset="0"/>
              </a:defRPr>
            </a:lvl3pPr>
            <a:lvl4pPr marL="1600200" indent="-228600" eaLnBrk="0" hangingPunct="0">
              <a:defRPr sz="2800">
                <a:solidFill>
                  <a:schemeClr val="tx1"/>
                </a:solidFill>
                <a:latin typeface="Comic Sans MS" charset="0"/>
                <a:ea typeface="ＭＳ Ｐゴシック" charset="0"/>
              </a:defRPr>
            </a:lvl4pPr>
            <a:lvl5pPr marL="2057400" indent="-228600" eaLnBrk="0" hangingPunct="0">
              <a:defRPr sz="28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8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8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8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800">
                <a:solidFill>
                  <a:schemeClr val="tx1"/>
                </a:solidFill>
                <a:latin typeface="Comic Sans MS" charset="0"/>
                <a:ea typeface="ＭＳ Ｐゴシック" charset="0"/>
              </a:defRPr>
            </a:lvl9pPr>
          </a:lstStyle>
          <a:p>
            <a:pPr algn="ctr">
              <a:spcBef>
                <a:spcPct val="50000"/>
              </a:spcBef>
            </a:pPr>
            <a:r>
              <a:rPr lang="en-US" altLang="zh-CN" sz="1200" b="1">
                <a:solidFill>
                  <a:srgbClr val="FFFFFF"/>
                </a:solidFill>
                <a:latin typeface="Arial" charset="0"/>
              </a:rPr>
              <a:t>Handbook pg. 26-29</a:t>
            </a:r>
          </a:p>
        </p:txBody>
      </p:sp>
      <p:pic>
        <p:nvPicPr>
          <p:cNvPr id="179204" name="Picture 5" descr="Jericho area aerial from northwest, tb q010703"/>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590550" y="550863"/>
            <a:ext cx="7958138" cy="5743575"/>
          </a:xfrm>
          <a:prstGeom prst="rect">
            <a:avLst/>
          </a:prstGeom>
          <a:noFill/>
          <a:ln w="762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2485254" name="Text Box 6"/>
          <p:cNvSpPr txBox="1">
            <a:spLocks noChangeArrowheads="1"/>
          </p:cNvSpPr>
          <p:nvPr/>
        </p:nvSpPr>
        <p:spPr bwMode="auto">
          <a:xfrm>
            <a:off x="3117850" y="4287838"/>
            <a:ext cx="3681413" cy="457200"/>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p>
            <a:pPr algn="ctr" eaLnBrk="0" hangingPunct="0">
              <a:spcBef>
                <a:spcPct val="50000"/>
              </a:spcBef>
              <a:defRPr/>
            </a:pPr>
            <a:r>
              <a:rPr lang="en-US" sz="2400" b="1" dirty="0" err="1">
                <a:solidFill>
                  <a:srgbClr val="FFD34A"/>
                </a:solidFill>
                <a:latin typeface="Comic Sans MS" pitchFamily="-112" charset="0"/>
                <a:ea typeface="ＭＳ Ｐゴシック" pitchFamily="-112" charset="-128"/>
                <a:cs typeface="ＭＳ Ｐゴシック" pitchFamily="-112" charset="-128"/>
              </a:rPr>
              <a:t>Yerikho</a:t>
            </a:r>
            <a:r>
              <a:rPr lang="en-US" sz="2400" b="1" dirty="0">
                <a:solidFill>
                  <a:srgbClr val="FFD34A"/>
                </a:solidFill>
                <a:latin typeface="Comic Sans MS" pitchFamily="-112" charset="0"/>
                <a:ea typeface="ＭＳ Ｐゴシック" pitchFamily="-112" charset="-128"/>
                <a:cs typeface="ＭＳ Ｐゴシック" pitchFamily="-112" charset="-128"/>
              </a:rPr>
              <a:t> </a:t>
            </a:r>
            <a:r>
              <a:rPr lang="en-US" sz="2400" b="1" dirty="0" err="1">
                <a:solidFill>
                  <a:srgbClr val="FFD34A"/>
                </a:solidFill>
                <a:latin typeface="Comic Sans MS" pitchFamily="-112" charset="0"/>
                <a:ea typeface="ＭＳ Ｐゴシック" pitchFamily="-112" charset="-128"/>
                <a:cs typeface="ＭＳ Ｐゴシック" pitchFamily="-112" charset="-128"/>
              </a:rPr>
              <a:t>Kuno</a:t>
            </a:r>
            <a:endParaRPr lang="en-US" sz="2400" b="1" dirty="0">
              <a:solidFill>
                <a:srgbClr val="FFD34A"/>
              </a:solidFill>
              <a:latin typeface="Comic Sans MS" pitchFamily="-112" charset="0"/>
              <a:ea typeface="ＭＳ Ｐゴシック" pitchFamily="-112" charset="-128"/>
              <a:cs typeface="ＭＳ Ｐゴシック" pitchFamily="-112" charset="-128"/>
            </a:endParaRPr>
          </a:p>
        </p:txBody>
      </p:sp>
      <p:sp>
        <p:nvSpPr>
          <p:cNvPr id="2485255" name="Text Box 7"/>
          <p:cNvSpPr txBox="1">
            <a:spLocks noChangeArrowheads="1"/>
          </p:cNvSpPr>
          <p:nvPr/>
        </p:nvSpPr>
        <p:spPr bwMode="auto">
          <a:xfrm>
            <a:off x="5000625" y="1074738"/>
            <a:ext cx="3421063" cy="457200"/>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p>
            <a:pPr algn="ctr" eaLnBrk="0" hangingPunct="0">
              <a:spcBef>
                <a:spcPct val="50000"/>
              </a:spcBef>
              <a:defRPr/>
            </a:pPr>
            <a:r>
              <a:rPr lang="en-US" sz="2400" b="1" dirty="0" err="1">
                <a:solidFill>
                  <a:srgbClr val="114FFB"/>
                </a:solidFill>
                <a:latin typeface="Comic Sans MS" pitchFamily="-112" charset="0"/>
                <a:ea typeface="ＭＳ Ｐゴシック" pitchFamily="-112" charset="-128"/>
                <a:cs typeface="ＭＳ Ｐゴシック" pitchFamily="-112" charset="-128"/>
              </a:rPr>
              <a:t>Laut</a:t>
            </a:r>
            <a:r>
              <a:rPr lang="en-US" sz="2400" b="1" dirty="0">
                <a:solidFill>
                  <a:srgbClr val="114FFB"/>
                </a:solidFill>
                <a:latin typeface="Comic Sans MS" pitchFamily="-112" charset="0"/>
                <a:ea typeface="ＭＳ Ｐゴシック" pitchFamily="-112" charset="-128"/>
                <a:cs typeface="ＭＳ Ｐゴシック" pitchFamily="-112" charset="-128"/>
              </a:rPr>
              <a:t> </a:t>
            </a:r>
            <a:r>
              <a:rPr lang="en-US" sz="2400" b="1" dirty="0" err="1">
                <a:solidFill>
                  <a:srgbClr val="114FFB"/>
                </a:solidFill>
                <a:latin typeface="Comic Sans MS" pitchFamily="-112" charset="0"/>
                <a:ea typeface="ＭＳ Ｐゴシック" pitchFamily="-112" charset="-128"/>
                <a:cs typeface="ＭＳ Ｐゴシック" pitchFamily="-112" charset="-128"/>
              </a:rPr>
              <a:t>Mati</a:t>
            </a:r>
            <a:endParaRPr lang="en-US" sz="2400" b="1" dirty="0">
              <a:solidFill>
                <a:srgbClr val="114FFB"/>
              </a:solidFill>
              <a:latin typeface="Comic Sans MS" pitchFamily="-112" charset="0"/>
              <a:ea typeface="ＭＳ Ｐゴシック" pitchFamily="-112" charset="-128"/>
              <a:cs typeface="ＭＳ Ｐゴシック" pitchFamily="-112" charset="-128"/>
            </a:endParaRPr>
          </a:p>
        </p:txBody>
      </p:sp>
      <p:sp>
        <p:nvSpPr>
          <p:cNvPr id="2485256" name="Text Box 8"/>
          <p:cNvSpPr txBox="1">
            <a:spLocks noChangeArrowheads="1"/>
          </p:cNvSpPr>
          <p:nvPr/>
        </p:nvSpPr>
        <p:spPr bwMode="auto">
          <a:xfrm>
            <a:off x="1446213" y="1490663"/>
            <a:ext cx="3421062" cy="457200"/>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p>
            <a:pPr eaLnBrk="0" hangingPunct="0">
              <a:spcBef>
                <a:spcPct val="50000"/>
              </a:spcBef>
              <a:defRPr/>
            </a:pPr>
            <a:r>
              <a:rPr lang="en-US" sz="2400" b="1" dirty="0">
                <a:solidFill>
                  <a:srgbClr val="114FFB"/>
                </a:solidFill>
                <a:latin typeface="Comic Sans MS" pitchFamily="-112" charset="0"/>
                <a:ea typeface="ＭＳ Ｐゴシック" pitchFamily="-112" charset="-128"/>
                <a:cs typeface="ＭＳ Ｐゴシック" pitchFamily="-112" charset="-128"/>
              </a:rPr>
              <a:t>Sungai </a:t>
            </a:r>
            <a:r>
              <a:rPr lang="en-US" sz="2400" b="1" dirty="0" err="1">
                <a:solidFill>
                  <a:srgbClr val="114FFB"/>
                </a:solidFill>
                <a:latin typeface="Comic Sans MS" pitchFamily="-112" charset="0"/>
                <a:ea typeface="ＭＳ Ｐゴシック" pitchFamily="-112" charset="-128"/>
                <a:cs typeface="ＭＳ Ｐゴシック" pitchFamily="-112" charset="-128"/>
              </a:rPr>
              <a:t>Yordan</a:t>
            </a:r>
            <a:endParaRPr lang="en-US" sz="2400" b="1" dirty="0">
              <a:solidFill>
                <a:srgbClr val="114FFB"/>
              </a:solidFill>
              <a:latin typeface="Comic Sans MS" pitchFamily="-112" charset="0"/>
              <a:ea typeface="ＭＳ Ｐゴシック" pitchFamily="-112" charset="-128"/>
              <a:cs typeface="ＭＳ Ｐゴシック" pitchFamily="-112" charset="-128"/>
            </a:endParaRPr>
          </a:p>
        </p:txBody>
      </p:sp>
      <p:sp>
        <p:nvSpPr>
          <p:cNvPr id="2485257" name="Arc 9"/>
          <p:cNvSpPr>
            <a:spLocks/>
          </p:cNvSpPr>
          <p:nvPr/>
        </p:nvSpPr>
        <p:spPr bwMode="auto">
          <a:xfrm flipH="1" flipV="1">
            <a:off x="1135063" y="1693863"/>
            <a:ext cx="4230687" cy="2071687"/>
          </a:xfrm>
          <a:custGeom>
            <a:avLst/>
            <a:gdLst>
              <a:gd name="G0" fmla="+- 96 0 0"/>
              <a:gd name="G1" fmla="+- 21600 0 0"/>
              <a:gd name="G2" fmla="+- 21600 0 0"/>
              <a:gd name="T0" fmla="*/ 0 w 21696"/>
              <a:gd name="T1" fmla="*/ 1 h 21600"/>
              <a:gd name="T2" fmla="*/ 21696 w 21696"/>
              <a:gd name="T3" fmla="*/ 21600 h 21600"/>
              <a:gd name="T4" fmla="*/ 96 w 21696"/>
              <a:gd name="T5" fmla="*/ 21600 h 21600"/>
            </a:gdLst>
            <a:ahLst/>
            <a:cxnLst>
              <a:cxn ang="0">
                <a:pos x="T0" y="T1"/>
              </a:cxn>
              <a:cxn ang="0">
                <a:pos x="T2" y="T3"/>
              </a:cxn>
              <a:cxn ang="0">
                <a:pos x="T4" y="T5"/>
              </a:cxn>
            </a:cxnLst>
            <a:rect l="0" t="0" r="r" b="b"/>
            <a:pathLst>
              <a:path w="21696" h="21600" fill="none" extrusionOk="0">
                <a:moveTo>
                  <a:pt x="-1" y="0"/>
                </a:moveTo>
                <a:cubicBezTo>
                  <a:pt x="31" y="0"/>
                  <a:pt x="63" y="-1"/>
                  <a:pt x="96" y="-1"/>
                </a:cubicBezTo>
                <a:cubicBezTo>
                  <a:pt x="12025" y="-1"/>
                  <a:pt x="21696" y="9670"/>
                  <a:pt x="21696" y="21600"/>
                </a:cubicBezTo>
              </a:path>
              <a:path w="21696" h="21600" stroke="0" extrusionOk="0">
                <a:moveTo>
                  <a:pt x="-1" y="0"/>
                </a:moveTo>
                <a:cubicBezTo>
                  <a:pt x="31" y="0"/>
                  <a:pt x="63" y="-1"/>
                  <a:pt x="96" y="-1"/>
                </a:cubicBezTo>
                <a:cubicBezTo>
                  <a:pt x="12025" y="-1"/>
                  <a:pt x="21696" y="9670"/>
                  <a:pt x="21696" y="21600"/>
                </a:cubicBezTo>
                <a:lnTo>
                  <a:pt x="96" y="21600"/>
                </a:lnTo>
                <a:close/>
              </a:path>
            </a:pathLst>
          </a:custGeom>
          <a:noFill/>
          <a:ln w="57150">
            <a:solidFill>
              <a:srgbClr val="BAFFFE"/>
            </a:solidFill>
            <a:round/>
            <a:headEnd type="stealth" w="med" len="med"/>
            <a:tailEnd/>
          </a:ln>
          <a:effectLst>
            <a:outerShdw blurRad="63500" dist="63500" dir="2212194" algn="ctr" rotWithShape="0">
              <a:schemeClr val="bg2">
                <a:alpha val="74998"/>
              </a:schemeClr>
            </a:outerShdw>
          </a:effectLst>
        </p:spPr>
        <p:txBody>
          <a:bodyPr wrap="none" anchor="ctr"/>
          <a:lstStyle/>
          <a:p>
            <a:pPr eaLnBrk="0" hangingPunct="0">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2485258" name="Arc 10"/>
          <p:cNvSpPr>
            <a:spLocks/>
          </p:cNvSpPr>
          <p:nvPr/>
        </p:nvSpPr>
        <p:spPr bwMode="auto">
          <a:xfrm flipH="1" flipV="1">
            <a:off x="865188" y="1693863"/>
            <a:ext cx="3808412" cy="2527300"/>
          </a:xfrm>
          <a:custGeom>
            <a:avLst/>
            <a:gdLst>
              <a:gd name="G0" fmla="+- 0 0 0"/>
              <a:gd name="G1" fmla="+- 21593 0 0"/>
              <a:gd name="G2" fmla="+- 21600 0 0"/>
              <a:gd name="T0" fmla="*/ 513 w 21600"/>
              <a:gd name="T1" fmla="*/ 0 h 21593"/>
              <a:gd name="T2" fmla="*/ 21600 w 21600"/>
              <a:gd name="T3" fmla="*/ 21593 h 21593"/>
              <a:gd name="T4" fmla="*/ 0 w 21600"/>
              <a:gd name="T5" fmla="*/ 21593 h 21593"/>
            </a:gdLst>
            <a:ahLst/>
            <a:cxnLst>
              <a:cxn ang="0">
                <a:pos x="T0" y="T1"/>
              </a:cxn>
              <a:cxn ang="0">
                <a:pos x="T2" y="T3"/>
              </a:cxn>
              <a:cxn ang="0">
                <a:pos x="T4" y="T5"/>
              </a:cxn>
            </a:cxnLst>
            <a:rect l="0" t="0" r="r" b="b"/>
            <a:pathLst>
              <a:path w="21600" h="21593" fill="none" extrusionOk="0">
                <a:moveTo>
                  <a:pt x="513" y="-1"/>
                </a:moveTo>
                <a:cubicBezTo>
                  <a:pt x="12239" y="277"/>
                  <a:pt x="21600" y="9863"/>
                  <a:pt x="21600" y="21593"/>
                </a:cubicBezTo>
              </a:path>
              <a:path w="21600" h="21593" stroke="0" extrusionOk="0">
                <a:moveTo>
                  <a:pt x="513" y="-1"/>
                </a:moveTo>
                <a:cubicBezTo>
                  <a:pt x="12239" y="277"/>
                  <a:pt x="21600" y="9863"/>
                  <a:pt x="21600" y="21593"/>
                </a:cubicBezTo>
                <a:lnTo>
                  <a:pt x="0" y="21593"/>
                </a:lnTo>
                <a:close/>
              </a:path>
            </a:pathLst>
          </a:custGeom>
          <a:noFill/>
          <a:ln w="57150">
            <a:solidFill>
              <a:srgbClr val="BAFFFE"/>
            </a:solidFill>
            <a:round/>
            <a:headEnd type="stealth" w="med" len="med"/>
            <a:tailEnd/>
          </a:ln>
          <a:effectLst>
            <a:outerShdw blurRad="63500" dist="63500" dir="2212194" algn="ctr" rotWithShape="0">
              <a:schemeClr val="bg2">
                <a:alpha val="74998"/>
              </a:schemeClr>
            </a:outerShdw>
          </a:effectLst>
        </p:spPr>
        <p:txBody>
          <a:bodyPr wrap="none" anchor="ctr"/>
          <a:lstStyle/>
          <a:p>
            <a:pPr eaLnBrk="0" hangingPunct="0">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2485259" name="Arc 11"/>
          <p:cNvSpPr>
            <a:spLocks/>
          </p:cNvSpPr>
          <p:nvPr/>
        </p:nvSpPr>
        <p:spPr bwMode="auto">
          <a:xfrm flipH="1" flipV="1">
            <a:off x="622300" y="1685925"/>
            <a:ext cx="2571750" cy="2841625"/>
          </a:xfrm>
          <a:custGeom>
            <a:avLst/>
            <a:gdLst>
              <a:gd name="G0" fmla="+- 0 0 0"/>
              <a:gd name="G1" fmla="+- 21593 0 0"/>
              <a:gd name="G2" fmla="+- 21600 0 0"/>
              <a:gd name="T0" fmla="*/ 513 w 21600"/>
              <a:gd name="T1" fmla="*/ 0 h 21593"/>
              <a:gd name="T2" fmla="*/ 21600 w 21600"/>
              <a:gd name="T3" fmla="*/ 21593 h 21593"/>
              <a:gd name="T4" fmla="*/ 0 w 21600"/>
              <a:gd name="T5" fmla="*/ 21593 h 21593"/>
            </a:gdLst>
            <a:ahLst/>
            <a:cxnLst>
              <a:cxn ang="0">
                <a:pos x="T0" y="T1"/>
              </a:cxn>
              <a:cxn ang="0">
                <a:pos x="T2" y="T3"/>
              </a:cxn>
              <a:cxn ang="0">
                <a:pos x="T4" y="T5"/>
              </a:cxn>
            </a:cxnLst>
            <a:rect l="0" t="0" r="r" b="b"/>
            <a:pathLst>
              <a:path w="21600" h="21593" fill="none" extrusionOk="0">
                <a:moveTo>
                  <a:pt x="513" y="-1"/>
                </a:moveTo>
                <a:cubicBezTo>
                  <a:pt x="12239" y="277"/>
                  <a:pt x="21600" y="9863"/>
                  <a:pt x="21600" y="21593"/>
                </a:cubicBezTo>
              </a:path>
              <a:path w="21600" h="21593" stroke="0" extrusionOk="0">
                <a:moveTo>
                  <a:pt x="513" y="-1"/>
                </a:moveTo>
                <a:cubicBezTo>
                  <a:pt x="12239" y="277"/>
                  <a:pt x="21600" y="9863"/>
                  <a:pt x="21600" y="21593"/>
                </a:cubicBezTo>
                <a:lnTo>
                  <a:pt x="0" y="21593"/>
                </a:lnTo>
                <a:close/>
              </a:path>
            </a:pathLst>
          </a:custGeom>
          <a:noFill/>
          <a:ln w="57150">
            <a:solidFill>
              <a:srgbClr val="BAFFFE"/>
            </a:solidFill>
            <a:round/>
            <a:headEnd type="stealth" w="med" len="med"/>
            <a:tailEnd/>
          </a:ln>
          <a:effectLst>
            <a:outerShdw blurRad="63500" dist="63500" dir="2212194" algn="ctr" rotWithShape="0">
              <a:schemeClr val="bg2">
                <a:alpha val="74998"/>
              </a:schemeClr>
            </a:outerShdw>
          </a:effectLst>
        </p:spPr>
        <p:txBody>
          <a:bodyPr wrap="none" anchor="ctr"/>
          <a:lstStyle/>
          <a:p>
            <a:pPr eaLnBrk="0" hangingPunct="0">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179211" name="Text Box 12"/>
          <p:cNvSpPr txBox="1">
            <a:spLocks noChangeArrowheads="1"/>
          </p:cNvSpPr>
          <p:nvPr/>
        </p:nvSpPr>
        <p:spPr bwMode="auto">
          <a:xfrm>
            <a:off x="7680325" y="6337300"/>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eaLnBrk="0" hangingPunct="0">
              <a:defRPr sz="2800">
                <a:solidFill>
                  <a:schemeClr val="tx1"/>
                </a:solidFill>
                <a:latin typeface="Comic Sans MS" charset="0"/>
                <a:ea typeface="ＭＳ Ｐゴシック" charset="0"/>
                <a:cs typeface="ＭＳ Ｐゴシック" charset="0"/>
              </a:defRPr>
            </a:lvl1pPr>
            <a:lvl2pPr marL="742950" indent="-285750" eaLnBrk="0" hangingPunct="0">
              <a:defRPr sz="2800">
                <a:solidFill>
                  <a:schemeClr val="tx1"/>
                </a:solidFill>
                <a:latin typeface="Comic Sans MS" charset="0"/>
                <a:ea typeface="ＭＳ Ｐゴシック" charset="0"/>
              </a:defRPr>
            </a:lvl2pPr>
            <a:lvl3pPr marL="1143000" indent="-228600" eaLnBrk="0" hangingPunct="0">
              <a:defRPr sz="2800">
                <a:solidFill>
                  <a:schemeClr val="tx1"/>
                </a:solidFill>
                <a:latin typeface="Comic Sans MS" charset="0"/>
                <a:ea typeface="ＭＳ Ｐゴシック" charset="0"/>
              </a:defRPr>
            </a:lvl3pPr>
            <a:lvl4pPr marL="1600200" indent="-228600" eaLnBrk="0" hangingPunct="0">
              <a:defRPr sz="2800">
                <a:solidFill>
                  <a:schemeClr val="tx1"/>
                </a:solidFill>
                <a:latin typeface="Comic Sans MS" charset="0"/>
                <a:ea typeface="ＭＳ Ｐゴシック" charset="0"/>
              </a:defRPr>
            </a:lvl4pPr>
            <a:lvl5pPr marL="2057400" indent="-228600" eaLnBrk="0" hangingPunct="0">
              <a:defRPr sz="28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8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8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8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800">
                <a:solidFill>
                  <a:schemeClr val="tx1"/>
                </a:solidFill>
                <a:latin typeface="Comic Sans MS" charset="0"/>
                <a:ea typeface="ＭＳ Ｐゴシック" charset="0"/>
              </a:defRPr>
            </a:lvl9pPr>
          </a:lstStyle>
          <a:p>
            <a:pPr algn="ctr">
              <a:spcBef>
                <a:spcPct val="50000"/>
              </a:spcBef>
            </a:pPr>
            <a:endParaRPr lang="zh-CN" altLang="en-US" sz="2000">
              <a:solidFill>
                <a:srgbClr val="FFFFFF"/>
              </a:solidFill>
              <a:latin typeface="Arial" charset="0"/>
            </a:endParaRPr>
          </a:p>
        </p:txBody>
      </p:sp>
      <p:sp>
        <p:nvSpPr>
          <p:cNvPr id="2485261" name="Rectangle 13"/>
          <p:cNvSpPr>
            <a:spLocks noChangeArrowheads="1"/>
          </p:cNvSpPr>
          <p:nvPr/>
        </p:nvSpPr>
        <p:spPr bwMode="auto">
          <a:xfrm>
            <a:off x="792163" y="5167313"/>
            <a:ext cx="7613650" cy="830262"/>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none">
            <a:spAutoFit/>
          </a:bodyPr>
          <a:lstStyle/>
          <a:p>
            <a:pPr algn="ctr" eaLnBrk="0" hangingPunct="0">
              <a:defRPr/>
            </a:pPr>
            <a:r>
              <a:rPr lang="en-US" sz="2400" b="1" dirty="0">
                <a:solidFill>
                  <a:srgbClr val="FFEA18"/>
                </a:solidFill>
                <a:latin typeface="Comic Sans MS" pitchFamily="-112" charset="0"/>
                <a:ea typeface="ＭＳ Ｐゴシック" pitchFamily="-112" charset="-128"/>
                <a:cs typeface="ＭＳ Ｐゴシック" pitchFamily="-112" charset="-128"/>
              </a:rPr>
              <a:t>Dari </a:t>
            </a:r>
            <a:r>
              <a:rPr lang="en-US" sz="2400" b="1" dirty="0" err="1">
                <a:solidFill>
                  <a:srgbClr val="FFEA18"/>
                </a:solidFill>
                <a:latin typeface="Comic Sans MS" pitchFamily="-112" charset="0"/>
                <a:ea typeface="ＭＳ Ｐゴシック" pitchFamily="-112" charset="-128"/>
                <a:cs typeface="ＭＳ Ｐゴシック" pitchFamily="-112" charset="-128"/>
              </a:rPr>
              <a:t>Yerikho</a:t>
            </a:r>
            <a:r>
              <a:rPr lang="en-US" sz="2400" b="1" dirty="0">
                <a:solidFill>
                  <a:srgbClr val="FFEA18"/>
                </a:solidFill>
                <a:latin typeface="Comic Sans MS" pitchFamily="-112" charset="0"/>
                <a:ea typeface="ＭＳ Ｐゴシック" pitchFamily="-112" charset="-128"/>
                <a:cs typeface="ＭＳ Ｐゴシック" pitchFamily="-112" charset="-128"/>
              </a:rPr>
              <a:t>...</a:t>
            </a:r>
          </a:p>
          <a:p>
            <a:pPr algn="ctr" eaLnBrk="0" hangingPunct="0">
              <a:defRPr/>
            </a:pPr>
            <a:r>
              <a:rPr lang="en-US" sz="2400" b="1" dirty="0" err="1">
                <a:solidFill>
                  <a:srgbClr val="FFEA18"/>
                </a:solidFill>
                <a:latin typeface="Comic Sans MS" pitchFamily="-112" charset="0"/>
                <a:ea typeface="ＭＳ Ｐゴシック" pitchFamily="-112" charset="-128"/>
                <a:cs typeface="ＭＳ Ｐゴシック" pitchFamily="-112" charset="-128"/>
              </a:rPr>
              <a:t>Melihat</a:t>
            </a:r>
            <a:r>
              <a:rPr lang="en-US" sz="2400" b="1" dirty="0">
                <a:solidFill>
                  <a:srgbClr val="FFEA18"/>
                </a:solidFill>
                <a:latin typeface="Comic Sans MS" pitchFamily="-112" charset="0"/>
                <a:ea typeface="ＭＳ Ｐゴシック" pitchFamily="-112" charset="-128"/>
                <a:cs typeface="ＭＳ Ｐゴシック" pitchFamily="-112" charset="-128"/>
              </a:rPr>
              <a:t> </a:t>
            </a:r>
            <a:r>
              <a:rPr lang="en-US" sz="2400" b="1" dirty="0" err="1">
                <a:solidFill>
                  <a:srgbClr val="FFEA18"/>
                </a:solidFill>
                <a:latin typeface="Comic Sans MS" pitchFamily="-112" charset="0"/>
                <a:ea typeface="ＭＳ Ｐゴシック" pitchFamily="-112" charset="-128"/>
                <a:cs typeface="ＭＳ Ｐゴシック" pitchFamily="-112" charset="-128"/>
              </a:rPr>
              <a:t>ke</a:t>
            </a:r>
            <a:r>
              <a:rPr lang="en-US" sz="2400" b="1" dirty="0">
                <a:solidFill>
                  <a:srgbClr val="FFEA18"/>
                </a:solidFill>
                <a:latin typeface="Comic Sans MS" pitchFamily="-112" charset="0"/>
                <a:ea typeface="ＭＳ Ｐゴシック" pitchFamily="-112" charset="-128"/>
                <a:cs typeface="ＭＳ Ｐゴシック" pitchFamily="-112" charset="-128"/>
              </a:rPr>
              <a:t> </a:t>
            </a:r>
            <a:r>
              <a:rPr lang="en-US" sz="2400" b="1" dirty="0" err="1">
                <a:solidFill>
                  <a:srgbClr val="FFEA18"/>
                </a:solidFill>
                <a:latin typeface="Comic Sans MS" pitchFamily="-112" charset="0"/>
                <a:ea typeface="ＭＳ Ｐゴシック" pitchFamily="-112" charset="-128"/>
                <a:cs typeface="ＭＳ Ｐゴシック" pitchFamily="-112" charset="-128"/>
              </a:rPr>
              <a:t>arah</a:t>
            </a:r>
            <a:r>
              <a:rPr lang="en-US" sz="2400" b="1" dirty="0">
                <a:solidFill>
                  <a:srgbClr val="FFEA18"/>
                </a:solidFill>
                <a:latin typeface="Comic Sans MS" pitchFamily="-112" charset="0"/>
                <a:ea typeface="ＭＳ Ｐゴシック" pitchFamily="-112" charset="-128"/>
                <a:cs typeface="ＭＳ Ｐゴシック" pitchFamily="-112" charset="-128"/>
              </a:rPr>
              <a:t> </a:t>
            </a:r>
            <a:r>
              <a:rPr lang="en-US" sz="2400" b="1" dirty="0" err="1">
                <a:solidFill>
                  <a:srgbClr val="FFEA18"/>
                </a:solidFill>
                <a:latin typeface="Comic Sans MS" pitchFamily="-112" charset="0"/>
                <a:ea typeface="ＭＳ Ｐゴシック" pitchFamily="-112" charset="-128"/>
                <a:cs typeface="ＭＳ Ｐゴシック" pitchFamily="-112" charset="-128"/>
              </a:rPr>
              <a:t>timur</a:t>
            </a:r>
            <a:r>
              <a:rPr lang="en-US" sz="2400" b="1" dirty="0">
                <a:solidFill>
                  <a:srgbClr val="FFEA18"/>
                </a:solidFill>
                <a:latin typeface="Comic Sans MS" pitchFamily="-112" charset="0"/>
                <a:ea typeface="ＭＳ Ｐゴシック" pitchFamily="-112" charset="-128"/>
                <a:cs typeface="ＭＳ Ｐゴシック" pitchFamily="-112" charset="-128"/>
              </a:rPr>
              <a:t> </a:t>
            </a:r>
            <a:r>
              <a:rPr lang="en-US" sz="2400" b="1" dirty="0" err="1">
                <a:solidFill>
                  <a:srgbClr val="FFEA18"/>
                </a:solidFill>
                <a:latin typeface="Comic Sans MS" pitchFamily="-112" charset="0"/>
                <a:ea typeface="ＭＳ Ｐゴシック" pitchFamily="-112" charset="-128"/>
                <a:cs typeface="ＭＳ Ｐゴシック" pitchFamily="-112" charset="-128"/>
              </a:rPr>
              <a:t>menyebrangi</a:t>
            </a:r>
            <a:r>
              <a:rPr lang="en-US" sz="2400" b="1" dirty="0">
                <a:solidFill>
                  <a:srgbClr val="FFEA18"/>
                </a:solidFill>
                <a:latin typeface="Comic Sans MS" pitchFamily="-112" charset="0"/>
                <a:ea typeface="ＭＳ Ｐゴシック" pitchFamily="-112" charset="-128"/>
                <a:cs typeface="ＭＳ Ｐゴシック" pitchFamily="-112" charset="-128"/>
              </a:rPr>
              <a:t> </a:t>
            </a:r>
            <a:r>
              <a:rPr lang="en-US" sz="2400" b="1" dirty="0" err="1">
                <a:solidFill>
                  <a:srgbClr val="FFEA18"/>
                </a:solidFill>
                <a:latin typeface="Comic Sans MS" pitchFamily="-112" charset="0"/>
                <a:ea typeface="ＭＳ Ｐゴシック" pitchFamily="-112" charset="-128"/>
                <a:cs typeface="ＭＳ Ｐゴシック" pitchFamily="-112" charset="-128"/>
              </a:rPr>
              <a:t>sungai</a:t>
            </a:r>
            <a:r>
              <a:rPr lang="en-US" sz="2400" b="1" dirty="0">
                <a:solidFill>
                  <a:srgbClr val="FFEA18"/>
                </a:solidFill>
                <a:latin typeface="Comic Sans MS" pitchFamily="-112" charset="0"/>
                <a:ea typeface="ＭＳ Ｐゴシック" pitchFamily="-112" charset="-128"/>
                <a:cs typeface="ＭＳ Ｐゴシック" pitchFamily="-112" charset="-128"/>
              </a:rPr>
              <a:t> </a:t>
            </a:r>
            <a:r>
              <a:rPr lang="en-US" sz="2400" b="1" dirty="0" err="1">
                <a:solidFill>
                  <a:srgbClr val="FFEA18"/>
                </a:solidFill>
                <a:latin typeface="Comic Sans MS" pitchFamily="-112" charset="0"/>
                <a:ea typeface="ＭＳ Ｐゴシック" pitchFamily="-112" charset="-128"/>
                <a:cs typeface="ＭＳ Ｐゴシック" pitchFamily="-112" charset="-128"/>
              </a:rPr>
              <a:t>Yordan</a:t>
            </a:r>
            <a:endParaRPr lang="en-US" sz="2400" b="1" dirty="0">
              <a:solidFill>
                <a:srgbClr val="FFEA18"/>
              </a:solidFill>
              <a:latin typeface="Comic Sans MS" pitchFamily="-112" charset="0"/>
              <a:ea typeface="ＭＳ Ｐゴシック" pitchFamily="-112" charset="-128"/>
              <a:cs typeface="ＭＳ Ｐゴシック" pitchFamily="-112" charset="-128"/>
            </a:endParaRPr>
          </a:p>
        </p:txBody>
      </p:sp>
      <p:sp>
        <p:nvSpPr>
          <p:cNvPr id="2485262" name="Text Box 14"/>
          <p:cNvSpPr txBox="1">
            <a:spLocks noChangeArrowheads="1"/>
          </p:cNvSpPr>
          <p:nvPr/>
        </p:nvSpPr>
        <p:spPr bwMode="auto">
          <a:xfrm>
            <a:off x="2424113" y="2979738"/>
            <a:ext cx="3681412" cy="457200"/>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p>
            <a:pPr algn="ctr" eaLnBrk="0" hangingPunct="0">
              <a:spcBef>
                <a:spcPct val="50000"/>
              </a:spcBef>
              <a:defRPr/>
            </a:pPr>
            <a:r>
              <a:rPr lang="en-US" sz="2400" b="1" dirty="0" err="1">
                <a:solidFill>
                  <a:srgbClr val="FFD34A"/>
                </a:solidFill>
                <a:latin typeface="Comic Sans MS" pitchFamily="-112" charset="0"/>
                <a:ea typeface="ＭＳ Ｐゴシック" pitchFamily="-112" charset="-128"/>
                <a:cs typeface="ＭＳ Ｐゴシック" pitchFamily="-112" charset="-128"/>
              </a:rPr>
              <a:t>Yerikho</a:t>
            </a:r>
            <a:r>
              <a:rPr lang="en-US" sz="2400" b="1" dirty="0">
                <a:solidFill>
                  <a:srgbClr val="FFD34A"/>
                </a:solidFill>
                <a:latin typeface="Comic Sans MS" pitchFamily="-112" charset="0"/>
                <a:ea typeface="ＭＳ Ｐゴシック" pitchFamily="-112" charset="-128"/>
                <a:cs typeface="ＭＳ Ｐゴシック" pitchFamily="-112" charset="-128"/>
              </a:rPr>
              <a:t> Modern</a:t>
            </a:r>
          </a:p>
        </p:txBody>
      </p:sp>
      <p:sp>
        <p:nvSpPr>
          <p:cNvPr id="179214" name="Freeform 15"/>
          <p:cNvSpPr>
            <a:spLocks/>
          </p:cNvSpPr>
          <p:nvPr/>
        </p:nvSpPr>
        <p:spPr bwMode="auto">
          <a:xfrm>
            <a:off x="8599488" y="3581400"/>
            <a:ext cx="204787" cy="77788"/>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79215" name="Rectangle 16"/>
          <p:cNvSpPr>
            <a:spLocks noChangeArrowheads="1"/>
          </p:cNvSpPr>
          <p:nvPr/>
        </p:nvSpPr>
        <p:spPr bwMode="auto">
          <a:xfrm>
            <a:off x="8180388" y="3911600"/>
            <a:ext cx="304800" cy="11430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eaLnBrk="0" hangingPunct="0"/>
            <a:endParaRPr lang="zh-CN" altLang="en-US" sz="2400">
              <a:solidFill>
                <a:srgbClr val="FFFFFF"/>
              </a:solidFill>
              <a:latin typeface="Arial" charset="0"/>
            </a:endParaRPr>
          </a:p>
        </p:txBody>
      </p:sp>
      <p:sp>
        <p:nvSpPr>
          <p:cNvPr id="179216" name="Freeform 17"/>
          <p:cNvSpPr>
            <a:spLocks/>
          </p:cNvSpPr>
          <p:nvPr/>
        </p:nvSpPr>
        <p:spPr bwMode="auto">
          <a:xfrm>
            <a:off x="8594725" y="3541713"/>
            <a:ext cx="234950" cy="120650"/>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79217" name="AutoShape 18"/>
          <p:cNvSpPr>
            <a:spLocks noChangeArrowheads="1"/>
          </p:cNvSpPr>
          <p:nvPr/>
        </p:nvSpPr>
        <p:spPr bwMode="auto">
          <a:xfrm>
            <a:off x="8023225" y="3455988"/>
            <a:ext cx="736600" cy="290512"/>
          </a:xfrm>
          <a:prstGeom prst="roundRect">
            <a:avLst>
              <a:gd name="adj" fmla="val 16667"/>
            </a:avLst>
          </a:prstGeom>
          <a:solidFill>
            <a:srgbClr val="E7EC26"/>
          </a:solidFill>
          <a:ln w="38100">
            <a:solidFill>
              <a:schemeClr val="bg2"/>
            </a:solidFill>
            <a:round/>
            <a:headEnd/>
            <a:tailEnd/>
          </a:ln>
        </p:spPr>
        <p:txBody>
          <a:bodyPr wrap="none" anchor="ctr"/>
          <a:lstStyle/>
          <a:p>
            <a:pPr eaLnBrk="0" hangingPunct="0"/>
            <a:endParaRPr lang="zh-CN" altLang="en-US" sz="2400">
              <a:solidFill>
                <a:srgbClr val="FFFFFF"/>
              </a:solidFill>
              <a:latin typeface="Arial" charset="0"/>
            </a:endParaRPr>
          </a:p>
        </p:txBody>
      </p:sp>
      <p:sp>
        <p:nvSpPr>
          <p:cNvPr id="179218" name="Rectangle 19"/>
          <p:cNvSpPr>
            <a:spLocks noChangeArrowheads="1"/>
          </p:cNvSpPr>
          <p:nvPr/>
        </p:nvSpPr>
        <p:spPr bwMode="auto">
          <a:xfrm>
            <a:off x="8018463" y="3603625"/>
            <a:ext cx="952500" cy="498475"/>
          </a:xfrm>
          <a:prstGeom prst="rect">
            <a:avLst/>
          </a:prstGeom>
          <a:solidFill>
            <a:srgbClr val="FFFF00"/>
          </a:solidFill>
          <a:ln w="38100">
            <a:solidFill>
              <a:srgbClr val="000000"/>
            </a:solidFill>
            <a:miter lim="800000"/>
            <a:headEnd/>
            <a:tailEnd/>
          </a:ln>
        </p:spPr>
        <p:txBody>
          <a:bodyPr wrap="none" anchor="ctr"/>
          <a:lstStyle/>
          <a:p>
            <a:pPr eaLnBrk="0" hangingPunct="0"/>
            <a:endParaRPr lang="zh-CN" altLang="en-US" sz="2400">
              <a:solidFill>
                <a:srgbClr val="FFFFFF"/>
              </a:solidFill>
              <a:latin typeface="Arial" charset="0"/>
            </a:endParaRPr>
          </a:p>
        </p:txBody>
      </p:sp>
      <p:sp>
        <p:nvSpPr>
          <p:cNvPr id="179219" name="Rectangle 20"/>
          <p:cNvSpPr>
            <a:spLocks noChangeArrowheads="1"/>
          </p:cNvSpPr>
          <p:nvPr/>
        </p:nvSpPr>
        <p:spPr bwMode="auto">
          <a:xfrm>
            <a:off x="8129588" y="3862388"/>
            <a:ext cx="514350" cy="190500"/>
          </a:xfrm>
          <a:prstGeom prst="rect">
            <a:avLst/>
          </a:prstGeom>
          <a:solidFill>
            <a:srgbClr val="FFFF00"/>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anchor="ctr"/>
          <a:lstStyle/>
          <a:p>
            <a:pPr eaLnBrk="0" hangingPunct="0"/>
            <a:endParaRPr lang="zh-CN" altLang="en-US" sz="2400">
              <a:solidFill>
                <a:srgbClr val="FFFFFF"/>
              </a:solidFill>
              <a:latin typeface="Arial" charset="0"/>
            </a:endParaRPr>
          </a:p>
        </p:txBody>
      </p:sp>
      <p:sp>
        <p:nvSpPr>
          <p:cNvPr id="179220" name="AutoShape 21"/>
          <p:cNvSpPr>
            <a:spLocks noChangeArrowheads="1"/>
          </p:cNvSpPr>
          <p:nvPr/>
        </p:nvSpPr>
        <p:spPr bwMode="auto">
          <a:xfrm>
            <a:off x="8035925" y="3481388"/>
            <a:ext cx="711200" cy="290512"/>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pPr eaLnBrk="0" hangingPunct="0"/>
            <a:endParaRPr lang="zh-CN" altLang="en-US" sz="2400">
              <a:solidFill>
                <a:srgbClr val="FFFFFF"/>
              </a:solidFill>
              <a:latin typeface="Arial" charset="0"/>
            </a:endParaRPr>
          </a:p>
        </p:txBody>
      </p:sp>
      <p:sp>
        <p:nvSpPr>
          <p:cNvPr id="179221" name="Line 22"/>
          <p:cNvSpPr>
            <a:spLocks noChangeShapeType="1"/>
          </p:cNvSpPr>
          <p:nvPr/>
        </p:nvSpPr>
        <p:spPr bwMode="auto">
          <a:xfrm>
            <a:off x="8050213" y="3825875"/>
            <a:ext cx="8763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79222" name="Line 23"/>
          <p:cNvSpPr>
            <a:spLocks noChangeShapeType="1"/>
          </p:cNvSpPr>
          <p:nvPr/>
        </p:nvSpPr>
        <p:spPr bwMode="auto">
          <a:xfrm>
            <a:off x="8050213" y="4016375"/>
            <a:ext cx="8763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79223" name="Rectangle 24"/>
          <p:cNvSpPr>
            <a:spLocks noChangeArrowheads="1"/>
          </p:cNvSpPr>
          <p:nvPr/>
        </p:nvSpPr>
        <p:spPr bwMode="auto">
          <a:xfrm>
            <a:off x="8053388" y="3429000"/>
            <a:ext cx="601662"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r>
              <a:rPr lang="en-US" altLang="zh-CN" sz="900" b="1">
                <a:solidFill>
                  <a:srgbClr val="000000"/>
                </a:solidFill>
                <a:latin typeface="Chicago" charset="0"/>
              </a:rPr>
              <a:t>YOSUA</a:t>
            </a:r>
          </a:p>
        </p:txBody>
      </p:sp>
      <p:sp>
        <p:nvSpPr>
          <p:cNvPr id="179224" name="Rectangle 25"/>
          <p:cNvSpPr>
            <a:spLocks noChangeArrowheads="1"/>
          </p:cNvSpPr>
          <p:nvPr/>
        </p:nvSpPr>
        <p:spPr bwMode="auto">
          <a:xfrm>
            <a:off x="8101013" y="3644900"/>
            <a:ext cx="746125"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r>
              <a:rPr lang="en-US" altLang="zh-CN" sz="900" b="1">
                <a:solidFill>
                  <a:srgbClr val="000000"/>
                </a:solidFill>
                <a:latin typeface="Helvetica" charset="0"/>
              </a:rPr>
              <a:t>Yerikho/Ai</a:t>
            </a:r>
          </a:p>
        </p:txBody>
      </p:sp>
      <p:sp>
        <p:nvSpPr>
          <p:cNvPr id="2485274" name="Rectangle 26"/>
          <p:cNvSpPr>
            <a:spLocks noGrp="1" noChangeArrowheads="1"/>
          </p:cNvSpPr>
          <p:nvPr>
            <p:ph type="title" idx="4294967295"/>
          </p:nvPr>
        </p:nvSpPr>
        <p:spPr bwMode="auto">
          <a:xfrm>
            <a:off x="-2590800" y="2590800"/>
            <a:ext cx="2133600" cy="838200"/>
          </a:xfrm>
          <a:prstGeom prst="rect">
            <a:avLst/>
          </a:prstGeom>
          <a:ln>
            <a:miter lim="800000"/>
            <a:headEnd/>
            <a:tailEnd/>
          </a:ln>
        </p:spPr>
        <p:txBody>
          <a:bodyPr/>
          <a:lstStyle/>
          <a:p>
            <a:pPr eaLnBrk="1" hangingPunct="1">
              <a:defRPr/>
            </a:pPr>
            <a:r>
              <a:rPr lang="en-US" dirty="0" err="1">
                <a:latin typeface="Times" charset="0"/>
                <a:ea typeface="ＭＳ Ｐゴシック" charset="0"/>
                <a:cs typeface="ＭＳ Ｐゴシック" charset="0"/>
              </a:rPr>
              <a:t>Yerikho</a:t>
            </a:r>
            <a:endParaRPr lang="en-US" dirty="0">
              <a:latin typeface="Times" charset="0"/>
              <a:ea typeface="ＭＳ Ｐゴシック" charset="0"/>
              <a:cs typeface="ＭＳ Ｐゴシック"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withEffect">
                                  <p:stCondLst>
                                    <p:cond delay="0"/>
                                  </p:stCondLst>
                                  <p:childTnLst>
                                    <p:set>
                                      <p:cBhvr>
                                        <p:cTn id="6" dur="1" fill="hold">
                                          <p:stCondLst>
                                            <p:cond delay="0"/>
                                          </p:stCondLst>
                                        </p:cTn>
                                        <p:tgtEl>
                                          <p:spTgt spid="2485259"/>
                                        </p:tgtEl>
                                        <p:attrNameLst>
                                          <p:attrName>style.visibility</p:attrName>
                                        </p:attrNameLst>
                                      </p:cBhvr>
                                      <p:to>
                                        <p:strVal val="visible"/>
                                      </p:to>
                                    </p:set>
                                    <p:animEffect transition="in" filter="wipe(up)">
                                      <p:cBhvr>
                                        <p:cTn id="7" dur="3000"/>
                                        <p:tgtEl>
                                          <p:spTgt spid="2485259"/>
                                        </p:tgtEl>
                                      </p:cBhvr>
                                    </p:animEffect>
                                  </p:childTnLst>
                                </p:cTn>
                              </p:par>
                              <p:par>
                                <p:cTn id="8" presetID="22" presetClass="entr" presetSubtype="1" fill="hold" nodeType="withEffect">
                                  <p:stCondLst>
                                    <p:cond delay="0"/>
                                  </p:stCondLst>
                                  <p:childTnLst>
                                    <p:set>
                                      <p:cBhvr>
                                        <p:cTn id="9" dur="1" fill="hold">
                                          <p:stCondLst>
                                            <p:cond delay="0"/>
                                          </p:stCondLst>
                                        </p:cTn>
                                        <p:tgtEl>
                                          <p:spTgt spid="2485258"/>
                                        </p:tgtEl>
                                        <p:attrNameLst>
                                          <p:attrName>style.visibility</p:attrName>
                                        </p:attrNameLst>
                                      </p:cBhvr>
                                      <p:to>
                                        <p:strVal val="visible"/>
                                      </p:to>
                                    </p:set>
                                    <p:animEffect transition="in" filter="wipe(up)">
                                      <p:cBhvr>
                                        <p:cTn id="10" dur="3000"/>
                                        <p:tgtEl>
                                          <p:spTgt spid="2485258"/>
                                        </p:tgtEl>
                                      </p:cBhvr>
                                    </p:animEffect>
                                  </p:childTnLst>
                                </p:cTn>
                              </p:par>
                              <p:par>
                                <p:cTn id="11" presetID="22" presetClass="entr" presetSubtype="1" fill="hold" nodeType="withEffect">
                                  <p:stCondLst>
                                    <p:cond delay="0"/>
                                  </p:stCondLst>
                                  <p:childTnLst>
                                    <p:set>
                                      <p:cBhvr>
                                        <p:cTn id="12" dur="1" fill="hold">
                                          <p:stCondLst>
                                            <p:cond delay="0"/>
                                          </p:stCondLst>
                                        </p:cTn>
                                        <p:tgtEl>
                                          <p:spTgt spid="2485257"/>
                                        </p:tgtEl>
                                        <p:attrNameLst>
                                          <p:attrName>style.visibility</p:attrName>
                                        </p:attrNameLst>
                                      </p:cBhvr>
                                      <p:to>
                                        <p:strVal val="visible"/>
                                      </p:to>
                                    </p:set>
                                    <p:animEffect transition="in" filter="wipe(up)">
                                      <p:cBhvr>
                                        <p:cTn id="13" dur="3000"/>
                                        <p:tgtEl>
                                          <p:spTgt spid="24852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Title 4"/>
          <p:cNvSpPr>
            <a:spLocks noGrp="1"/>
          </p:cNvSpPr>
          <p:nvPr>
            <p:ph type="title"/>
          </p:nvPr>
        </p:nvSpPr>
        <p:spPr>
          <a:xfrm>
            <a:off x="0" y="609600"/>
            <a:ext cx="6629400" cy="1143000"/>
          </a:xfrm>
        </p:spPr>
        <p:txBody>
          <a:bodyPr/>
          <a:lstStyle/>
          <a:p>
            <a:r>
              <a:rPr lang="en-US">
                <a:latin typeface="Times New Roman" charset="0"/>
                <a:ea typeface="ＭＳ Ｐゴシック" charset="0"/>
                <a:cs typeface="ＭＳ Ｐゴシック" charset="0"/>
              </a:rPr>
              <a:t>JERICHO</a:t>
            </a:r>
          </a:p>
        </p:txBody>
      </p:sp>
      <p:pic>
        <p:nvPicPr>
          <p:cNvPr id="181250" name="Picture 1031" descr="jericho_walls_wide_view"/>
          <p:cNvPicPr>
            <a:picLocks noGrp="1" noChangeAspect="1" noChangeArrowheads="1"/>
          </p:cNvPicPr>
          <p:nvPr>
            <p:ph sz="half" idx="1"/>
          </p:nvPr>
        </p:nvPicPr>
        <p:blipFill>
          <a:blip r:embed="rId2">
            <a:extLst>
              <a:ext uri="{28A0092B-C50C-407E-A947-70E740481C1C}">
                <a14:useLocalDpi xmlns:a14="http://schemas.microsoft.com/office/drawing/2010/main"/>
              </a:ext>
            </a:extLst>
          </a:blip>
          <a:srcRect/>
          <a:stretch>
            <a:fillRect/>
          </a:stretch>
        </p:blipFill>
        <p:spPr>
          <a:xfrm>
            <a:off x="0" y="0"/>
            <a:ext cx="4876800" cy="6858000"/>
          </a:xfrm>
          <a:noFill/>
        </p:spPr>
      </p:pic>
      <p:sp>
        <p:nvSpPr>
          <p:cNvPr id="181251" name="WordArt 1039"/>
          <p:cNvSpPr>
            <a:spLocks noChangeArrowheads="1" noChangeShapeType="1" noTextEdit="1"/>
          </p:cNvSpPr>
          <p:nvPr/>
        </p:nvSpPr>
        <p:spPr bwMode="auto">
          <a:xfrm rot="-1062714">
            <a:off x="2209800" y="2209800"/>
            <a:ext cx="4697413" cy="112395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sz="3600" kern="10">
                <a:gradFill rotWithShape="1">
                  <a:gsLst>
                    <a:gs pos="0">
                      <a:srgbClr val="FFFF00"/>
                    </a:gs>
                    <a:gs pos="100000">
                      <a:srgbClr val="FF9933"/>
                    </a:gs>
                  </a:gsLst>
                  <a:path path="rect">
                    <a:fillToRect l="50000" t="50000" r="50000" b="50000"/>
                  </a:path>
                </a:gradFill>
                <a:effectLst>
                  <a:outerShdw blurRad="63500" dist="38099" dir="2700000" algn="ctr" rotWithShape="0">
                    <a:srgbClr val="C0C0C0">
                      <a:alpha val="79999"/>
                    </a:srgbClr>
                  </a:outerShdw>
                </a:effectLst>
                <a:latin typeface="Impact"/>
                <a:ea typeface="Impact"/>
                <a:cs typeface="Impact"/>
              </a:rPr>
              <a:t>YERIKHO</a:t>
            </a:r>
          </a:p>
        </p:txBody>
      </p:sp>
      <p:pic>
        <p:nvPicPr>
          <p:cNvPr id="181252" name="Picture 5" descr="Jericho's TRUMPET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191000" y="3505200"/>
            <a:ext cx="4552950" cy="278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2273" name="Picture 4" descr="Josh 2 JerichoBiblicalSetting2.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2274" name="Title 1"/>
          <p:cNvSpPr>
            <a:spLocks noGrp="1"/>
          </p:cNvSpPr>
          <p:nvPr>
            <p:ph type="title"/>
          </p:nvPr>
        </p:nvSpPr>
        <p:spPr>
          <a:xfrm>
            <a:off x="0" y="0"/>
            <a:ext cx="5410200" cy="1066800"/>
          </a:xfrm>
          <a:solidFill>
            <a:schemeClr val="tx1"/>
          </a:solidFill>
        </p:spPr>
        <p:txBody>
          <a:bodyPr/>
          <a:lstStyle/>
          <a:p>
            <a:r>
              <a:rPr lang="en-US" sz="4000">
                <a:solidFill>
                  <a:schemeClr val="bg1"/>
                </a:solidFill>
                <a:latin typeface="Arial" charset="0"/>
                <a:ea typeface="ＭＳ Ｐゴシック" charset="0"/>
                <a:cs typeface="Arial" charset="0"/>
              </a:rPr>
              <a:t>Lokasi Yerikho</a:t>
            </a:r>
          </a:p>
        </p:txBody>
      </p:sp>
    </p:spTree>
  </p:cSld>
  <p:clrMapOvr>
    <a:masterClrMapping/>
  </p:clrMapOvr>
  <p:transition xmlns:p14="http://schemas.microsoft.com/office/powerpoint/2010/mai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Title 1"/>
          <p:cNvSpPr>
            <a:spLocks noGrp="1"/>
          </p:cNvSpPr>
          <p:nvPr>
            <p:ph type="title"/>
          </p:nvPr>
        </p:nvSpPr>
        <p:spPr>
          <a:xfrm>
            <a:off x="38100" y="304800"/>
            <a:ext cx="9105900" cy="762000"/>
          </a:xfrm>
        </p:spPr>
        <p:txBody>
          <a:bodyPr/>
          <a:lstStyle/>
          <a:p>
            <a:r>
              <a:rPr lang="en-US" b="1">
                <a:latin typeface="Arial" charset="0"/>
                <a:ea typeface="ＭＳ Ｐゴシック" charset="0"/>
                <a:cs typeface="Arial" charset="0"/>
              </a:rPr>
              <a:t>Reruntuhan Yerikho Sekarang</a:t>
            </a:r>
          </a:p>
        </p:txBody>
      </p:sp>
      <p:sp>
        <p:nvSpPr>
          <p:cNvPr id="183298" name="Content Placeholder 2"/>
          <p:cNvSpPr>
            <a:spLocks noGrp="1"/>
          </p:cNvSpPr>
          <p:nvPr>
            <p:ph sz="half" idx="1"/>
          </p:nvPr>
        </p:nvSpPr>
        <p:spPr/>
        <p:txBody>
          <a:bodyPr/>
          <a:lstStyle/>
          <a:p>
            <a:endParaRPr lang="en-US">
              <a:latin typeface="Times New Roman" charset="0"/>
              <a:ea typeface="ＭＳ Ｐゴシック" charset="0"/>
              <a:cs typeface="ＭＳ Ｐゴシック" charset="0"/>
            </a:endParaRPr>
          </a:p>
        </p:txBody>
      </p:sp>
      <p:sp>
        <p:nvSpPr>
          <p:cNvPr id="183299" name="Content Placeholder 3"/>
          <p:cNvSpPr>
            <a:spLocks noGrp="1"/>
          </p:cNvSpPr>
          <p:nvPr>
            <p:ph sz="half" idx="2"/>
          </p:nvPr>
        </p:nvSpPr>
        <p:spPr/>
        <p:txBody>
          <a:bodyPr/>
          <a:lstStyle/>
          <a:p>
            <a:endParaRPr lang="en-US">
              <a:latin typeface="Times New Roman" charset="0"/>
              <a:ea typeface="ＭＳ Ｐゴシック" charset="0"/>
              <a:cs typeface="ＭＳ Ｐゴシック" charset="0"/>
            </a:endParaRPr>
          </a:p>
        </p:txBody>
      </p:sp>
      <p:pic>
        <p:nvPicPr>
          <p:cNvPr id="183300" name="Picture 4" descr="Josh 2 Jericho aerial.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1527175"/>
            <a:ext cx="9144000" cy="533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val 1"/>
          <p:cNvSpPr>
            <a:spLocks noChangeArrowheads="1"/>
          </p:cNvSpPr>
          <p:nvPr/>
        </p:nvSpPr>
        <p:spPr bwMode="auto">
          <a:xfrm>
            <a:off x="611188" y="3357563"/>
            <a:ext cx="7489825" cy="2663825"/>
          </a:xfrm>
          <a:prstGeom prst="ellipse">
            <a:avLst/>
          </a:prstGeom>
          <a:noFill/>
          <a:ln w="76200" cap="sq">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lstStyle/>
          <a:p>
            <a:endParaRPr lang="en-US"/>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21"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pic>
      <p:sp>
        <p:nvSpPr>
          <p:cNvPr id="184322" name="Title 1"/>
          <p:cNvSpPr>
            <a:spLocks noGrp="1"/>
          </p:cNvSpPr>
          <p:nvPr>
            <p:ph type="title"/>
          </p:nvPr>
        </p:nvSpPr>
        <p:spPr>
          <a:xfrm>
            <a:off x="152400" y="76200"/>
            <a:ext cx="8763000" cy="762000"/>
          </a:xfrm>
        </p:spPr>
        <p:txBody>
          <a:bodyPr/>
          <a:lstStyle/>
          <a:p>
            <a:r>
              <a:rPr lang="en-US" sz="2800" b="1">
                <a:latin typeface="Arial" charset="0"/>
                <a:ea typeface="ＭＳ Ｐゴシック" charset="0"/>
                <a:cs typeface="Arial" charset="0"/>
              </a:rPr>
              <a:t>Susan &amp; Rick di Gunung Pencobaan dari Yerikho</a:t>
            </a:r>
          </a:p>
        </p:txBody>
      </p:sp>
      <p:sp>
        <p:nvSpPr>
          <p:cNvPr id="4" name="Oval 3"/>
          <p:cNvSpPr>
            <a:spLocks noChangeArrowheads="1"/>
          </p:cNvSpPr>
          <p:nvPr/>
        </p:nvSpPr>
        <p:spPr bwMode="auto">
          <a:xfrm rot="217412">
            <a:off x="5940425" y="1844675"/>
            <a:ext cx="3311525" cy="647700"/>
          </a:xfrm>
          <a:prstGeom prst="ellipse">
            <a:avLst/>
          </a:prstGeom>
          <a:noFill/>
          <a:ln w="76200" cap="sq">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lstStyle/>
          <a:p>
            <a:endParaRPr lang="en-US"/>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5345" name="Picture 2" descr="spy"/>
          <p:cNvPicPr>
            <a:picLocks noChangeAspect="1" noChangeArrowheads="1"/>
          </p:cNvPicPr>
          <p:nvPr/>
        </p:nvPicPr>
        <p:blipFill>
          <a:blip r:embed="rId4" cstate="screen">
            <a:lum bright="-6000" contrast="12000"/>
            <a:extLst>
              <a:ext uri="{28A0092B-C50C-407E-A947-70E740481C1C}">
                <a14:useLocalDpi xmlns:a14="http://schemas.microsoft.com/office/drawing/2010/main"/>
              </a:ext>
            </a:extLst>
          </a:blip>
          <a:srcRect/>
          <a:stretch>
            <a:fillRect/>
          </a:stretch>
        </p:blipFill>
        <p:spPr bwMode="auto">
          <a:xfrm>
            <a:off x="0" y="0"/>
            <a:ext cx="51816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1" name="Picture 3" descr="scan"/>
          <p:cNvPicPr>
            <a:picLocks noChangeAspect="1" noChangeArrowheads="1"/>
          </p:cNvPicPr>
          <p:nvPr/>
        </p:nvPicPr>
        <p:blipFill>
          <a:blip r:embed="rId5" cstate="screen">
            <a:lum contrast="30000"/>
            <a:extLst>
              <a:ext uri="{28A0092B-C50C-407E-A947-70E740481C1C}">
                <a14:useLocalDpi xmlns:a14="http://schemas.microsoft.com/office/drawing/2010/main"/>
              </a:ext>
            </a:extLst>
          </a:blip>
          <a:srcRect/>
          <a:stretch>
            <a:fillRect/>
          </a:stretch>
        </p:blipFill>
        <p:spPr bwMode="auto">
          <a:xfrm>
            <a:off x="5105400" y="1371600"/>
            <a:ext cx="40386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2" name="AutoShape 4"/>
          <p:cNvSpPr>
            <a:spLocks noChangeArrowheads="1"/>
          </p:cNvSpPr>
          <p:nvPr/>
        </p:nvSpPr>
        <p:spPr bwMode="auto">
          <a:xfrm>
            <a:off x="609600" y="4267200"/>
            <a:ext cx="4038600" cy="2057400"/>
          </a:xfrm>
          <a:prstGeom prst="wedgeRoundRectCallout">
            <a:avLst>
              <a:gd name="adj1" fmla="val -26139"/>
              <a:gd name="adj2" fmla="val -130940"/>
              <a:gd name="adj3" fmla="val 16667"/>
            </a:avLst>
          </a:prstGeom>
          <a:gradFill rotWithShape="0">
            <a:gsLst>
              <a:gs pos="0">
                <a:srgbClr val="996633"/>
              </a:gs>
              <a:gs pos="50000">
                <a:srgbClr val="CC9900"/>
              </a:gs>
              <a:gs pos="100000">
                <a:srgbClr val="996633"/>
              </a:gs>
            </a:gsLst>
            <a:lin ang="18900000" scaled="1"/>
          </a:gradFill>
          <a:ln w="12700" cap="rnd">
            <a:solidFill>
              <a:schemeClr val="tx1"/>
            </a:solidFill>
            <a:prstDash val="sysDot"/>
            <a:miter lim="800000"/>
            <a:headEnd type="none" w="sm" len="sm"/>
            <a:tailEnd type="none" w="sm" len="sm"/>
          </a:ln>
        </p:spPr>
        <p:txBody>
          <a:bodyPr/>
          <a:lstStyle/>
          <a:p>
            <a:pPr algn="ctr"/>
            <a:r>
              <a:rPr lang="en-US" sz="2000" b="1">
                <a:latin typeface="Arial Narrow" charset="0"/>
              </a:rPr>
              <a:t>Maka sekarang, bersumpahlah kiranya demi TUHAN, bahwa karena aku telah berlaku ramah terhadapmu, kamu juga akan berlaku ramah terhadap kaum keluargaku </a:t>
            </a:r>
            <a:r>
              <a:rPr lang="en-US" sz="1800" b="1" i="1">
                <a:latin typeface="Arial Narrow" charset="0"/>
              </a:rPr>
              <a:t>(Yos 2:12)</a:t>
            </a:r>
            <a:endParaRPr lang="en-US" sz="1800" b="1">
              <a:latin typeface="Arial Narrow" charset="0"/>
            </a:endParaRPr>
          </a:p>
        </p:txBody>
      </p:sp>
      <p:sp>
        <p:nvSpPr>
          <p:cNvPr id="12294" name="AutoShape 6"/>
          <p:cNvSpPr>
            <a:spLocks noChangeArrowheads="1"/>
          </p:cNvSpPr>
          <p:nvPr/>
        </p:nvSpPr>
        <p:spPr bwMode="auto">
          <a:xfrm>
            <a:off x="5181600" y="0"/>
            <a:ext cx="3962400" cy="1600200"/>
          </a:xfrm>
          <a:prstGeom prst="roundRect">
            <a:avLst>
              <a:gd name="adj" fmla="val 16667"/>
            </a:avLst>
          </a:prstGeom>
          <a:solidFill>
            <a:srgbClr val="704A00"/>
          </a:solidFill>
          <a:ln w="12700" cap="sq">
            <a:noFill/>
            <a:round/>
            <a:headEnd type="none" w="sm" len="sm"/>
            <a:tailEnd type="none" w="sm" len="sm"/>
          </a:ln>
          <a:effectLst>
            <a:outerShdw blurRad="63500" dist="107763" dir="18900000" algn="ctr" rotWithShape="0">
              <a:schemeClr val="bg2">
                <a:alpha val="74998"/>
              </a:schemeClr>
            </a:outerShdw>
          </a:effectLst>
        </p:spPr>
        <p:txBody>
          <a:bodyPr wrap="none" anchor="ctr"/>
          <a:lstStyle/>
          <a:p>
            <a:pPr algn="ctr">
              <a:defRPr/>
            </a:pPr>
            <a:r>
              <a:rPr lang="en-US" sz="2200" b="1" dirty="0">
                <a:solidFill>
                  <a:schemeClr val="bg1"/>
                </a:solidFill>
                <a:latin typeface="Comic Sans MS" pitchFamily="-111" charset="0"/>
                <a:ea typeface="+mn-ea"/>
                <a:cs typeface="+mn-cs"/>
              </a:rPr>
              <a:t>..</a:t>
            </a:r>
            <a:r>
              <a:rPr lang="en-US" sz="2000" b="1" dirty="0" err="1">
                <a:solidFill>
                  <a:schemeClr val="bg1"/>
                </a:solidFill>
                <a:latin typeface="Arial Narrow" pitchFamily="-111" charset="0"/>
                <a:ea typeface="+mn-ea"/>
                <a:cs typeface="+mn-cs"/>
              </a:rPr>
              <a:t>Sesudah</a:t>
            </a:r>
            <a:r>
              <a:rPr lang="en-US" sz="2000" b="1" dirty="0">
                <a:solidFill>
                  <a:schemeClr val="bg1"/>
                </a:solidFill>
                <a:latin typeface="Arial Narrow" pitchFamily="-111" charset="0"/>
                <a:ea typeface="+mn-ea"/>
                <a:cs typeface="+mn-cs"/>
              </a:rPr>
              <a:t> </a:t>
            </a:r>
            <a:r>
              <a:rPr lang="en-US" sz="2000" b="1" dirty="0" err="1">
                <a:solidFill>
                  <a:schemeClr val="bg1"/>
                </a:solidFill>
                <a:latin typeface="Arial Narrow" pitchFamily="-111" charset="0"/>
                <a:ea typeface="+mn-ea"/>
                <a:cs typeface="+mn-cs"/>
              </a:rPr>
              <a:t>itu</a:t>
            </a:r>
            <a:r>
              <a:rPr lang="en-US" sz="2000" b="1" dirty="0">
                <a:solidFill>
                  <a:schemeClr val="bg1"/>
                </a:solidFill>
                <a:latin typeface="Arial Narrow" pitchFamily="-111" charset="0"/>
                <a:ea typeface="+mn-ea"/>
                <a:cs typeface="+mn-cs"/>
              </a:rPr>
              <a:t> </a:t>
            </a:r>
            <a:r>
              <a:rPr lang="en-US" sz="2000" b="1" dirty="0" err="1">
                <a:solidFill>
                  <a:schemeClr val="bg1"/>
                </a:solidFill>
                <a:latin typeface="Arial Narrow" pitchFamily="-111" charset="0"/>
                <a:ea typeface="+mn-ea"/>
                <a:cs typeface="+mn-cs"/>
              </a:rPr>
              <a:t>dilepasnyalah</a:t>
            </a:r>
            <a:r>
              <a:rPr lang="en-US" sz="2000" b="1" dirty="0">
                <a:solidFill>
                  <a:schemeClr val="bg1"/>
                </a:solidFill>
                <a:latin typeface="Arial Narrow" pitchFamily="-111" charset="0"/>
                <a:ea typeface="+mn-ea"/>
                <a:cs typeface="+mn-cs"/>
              </a:rPr>
              <a:t> orang-orang </a:t>
            </a:r>
            <a:br>
              <a:rPr lang="en-US" sz="2000" b="1" dirty="0">
                <a:solidFill>
                  <a:schemeClr val="bg1"/>
                </a:solidFill>
                <a:latin typeface="Arial Narrow" pitchFamily="-111" charset="0"/>
                <a:ea typeface="+mn-ea"/>
                <a:cs typeface="+mn-cs"/>
              </a:rPr>
            </a:br>
            <a:r>
              <a:rPr lang="en-US" sz="2000" b="1" dirty="0" err="1">
                <a:solidFill>
                  <a:schemeClr val="bg1"/>
                </a:solidFill>
                <a:latin typeface="Arial Narrow" pitchFamily="-111" charset="0"/>
                <a:ea typeface="+mn-ea"/>
                <a:cs typeface="+mn-cs"/>
              </a:rPr>
              <a:t>itu</a:t>
            </a:r>
            <a:r>
              <a:rPr lang="en-US" sz="2000" b="1" dirty="0">
                <a:solidFill>
                  <a:schemeClr val="bg1"/>
                </a:solidFill>
                <a:latin typeface="Arial Narrow" pitchFamily="-111" charset="0"/>
                <a:ea typeface="+mn-ea"/>
                <a:cs typeface="+mn-cs"/>
              </a:rPr>
              <a:t> </a:t>
            </a:r>
            <a:r>
              <a:rPr lang="en-US" sz="2000" b="1" dirty="0" err="1">
                <a:solidFill>
                  <a:schemeClr val="bg1"/>
                </a:solidFill>
                <a:latin typeface="Arial Narrow" pitchFamily="-111" charset="0"/>
                <a:ea typeface="+mn-ea"/>
                <a:cs typeface="+mn-cs"/>
              </a:rPr>
              <a:t>pergi</a:t>
            </a:r>
            <a:r>
              <a:rPr lang="en-US" sz="2000" b="1" dirty="0">
                <a:solidFill>
                  <a:schemeClr val="bg1"/>
                </a:solidFill>
                <a:latin typeface="Arial Narrow" pitchFamily="-111" charset="0"/>
                <a:ea typeface="+mn-ea"/>
                <a:cs typeface="+mn-cs"/>
              </a:rPr>
              <a:t>,  </a:t>
            </a:r>
            <a:r>
              <a:rPr lang="en-US" sz="2000" b="1" dirty="0" err="1">
                <a:solidFill>
                  <a:schemeClr val="bg1"/>
                </a:solidFill>
                <a:latin typeface="Arial Narrow" pitchFamily="-111" charset="0"/>
                <a:ea typeface="+mn-ea"/>
                <a:cs typeface="+mn-cs"/>
              </a:rPr>
              <a:t>maka</a:t>
            </a:r>
            <a:r>
              <a:rPr lang="en-US" sz="2000" b="1" dirty="0">
                <a:solidFill>
                  <a:schemeClr val="bg1"/>
                </a:solidFill>
                <a:latin typeface="Arial Narrow" pitchFamily="-111" charset="0"/>
                <a:ea typeface="+mn-ea"/>
                <a:cs typeface="+mn-cs"/>
              </a:rPr>
              <a:t> </a:t>
            </a:r>
            <a:r>
              <a:rPr lang="en-US" sz="2000" b="1" dirty="0" err="1">
                <a:solidFill>
                  <a:schemeClr val="bg1"/>
                </a:solidFill>
                <a:latin typeface="Arial Narrow" pitchFamily="-111" charset="0"/>
                <a:ea typeface="+mn-ea"/>
                <a:cs typeface="+mn-cs"/>
              </a:rPr>
              <a:t>berangkatlah</a:t>
            </a:r>
            <a:r>
              <a:rPr lang="en-US" sz="2000" b="1" dirty="0">
                <a:solidFill>
                  <a:schemeClr val="bg1"/>
                </a:solidFill>
                <a:latin typeface="Arial Narrow" pitchFamily="-111" charset="0"/>
                <a:ea typeface="+mn-ea"/>
                <a:cs typeface="+mn-cs"/>
              </a:rPr>
              <a:t> </a:t>
            </a:r>
            <a:r>
              <a:rPr lang="en-US" sz="2000" b="1" dirty="0" err="1">
                <a:solidFill>
                  <a:schemeClr val="bg1"/>
                </a:solidFill>
                <a:latin typeface="Arial Narrow" pitchFamily="-111" charset="0"/>
                <a:ea typeface="+mn-ea"/>
                <a:cs typeface="+mn-cs"/>
              </a:rPr>
              <a:t>mereka</a:t>
            </a:r>
            <a:r>
              <a:rPr lang="en-US" sz="2000" b="1" dirty="0">
                <a:solidFill>
                  <a:schemeClr val="bg1"/>
                </a:solidFill>
                <a:latin typeface="Arial Narrow" pitchFamily="-111" charset="0"/>
                <a:ea typeface="+mn-ea"/>
                <a:cs typeface="+mn-cs"/>
              </a:rPr>
              <a:t>. </a:t>
            </a:r>
            <a:br>
              <a:rPr lang="en-US" sz="2000" b="1" dirty="0">
                <a:solidFill>
                  <a:schemeClr val="bg1"/>
                </a:solidFill>
                <a:latin typeface="Arial Narrow" pitchFamily="-111" charset="0"/>
                <a:ea typeface="+mn-ea"/>
                <a:cs typeface="+mn-cs"/>
              </a:rPr>
            </a:br>
            <a:r>
              <a:rPr lang="en-US" sz="2000" b="1" dirty="0" err="1">
                <a:solidFill>
                  <a:schemeClr val="bg1"/>
                </a:solidFill>
                <a:latin typeface="Arial Narrow" pitchFamily="-111" charset="0"/>
                <a:ea typeface="+mn-ea"/>
                <a:cs typeface="+mn-cs"/>
              </a:rPr>
              <a:t>Kemudian</a:t>
            </a:r>
            <a:r>
              <a:rPr lang="en-US" sz="2000" b="1" dirty="0">
                <a:solidFill>
                  <a:schemeClr val="bg1"/>
                </a:solidFill>
                <a:latin typeface="Arial Narrow" pitchFamily="-111" charset="0"/>
                <a:ea typeface="+mn-ea"/>
                <a:cs typeface="+mn-cs"/>
              </a:rPr>
              <a:t> </a:t>
            </a:r>
            <a:r>
              <a:rPr lang="en-US" sz="2000" b="1" dirty="0" err="1">
                <a:solidFill>
                  <a:schemeClr val="bg1"/>
                </a:solidFill>
                <a:latin typeface="Arial Narrow" pitchFamily="-111" charset="0"/>
                <a:ea typeface="+mn-ea"/>
                <a:cs typeface="+mn-cs"/>
              </a:rPr>
              <a:t>perempuan</a:t>
            </a:r>
            <a:r>
              <a:rPr lang="en-US" sz="2000" b="1" dirty="0">
                <a:solidFill>
                  <a:schemeClr val="bg1"/>
                </a:solidFill>
                <a:latin typeface="Arial Narrow" pitchFamily="-111" charset="0"/>
                <a:ea typeface="+mn-ea"/>
                <a:cs typeface="+mn-cs"/>
              </a:rPr>
              <a:t> </a:t>
            </a:r>
            <a:r>
              <a:rPr lang="en-US" sz="2000" b="1" dirty="0" err="1">
                <a:solidFill>
                  <a:schemeClr val="bg1"/>
                </a:solidFill>
                <a:latin typeface="Arial Narrow" pitchFamily="-111" charset="0"/>
                <a:ea typeface="+mn-ea"/>
                <a:cs typeface="+mn-cs"/>
              </a:rPr>
              <a:t>itu</a:t>
            </a:r>
            <a:r>
              <a:rPr lang="en-US" sz="2000" b="1" dirty="0">
                <a:solidFill>
                  <a:schemeClr val="bg1"/>
                </a:solidFill>
                <a:latin typeface="Arial Narrow" pitchFamily="-111" charset="0"/>
                <a:ea typeface="+mn-ea"/>
                <a:cs typeface="+mn-cs"/>
              </a:rPr>
              <a:t> </a:t>
            </a:r>
            <a:r>
              <a:rPr lang="en-US" sz="2000" b="1" dirty="0" err="1">
                <a:solidFill>
                  <a:schemeClr val="bg1"/>
                </a:solidFill>
                <a:latin typeface="Arial Narrow" pitchFamily="-111" charset="0"/>
                <a:ea typeface="+mn-ea"/>
                <a:cs typeface="+mn-cs"/>
              </a:rPr>
              <a:t>mengikatkan</a:t>
            </a:r>
            <a:r>
              <a:rPr lang="en-US" sz="2000" b="1" dirty="0">
                <a:solidFill>
                  <a:schemeClr val="bg1"/>
                </a:solidFill>
                <a:latin typeface="Arial Narrow" pitchFamily="-111" charset="0"/>
                <a:ea typeface="+mn-ea"/>
                <a:cs typeface="+mn-cs"/>
              </a:rPr>
              <a:t>  </a:t>
            </a:r>
            <a:br>
              <a:rPr lang="en-US" sz="2000" b="1" dirty="0">
                <a:solidFill>
                  <a:schemeClr val="bg1"/>
                </a:solidFill>
                <a:latin typeface="Arial Narrow" pitchFamily="-111" charset="0"/>
                <a:ea typeface="+mn-ea"/>
                <a:cs typeface="+mn-cs"/>
              </a:rPr>
            </a:br>
            <a:r>
              <a:rPr lang="en-US" sz="2000" b="1" dirty="0" err="1">
                <a:solidFill>
                  <a:schemeClr val="bg1"/>
                </a:solidFill>
                <a:latin typeface="Arial Narrow" pitchFamily="-111" charset="0"/>
                <a:ea typeface="+mn-ea"/>
                <a:cs typeface="+mn-cs"/>
              </a:rPr>
              <a:t>tali</a:t>
            </a:r>
            <a:r>
              <a:rPr lang="en-US" sz="2000" b="1" dirty="0">
                <a:solidFill>
                  <a:schemeClr val="bg1"/>
                </a:solidFill>
                <a:latin typeface="Arial Narrow" pitchFamily="-111" charset="0"/>
                <a:ea typeface="+mn-ea"/>
                <a:cs typeface="+mn-cs"/>
              </a:rPr>
              <a:t> </a:t>
            </a:r>
            <a:r>
              <a:rPr lang="en-US" sz="2000" b="1" dirty="0" err="1">
                <a:solidFill>
                  <a:schemeClr val="bg1"/>
                </a:solidFill>
                <a:latin typeface="Arial Narrow" pitchFamily="-111" charset="0"/>
                <a:ea typeface="+mn-ea"/>
                <a:cs typeface="+mn-cs"/>
              </a:rPr>
              <a:t>kirmizi</a:t>
            </a:r>
            <a:r>
              <a:rPr lang="en-US" sz="2000" b="1" dirty="0">
                <a:solidFill>
                  <a:schemeClr val="bg1"/>
                </a:solidFill>
                <a:latin typeface="Arial Narrow" pitchFamily="-111" charset="0"/>
                <a:ea typeface="+mn-ea"/>
                <a:cs typeface="+mn-cs"/>
              </a:rPr>
              <a:t> </a:t>
            </a:r>
            <a:r>
              <a:rPr lang="en-US" sz="2000" b="1" dirty="0" err="1">
                <a:solidFill>
                  <a:schemeClr val="bg1"/>
                </a:solidFill>
                <a:latin typeface="Arial Narrow" pitchFamily="-111" charset="0"/>
                <a:ea typeface="+mn-ea"/>
                <a:cs typeface="+mn-cs"/>
              </a:rPr>
              <a:t>itu</a:t>
            </a:r>
            <a:r>
              <a:rPr lang="en-US" sz="2000" b="1" dirty="0">
                <a:solidFill>
                  <a:schemeClr val="bg1"/>
                </a:solidFill>
                <a:latin typeface="Arial Narrow" pitchFamily="-111" charset="0"/>
                <a:ea typeface="+mn-ea"/>
                <a:cs typeface="+mn-cs"/>
              </a:rPr>
              <a:t> </a:t>
            </a:r>
            <a:r>
              <a:rPr lang="en-US" sz="2000" b="1" dirty="0" err="1">
                <a:solidFill>
                  <a:schemeClr val="bg1"/>
                </a:solidFill>
                <a:latin typeface="Arial Narrow" pitchFamily="-111" charset="0"/>
                <a:ea typeface="+mn-ea"/>
                <a:cs typeface="+mn-cs"/>
              </a:rPr>
              <a:t>pada</a:t>
            </a:r>
            <a:r>
              <a:rPr lang="en-US" sz="2000" b="1" dirty="0">
                <a:solidFill>
                  <a:schemeClr val="bg1"/>
                </a:solidFill>
                <a:latin typeface="Arial Narrow" pitchFamily="-111" charset="0"/>
                <a:ea typeface="+mn-ea"/>
                <a:cs typeface="+mn-cs"/>
              </a:rPr>
              <a:t> </a:t>
            </a:r>
            <a:r>
              <a:rPr lang="en-US" sz="2000" b="1" dirty="0" err="1">
                <a:solidFill>
                  <a:schemeClr val="bg1"/>
                </a:solidFill>
                <a:latin typeface="Arial Narrow" pitchFamily="-111" charset="0"/>
                <a:ea typeface="+mn-ea"/>
                <a:cs typeface="+mn-cs"/>
              </a:rPr>
              <a:t>jendela</a:t>
            </a:r>
            <a:r>
              <a:rPr lang="en-US" sz="2000" b="1" dirty="0">
                <a:latin typeface="Arial Narrow" pitchFamily="-111" charset="0"/>
                <a:ea typeface="+mn-ea"/>
                <a:cs typeface="+mn-cs"/>
              </a:rPr>
              <a:t> </a:t>
            </a:r>
            <a:r>
              <a:rPr lang="en-US" sz="2000" b="1" dirty="0">
                <a:solidFill>
                  <a:schemeClr val="bg1"/>
                </a:solidFill>
                <a:latin typeface="Arial Narrow" pitchFamily="-111" charset="0"/>
                <a:ea typeface="+mn-ea"/>
                <a:cs typeface="+mn-cs"/>
              </a:rPr>
              <a:t>…</a:t>
            </a:r>
            <a:r>
              <a:rPr lang="en-US" sz="1800" b="1" i="1" dirty="0">
                <a:solidFill>
                  <a:schemeClr val="bg1"/>
                </a:solidFill>
                <a:latin typeface="Arial Narrow" pitchFamily="-111" charset="0"/>
                <a:ea typeface="+mn-ea"/>
                <a:cs typeface="+mn-cs"/>
              </a:rPr>
              <a:t> (</a:t>
            </a:r>
            <a:r>
              <a:rPr lang="en-US" sz="1800" b="1" i="1" dirty="0" err="1">
                <a:solidFill>
                  <a:schemeClr val="bg1"/>
                </a:solidFill>
                <a:latin typeface="Arial Narrow" pitchFamily="-111" charset="0"/>
                <a:ea typeface="+mn-ea"/>
                <a:cs typeface="+mn-cs"/>
              </a:rPr>
              <a:t>Yos</a:t>
            </a:r>
            <a:r>
              <a:rPr lang="en-US" sz="1800" b="1" i="1" dirty="0">
                <a:solidFill>
                  <a:schemeClr val="bg1"/>
                </a:solidFill>
                <a:latin typeface="Arial Narrow" pitchFamily="-111" charset="0"/>
                <a:ea typeface="+mn-ea"/>
                <a:cs typeface="+mn-cs"/>
              </a:rPr>
              <a:t> 2:21)</a:t>
            </a:r>
          </a:p>
        </p:txBody>
      </p:sp>
      <p:sp>
        <p:nvSpPr>
          <p:cNvPr id="185349" name="Title 5"/>
          <p:cNvSpPr>
            <a:spLocks noGrp="1"/>
          </p:cNvSpPr>
          <p:nvPr>
            <p:ph type="title" idx="4294967295"/>
          </p:nvPr>
        </p:nvSpPr>
        <p:spPr>
          <a:xfrm>
            <a:off x="28575" y="260350"/>
            <a:ext cx="5334000" cy="685800"/>
          </a:xfrm>
        </p:spPr>
        <p:txBody>
          <a:bodyPr/>
          <a:lstStyle/>
          <a:p>
            <a:r>
              <a:rPr lang="en-US" sz="3600">
                <a:latin typeface="Times New Roman" charset="0"/>
                <a:ea typeface="ＭＳ Ｐゴシック" charset="0"/>
                <a:cs typeface="ＭＳ Ｐゴシック" charset="0"/>
              </a:rPr>
              <a:t>Perjanjian dengan Rahab</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12292"/>
                                        </p:tgtEl>
                                        <p:attrNameLst>
                                          <p:attrName>style.visibility</p:attrName>
                                        </p:attrNameLst>
                                      </p:cBhvr>
                                      <p:to>
                                        <p:strVal val="visible"/>
                                      </p:to>
                                    </p:set>
                                    <p:animEffect transition="in" filter="strips(downLeft)">
                                      <p:cBhvr>
                                        <p:cTn id="7" dur="500"/>
                                        <p:tgtEl>
                                          <p:spTgt spid="12292"/>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nodeType="clickEffect">
                                  <p:stCondLst>
                                    <p:cond delay="0"/>
                                  </p:stCondLst>
                                  <p:childTnLst>
                                    <p:set>
                                      <p:cBhvr>
                                        <p:cTn id="11" dur="1" fill="hold">
                                          <p:stCondLst>
                                            <p:cond delay="0"/>
                                          </p:stCondLst>
                                        </p:cTn>
                                        <p:tgtEl>
                                          <p:spTgt spid="12291"/>
                                        </p:tgtEl>
                                        <p:attrNameLst>
                                          <p:attrName>style.visibility</p:attrName>
                                        </p:attrNameLst>
                                      </p:cBhvr>
                                      <p:to>
                                        <p:strVal val="visible"/>
                                      </p:to>
                                    </p:set>
                                    <p:animEffect transition="in" filter="checkerboard(across)">
                                      <p:cBhvr>
                                        <p:cTn id="12" dur="500"/>
                                        <p:tgtEl>
                                          <p:spTgt spid="12291"/>
                                        </p:tgtEl>
                                      </p:cBhvr>
                                    </p:animEffect>
                                  </p:childTnLst>
                                  <p:subTnLst>
                                    <p:audio>
                                      <p:cMediaNode>
                                        <p:cTn display="0" masterRel="sameClick">
                                          <p:stCondLst>
                                            <p:cond evt="begin" delay="0">
                                              <p:tn val="10"/>
                                            </p:cond>
                                          </p:stCondLst>
                                          <p:endCondLst>
                                            <p:cond evt="onStopAudio" delay="0">
                                              <p:tgtEl>
                                                <p:sldTgt/>
                                              </p:tgtEl>
                                            </p:cond>
                                          </p:endCondLst>
                                        </p:cTn>
                                        <p:tgtEl>
                                          <p:sndTgt r:embed="rId3" name="whoosh.wav"/>
                                        </p:tgtEl>
                                      </p:cMediaNode>
                                    </p:audio>
                                  </p:sub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3" fill="hold" grpId="0" nodeType="clickEffect">
                                  <p:stCondLst>
                                    <p:cond delay="0"/>
                                  </p:stCondLst>
                                  <p:childTnLst>
                                    <p:set>
                                      <p:cBhvr>
                                        <p:cTn id="16" dur="1" fill="hold">
                                          <p:stCondLst>
                                            <p:cond delay="0"/>
                                          </p:stCondLst>
                                        </p:cTn>
                                        <p:tgtEl>
                                          <p:spTgt spid="12294"/>
                                        </p:tgtEl>
                                        <p:attrNameLst>
                                          <p:attrName>style.visibility</p:attrName>
                                        </p:attrNameLst>
                                      </p:cBhvr>
                                      <p:to>
                                        <p:strVal val="visible"/>
                                      </p:to>
                                    </p:set>
                                    <p:anim calcmode="lin" valueType="num">
                                      <p:cBhvr additive="base">
                                        <p:cTn id="17" dur="500" fill="hold"/>
                                        <p:tgtEl>
                                          <p:spTgt spid="12294"/>
                                        </p:tgtEl>
                                        <p:attrNameLst>
                                          <p:attrName>ppt_x</p:attrName>
                                        </p:attrNameLst>
                                      </p:cBhvr>
                                      <p:tavLst>
                                        <p:tav tm="0">
                                          <p:val>
                                            <p:strVal val="1+#ppt_w/2"/>
                                          </p:val>
                                        </p:tav>
                                        <p:tav tm="100000">
                                          <p:val>
                                            <p:strVal val="#ppt_x"/>
                                          </p:val>
                                        </p:tav>
                                      </p:tavLst>
                                    </p:anim>
                                    <p:anim calcmode="lin" valueType="num">
                                      <p:cBhvr additive="base">
                                        <p:cTn id="18" dur="500" fill="hold"/>
                                        <p:tgtEl>
                                          <p:spTgt spid="1229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2" grpId="0" animBg="1" autoUpdateAnimBg="0"/>
      <p:bldP spid="12294" grpId="0" animBg="1" autoUpdateAnimBg="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gradFill rotWithShape="0">
          <a:gsLst>
            <a:gs pos="0">
              <a:srgbClr val="663012"/>
            </a:gs>
            <a:gs pos="30000">
              <a:srgbClr val="A65528"/>
            </a:gs>
            <a:gs pos="70000">
              <a:srgbClr val="D49E6C"/>
            </a:gs>
            <a:gs pos="100000">
              <a:srgbClr val="D6B19C"/>
            </a:gs>
          </a:gsLst>
          <a:lin ang="18900000" scaled="1"/>
        </a:gradFill>
        <a:effectLst/>
      </p:bgPr>
    </p:bg>
    <p:spTree>
      <p:nvGrpSpPr>
        <p:cNvPr id="1" name=""/>
        <p:cNvGrpSpPr/>
        <p:nvPr/>
      </p:nvGrpSpPr>
      <p:grpSpPr>
        <a:xfrm>
          <a:off x="0" y="0"/>
          <a:ext cx="0" cy="0"/>
          <a:chOff x="0" y="0"/>
          <a:chExt cx="0" cy="0"/>
        </a:xfrm>
      </p:grpSpPr>
      <p:sp>
        <p:nvSpPr>
          <p:cNvPr id="186370" name="AutoShape 7">
            <a:hlinkClick r:id="" action="ppaction://noaction" highlightClick="1"/>
          </p:cNvPr>
          <p:cNvSpPr>
            <a:spLocks noChangeArrowheads="1"/>
          </p:cNvSpPr>
          <p:nvPr/>
        </p:nvSpPr>
        <p:spPr bwMode="auto">
          <a:xfrm>
            <a:off x="4419600" y="381000"/>
            <a:ext cx="1905000" cy="2209800"/>
          </a:xfrm>
          <a:prstGeom prst="actionButtonHelp">
            <a:avLst/>
          </a:prstGeom>
          <a:solidFill>
            <a:schemeClr val="accent1"/>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nchor="ctr"/>
          <a:lstStyle/>
          <a:p>
            <a:endParaRPr lang="en-US"/>
          </a:p>
        </p:txBody>
      </p:sp>
      <p:pic>
        <p:nvPicPr>
          <p:cNvPr id="186371" name="Picture 4" descr="rahab"/>
          <p:cNvPicPr>
            <a:picLocks noGrp="1" noChangeAspect="1" noChangeArrowheads="1"/>
          </p:cNvPicPr>
          <p:nvPr>
            <p:ph/>
          </p:nvPr>
        </p:nvPicPr>
        <p:blipFill>
          <a:blip r:embed="rId2">
            <a:extLst>
              <a:ext uri="{28A0092B-C50C-407E-A947-70E740481C1C}">
                <a14:useLocalDpi xmlns:a14="http://schemas.microsoft.com/office/drawing/2010/main"/>
              </a:ext>
            </a:extLst>
          </a:blip>
          <a:srcRect/>
          <a:stretch>
            <a:fillRect/>
          </a:stretch>
        </p:blipFill>
        <p:spPr>
          <a:xfrm>
            <a:off x="0" y="0"/>
            <a:ext cx="3213100" cy="3352800"/>
          </a:xfrm>
          <a:noFill/>
        </p:spPr>
      </p:pic>
      <p:sp>
        <p:nvSpPr>
          <p:cNvPr id="186372" name="Text Box 8"/>
          <p:cNvSpPr txBox="1">
            <a:spLocks noChangeArrowheads="1"/>
          </p:cNvSpPr>
          <p:nvPr/>
        </p:nvSpPr>
        <p:spPr bwMode="auto">
          <a:xfrm>
            <a:off x="4022725" y="3856038"/>
            <a:ext cx="18415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800">
                <a:solidFill>
                  <a:schemeClr val="tx1"/>
                </a:solidFill>
                <a:latin typeface="Comic Sans MS" charset="0"/>
                <a:ea typeface="ＭＳ Ｐゴシック" charset="0"/>
                <a:cs typeface="ＭＳ Ｐゴシック" charset="0"/>
              </a:defRPr>
            </a:lvl1pPr>
            <a:lvl2pPr marL="742950" indent="-285750" eaLnBrk="0" hangingPunct="0">
              <a:defRPr sz="2800">
                <a:solidFill>
                  <a:schemeClr val="tx1"/>
                </a:solidFill>
                <a:latin typeface="Comic Sans MS" charset="0"/>
                <a:ea typeface="ＭＳ Ｐゴシック" charset="0"/>
              </a:defRPr>
            </a:lvl2pPr>
            <a:lvl3pPr marL="1143000" indent="-228600" eaLnBrk="0" hangingPunct="0">
              <a:defRPr sz="2800">
                <a:solidFill>
                  <a:schemeClr val="tx1"/>
                </a:solidFill>
                <a:latin typeface="Comic Sans MS" charset="0"/>
                <a:ea typeface="ＭＳ Ｐゴシック" charset="0"/>
              </a:defRPr>
            </a:lvl3pPr>
            <a:lvl4pPr marL="1600200" indent="-228600" eaLnBrk="0" hangingPunct="0">
              <a:defRPr sz="2800">
                <a:solidFill>
                  <a:schemeClr val="tx1"/>
                </a:solidFill>
                <a:latin typeface="Comic Sans MS" charset="0"/>
                <a:ea typeface="ＭＳ Ｐゴシック" charset="0"/>
              </a:defRPr>
            </a:lvl4pPr>
            <a:lvl5pPr marL="2057400" indent="-228600" eaLnBrk="0" hangingPunct="0">
              <a:defRPr sz="28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8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8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8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800">
                <a:solidFill>
                  <a:schemeClr val="tx1"/>
                </a:solidFill>
                <a:latin typeface="Comic Sans MS" charset="0"/>
                <a:ea typeface="ＭＳ Ｐゴシック" charset="0"/>
              </a:defRPr>
            </a:lvl9pPr>
          </a:lstStyle>
          <a:p>
            <a:pPr eaLnBrk="1" hangingPunct="1"/>
            <a:endParaRPr lang="en-GB" sz="2400"/>
          </a:p>
        </p:txBody>
      </p:sp>
      <p:sp>
        <p:nvSpPr>
          <p:cNvPr id="131081" name="Text Box 9"/>
          <p:cNvSpPr txBox="1">
            <a:spLocks noChangeArrowheads="1"/>
          </p:cNvSpPr>
          <p:nvPr/>
        </p:nvSpPr>
        <p:spPr bwMode="auto">
          <a:xfrm>
            <a:off x="914400" y="3632200"/>
            <a:ext cx="7985125" cy="2678113"/>
          </a:xfrm>
          <a:prstGeom prst="rect">
            <a:avLst/>
          </a:prstGeom>
          <a:noFill/>
          <a:ln w="12700" cap="sq">
            <a:noFill/>
            <a:miter lim="800000"/>
            <a:headEnd type="none" w="sm" len="sm"/>
            <a:tailEnd type="none" w="sm" len="sm"/>
          </a:ln>
          <a:effectLst/>
        </p:spPr>
        <p:txBody>
          <a:bodyPr>
            <a:spAutoFit/>
          </a:bodyPr>
          <a:lstStyle>
            <a:lvl1pPr eaLnBrk="0" hangingPunct="0">
              <a:defRPr sz="2800">
                <a:solidFill>
                  <a:schemeClr val="tx1"/>
                </a:solidFill>
                <a:latin typeface="Comic Sans MS" charset="0"/>
                <a:ea typeface="ＭＳ Ｐゴシック" charset="0"/>
                <a:cs typeface="ＭＳ Ｐゴシック" charset="0"/>
              </a:defRPr>
            </a:lvl1pPr>
            <a:lvl2pPr marL="37931725" indent="-37474525" eaLnBrk="0" hangingPunct="0">
              <a:defRPr sz="2800">
                <a:solidFill>
                  <a:schemeClr val="tx1"/>
                </a:solidFill>
                <a:latin typeface="Comic Sans MS" charset="0"/>
                <a:ea typeface="ＭＳ Ｐゴシック" charset="0"/>
              </a:defRPr>
            </a:lvl2pPr>
            <a:lvl3pPr eaLnBrk="0" hangingPunct="0">
              <a:defRPr sz="2800">
                <a:solidFill>
                  <a:schemeClr val="tx1"/>
                </a:solidFill>
                <a:latin typeface="Comic Sans MS" charset="0"/>
                <a:ea typeface="ＭＳ Ｐゴシック" charset="0"/>
              </a:defRPr>
            </a:lvl3pPr>
            <a:lvl4pPr eaLnBrk="0" hangingPunct="0">
              <a:defRPr sz="2800">
                <a:solidFill>
                  <a:schemeClr val="tx1"/>
                </a:solidFill>
                <a:latin typeface="Comic Sans MS" charset="0"/>
                <a:ea typeface="ＭＳ Ｐゴシック" charset="0"/>
              </a:defRPr>
            </a:lvl4pPr>
            <a:lvl5pPr eaLnBrk="0" hangingPunct="0">
              <a:defRPr sz="2800">
                <a:solidFill>
                  <a:schemeClr val="tx1"/>
                </a:solidFill>
                <a:latin typeface="Comic Sans MS" charset="0"/>
                <a:ea typeface="ＭＳ Ｐゴシック" charset="0"/>
              </a:defRPr>
            </a:lvl5pPr>
            <a:lvl6pPr marL="457200" eaLnBrk="0" fontAlgn="base" hangingPunct="0">
              <a:spcBef>
                <a:spcPct val="0"/>
              </a:spcBef>
              <a:spcAft>
                <a:spcPct val="0"/>
              </a:spcAft>
              <a:defRPr sz="2800">
                <a:solidFill>
                  <a:schemeClr val="tx1"/>
                </a:solidFill>
                <a:latin typeface="Comic Sans MS" charset="0"/>
                <a:ea typeface="ＭＳ Ｐゴシック" charset="0"/>
              </a:defRPr>
            </a:lvl6pPr>
            <a:lvl7pPr marL="914400" eaLnBrk="0" fontAlgn="base" hangingPunct="0">
              <a:spcBef>
                <a:spcPct val="0"/>
              </a:spcBef>
              <a:spcAft>
                <a:spcPct val="0"/>
              </a:spcAft>
              <a:defRPr sz="2800">
                <a:solidFill>
                  <a:schemeClr val="tx1"/>
                </a:solidFill>
                <a:latin typeface="Comic Sans MS" charset="0"/>
                <a:ea typeface="ＭＳ Ｐゴシック" charset="0"/>
              </a:defRPr>
            </a:lvl7pPr>
            <a:lvl8pPr marL="1371600" eaLnBrk="0" fontAlgn="base" hangingPunct="0">
              <a:spcBef>
                <a:spcPct val="0"/>
              </a:spcBef>
              <a:spcAft>
                <a:spcPct val="0"/>
              </a:spcAft>
              <a:defRPr sz="2800">
                <a:solidFill>
                  <a:schemeClr val="tx1"/>
                </a:solidFill>
                <a:latin typeface="Comic Sans MS" charset="0"/>
                <a:ea typeface="ＭＳ Ｐゴシック" charset="0"/>
              </a:defRPr>
            </a:lvl8pPr>
            <a:lvl9pPr marL="1828800" eaLnBrk="0" fontAlgn="base" hangingPunct="0">
              <a:spcBef>
                <a:spcPct val="0"/>
              </a:spcBef>
              <a:spcAft>
                <a:spcPct val="0"/>
              </a:spcAft>
              <a:defRPr sz="2800">
                <a:solidFill>
                  <a:schemeClr val="tx1"/>
                </a:solidFill>
                <a:latin typeface="Comic Sans MS" charset="0"/>
                <a:ea typeface="ＭＳ Ｐゴシック" charset="0"/>
              </a:defRPr>
            </a:lvl9pPr>
          </a:lstStyle>
          <a:p>
            <a:pPr eaLnBrk="1" hangingPunct="1">
              <a:buFont typeface="Wingdings" charset="0"/>
              <a:buChar char="v"/>
              <a:defRPr/>
            </a:pPr>
            <a:r>
              <a:rPr lang="en-US" b="1" dirty="0">
                <a:solidFill>
                  <a:srgbClr val="00FFFF"/>
                </a:solidFill>
                <a:effectLst>
                  <a:outerShdw blurRad="76200" dist="101600" dir="2700000" algn="tl" rotWithShape="0">
                    <a:srgbClr val="000000">
                      <a:alpha val="74000"/>
                    </a:srgbClr>
                  </a:outerShdw>
                </a:effectLst>
                <a:latin typeface="Tahoma" charset="0"/>
              </a:rPr>
              <a:t> </a:t>
            </a:r>
            <a:r>
              <a:rPr lang="en-US" b="1" dirty="0" err="1">
                <a:solidFill>
                  <a:schemeClr val="bg1"/>
                </a:solidFill>
                <a:effectLst>
                  <a:outerShdw blurRad="76200" dist="101600" dir="2700000" algn="tl" rotWithShape="0">
                    <a:srgbClr val="000000">
                      <a:alpha val="74000"/>
                    </a:srgbClr>
                  </a:outerShdw>
                </a:effectLst>
                <a:latin typeface="Tahoma" charset="0"/>
              </a:rPr>
              <a:t>Berbohong</a:t>
            </a:r>
            <a:r>
              <a:rPr lang="en-US" b="1" dirty="0">
                <a:solidFill>
                  <a:schemeClr val="bg1"/>
                </a:solidFill>
                <a:effectLst>
                  <a:outerShdw blurRad="76200" dist="101600" dir="2700000" algn="tl" rotWithShape="0">
                    <a:srgbClr val="000000">
                      <a:alpha val="74000"/>
                    </a:srgbClr>
                  </a:outerShdw>
                </a:effectLst>
                <a:latin typeface="Tahoma" charset="0"/>
              </a:rPr>
              <a:t> </a:t>
            </a:r>
            <a:r>
              <a:rPr lang="en-US" b="1" dirty="0" err="1">
                <a:solidFill>
                  <a:schemeClr val="bg1"/>
                </a:solidFill>
                <a:effectLst>
                  <a:outerShdw blurRad="76200" dist="101600" dir="2700000" algn="tl" rotWithShape="0">
                    <a:srgbClr val="000000">
                      <a:alpha val="74000"/>
                    </a:srgbClr>
                  </a:outerShdw>
                </a:effectLst>
                <a:latin typeface="Tahoma" charset="0"/>
              </a:rPr>
              <a:t>tidak</a:t>
            </a:r>
            <a:r>
              <a:rPr lang="en-US" b="1" dirty="0">
                <a:solidFill>
                  <a:schemeClr val="bg1"/>
                </a:solidFill>
                <a:effectLst>
                  <a:outerShdw blurRad="76200" dist="101600" dir="2700000" algn="tl" rotWithShape="0">
                    <a:srgbClr val="000000">
                      <a:alpha val="74000"/>
                    </a:srgbClr>
                  </a:outerShdw>
                </a:effectLst>
                <a:latin typeface="Tahoma" charset="0"/>
              </a:rPr>
              <a:t> </a:t>
            </a:r>
            <a:r>
              <a:rPr lang="en-US" b="1" dirty="0" err="1">
                <a:solidFill>
                  <a:schemeClr val="bg1"/>
                </a:solidFill>
                <a:effectLst>
                  <a:outerShdw blurRad="76200" dist="101600" dir="2700000" algn="tl" rotWithShape="0">
                    <a:srgbClr val="000000">
                      <a:alpha val="74000"/>
                    </a:srgbClr>
                  </a:outerShdw>
                </a:effectLst>
                <a:latin typeface="Tahoma" charset="0"/>
              </a:rPr>
              <a:t>pernah</a:t>
            </a:r>
            <a:r>
              <a:rPr lang="en-US" b="1" dirty="0">
                <a:solidFill>
                  <a:schemeClr val="bg1"/>
                </a:solidFill>
                <a:effectLst>
                  <a:outerShdw blurRad="76200" dist="101600" dir="2700000" algn="tl" rotWithShape="0">
                    <a:srgbClr val="000000">
                      <a:alpha val="74000"/>
                    </a:srgbClr>
                  </a:outerShdw>
                </a:effectLst>
                <a:latin typeface="Tahoma" charset="0"/>
              </a:rPr>
              <a:t> </a:t>
            </a:r>
            <a:r>
              <a:rPr lang="en-US" b="1" dirty="0" err="1">
                <a:solidFill>
                  <a:schemeClr val="bg1"/>
                </a:solidFill>
                <a:effectLst>
                  <a:outerShdw blurRad="76200" dist="101600" dir="2700000" algn="tl" rotWithShape="0">
                    <a:srgbClr val="000000">
                      <a:alpha val="74000"/>
                    </a:srgbClr>
                  </a:outerShdw>
                </a:effectLst>
                <a:latin typeface="Tahoma" charset="0"/>
              </a:rPr>
              <a:t>diterima</a:t>
            </a:r>
            <a:r>
              <a:rPr lang="en-US" b="1" dirty="0">
                <a:solidFill>
                  <a:schemeClr val="bg1"/>
                </a:solidFill>
                <a:effectLst>
                  <a:outerShdw blurRad="76200" dist="101600" dir="2700000" algn="tl" rotWithShape="0">
                    <a:srgbClr val="000000">
                      <a:alpha val="74000"/>
                    </a:srgbClr>
                  </a:outerShdw>
                </a:effectLst>
                <a:latin typeface="Tahoma" charset="0"/>
              </a:rPr>
              <a:t> </a:t>
            </a:r>
            <a:r>
              <a:rPr lang="en-US" b="1" dirty="0" err="1">
                <a:solidFill>
                  <a:schemeClr val="bg1"/>
                </a:solidFill>
                <a:effectLst>
                  <a:outerShdw blurRad="76200" dist="101600" dir="2700000" algn="tl" rotWithShape="0">
                    <a:srgbClr val="000000">
                      <a:alpha val="74000"/>
                    </a:srgbClr>
                  </a:outerShdw>
                </a:effectLst>
                <a:latin typeface="Tahoma" charset="0"/>
              </a:rPr>
              <a:t>ada</a:t>
            </a:r>
            <a:r>
              <a:rPr lang="en-US" b="1" dirty="0">
                <a:solidFill>
                  <a:schemeClr val="bg1"/>
                </a:solidFill>
                <a:effectLst>
                  <a:outerShdw blurRad="76200" dist="101600" dir="2700000" algn="tl" rotWithShape="0">
                    <a:srgbClr val="000000">
                      <a:alpha val="74000"/>
                    </a:srgbClr>
                  </a:outerShdw>
                </a:effectLst>
                <a:latin typeface="Tahoma" charset="0"/>
              </a:rPr>
              <a:t> </a:t>
            </a:r>
            <a:r>
              <a:rPr lang="en-US" b="1" dirty="0" err="1">
                <a:solidFill>
                  <a:schemeClr val="bg1"/>
                </a:solidFill>
                <a:effectLst>
                  <a:outerShdw blurRad="76200" dist="101600" dir="2700000" algn="tl" rotWithShape="0">
                    <a:srgbClr val="000000">
                      <a:alpha val="74000"/>
                    </a:srgbClr>
                  </a:outerShdw>
                </a:effectLst>
                <a:latin typeface="Tahoma" charset="0"/>
              </a:rPr>
              <a:t>dalam</a:t>
            </a:r>
            <a:r>
              <a:rPr lang="en-US" b="1" dirty="0">
                <a:solidFill>
                  <a:schemeClr val="bg1"/>
                </a:solidFill>
                <a:effectLst>
                  <a:outerShdw blurRad="76200" dist="101600" dir="2700000" algn="tl" rotWithShape="0">
                    <a:srgbClr val="000000">
                      <a:alpha val="74000"/>
                    </a:srgbClr>
                  </a:outerShdw>
                </a:effectLst>
                <a:latin typeface="Tahoma" charset="0"/>
              </a:rPr>
              <a:t> </a:t>
            </a:r>
            <a:r>
              <a:rPr lang="en-US" b="1" dirty="0" err="1">
                <a:solidFill>
                  <a:schemeClr val="bg1"/>
                </a:solidFill>
                <a:effectLst>
                  <a:outerShdw blurRad="76200" dist="101600" dir="2700000" algn="tl" rotWithShape="0">
                    <a:srgbClr val="000000">
                      <a:alpha val="74000"/>
                    </a:srgbClr>
                  </a:outerShdw>
                </a:effectLst>
                <a:latin typeface="Tahoma" charset="0"/>
              </a:rPr>
              <a:t>hukum</a:t>
            </a:r>
            <a:r>
              <a:rPr lang="en-US" b="1" dirty="0">
                <a:solidFill>
                  <a:schemeClr val="bg1"/>
                </a:solidFill>
                <a:effectLst>
                  <a:outerShdw blurRad="76200" dist="101600" dir="2700000" algn="tl" rotWithShape="0">
                    <a:srgbClr val="000000">
                      <a:alpha val="74000"/>
                    </a:srgbClr>
                  </a:outerShdw>
                </a:effectLst>
                <a:latin typeface="Tahoma" charset="0"/>
              </a:rPr>
              <a:t> Allah (</a:t>
            </a:r>
            <a:r>
              <a:rPr lang="en-US" b="1" dirty="0" err="1">
                <a:solidFill>
                  <a:schemeClr val="bg1"/>
                </a:solidFill>
                <a:effectLst>
                  <a:outerShdw blurRad="76200" dist="101600" dir="2700000" algn="tl" rotWithShape="0">
                    <a:srgbClr val="000000">
                      <a:alpha val="74000"/>
                    </a:srgbClr>
                  </a:outerShdw>
                </a:effectLst>
                <a:latin typeface="Tahoma" charset="0"/>
              </a:rPr>
              <a:t>Ima</a:t>
            </a:r>
            <a:r>
              <a:rPr lang="en-US" b="1" dirty="0">
                <a:solidFill>
                  <a:schemeClr val="bg1"/>
                </a:solidFill>
                <a:effectLst>
                  <a:outerShdw blurRad="76200" dist="101600" dir="2700000" algn="tl" rotWithShape="0">
                    <a:srgbClr val="000000">
                      <a:alpha val="74000"/>
                    </a:srgbClr>
                  </a:outerShdw>
                </a:effectLst>
                <a:latin typeface="Tahoma" charset="0"/>
              </a:rPr>
              <a:t>. 19:11, </a:t>
            </a:r>
            <a:r>
              <a:rPr lang="en-US" b="1" dirty="0" err="1">
                <a:solidFill>
                  <a:schemeClr val="bg1"/>
                </a:solidFill>
                <a:effectLst>
                  <a:outerShdw blurRad="76200" dist="101600" dir="2700000" algn="tl" rotWithShape="0">
                    <a:srgbClr val="000000">
                      <a:alpha val="74000"/>
                    </a:srgbClr>
                  </a:outerShdw>
                </a:effectLst>
                <a:latin typeface="Tahoma" charset="0"/>
              </a:rPr>
              <a:t>Maz</a:t>
            </a:r>
            <a:r>
              <a:rPr lang="en-US" b="1" dirty="0">
                <a:solidFill>
                  <a:schemeClr val="bg1"/>
                </a:solidFill>
                <a:effectLst>
                  <a:outerShdw blurRad="76200" dist="101600" dir="2700000" algn="tl" rotWithShape="0">
                    <a:srgbClr val="000000">
                      <a:alpha val="74000"/>
                    </a:srgbClr>
                  </a:outerShdw>
                </a:effectLst>
                <a:latin typeface="Tahoma" charset="0"/>
              </a:rPr>
              <a:t>. 12:22)</a:t>
            </a:r>
          </a:p>
          <a:p>
            <a:pPr eaLnBrk="1" hangingPunct="1">
              <a:buFont typeface="Wingdings" charset="0"/>
              <a:buChar char="v"/>
              <a:defRPr/>
            </a:pPr>
            <a:endParaRPr lang="en-US" b="1" dirty="0">
              <a:solidFill>
                <a:schemeClr val="bg1"/>
              </a:solidFill>
              <a:effectLst>
                <a:outerShdw blurRad="76200" dist="101600" dir="2700000" algn="tl" rotWithShape="0">
                  <a:srgbClr val="000000">
                    <a:alpha val="74000"/>
                  </a:srgbClr>
                </a:outerShdw>
              </a:effectLst>
              <a:latin typeface="Tahoma" charset="0"/>
            </a:endParaRPr>
          </a:p>
          <a:p>
            <a:pPr eaLnBrk="1" hangingPunct="1">
              <a:buFont typeface="Wingdings" charset="0"/>
              <a:buChar char="v"/>
              <a:defRPr/>
            </a:pPr>
            <a:r>
              <a:rPr lang="en-US" b="1" dirty="0">
                <a:solidFill>
                  <a:schemeClr val="bg1"/>
                </a:solidFill>
                <a:effectLst>
                  <a:outerShdw blurRad="76200" dist="101600" dir="2700000" algn="tl" rotWithShape="0">
                    <a:srgbClr val="000000">
                      <a:alpha val="74000"/>
                    </a:srgbClr>
                  </a:outerShdw>
                </a:effectLst>
                <a:latin typeface="Tahoma" charset="0"/>
              </a:rPr>
              <a:t> </a:t>
            </a:r>
            <a:r>
              <a:rPr lang="en-US" b="1" dirty="0" err="1">
                <a:solidFill>
                  <a:schemeClr val="bg1"/>
                </a:solidFill>
                <a:effectLst>
                  <a:outerShdw blurRad="76200" dist="101600" dir="2700000" algn="tl" rotWithShape="0">
                    <a:srgbClr val="000000">
                      <a:alpha val="74000"/>
                    </a:srgbClr>
                  </a:outerShdw>
                </a:effectLst>
                <a:latin typeface="Tahoma" charset="0"/>
              </a:rPr>
              <a:t>Dia</a:t>
            </a:r>
            <a:r>
              <a:rPr lang="en-US" b="1" dirty="0">
                <a:solidFill>
                  <a:schemeClr val="bg1"/>
                </a:solidFill>
                <a:effectLst>
                  <a:outerShdw blurRad="76200" dist="101600" dir="2700000" algn="tl" rotWithShape="0">
                    <a:srgbClr val="000000">
                      <a:alpha val="74000"/>
                    </a:srgbClr>
                  </a:outerShdw>
                </a:effectLst>
                <a:latin typeface="Tahoma" charset="0"/>
              </a:rPr>
              <a:t> </a:t>
            </a:r>
            <a:r>
              <a:rPr lang="en-US" b="1" dirty="0" err="1">
                <a:solidFill>
                  <a:schemeClr val="bg1"/>
                </a:solidFill>
                <a:effectLst>
                  <a:outerShdw blurRad="76200" dist="101600" dir="2700000" algn="tl" rotWithShape="0">
                    <a:srgbClr val="000000">
                      <a:alpha val="74000"/>
                    </a:srgbClr>
                  </a:outerShdw>
                </a:effectLst>
                <a:latin typeface="Tahoma" charset="0"/>
              </a:rPr>
              <a:t>dipuji</a:t>
            </a:r>
            <a:r>
              <a:rPr lang="en-US" b="1" dirty="0">
                <a:solidFill>
                  <a:schemeClr val="bg1"/>
                </a:solidFill>
                <a:effectLst>
                  <a:outerShdw blurRad="76200" dist="101600" dir="2700000" algn="tl" rotWithShape="0">
                    <a:srgbClr val="000000">
                      <a:alpha val="74000"/>
                    </a:srgbClr>
                  </a:outerShdw>
                </a:effectLst>
                <a:latin typeface="Tahoma" charset="0"/>
              </a:rPr>
              <a:t> </a:t>
            </a:r>
            <a:r>
              <a:rPr lang="en-US" b="1" dirty="0" err="1">
                <a:solidFill>
                  <a:schemeClr val="bg1"/>
                </a:solidFill>
                <a:effectLst>
                  <a:outerShdw blurRad="76200" dist="101600" dir="2700000" algn="tl" rotWithShape="0">
                    <a:srgbClr val="000000">
                      <a:alpha val="74000"/>
                    </a:srgbClr>
                  </a:outerShdw>
                </a:effectLst>
                <a:latin typeface="Tahoma" charset="0"/>
              </a:rPr>
              <a:t>karena</a:t>
            </a:r>
            <a:r>
              <a:rPr lang="en-US" b="1" dirty="0">
                <a:solidFill>
                  <a:schemeClr val="bg1"/>
                </a:solidFill>
                <a:effectLst>
                  <a:outerShdw blurRad="76200" dist="101600" dir="2700000" algn="tl" rotWithShape="0">
                    <a:srgbClr val="000000">
                      <a:alpha val="74000"/>
                    </a:srgbClr>
                  </a:outerShdw>
                </a:effectLst>
                <a:latin typeface="Tahoma" charset="0"/>
              </a:rPr>
              <a:t> </a:t>
            </a:r>
            <a:r>
              <a:rPr lang="en-US" b="1" dirty="0" err="1">
                <a:solidFill>
                  <a:schemeClr val="bg1"/>
                </a:solidFill>
                <a:effectLst>
                  <a:outerShdw blurRad="76200" dist="101600" dir="2700000" algn="tl" rotWithShape="0">
                    <a:srgbClr val="000000">
                      <a:alpha val="74000"/>
                    </a:srgbClr>
                  </a:outerShdw>
                </a:effectLst>
                <a:latin typeface="Tahoma" charset="0"/>
              </a:rPr>
              <a:t>imannya</a:t>
            </a:r>
            <a:r>
              <a:rPr lang="en-US" b="1" dirty="0">
                <a:solidFill>
                  <a:schemeClr val="bg1"/>
                </a:solidFill>
                <a:effectLst>
                  <a:outerShdw blurRad="76200" dist="101600" dir="2700000" algn="tl" rotWithShape="0">
                    <a:srgbClr val="000000">
                      <a:alpha val="74000"/>
                    </a:srgbClr>
                  </a:outerShdw>
                </a:effectLst>
                <a:latin typeface="Tahoma" charset="0"/>
              </a:rPr>
              <a:t/>
            </a:r>
            <a:br>
              <a:rPr lang="en-US" b="1" dirty="0">
                <a:solidFill>
                  <a:schemeClr val="bg1"/>
                </a:solidFill>
                <a:effectLst>
                  <a:outerShdw blurRad="76200" dist="101600" dir="2700000" algn="tl" rotWithShape="0">
                    <a:srgbClr val="000000">
                      <a:alpha val="74000"/>
                    </a:srgbClr>
                  </a:outerShdw>
                </a:effectLst>
                <a:latin typeface="Tahoma" charset="0"/>
              </a:rPr>
            </a:br>
            <a:r>
              <a:rPr lang="en-US" b="1" dirty="0">
                <a:solidFill>
                  <a:schemeClr val="bg1"/>
                </a:solidFill>
                <a:effectLst>
                  <a:outerShdw blurRad="76200" dist="101600" dir="2700000" algn="tl" rotWithShape="0">
                    <a:srgbClr val="000000">
                      <a:alpha val="74000"/>
                    </a:srgbClr>
                  </a:outerShdw>
                </a:effectLst>
                <a:latin typeface="Tahoma" charset="0"/>
              </a:rPr>
              <a:t>    </a:t>
            </a:r>
            <a:r>
              <a:rPr lang="en-US" b="1" dirty="0" err="1">
                <a:solidFill>
                  <a:schemeClr val="bg1"/>
                </a:solidFill>
                <a:effectLst>
                  <a:outerShdw blurRad="76200" dist="101600" dir="2700000" algn="tl" rotWithShape="0">
                    <a:srgbClr val="000000">
                      <a:alpha val="74000"/>
                    </a:srgbClr>
                  </a:outerShdw>
                </a:effectLst>
                <a:latin typeface="Tahoma" charset="0"/>
              </a:rPr>
              <a:t>bukan</a:t>
            </a:r>
            <a:r>
              <a:rPr lang="en-US" b="1" dirty="0">
                <a:solidFill>
                  <a:schemeClr val="bg1"/>
                </a:solidFill>
                <a:effectLst>
                  <a:outerShdw blurRad="76200" dist="101600" dir="2700000" algn="tl" rotWithShape="0">
                    <a:srgbClr val="000000">
                      <a:alpha val="74000"/>
                    </a:srgbClr>
                  </a:outerShdw>
                </a:effectLst>
                <a:latin typeface="Tahoma" charset="0"/>
              </a:rPr>
              <a:t> </a:t>
            </a:r>
            <a:r>
              <a:rPr lang="en-US" b="1" dirty="0" err="1">
                <a:solidFill>
                  <a:schemeClr val="bg1"/>
                </a:solidFill>
                <a:effectLst>
                  <a:outerShdw blurRad="76200" dist="101600" dir="2700000" algn="tl" rotWithShape="0">
                    <a:srgbClr val="000000">
                      <a:alpha val="74000"/>
                    </a:srgbClr>
                  </a:outerShdw>
                </a:effectLst>
                <a:latin typeface="Tahoma" charset="0"/>
              </a:rPr>
              <a:t>untuk</a:t>
            </a:r>
            <a:r>
              <a:rPr lang="en-US" b="1" dirty="0">
                <a:solidFill>
                  <a:schemeClr val="bg1"/>
                </a:solidFill>
                <a:effectLst>
                  <a:outerShdw blurRad="76200" dist="101600" dir="2700000" algn="tl" rotWithShape="0">
                    <a:srgbClr val="000000">
                      <a:alpha val="74000"/>
                    </a:srgbClr>
                  </a:outerShdw>
                </a:effectLst>
                <a:latin typeface="Tahoma" charset="0"/>
              </a:rPr>
              <a:t> </a:t>
            </a:r>
            <a:r>
              <a:rPr lang="en-US" b="1" dirty="0" err="1">
                <a:solidFill>
                  <a:schemeClr val="bg1"/>
                </a:solidFill>
                <a:effectLst>
                  <a:outerShdw blurRad="76200" dist="101600" dir="2700000" algn="tl" rotWithShape="0">
                    <a:srgbClr val="000000">
                      <a:alpha val="74000"/>
                    </a:srgbClr>
                  </a:outerShdw>
                </a:effectLst>
                <a:latin typeface="Tahoma" charset="0"/>
              </a:rPr>
              <a:t>kebohongannya</a:t>
            </a:r>
            <a:r>
              <a:rPr lang="en-US" b="1" dirty="0">
                <a:solidFill>
                  <a:schemeClr val="bg1"/>
                </a:solidFill>
                <a:effectLst>
                  <a:outerShdw blurRad="76200" dist="101600" dir="2700000" algn="tl" rotWithShape="0">
                    <a:srgbClr val="000000">
                      <a:alpha val="74000"/>
                    </a:srgbClr>
                  </a:outerShdw>
                </a:effectLst>
                <a:latin typeface="Tahoma" charset="0"/>
              </a:rPr>
              <a:t>(</a:t>
            </a:r>
            <a:r>
              <a:rPr lang="en-US" b="1" dirty="0" err="1">
                <a:solidFill>
                  <a:schemeClr val="bg1"/>
                </a:solidFill>
                <a:effectLst>
                  <a:outerShdw blurRad="76200" dist="101600" dir="2700000" algn="tl" rotWithShape="0">
                    <a:srgbClr val="000000">
                      <a:alpha val="74000"/>
                    </a:srgbClr>
                  </a:outerShdw>
                </a:effectLst>
                <a:latin typeface="Tahoma" charset="0"/>
              </a:rPr>
              <a:t>Ibr</a:t>
            </a:r>
            <a:r>
              <a:rPr lang="en-US" b="1" dirty="0">
                <a:solidFill>
                  <a:schemeClr val="bg1"/>
                </a:solidFill>
                <a:effectLst>
                  <a:outerShdw blurRad="76200" dist="101600" dir="2700000" algn="tl" rotWithShape="0">
                    <a:srgbClr val="000000">
                      <a:alpha val="74000"/>
                    </a:srgbClr>
                  </a:outerShdw>
                </a:effectLst>
                <a:latin typeface="Tahoma" charset="0"/>
              </a:rPr>
              <a:t>. 11:26)</a:t>
            </a:r>
            <a:endParaRPr lang="en-US" b="1" dirty="0">
              <a:solidFill>
                <a:srgbClr val="00FFFF"/>
              </a:solidFill>
              <a:effectLst>
                <a:outerShdw blurRad="76200" dist="101600" dir="2700000" algn="tl" rotWithShape="0">
                  <a:srgbClr val="000000">
                    <a:alpha val="74000"/>
                  </a:srgbClr>
                </a:outerShdw>
              </a:effectLst>
              <a:latin typeface="Tahoma" charset="0"/>
            </a:endParaRPr>
          </a:p>
        </p:txBody>
      </p:sp>
      <p:sp>
        <p:nvSpPr>
          <p:cNvPr id="7" name="Title 6"/>
          <p:cNvSpPr>
            <a:spLocks noGrp="1"/>
          </p:cNvSpPr>
          <p:nvPr>
            <p:ph type="title" idx="4294967295"/>
          </p:nvPr>
        </p:nvSpPr>
        <p:spPr>
          <a:xfrm rot="20398677">
            <a:off x="2370138" y="1576388"/>
            <a:ext cx="7772400" cy="1323975"/>
          </a:xfrm>
          <a:ln w="12700" cap="sq">
            <a:headEnd type="none" w="sm" len="sm"/>
            <a:tailEnd type="none" w="sm" len="sm"/>
          </a:ln>
        </p:spPr>
        <p:txBody>
          <a:bodyPr>
            <a:spAutoFit/>
          </a:bodyPr>
          <a:lstStyle/>
          <a:p>
            <a:pPr>
              <a:defRPr/>
            </a:pPr>
            <a:r>
              <a:rPr lang="en-US" sz="4000" b="1" kern="1200" dirty="0" err="1">
                <a:solidFill>
                  <a:schemeClr val="accent2"/>
                </a:solidFill>
                <a:latin typeface="OCRB" pitchFamily="49" charset="0"/>
                <a:ea typeface="+mn-ea"/>
                <a:cs typeface="+mn-cs"/>
              </a:rPr>
              <a:t>Apakah</a:t>
            </a:r>
            <a:r>
              <a:rPr lang="en-US" sz="4000" b="1" kern="1200" dirty="0">
                <a:solidFill>
                  <a:schemeClr val="accent2"/>
                </a:solidFill>
                <a:latin typeface="OCRB" pitchFamily="49" charset="0"/>
                <a:ea typeface="+mn-ea"/>
                <a:cs typeface="+mn-cs"/>
              </a:rPr>
              <a:t> </a:t>
            </a:r>
            <a:r>
              <a:rPr lang="en-US" sz="4000" b="1" kern="1200" dirty="0" err="1">
                <a:solidFill>
                  <a:schemeClr val="accent2"/>
                </a:solidFill>
                <a:latin typeface="OCRB" pitchFamily="49" charset="0"/>
                <a:ea typeface="+mn-ea"/>
                <a:cs typeface="+mn-cs"/>
              </a:rPr>
              <a:t>kebohongan</a:t>
            </a:r>
            <a:r>
              <a:rPr lang="en-US" sz="4000" b="1" kern="1200" dirty="0">
                <a:solidFill>
                  <a:schemeClr val="accent2"/>
                </a:solidFill>
                <a:latin typeface="OCRB" pitchFamily="49" charset="0"/>
                <a:ea typeface="+mn-ea"/>
                <a:cs typeface="+mn-cs"/>
              </a:rPr>
              <a:t> RABAB </a:t>
            </a:r>
            <a:r>
              <a:rPr lang="en-US" sz="4000" b="1" kern="1200" dirty="0" err="1">
                <a:solidFill>
                  <a:schemeClr val="accent2"/>
                </a:solidFill>
                <a:latin typeface="OCRB" pitchFamily="49" charset="0"/>
                <a:ea typeface="+mn-ea"/>
                <a:cs typeface="+mn-cs"/>
              </a:rPr>
              <a:t>dibenarkan</a:t>
            </a:r>
            <a:r>
              <a:rPr lang="en-US" sz="4000" b="1" kern="1200" dirty="0">
                <a:solidFill>
                  <a:schemeClr val="accent2"/>
                </a:solidFill>
                <a:latin typeface="OCRB" pitchFamily="49" charset="0"/>
                <a:ea typeface="+mn-ea"/>
                <a:cs typeface="+mn-cs"/>
              </a:rPr>
              <a:t>? </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131081"/>
                                        </p:tgtEl>
                                        <p:attrNameLst>
                                          <p:attrName>style.visibility</p:attrName>
                                        </p:attrNameLst>
                                      </p:cBhvr>
                                      <p:to>
                                        <p:strVal val="visible"/>
                                      </p:to>
                                    </p:set>
                                    <p:anim calcmode="discrete" valueType="clr">
                                      <p:cBhvr override="childStyle">
                                        <p:cTn id="7" dur="80"/>
                                        <p:tgtEl>
                                          <p:spTgt spid="131081"/>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31081"/>
                                        </p:tgtEl>
                                        <p:attrNameLst>
                                          <p:attrName>fillcolor</p:attrName>
                                        </p:attrNameLst>
                                      </p:cBhvr>
                                      <p:tavLst>
                                        <p:tav tm="0">
                                          <p:val>
                                            <p:clrVal>
                                              <a:schemeClr val="accent2"/>
                                            </p:clrVal>
                                          </p:val>
                                        </p:tav>
                                        <p:tav tm="50000">
                                          <p:val>
                                            <p:clrVal>
                                              <a:schemeClr val="hlink"/>
                                            </p:clrVal>
                                          </p:val>
                                        </p:tav>
                                      </p:tavLst>
                                    </p:anim>
                                    <p:set>
                                      <p:cBhvr>
                                        <p:cTn id="9" dur="80"/>
                                        <p:tgtEl>
                                          <p:spTgt spid="13108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1081"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gradFill rotWithShape="0">
          <a:gsLst>
            <a:gs pos="0">
              <a:srgbClr val="FFF200"/>
            </a:gs>
            <a:gs pos="45000">
              <a:srgbClr val="FF7A00"/>
            </a:gs>
            <a:gs pos="70000">
              <a:srgbClr val="FF0300"/>
            </a:gs>
            <a:gs pos="100000">
              <a:srgbClr val="4D0808"/>
            </a:gs>
          </a:gsLst>
          <a:lin ang="5400000" scaled="1"/>
        </a:gradFill>
        <a:effectLst/>
      </p:bgPr>
    </p:bg>
    <p:spTree>
      <p:nvGrpSpPr>
        <p:cNvPr id="1" name=""/>
        <p:cNvGrpSpPr/>
        <p:nvPr/>
      </p:nvGrpSpPr>
      <p:grpSpPr>
        <a:xfrm>
          <a:off x="0" y="0"/>
          <a:ext cx="0" cy="0"/>
          <a:chOff x="0" y="0"/>
          <a:chExt cx="0" cy="0"/>
        </a:xfrm>
      </p:grpSpPr>
      <p:sp>
        <p:nvSpPr>
          <p:cNvPr id="141323" name="Text Box 11" descr="Parchment"/>
          <p:cNvSpPr txBox="1">
            <a:spLocks noChangeArrowheads="1"/>
          </p:cNvSpPr>
          <p:nvPr/>
        </p:nvSpPr>
        <p:spPr bwMode="auto">
          <a:xfrm>
            <a:off x="762000" y="1828800"/>
            <a:ext cx="7858125" cy="4586288"/>
          </a:xfrm>
          <a:prstGeom prst="rect">
            <a:avLst/>
          </a:prstGeom>
          <a:blipFill dpi="0" rotWithShape="1">
            <a:blip r:embed="rId2"/>
            <a:srcRect/>
            <a:tile tx="0" ty="0" sx="100000" sy="100000" flip="none" algn="tl"/>
          </a:blip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marL="358775" indent="-358775" eaLnBrk="0" hangingPunct="0">
              <a:defRPr sz="2800">
                <a:solidFill>
                  <a:schemeClr val="tx1"/>
                </a:solidFill>
                <a:latin typeface="Comic Sans MS" charset="0"/>
                <a:ea typeface="ＭＳ Ｐゴシック" charset="0"/>
                <a:cs typeface="ＭＳ Ｐゴシック" charset="0"/>
              </a:defRPr>
            </a:lvl1pPr>
            <a:lvl2pPr marL="742950" indent="-285750" eaLnBrk="0" hangingPunct="0">
              <a:defRPr sz="2800">
                <a:solidFill>
                  <a:schemeClr val="tx1"/>
                </a:solidFill>
                <a:latin typeface="Comic Sans MS" charset="0"/>
                <a:ea typeface="ＭＳ Ｐゴシック" charset="0"/>
              </a:defRPr>
            </a:lvl2pPr>
            <a:lvl3pPr marL="1143000" indent="-228600" eaLnBrk="0" hangingPunct="0">
              <a:defRPr sz="2800">
                <a:solidFill>
                  <a:schemeClr val="tx1"/>
                </a:solidFill>
                <a:latin typeface="Comic Sans MS" charset="0"/>
                <a:ea typeface="ＭＳ Ｐゴシック" charset="0"/>
              </a:defRPr>
            </a:lvl3pPr>
            <a:lvl4pPr marL="1600200" indent="-228600" eaLnBrk="0" hangingPunct="0">
              <a:defRPr sz="2800">
                <a:solidFill>
                  <a:schemeClr val="tx1"/>
                </a:solidFill>
                <a:latin typeface="Comic Sans MS" charset="0"/>
                <a:ea typeface="ＭＳ Ｐゴシック" charset="0"/>
              </a:defRPr>
            </a:lvl4pPr>
            <a:lvl5pPr marL="2057400" indent="-228600" eaLnBrk="0" hangingPunct="0">
              <a:defRPr sz="28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8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8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8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800">
                <a:solidFill>
                  <a:schemeClr val="tx1"/>
                </a:solidFill>
                <a:latin typeface="Comic Sans MS" charset="0"/>
                <a:ea typeface="ＭＳ Ｐゴシック" charset="0"/>
              </a:defRPr>
            </a:lvl9pPr>
          </a:lstStyle>
          <a:p>
            <a:pPr eaLnBrk="1" hangingPunct="1">
              <a:buClr>
                <a:schemeClr val="tx1"/>
              </a:buClr>
              <a:buFont typeface="Wingdings" charset="0"/>
              <a:buChar char="A"/>
            </a:pPr>
            <a:r>
              <a:rPr lang="en-US" b="1">
                <a:solidFill>
                  <a:srgbClr val="FF3300"/>
                </a:solidFill>
                <a:latin typeface="Arial" charset="0"/>
                <a:cs typeface="Arial" charset="0"/>
              </a:rPr>
              <a:t> </a:t>
            </a:r>
            <a:r>
              <a:rPr lang="en-US" b="1">
                <a:solidFill>
                  <a:schemeClr val="accent2"/>
                </a:solidFill>
                <a:latin typeface="Arial" charset="0"/>
                <a:cs typeface="Arial" charset="0"/>
              </a:rPr>
              <a:t>Rahab memilih takut akan Tuhan</a:t>
            </a:r>
          </a:p>
          <a:p>
            <a:pPr eaLnBrk="1" hangingPunct="1">
              <a:buClr>
                <a:schemeClr val="tx1"/>
              </a:buClr>
              <a:buFont typeface="Wingdings" charset="0"/>
              <a:buNone/>
            </a:pPr>
            <a:endParaRPr lang="en-US" b="1">
              <a:solidFill>
                <a:schemeClr val="accent2"/>
              </a:solidFill>
              <a:latin typeface="Arial" charset="0"/>
              <a:cs typeface="Arial" charset="0"/>
            </a:endParaRPr>
          </a:p>
          <a:p>
            <a:pPr eaLnBrk="1" hangingPunct="1">
              <a:buClr>
                <a:schemeClr val="tx1"/>
              </a:buClr>
              <a:buFont typeface="Wingdings" charset="0"/>
              <a:buChar char="A"/>
            </a:pPr>
            <a:r>
              <a:rPr lang="en-US" b="1">
                <a:solidFill>
                  <a:schemeClr val="accent2"/>
                </a:solidFill>
                <a:latin typeface="Arial" charset="0"/>
                <a:cs typeface="Arial" charset="0"/>
              </a:rPr>
              <a:t>Dia adalah contoh hidup dengan iman dan bukan karena melihat</a:t>
            </a:r>
          </a:p>
          <a:p>
            <a:pPr eaLnBrk="1" hangingPunct="1">
              <a:buClr>
                <a:schemeClr val="tx1"/>
              </a:buClr>
              <a:buFont typeface="Wingdings" charset="0"/>
              <a:buChar char="A"/>
            </a:pPr>
            <a:endParaRPr lang="en-US" sz="2400" b="1">
              <a:solidFill>
                <a:schemeClr val="accent2"/>
              </a:solidFill>
              <a:latin typeface="Arial" charset="0"/>
              <a:cs typeface="Arial" charset="0"/>
            </a:endParaRPr>
          </a:p>
          <a:p>
            <a:pPr eaLnBrk="1" hangingPunct="1">
              <a:buClr>
                <a:srgbClr val="FF00FF"/>
              </a:buClr>
              <a:buFont typeface="Wingdings" charset="0"/>
              <a:buChar char="Ø"/>
            </a:pPr>
            <a:r>
              <a:rPr lang="en-US" sz="2600" b="1">
                <a:latin typeface="Arial" charset="0"/>
                <a:cs typeface="Arial" charset="0"/>
              </a:rPr>
              <a:t>Bukan karena mujizat tetapi yakin bahwa Tuhan cukup kuat untuk mengurus dirinya dan keluarganya</a:t>
            </a:r>
          </a:p>
          <a:p>
            <a:pPr eaLnBrk="1" hangingPunct="1">
              <a:buClr>
                <a:srgbClr val="FF00FF"/>
              </a:buClr>
            </a:pPr>
            <a:endParaRPr lang="en-US" sz="2600" b="1">
              <a:latin typeface="Arial" charset="0"/>
              <a:cs typeface="Arial" charset="0"/>
            </a:endParaRPr>
          </a:p>
          <a:p>
            <a:pPr eaLnBrk="1" hangingPunct="1">
              <a:buClr>
                <a:srgbClr val="FF00FF"/>
              </a:buClr>
              <a:buFont typeface="Wingdings" charset="0"/>
              <a:buChar char="Ø"/>
            </a:pPr>
            <a:r>
              <a:rPr lang="en-US" sz="2600" b="1">
                <a:latin typeface="Arial" charset="0"/>
                <a:cs typeface="Arial" charset="0"/>
              </a:rPr>
              <a:t>Tindakannya menunjukan imannya pada pembebasan Tuhan</a:t>
            </a:r>
            <a:endParaRPr lang="en-US" altLang="ja-JP" sz="2600" b="1">
              <a:latin typeface="Arial" charset="0"/>
              <a:cs typeface="Arial" charset="0"/>
            </a:endParaRPr>
          </a:p>
        </p:txBody>
      </p:sp>
      <p:sp>
        <p:nvSpPr>
          <p:cNvPr id="187395" name="Rectangle 9"/>
          <p:cNvSpPr>
            <a:spLocks noGrp="1" noChangeArrowheads="1"/>
          </p:cNvSpPr>
          <p:nvPr>
            <p:ph type="title"/>
          </p:nvPr>
        </p:nvSpPr>
        <p:spPr>
          <a:xfrm>
            <a:off x="1042988" y="0"/>
            <a:ext cx="7772400" cy="1143000"/>
          </a:xfrm>
        </p:spPr>
        <p:txBody>
          <a:bodyPr/>
          <a:lstStyle/>
          <a:p>
            <a:pPr eaLnBrk="1" hangingPunct="1"/>
            <a:r>
              <a:rPr lang="en-US" sz="4800" b="1">
                <a:latin typeface="Arial" charset="0"/>
                <a:ea typeface="ＭＳ Ｐゴシック" charset="0"/>
                <a:cs typeface="Arial" charset="0"/>
              </a:rPr>
              <a:t>KUNCI PELAJARAN</a:t>
            </a:r>
          </a:p>
        </p:txBody>
      </p:sp>
      <p:pic>
        <p:nvPicPr>
          <p:cNvPr id="187396" name="Picture 15" descr="key">
            <a:hlinkClick r:id="rId3"/>
          </p:cNvPr>
          <p:cNvPicPr>
            <a:picLocks noGrp="1" noChangeAspect="1" noChangeArrowheads="1"/>
          </p:cNvPicPr>
          <p:nvPr>
            <p:ph idx="1"/>
          </p:nvPr>
        </p:nvPicPr>
        <p:blipFill>
          <a:blip r:embed="rId4">
            <a:extLst>
              <a:ext uri="{28A0092B-C50C-407E-A947-70E740481C1C}">
                <a14:useLocalDpi xmlns:a14="http://schemas.microsoft.com/office/drawing/2010/main"/>
              </a:ext>
            </a:extLst>
          </a:blip>
          <a:srcRect/>
          <a:stretch>
            <a:fillRect/>
          </a:stretch>
        </p:blipFill>
        <p:spPr>
          <a:xfrm>
            <a:off x="0" y="0"/>
            <a:ext cx="1639888" cy="1676400"/>
          </a:xfrm>
        </p:spPr>
      </p:pic>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41323"/>
                                        </p:tgtEl>
                                        <p:attrNameLst>
                                          <p:attrName>style.visibility</p:attrName>
                                        </p:attrNameLst>
                                      </p:cBhvr>
                                      <p:to>
                                        <p:strVal val="visible"/>
                                      </p:to>
                                    </p:set>
                                    <p:animEffect transition="in" filter="checkerboard(across)">
                                      <p:cBhvr>
                                        <p:cTn id="7" dur="500"/>
                                        <p:tgtEl>
                                          <p:spTgt spid="1413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132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gradFill rotWithShape="0">
          <a:gsLst>
            <a:gs pos="0">
              <a:srgbClr val="FFF200"/>
            </a:gs>
            <a:gs pos="45000">
              <a:srgbClr val="FF7A00"/>
            </a:gs>
            <a:gs pos="70000">
              <a:srgbClr val="FF0300"/>
            </a:gs>
            <a:gs pos="100000">
              <a:srgbClr val="4D0808"/>
            </a:gs>
          </a:gsLst>
          <a:lin ang="5400000" scaled="1"/>
        </a:gradFill>
        <a:effectLst/>
      </p:bgPr>
    </p:bg>
    <p:spTree>
      <p:nvGrpSpPr>
        <p:cNvPr id="1" name=""/>
        <p:cNvGrpSpPr/>
        <p:nvPr/>
      </p:nvGrpSpPr>
      <p:grpSpPr>
        <a:xfrm>
          <a:off x="0" y="0"/>
          <a:ext cx="0" cy="0"/>
          <a:chOff x="0" y="0"/>
          <a:chExt cx="0" cy="0"/>
        </a:xfrm>
      </p:grpSpPr>
      <p:sp>
        <p:nvSpPr>
          <p:cNvPr id="198658" name="Text Box 1026" descr="Parchment"/>
          <p:cNvSpPr txBox="1">
            <a:spLocks noChangeArrowheads="1"/>
          </p:cNvSpPr>
          <p:nvPr/>
        </p:nvSpPr>
        <p:spPr bwMode="auto">
          <a:xfrm>
            <a:off x="1331913" y="981075"/>
            <a:ext cx="7391400" cy="2092325"/>
          </a:xfrm>
          <a:prstGeom prst="rect">
            <a:avLst/>
          </a:prstGeom>
          <a:blipFill dpi="0" rotWithShape="1">
            <a:blip r:embed="rId2"/>
            <a:srcRect/>
            <a:tile tx="0" ty="0" sx="100000" sy="100000" flip="none" algn="tl"/>
          </a:blip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800">
                <a:solidFill>
                  <a:schemeClr val="tx1"/>
                </a:solidFill>
                <a:latin typeface="Comic Sans MS" charset="0"/>
                <a:ea typeface="ＭＳ Ｐゴシック" charset="0"/>
                <a:cs typeface="ＭＳ Ｐゴシック" charset="0"/>
              </a:defRPr>
            </a:lvl1pPr>
            <a:lvl2pPr marL="742950" indent="-285750" eaLnBrk="0" hangingPunct="0">
              <a:defRPr sz="2800">
                <a:solidFill>
                  <a:schemeClr val="tx1"/>
                </a:solidFill>
                <a:latin typeface="Comic Sans MS" charset="0"/>
                <a:ea typeface="ＭＳ Ｐゴシック" charset="0"/>
              </a:defRPr>
            </a:lvl2pPr>
            <a:lvl3pPr marL="1143000" indent="-228600" eaLnBrk="0" hangingPunct="0">
              <a:defRPr sz="2800">
                <a:solidFill>
                  <a:schemeClr val="tx1"/>
                </a:solidFill>
                <a:latin typeface="Comic Sans MS" charset="0"/>
                <a:ea typeface="ＭＳ Ｐゴシック" charset="0"/>
              </a:defRPr>
            </a:lvl3pPr>
            <a:lvl4pPr marL="1600200" indent="-228600" eaLnBrk="0" hangingPunct="0">
              <a:defRPr sz="2800">
                <a:solidFill>
                  <a:schemeClr val="tx1"/>
                </a:solidFill>
                <a:latin typeface="Comic Sans MS" charset="0"/>
                <a:ea typeface="ＭＳ Ｐゴシック" charset="0"/>
              </a:defRPr>
            </a:lvl4pPr>
            <a:lvl5pPr marL="2057400" indent="-228600" eaLnBrk="0" hangingPunct="0">
              <a:defRPr sz="28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8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8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8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800">
                <a:solidFill>
                  <a:schemeClr val="tx1"/>
                </a:solidFill>
                <a:latin typeface="Comic Sans MS" charset="0"/>
                <a:ea typeface="ＭＳ Ｐゴシック" charset="0"/>
              </a:defRPr>
            </a:lvl9pPr>
          </a:lstStyle>
          <a:p>
            <a:pPr algn="just" eaLnBrk="1" hangingPunct="1">
              <a:buClr>
                <a:schemeClr val="tx1"/>
              </a:buClr>
              <a:buFont typeface="Wingdings" charset="0"/>
              <a:buChar char="A"/>
            </a:pPr>
            <a:r>
              <a:rPr lang="en-US" sz="2600" b="1">
                <a:solidFill>
                  <a:schemeClr val="accent2"/>
                </a:solidFill>
                <a:latin typeface="Arial" charset="0"/>
              </a:rPr>
              <a:t>Rahab menunjukan kepada kita rencana utama Allah untuk memperluas kerajaan Allah</a:t>
            </a:r>
            <a:endParaRPr lang="en-US" altLang="ja-JP" sz="2600" b="1">
              <a:solidFill>
                <a:schemeClr val="accent2"/>
              </a:solidFill>
              <a:latin typeface="Arial" charset="0"/>
            </a:endParaRPr>
          </a:p>
          <a:p>
            <a:pPr algn="just" eaLnBrk="1" hangingPunct="1">
              <a:buClr>
                <a:schemeClr val="tx1"/>
              </a:buClr>
              <a:buFont typeface="Wingdings" charset="0"/>
              <a:buChar char="A"/>
            </a:pPr>
            <a:endParaRPr lang="en-US" sz="2600" b="1">
              <a:solidFill>
                <a:schemeClr val="accent2"/>
              </a:solidFill>
              <a:latin typeface="Arial" charset="0"/>
            </a:endParaRPr>
          </a:p>
          <a:p>
            <a:pPr algn="just" eaLnBrk="1" hangingPunct="1">
              <a:buClr>
                <a:srgbClr val="FF00FF"/>
              </a:buClr>
              <a:buFont typeface="Wingdings" charset="0"/>
              <a:buChar char="Ø"/>
            </a:pPr>
            <a:r>
              <a:rPr lang="en-US" sz="2600"/>
              <a:t> Seluruh keluarganya selamat</a:t>
            </a:r>
          </a:p>
          <a:p>
            <a:pPr algn="just" eaLnBrk="1" hangingPunct="1">
              <a:buClr>
                <a:srgbClr val="FF00FF"/>
              </a:buClr>
              <a:buFont typeface="Wingdings" charset="0"/>
              <a:buChar char="Ø"/>
            </a:pPr>
            <a:r>
              <a:rPr lang="en-US" sz="2600"/>
              <a:t> Dia menjadi bagian dari silsilah Kristus</a:t>
            </a:r>
            <a:endParaRPr lang="en-US" sz="2600">
              <a:latin typeface="Times New Roman" charset="0"/>
            </a:endParaRPr>
          </a:p>
        </p:txBody>
      </p:sp>
      <p:sp>
        <p:nvSpPr>
          <p:cNvPr id="188419" name="Rectangle 1027"/>
          <p:cNvSpPr>
            <a:spLocks noGrp="1" noChangeArrowheads="1"/>
          </p:cNvSpPr>
          <p:nvPr>
            <p:ph type="title"/>
          </p:nvPr>
        </p:nvSpPr>
        <p:spPr>
          <a:xfrm>
            <a:off x="2209800" y="0"/>
            <a:ext cx="6019800" cy="1143000"/>
          </a:xfrm>
        </p:spPr>
        <p:txBody>
          <a:bodyPr/>
          <a:lstStyle/>
          <a:p>
            <a:pPr eaLnBrk="1" hangingPunct="1"/>
            <a:r>
              <a:rPr lang="en-US" sz="4800">
                <a:latin typeface="Arial Black" charset="0"/>
                <a:ea typeface="ＭＳ Ｐゴシック" charset="0"/>
                <a:cs typeface="ＭＳ Ｐゴシック" charset="0"/>
              </a:rPr>
              <a:t>Kunci Pelajaran</a:t>
            </a:r>
          </a:p>
        </p:txBody>
      </p:sp>
      <p:sp>
        <p:nvSpPr>
          <p:cNvPr id="198661" name="AutoShape 1029"/>
          <p:cNvSpPr>
            <a:spLocks noChangeArrowheads="1"/>
          </p:cNvSpPr>
          <p:nvPr/>
        </p:nvSpPr>
        <p:spPr bwMode="auto">
          <a:xfrm>
            <a:off x="1676400" y="3200400"/>
            <a:ext cx="6096000" cy="3657600"/>
          </a:xfrm>
          <a:prstGeom prst="upArrowCallout">
            <a:avLst>
              <a:gd name="adj1" fmla="val 34722"/>
              <a:gd name="adj2" fmla="val 41667"/>
              <a:gd name="adj3" fmla="val 24208"/>
              <a:gd name="adj4" fmla="val 66667"/>
            </a:avLst>
          </a:prstGeom>
          <a:solidFill>
            <a:srgbClr val="000000"/>
          </a:solidFill>
          <a:ln w="12700" cap="sq">
            <a:solidFill>
              <a:srgbClr val="FFFFFF"/>
            </a:solidFill>
            <a:miter lim="800000"/>
            <a:headEnd type="none" w="sm" len="sm"/>
            <a:tailEnd type="none" w="sm" len="sm"/>
          </a:ln>
        </p:spPr>
        <p:txBody>
          <a:bodyPr wrap="none" anchor="ctr"/>
          <a:lstStyle/>
          <a:p>
            <a:pPr algn="ctr"/>
            <a:r>
              <a:rPr lang="en-US" b="1">
                <a:solidFill>
                  <a:schemeClr val="bg1"/>
                </a:solidFill>
              </a:rPr>
              <a:t>Kesetiaan Tuhan dalam memenuhi</a:t>
            </a:r>
            <a:endParaRPr lang="en-US" altLang="ja-JP" b="1">
              <a:solidFill>
                <a:schemeClr val="bg1"/>
              </a:solidFill>
            </a:endParaRPr>
          </a:p>
          <a:p>
            <a:pPr algn="ctr"/>
            <a:r>
              <a:rPr lang="en-US" b="1">
                <a:solidFill>
                  <a:srgbClr val="FFFF00"/>
                </a:solidFill>
              </a:rPr>
              <a:t>Perjanjian Abrahan:</a:t>
            </a:r>
          </a:p>
          <a:p>
            <a:pPr algn="ctr"/>
            <a:r>
              <a:rPr lang="en-US" altLang="ja-JP" b="1">
                <a:solidFill>
                  <a:schemeClr val="bg1"/>
                </a:solidFill>
              </a:rPr>
              <a:t>"…</a:t>
            </a:r>
            <a:r>
              <a:rPr lang="en-US" altLang="ja-JP" b="1" i="1">
                <a:solidFill>
                  <a:schemeClr val="bg1"/>
                </a:solidFill>
              </a:rPr>
              <a:t>dan olehmu semua kaum di muka </a:t>
            </a:r>
            <a:br>
              <a:rPr lang="en-US" altLang="ja-JP" b="1" i="1">
                <a:solidFill>
                  <a:schemeClr val="bg1"/>
                </a:solidFill>
              </a:rPr>
            </a:br>
            <a:r>
              <a:rPr lang="en-US" altLang="ja-JP" b="1" i="1">
                <a:solidFill>
                  <a:schemeClr val="bg1"/>
                </a:solidFill>
              </a:rPr>
              <a:t>bumi akan mendapat berkat."  </a:t>
            </a:r>
          </a:p>
          <a:p>
            <a:pPr algn="ctr"/>
            <a:r>
              <a:rPr lang="en-US" b="1" i="1">
                <a:solidFill>
                  <a:schemeClr val="bg1"/>
                </a:solidFill>
              </a:rPr>
              <a:t>(Kej 12:3).</a:t>
            </a:r>
          </a:p>
        </p:txBody>
      </p:sp>
      <p:pic>
        <p:nvPicPr>
          <p:cNvPr id="188421" name="Picture 1033" descr="key">
            <a:hlinkClick r:id="rId3"/>
          </p:cNvPr>
          <p:cNvPicPr>
            <a:picLocks noGrp="1" noChangeAspect="1" noChangeArrowheads="1"/>
          </p:cNvPicPr>
          <p:nvPr>
            <p:ph idx="1"/>
          </p:nvPr>
        </p:nvPicPr>
        <p:blipFill>
          <a:blip r:embed="rId4">
            <a:extLst>
              <a:ext uri="{28A0092B-C50C-407E-A947-70E740481C1C}">
                <a14:useLocalDpi xmlns:a14="http://schemas.microsoft.com/office/drawing/2010/main"/>
              </a:ext>
            </a:extLst>
          </a:blip>
          <a:srcRect/>
          <a:stretch>
            <a:fillRect/>
          </a:stretch>
        </p:blipFill>
        <p:spPr>
          <a:xfrm>
            <a:off x="0" y="0"/>
            <a:ext cx="1416050" cy="1447800"/>
          </a:xfrm>
        </p:spPr>
      </p:pic>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98658"/>
                                        </p:tgtEl>
                                        <p:attrNameLst>
                                          <p:attrName>style.visibility</p:attrName>
                                        </p:attrNameLst>
                                      </p:cBhvr>
                                      <p:to>
                                        <p:strVal val="visible"/>
                                      </p:to>
                                    </p:set>
                                    <p:animEffect transition="in" filter="box(in)">
                                      <p:cBhvr>
                                        <p:cTn id="7" dur="500"/>
                                        <p:tgtEl>
                                          <p:spTgt spid="19865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9" presetClass="entr" presetSubtype="0" accel="100000" fill="hold" grpId="0" nodeType="clickEffect">
                                  <p:stCondLst>
                                    <p:cond delay="0"/>
                                  </p:stCondLst>
                                  <p:childTnLst>
                                    <p:set>
                                      <p:cBhvr>
                                        <p:cTn id="11" dur="1" fill="hold">
                                          <p:stCondLst>
                                            <p:cond delay="0"/>
                                          </p:stCondLst>
                                        </p:cTn>
                                        <p:tgtEl>
                                          <p:spTgt spid="198661"/>
                                        </p:tgtEl>
                                        <p:attrNameLst>
                                          <p:attrName>style.visibility</p:attrName>
                                        </p:attrNameLst>
                                      </p:cBhvr>
                                      <p:to>
                                        <p:strVal val="visible"/>
                                      </p:to>
                                    </p:set>
                                    <p:anim calcmode="lin" valueType="num">
                                      <p:cBhvr>
                                        <p:cTn id="12" dur="500" fill="hold"/>
                                        <p:tgtEl>
                                          <p:spTgt spid="198661"/>
                                        </p:tgtEl>
                                        <p:attrNameLst>
                                          <p:attrName>ppt_h</p:attrName>
                                        </p:attrNameLst>
                                      </p:cBhvr>
                                      <p:tavLst>
                                        <p:tav tm="0">
                                          <p:val>
                                            <p:strVal val="#ppt_h/20"/>
                                          </p:val>
                                        </p:tav>
                                        <p:tav tm="50000">
                                          <p:val>
                                            <p:strVal val="#ppt_h/20"/>
                                          </p:val>
                                        </p:tav>
                                        <p:tav tm="100000">
                                          <p:val>
                                            <p:strVal val="#ppt_h"/>
                                          </p:val>
                                        </p:tav>
                                      </p:tavLst>
                                    </p:anim>
                                    <p:anim calcmode="lin" valueType="num">
                                      <p:cBhvr>
                                        <p:cTn id="13" dur="500" fill="hold"/>
                                        <p:tgtEl>
                                          <p:spTgt spid="198661"/>
                                        </p:tgtEl>
                                        <p:attrNameLst>
                                          <p:attrName>ppt_w</p:attrName>
                                        </p:attrNameLst>
                                      </p:cBhvr>
                                      <p:tavLst>
                                        <p:tav tm="0">
                                          <p:val>
                                            <p:strVal val="#ppt_w+.3"/>
                                          </p:val>
                                        </p:tav>
                                        <p:tav tm="50000">
                                          <p:val>
                                            <p:strVal val="#ppt_w+.3"/>
                                          </p:val>
                                        </p:tav>
                                        <p:tav tm="100000">
                                          <p:val>
                                            <p:strVal val="#ppt_w"/>
                                          </p:val>
                                        </p:tav>
                                      </p:tavLst>
                                    </p:anim>
                                    <p:anim calcmode="lin" valueType="num">
                                      <p:cBhvr>
                                        <p:cTn id="14" dur="500" fill="hold"/>
                                        <p:tgtEl>
                                          <p:spTgt spid="198661"/>
                                        </p:tgtEl>
                                        <p:attrNameLst>
                                          <p:attrName>ppt_x</p:attrName>
                                        </p:attrNameLst>
                                      </p:cBhvr>
                                      <p:tavLst>
                                        <p:tav tm="0">
                                          <p:val>
                                            <p:strVal val="#ppt_x-.3"/>
                                          </p:val>
                                        </p:tav>
                                        <p:tav tm="50000">
                                          <p:val>
                                            <p:strVal val="#ppt_x"/>
                                          </p:val>
                                        </p:tav>
                                        <p:tav tm="100000">
                                          <p:val>
                                            <p:strVal val="#ppt_x"/>
                                          </p:val>
                                        </p:tav>
                                      </p:tavLst>
                                    </p:anim>
                                    <p:anim calcmode="lin" valueType="num">
                                      <p:cBhvr>
                                        <p:cTn id="15" dur="500" fill="hold"/>
                                        <p:tgtEl>
                                          <p:spTgt spid="19866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8658" grpId="0" animBg="1"/>
      <p:bldP spid="198661"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1" name="Title 3"/>
          <p:cNvSpPr>
            <a:spLocks noGrp="1"/>
          </p:cNvSpPr>
          <p:nvPr>
            <p:ph type="title" idx="4294967295"/>
          </p:nvPr>
        </p:nvSpPr>
        <p:spPr>
          <a:xfrm>
            <a:off x="685800" y="76200"/>
            <a:ext cx="7772400" cy="1143000"/>
          </a:xfrm>
        </p:spPr>
        <p:txBody>
          <a:bodyPr/>
          <a:lstStyle/>
          <a:p>
            <a:r>
              <a:rPr lang="en-US">
                <a:latin typeface="Times New Roman" charset="0"/>
                <a:ea typeface="ＭＳ Ｐゴシック" charset="0"/>
                <a:cs typeface="ＭＳ Ｐゴシック" charset="0"/>
              </a:rPr>
              <a:t>Crossing the Jordan</a:t>
            </a:r>
          </a:p>
        </p:txBody>
      </p:sp>
      <p:pic>
        <p:nvPicPr>
          <p:cNvPr id="172037" name="Picture 5" descr="Sabc014"/>
          <p:cNvPicPr>
            <a:picLocks noGrp="1" noChangeAspect="1" noChangeArrowheads="1"/>
          </p:cNvPicPr>
          <p:nvPr>
            <p:ph/>
          </p:nvPr>
        </p:nvPicPr>
        <p:blipFill>
          <a:blip r:embed="rId2">
            <a:extLst>
              <a:ext uri="{28A0092B-C50C-407E-A947-70E740481C1C}">
                <a14:useLocalDpi xmlns:a14="http://schemas.microsoft.com/office/drawing/2010/main"/>
              </a:ext>
            </a:extLst>
          </a:blip>
          <a:srcRect/>
          <a:stretch>
            <a:fillRect/>
          </a:stretch>
        </p:blipFill>
        <p:spPr>
          <a:xfrm>
            <a:off x="381000" y="571500"/>
            <a:ext cx="8382000" cy="6286500"/>
          </a:xfrm>
          <a:noFill/>
        </p:spPr>
      </p:pic>
      <p:sp>
        <p:nvSpPr>
          <p:cNvPr id="189443" name="WordArt 7"/>
          <p:cNvSpPr>
            <a:spLocks noChangeArrowheads="1" noChangeShapeType="1" noTextEdit="1"/>
          </p:cNvSpPr>
          <p:nvPr/>
        </p:nvSpPr>
        <p:spPr bwMode="auto">
          <a:xfrm>
            <a:off x="395288" y="119063"/>
            <a:ext cx="6840537" cy="2157412"/>
          </a:xfrm>
          <a:prstGeom prst="rect">
            <a:avLst/>
          </a:prstGeom>
        </p:spPr>
        <p:txBody>
          <a:bodyPr wrap="none" fromWordArt="1">
            <a:prstTxWarp prst="textDoubleWave1">
              <a:avLst>
                <a:gd name="adj1" fmla="val 6500"/>
                <a:gd name="adj2" fmla="val 0"/>
              </a:avLst>
            </a:prstTxWarp>
          </a:bodyPr>
          <a:lstStyle/>
          <a:p>
            <a:pPr algn="ctr"/>
            <a:r>
              <a:rPr lang="en-US" sz="3600" kern="10">
                <a:ln w="12700" cap="sq">
                  <a:solidFill>
                    <a:srgbClr val="000099"/>
                  </a:solidFill>
                  <a:round/>
                  <a:headEnd type="none" w="sm" len="sm"/>
                  <a:tailEnd type="none" w="sm" len="sm"/>
                </a:ln>
                <a:solidFill>
                  <a:srgbClr val="33CCFF"/>
                </a:solidFill>
                <a:effectLst>
                  <a:outerShdw blurRad="63500" dist="125724" dir="18900000" algn="ctr" rotWithShape="0">
                    <a:srgbClr val="000099">
                      <a:alpha val="74997"/>
                    </a:srgbClr>
                  </a:outerShdw>
                </a:effectLst>
                <a:latin typeface="Impact"/>
                <a:ea typeface="Impact"/>
                <a:cs typeface="Impact"/>
              </a:rPr>
              <a:t>Menyebrangi Sungai Yordan</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72037"/>
                                        </p:tgtEl>
                                        <p:attrNameLst>
                                          <p:attrName>style.visibility</p:attrName>
                                        </p:attrNameLst>
                                      </p:cBhvr>
                                      <p:to>
                                        <p:strVal val="visible"/>
                                      </p:to>
                                    </p:set>
                                    <p:animEffect transition="in" filter="fade">
                                      <p:cBhvr>
                                        <p:cTn id="7" dur="2000"/>
                                        <p:tgtEl>
                                          <p:spTgt spid="1720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pic>
        <p:nvPicPr>
          <p:cNvPr id="160770"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5334000" cy="6954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2739" name="Text Box 3"/>
          <p:cNvSpPr txBox="1">
            <a:spLocks noChangeArrowheads="1"/>
          </p:cNvSpPr>
          <p:nvPr/>
        </p:nvSpPr>
        <p:spPr bwMode="auto">
          <a:xfrm>
            <a:off x="3962400" y="4495800"/>
            <a:ext cx="2667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sz="3200" b="1" dirty="0">
                <a:solidFill>
                  <a:schemeClr val="bg1"/>
                </a:solidFill>
                <a:latin typeface="Arial"/>
                <a:ea typeface="+mn-ea"/>
                <a:cs typeface="Arial"/>
              </a:rPr>
              <a:t>Ruben</a:t>
            </a:r>
          </a:p>
        </p:txBody>
      </p:sp>
      <p:sp>
        <p:nvSpPr>
          <p:cNvPr id="372740" name="Text Box 4"/>
          <p:cNvSpPr txBox="1">
            <a:spLocks noChangeArrowheads="1"/>
          </p:cNvSpPr>
          <p:nvPr/>
        </p:nvSpPr>
        <p:spPr bwMode="auto">
          <a:xfrm>
            <a:off x="3810000" y="3505200"/>
            <a:ext cx="2667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sz="3200" b="1" dirty="0">
                <a:solidFill>
                  <a:schemeClr val="bg1"/>
                </a:solidFill>
                <a:latin typeface="Arial"/>
                <a:ea typeface="+mn-ea"/>
                <a:cs typeface="Arial"/>
              </a:rPr>
              <a:t>Gad</a:t>
            </a:r>
          </a:p>
        </p:txBody>
      </p:sp>
      <p:sp>
        <p:nvSpPr>
          <p:cNvPr id="372741" name="Text Box 5"/>
          <p:cNvSpPr txBox="1">
            <a:spLocks noChangeArrowheads="1"/>
          </p:cNvSpPr>
          <p:nvPr/>
        </p:nvSpPr>
        <p:spPr bwMode="auto">
          <a:xfrm rot="-4167749">
            <a:off x="2734469" y="1291431"/>
            <a:ext cx="2667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sz="3200" b="1" dirty="0" err="1">
                <a:solidFill>
                  <a:schemeClr val="bg1"/>
                </a:solidFill>
                <a:latin typeface="Arial"/>
                <a:ea typeface="+mn-ea"/>
                <a:cs typeface="Arial"/>
              </a:rPr>
              <a:t>Manasye</a:t>
            </a:r>
            <a:endParaRPr lang="en-US" sz="3200" b="1" dirty="0">
              <a:solidFill>
                <a:schemeClr val="bg1"/>
              </a:solidFill>
              <a:latin typeface="Arial"/>
              <a:ea typeface="+mn-ea"/>
              <a:cs typeface="Arial"/>
            </a:endParaRPr>
          </a:p>
        </p:txBody>
      </p:sp>
      <p:sp>
        <p:nvSpPr>
          <p:cNvPr id="372743" name="Rectangle 7"/>
          <p:cNvSpPr>
            <a:spLocks noGrp="1" noChangeArrowheads="1"/>
          </p:cNvSpPr>
          <p:nvPr>
            <p:ph type="title" idx="4294967295"/>
          </p:nvPr>
        </p:nvSpPr>
        <p:spPr>
          <a:xfrm>
            <a:off x="5867400" y="609600"/>
            <a:ext cx="2590800" cy="2057400"/>
          </a:xfrm>
          <a:solidFill>
            <a:srgbClr val="FF3300"/>
          </a:solidFill>
          <a:effectLst>
            <a:outerShdw blurRad="63500" dist="35921" dir="2700000" algn="ctr" rotWithShape="0">
              <a:schemeClr val="bg2">
                <a:alpha val="74998"/>
              </a:schemeClr>
            </a:outerShdw>
          </a:effectLst>
        </p:spPr>
        <p:txBody>
          <a:bodyPr/>
          <a:lstStyle/>
          <a:p>
            <a:pPr eaLnBrk="1" hangingPunct="1">
              <a:defRPr/>
            </a:pPr>
            <a:r>
              <a:rPr lang="en-US" b="1">
                <a:solidFill>
                  <a:schemeClr val="bg1"/>
                </a:solidFill>
                <a:latin typeface="Arial"/>
                <a:ea typeface="ＭＳ Ｐゴシック" charset="0"/>
                <a:cs typeface="Arial"/>
              </a:rPr>
              <a:t>Suku2 </a:t>
            </a:r>
            <a:r>
              <a:rPr lang="en-US" b="1" dirty="0" err="1">
                <a:solidFill>
                  <a:schemeClr val="bg1"/>
                </a:solidFill>
                <a:latin typeface="Arial"/>
                <a:ea typeface="ＭＳ Ｐゴシック" charset="0"/>
                <a:cs typeface="Arial"/>
              </a:rPr>
              <a:t>Timur</a:t>
            </a:r>
            <a:endParaRPr lang="en-US" dirty="0">
              <a:solidFill>
                <a:schemeClr val="bg1"/>
              </a:solidFill>
              <a:latin typeface="Arial"/>
              <a:ea typeface="ＭＳ Ｐゴシック" charset="0"/>
              <a:cs typeface="Arial"/>
            </a:endParaRP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72739"/>
                                        </p:tgtEl>
                                        <p:attrNameLst>
                                          <p:attrName>style.visibility</p:attrName>
                                        </p:attrNameLst>
                                      </p:cBhvr>
                                      <p:to>
                                        <p:strVal val="visible"/>
                                      </p:to>
                                    </p:set>
                                    <p:animEffect transition="in" filter="dissolve">
                                      <p:cBhvr>
                                        <p:cTn id="7" dur="500"/>
                                        <p:tgtEl>
                                          <p:spTgt spid="37273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72740"/>
                                        </p:tgtEl>
                                        <p:attrNameLst>
                                          <p:attrName>style.visibility</p:attrName>
                                        </p:attrNameLst>
                                      </p:cBhvr>
                                      <p:to>
                                        <p:strVal val="visible"/>
                                      </p:to>
                                    </p:set>
                                    <p:animEffect transition="in" filter="dissolve">
                                      <p:cBhvr>
                                        <p:cTn id="12" dur="500"/>
                                        <p:tgtEl>
                                          <p:spTgt spid="37274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72741"/>
                                        </p:tgtEl>
                                        <p:attrNameLst>
                                          <p:attrName>style.visibility</p:attrName>
                                        </p:attrNameLst>
                                      </p:cBhvr>
                                      <p:to>
                                        <p:strVal val="visible"/>
                                      </p:to>
                                    </p:set>
                                    <p:animEffect transition="in" filter="dissolve">
                                      <p:cBhvr>
                                        <p:cTn id="17" dur="500"/>
                                        <p:tgtEl>
                                          <p:spTgt spid="3727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2739" grpId="0" autoUpdateAnimBg="0"/>
      <p:bldP spid="372740" grpId="0" autoUpdateAnimBg="0"/>
      <p:bldP spid="372741" grpId="0" autoUpdateAnimBg="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sp>
        <p:nvSpPr>
          <p:cNvPr id="190466" name="Title 6"/>
          <p:cNvSpPr>
            <a:spLocks noGrp="1"/>
          </p:cNvSpPr>
          <p:nvPr>
            <p:ph type="title" idx="4294967295"/>
          </p:nvPr>
        </p:nvSpPr>
        <p:spPr>
          <a:xfrm>
            <a:off x="2438400" y="457200"/>
            <a:ext cx="7772400" cy="1143000"/>
          </a:xfrm>
        </p:spPr>
        <p:txBody>
          <a:bodyPr/>
          <a:lstStyle/>
          <a:p>
            <a:r>
              <a:rPr lang="en-US">
                <a:latin typeface="Times New Roman" charset="0"/>
                <a:ea typeface="ＭＳ Ｐゴシック" charset="0"/>
                <a:cs typeface="ＭＳ Ｐゴシック" charset="0"/>
              </a:rPr>
              <a:t>At flood stage</a:t>
            </a:r>
          </a:p>
        </p:txBody>
      </p:sp>
      <p:pic>
        <p:nvPicPr>
          <p:cNvPr id="13314" name="Picture 2" descr="Jordan Rive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572000" y="0"/>
            <a:ext cx="457200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5" name="Picture 3" descr="Jordan River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2805113"/>
            <a:ext cx="4343400" cy="4052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7" name="Text Box 5"/>
          <p:cNvSpPr txBox="1">
            <a:spLocks noChangeArrowheads="1"/>
          </p:cNvSpPr>
          <p:nvPr/>
        </p:nvSpPr>
        <p:spPr bwMode="auto">
          <a:xfrm>
            <a:off x="152400" y="152400"/>
            <a:ext cx="4343400" cy="267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800">
                <a:solidFill>
                  <a:schemeClr val="tx1"/>
                </a:solidFill>
                <a:latin typeface="Comic Sans MS" charset="0"/>
                <a:ea typeface="ＭＳ Ｐゴシック" charset="0"/>
                <a:cs typeface="ＭＳ Ｐゴシック" charset="0"/>
              </a:defRPr>
            </a:lvl1pPr>
            <a:lvl2pPr marL="742950" indent="-285750" eaLnBrk="0" hangingPunct="0">
              <a:defRPr sz="2800">
                <a:solidFill>
                  <a:schemeClr val="tx1"/>
                </a:solidFill>
                <a:latin typeface="Comic Sans MS" charset="0"/>
                <a:ea typeface="ＭＳ Ｐゴシック" charset="0"/>
              </a:defRPr>
            </a:lvl2pPr>
            <a:lvl3pPr marL="1143000" indent="-228600" eaLnBrk="0" hangingPunct="0">
              <a:defRPr sz="2800">
                <a:solidFill>
                  <a:schemeClr val="tx1"/>
                </a:solidFill>
                <a:latin typeface="Comic Sans MS" charset="0"/>
                <a:ea typeface="ＭＳ Ｐゴシック" charset="0"/>
              </a:defRPr>
            </a:lvl3pPr>
            <a:lvl4pPr marL="1600200" indent="-228600" eaLnBrk="0" hangingPunct="0">
              <a:defRPr sz="2800">
                <a:solidFill>
                  <a:schemeClr val="tx1"/>
                </a:solidFill>
                <a:latin typeface="Comic Sans MS" charset="0"/>
                <a:ea typeface="ＭＳ Ｐゴシック" charset="0"/>
              </a:defRPr>
            </a:lvl4pPr>
            <a:lvl5pPr marL="2057400" indent="-228600" eaLnBrk="0" hangingPunct="0">
              <a:defRPr sz="28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8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8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8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800">
                <a:solidFill>
                  <a:schemeClr val="tx1"/>
                </a:solidFill>
                <a:latin typeface="Comic Sans MS" charset="0"/>
                <a:ea typeface="ＭＳ Ｐゴシック" charset="0"/>
              </a:defRPr>
            </a:lvl9pPr>
          </a:lstStyle>
          <a:p>
            <a:pPr eaLnBrk="1" hangingPunct="1"/>
            <a:r>
              <a:rPr lang="en-US" sz="2400">
                <a:solidFill>
                  <a:schemeClr val="bg1"/>
                </a:solidFill>
                <a:latin typeface="Tahoma" charset="0"/>
              </a:rPr>
              <a:t>Sekarang sungai Yordan pada tahap banjir pada waktu panen. Namun setelah imam yang membawa tabut itu mencapai sungai Yordan dan kaki mereka menyentuh tepi air …</a:t>
            </a:r>
          </a:p>
        </p:txBody>
      </p:sp>
      <p:sp>
        <p:nvSpPr>
          <p:cNvPr id="13318" name="Text Box 6"/>
          <p:cNvSpPr txBox="1">
            <a:spLocks noChangeArrowheads="1"/>
          </p:cNvSpPr>
          <p:nvPr/>
        </p:nvSpPr>
        <p:spPr bwMode="auto">
          <a:xfrm>
            <a:off x="4191000" y="3479800"/>
            <a:ext cx="4953000" cy="2954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800">
                <a:solidFill>
                  <a:schemeClr val="tx1"/>
                </a:solidFill>
                <a:latin typeface="Comic Sans MS" charset="0"/>
                <a:ea typeface="ＭＳ Ｐゴシック" charset="0"/>
                <a:cs typeface="ＭＳ Ｐゴシック" charset="0"/>
              </a:defRPr>
            </a:lvl1pPr>
            <a:lvl2pPr marL="742950" indent="-285750" eaLnBrk="0" hangingPunct="0">
              <a:defRPr sz="2800">
                <a:solidFill>
                  <a:schemeClr val="tx1"/>
                </a:solidFill>
                <a:latin typeface="Comic Sans MS" charset="0"/>
                <a:ea typeface="ＭＳ Ｐゴシック" charset="0"/>
              </a:defRPr>
            </a:lvl2pPr>
            <a:lvl3pPr marL="1143000" indent="-228600" eaLnBrk="0" hangingPunct="0">
              <a:defRPr sz="2800">
                <a:solidFill>
                  <a:schemeClr val="tx1"/>
                </a:solidFill>
                <a:latin typeface="Comic Sans MS" charset="0"/>
                <a:ea typeface="ＭＳ Ｐゴシック" charset="0"/>
              </a:defRPr>
            </a:lvl3pPr>
            <a:lvl4pPr marL="1600200" indent="-228600" eaLnBrk="0" hangingPunct="0">
              <a:defRPr sz="2800">
                <a:solidFill>
                  <a:schemeClr val="tx1"/>
                </a:solidFill>
                <a:latin typeface="Comic Sans MS" charset="0"/>
                <a:ea typeface="ＭＳ Ｐゴシック" charset="0"/>
              </a:defRPr>
            </a:lvl4pPr>
            <a:lvl5pPr marL="2057400" indent="-228600" eaLnBrk="0" hangingPunct="0">
              <a:defRPr sz="28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8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8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8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800">
                <a:solidFill>
                  <a:schemeClr val="tx1"/>
                </a:solidFill>
                <a:latin typeface="Comic Sans MS" charset="0"/>
                <a:ea typeface="ＭＳ Ｐゴシック" charset="0"/>
              </a:defRPr>
            </a:lvl9pPr>
          </a:lstStyle>
          <a:p>
            <a:pPr algn="r" eaLnBrk="1" hangingPunct="1"/>
            <a:r>
              <a:rPr lang="en-US" sz="2400">
                <a:solidFill>
                  <a:srgbClr val="FFFF00"/>
                </a:solidFill>
                <a:latin typeface="Tahoma" charset="0"/>
              </a:rPr>
              <a:t> … air dari hulu berhenti mengalir. Tersumbat di tumpukan besar di kota Adam di sekitar Zarethan, sekarang air mengalir ke Laut Araba (laut asin) benar-benar terputus. Jadi orang-orang menyebrangi sungai Yerikho. </a:t>
            </a:r>
            <a:r>
              <a:rPr lang="en-US" sz="1800" b="1">
                <a:solidFill>
                  <a:srgbClr val="00FFFF"/>
                </a:solidFill>
                <a:latin typeface="Tahoma" charset="0"/>
              </a:rPr>
              <a:t>(Yos  3:15-16)</a:t>
            </a:r>
            <a:endParaRPr lang="en-US" sz="1800">
              <a:solidFill>
                <a:srgbClr val="00FFFF"/>
              </a:solidFill>
              <a:latin typeface="Tahoma" charset="0"/>
            </a:endParaRPr>
          </a:p>
        </p:txBody>
      </p:sp>
      <p:sp>
        <p:nvSpPr>
          <p:cNvPr id="13319" name="WordArt 7"/>
          <p:cNvSpPr>
            <a:spLocks noChangeArrowheads="1" noChangeShapeType="1" noTextEdit="1"/>
          </p:cNvSpPr>
          <p:nvPr/>
        </p:nvSpPr>
        <p:spPr bwMode="auto">
          <a:xfrm rot="-1384768">
            <a:off x="1617663" y="2060575"/>
            <a:ext cx="5899150" cy="1928813"/>
          </a:xfrm>
          <a:prstGeom prst="rect">
            <a:avLst/>
          </a:prstGeom>
        </p:spPr>
        <p:txBody>
          <a:bodyPr wrap="none" fromWordArt="1">
            <a:prstTxWarp prst="textDoubleWave1">
              <a:avLst>
                <a:gd name="adj1" fmla="val 6500"/>
                <a:gd name="adj2" fmla="val 0"/>
              </a:avLst>
            </a:prstTxWarp>
          </a:bodyPr>
          <a:lstStyle/>
          <a:p>
            <a:pPr algn="ctr"/>
            <a:r>
              <a:rPr lang="en-US" sz="3600" kern="10">
                <a:ln w="12700" cap="sq">
                  <a:solidFill>
                    <a:srgbClr val="000099"/>
                  </a:solidFill>
                  <a:round/>
                  <a:headEnd type="none" w="sm" len="sm"/>
                  <a:tailEnd type="none" w="sm" len="sm"/>
                </a:ln>
                <a:solidFill>
                  <a:srgbClr val="33CCFF"/>
                </a:solidFill>
                <a:effectLst>
                  <a:outerShdw blurRad="63500" dist="125724" dir="18900000" algn="ctr" rotWithShape="0">
                    <a:srgbClr val="000099">
                      <a:alpha val="74997"/>
                    </a:srgbClr>
                  </a:outerShdw>
                </a:effectLst>
                <a:latin typeface="Impact"/>
                <a:ea typeface="Impact"/>
                <a:cs typeface="Impact"/>
              </a:rPr>
              <a:t>Menyebrangi Sungai Yordan</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3319"/>
                                        </p:tgtEl>
                                        <p:attrNameLst>
                                          <p:attrName>style.visibility</p:attrName>
                                        </p:attrNameLst>
                                      </p:cBhvr>
                                      <p:to>
                                        <p:strVal val="visible"/>
                                      </p:to>
                                    </p:set>
                                    <p:anim calcmode="lin" valueType="num">
                                      <p:cBhvr>
                                        <p:cTn id="7" dur="500" fill="hold"/>
                                        <p:tgtEl>
                                          <p:spTgt spid="13319"/>
                                        </p:tgtEl>
                                        <p:attrNameLst>
                                          <p:attrName>ppt_w</p:attrName>
                                        </p:attrNameLst>
                                      </p:cBhvr>
                                      <p:tavLst>
                                        <p:tav tm="0">
                                          <p:val>
                                            <p:fltVal val="0"/>
                                          </p:val>
                                        </p:tav>
                                        <p:tav tm="100000">
                                          <p:val>
                                            <p:strVal val="#ppt_w"/>
                                          </p:val>
                                        </p:tav>
                                      </p:tavLst>
                                    </p:anim>
                                    <p:anim calcmode="lin" valueType="num">
                                      <p:cBhvr>
                                        <p:cTn id="8" dur="500" fill="hold"/>
                                        <p:tgtEl>
                                          <p:spTgt spid="13319"/>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4" presetClass="entr" presetSubtype="10" fill="hold" nodeType="clickEffect">
                                  <p:stCondLst>
                                    <p:cond delay="0"/>
                                  </p:stCondLst>
                                  <p:childTnLst>
                                    <p:set>
                                      <p:cBhvr>
                                        <p:cTn id="12" dur="1" fill="hold">
                                          <p:stCondLst>
                                            <p:cond delay="0"/>
                                          </p:stCondLst>
                                        </p:cTn>
                                        <p:tgtEl>
                                          <p:spTgt spid="13314"/>
                                        </p:tgtEl>
                                        <p:attrNameLst>
                                          <p:attrName>style.visibility</p:attrName>
                                        </p:attrNameLst>
                                      </p:cBhvr>
                                      <p:to>
                                        <p:strVal val="visible"/>
                                      </p:to>
                                    </p:set>
                                    <p:animEffect transition="in" filter="randombar(horizontal)">
                                      <p:cBhvr>
                                        <p:cTn id="13" dur="500"/>
                                        <p:tgtEl>
                                          <p:spTgt spid="13314"/>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5" presetClass="entr" presetSubtype="0" fill="hold" grpId="0" nodeType="clickEffect">
                                  <p:stCondLst>
                                    <p:cond delay="0"/>
                                  </p:stCondLst>
                                  <p:childTnLst>
                                    <p:set>
                                      <p:cBhvr>
                                        <p:cTn id="17" dur="1" fill="hold">
                                          <p:stCondLst>
                                            <p:cond delay="0"/>
                                          </p:stCondLst>
                                        </p:cTn>
                                        <p:tgtEl>
                                          <p:spTgt spid="13317"/>
                                        </p:tgtEl>
                                        <p:attrNameLst>
                                          <p:attrName>style.visibility</p:attrName>
                                        </p:attrNameLst>
                                      </p:cBhvr>
                                      <p:to>
                                        <p:strVal val="visible"/>
                                      </p:to>
                                    </p:set>
                                    <p:anim calcmode="lin" valueType="num">
                                      <p:cBhvr>
                                        <p:cTn id="18" dur="1000" fill="hold"/>
                                        <p:tgtEl>
                                          <p:spTgt spid="13317"/>
                                        </p:tgtEl>
                                        <p:attrNameLst>
                                          <p:attrName>ppt_w</p:attrName>
                                        </p:attrNameLst>
                                      </p:cBhvr>
                                      <p:tavLst>
                                        <p:tav tm="0">
                                          <p:val>
                                            <p:fltVal val="0"/>
                                          </p:val>
                                        </p:tav>
                                        <p:tav tm="100000">
                                          <p:val>
                                            <p:strVal val="#ppt_w"/>
                                          </p:val>
                                        </p:tav>
                                      </p:tavLst>
                                    </p:anim>
                                    <p:anim calcmode="lin" valueType="num">
                                      <p:cBhvr>
                                        <p:cTn id="19" dur="1000" fill="hold"/>
                                        <p:tgtEl>
                                          <p:spTgt spid="13317"/>
                                        </p:tgtEl>
                                        <p:attrNameLst>
                                          <p:attrName>ppt_h</p:attrName>
                                        </p:attrNameLst>
                                      </p:cBhvr>
                                      <p:tavLst>
                                        <p:tav tm="0">
                                          <p:val>
                                            <p:fltVal val="0"/>
                                          </p:val>
                                        </p:tav>
                                        <p:tav tm="100000">
                                          <p:val>
                                            <p:strVal val="#ppt_h"/>
                                          </p:val>
                                        </p:tav>
                                      </p:tavLst>
                                    </p:anim>
                                    <p:anim calcmode="lin" valueType="num">
                                      <p:cBhvr>
                                        <p:cTn id="20" dur="1000" fill="hold"/>
                                        <p:tgtEl>
                                          <p:spTgt spid="13317"/>
                                        </p:tgtEl>
                                        <p:attrNameLst>
                                          <p:attrName>ppt_x</p:attrName>
                                        </p:attrNameLst>
                                      </p:cBhvr>
                                      <p:tavLst>
                                        <p:tav tm="0" fmla="#ppt_x+(cos(-2*pi*(1-$))*-#ppt_x-sin(-2*pi*(1-$))*(1-#ppt_y))*(1-$)">
                                          <p:val>
                                            <p:fltVal val="0"/>
                                          </p:val>
                                        </p:tav>
                                        <p:tav tm="100000">
                                          <p:val>
                                            <p:fltVal val="1"/>
                                          </p:val>
                                        </p:tav>
                                      </p:tavLst>
                                    </p:anim>
                                    <p:anim calcmode="lin" valueType="num">
                                      <p:cBhvr>
                                        <p:cTn id="21" dur="1000" fill="hold"/>
                                        <p:tgtEl>
                                          <p:spTgt spid="1331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15" presetClass="entr" presetSubtype="0" fill="hold" grpId="0" nodeType="clickEffect">
                                  <p:stCondLst>
                                    <p:cond delay="0"/>
                                  </p:stCondLst>
                                  <p:childTnLst>
                                    <p:set>
                                      <p:cBhvr>
                                        <p:cTn id="25" dur="1" fill="hold">
                                          <p:stCondLst>
                                            <p:cond delay="0"/>
                                          </p:stCondLst>
                                        </p:cTn>
                                        <p:tgtEl>
                                          <p:spTgt spid="13318"/>
                                        </p:tgtEl>
                                        <p:attrNameLst>
                                          <p:attrName>style.visibility</p:attrName>
                                        </p:attrNameLst>
                                      </p:cBhvr>
                                      <p:to>
                                        <p:strVal val="visible"/>
                                      </p:to>
                                    </p:set>
                                    <p:anim calcmode="lin" valueType="num">
                                      <p:cBhvr>
                                        <p:cTn id="26" dur="1000" fill="hold"/>
                                        <p:tgtEl>
                                          <p:spTgt spid="13318"/>
                                        </p:tgtEl>
                                        <p:attrNameLst>
                                          <p:attrName>ppt_w</p:attrName>
                                        </p:attrNameLst>
                                      </p:cBhvr>
                                      <p:tavLst>
                                        <p:tav tm="0">
                                          <p:val>
                                            <p:fltVal val="0"/>
                                          </p:val>
                                        </p:tav>
                                        <p:tav tm="100000">
                                          <p:val>
                                            <p:strVal val="#ppt_w"/>
                                          </p:val>
                                        </p:tav>
                                      </p:tavLst>
                                    </p:anim>
                                    <p:anim calcmode="lin" valueType="num">
                                      <p:cBhvr>
                                        <p:cTn id="27" dur="1000" fill="hold"/>
                                        <p:tgtEl>
                                          <p:spTgt spid="13318"/>
                                        </p:tgtEl>
                                        <p:attrNameLst>
                                          <p:attrName>ppt_h</p:attrName>
                                        </p:attrNameLst>
                                      </p:cBhvr>
                                      <p:tavLst>
                                        <p:tav tm="0">
                                          <p:val>
                                            <p:fltVal val="0"/>
                                          </p:val>
                                        </p:tav>
                                        <p:tav tm="100000">
                                          <p:val>
                                            <p:strVal val="#ppt_h"/>
                                          </p:val>
                                        </p:tav>
                                      </p:tavLst>
                                    </p:anim>
                                    <p:anim calcmode="lin" valueType="num">
                                      <p:cBhvr>
                                        <p:cTn id="28" dur="1000" fill="hold"/>
                                        <p:tgtEl>
                                          <p:spTgt spid="13318"/>
                                        </p:tgtEl>
                                        <p:attrNameLst>
                                          <p:attrName>ppt_x</p:attrName>
                                        </p:attrNameLst>
                                      </p:cBhvr>
                                      <p:tavLst>
                                        <p:tav tm="0" fmla="#ppt_x+(cos(-2*pi*(1-$))*-#ppt_x-sin(-2*pi*(1-$))*(1-#ppt_y))*(1-$)">
                                          <p:val>
                                            <p:fltVal val="0"/>
                                          </p:val>
                                        </p:tav>
                                        <p:tav tm="100000">
                                          <p:val>
                                            <p:fltVal val="1"/>
                                          </p:val>
                                        </p:tav>
                                      </p:tavLst>
                                    </p:anim>
                                    <p:anim calcmode="lin" valueType="num">
                                      <p:cBhvr>
                                        <p:cTn id="29" dur="1000" fill="hold"/>
                                        <p:tgtEl>
                                          <p:spTgt spid="1331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0" fill="hold" nodeType="clickPar">
                      <p:stCondLst>
                        <p:cond delay="indefinite"/>
                      </p:stCondLst>
                      <p:childTnLst>
                        <p:par>
                          <p:cTn id="31" fill="hold" nodeType="withGroup">
                            <p:stCondLst>
                              <p:cond delay="0"/>
                            </p:stCondLst>
                            <p:childTnLst>
                              <p:par>
                                <p:cTn id="32" presetID="14" presetClass="entr" presetSubtype="10" fill="hold" nodeType="clickEffect">
                                  <p:stCondLst>
                                    <p:cond delay="0"/>
                                  </p:stCondLst>
                                  <p:childTnLst>
                                    <p:set>
                                      <p:cBhvr>
                                        <p:cTn id="33" dur="1" fill="hold">
                                          <p:stCondLst>
                                            <p:cond delay="0"/>
                                          </p:stCondLst>
                                        </p:cTn>
                                        <p:tgtEl>
                                          <p:spTgt spid="13315"/>
                                        </p:tgtEl>
                                        <p:attrNameLst>
                                          <p:attrName>style.visibility</p:attrName>
                                        </p:attrNameLst>
                                      </p:cBhvr>
                                      <p:to>
                                        <p:strVal val="visible"/>
                                      </p:to>
                                    </p:set>
                                    <p:animEffect transition="in" filter="randombar(horizontal)">
                                      <p:cBhvr>
                                        <p:cTn id="34" dur="500"/>
                                        <p:tgtEl>
                                          <p:spTgt spid="133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7" grpId="0" autoUpdateAnimBg="0"/>
      <p:bldP spid="13318" grpId="0" autoUpdateAnimBg="0"/>
      <p:bldP spid="13319"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sp>
        <p:nvSpPr>
          <p:cNvPr id="191490" name="Title 9"/>
          <p:cNvSpPr>
            <a:spLocks noGrp="1"/>
          </p:cNvSpPr>
          <p:nvPr>
            <p:ph type="title"/>
          </p:nvPr>
        </p:nvSpPr>
        <p:spPr/>
        <p:txBody>
          <a:bodyPr/>
          <a:lstStyle/>
          <a:p>
            <a:r>
              <a:rPr lang="en-US">
                <a:latin typeface="Times New Roman" charset="0"/>
                <a:ea typeface="ＭＳ Ｐゴシック" charset="0"/>
                <a:cs typeface="ＭＳ Ｐゴシック" charset="0"/>
              </a:rPr>
              <a:t>Two Crossings</a:t>
            </a:r>
          </a:p>
        </p:txBody>
      </p:sp>
      <p:grpSp>
        <p:nvGrpSpPr>
          <p:cNvPr id="191491" name="Group 1026"/>
          <p:cNvGrpSpPr>
            <a:grpSpLocks/>
          </p:cNvGrpSpPr>
          <p:nvPr/>
        </p:nvGrpSpPr>
        <p:grpSpPr bwMode="auto">
          <a:xfrm>
            <a:off x="838200" y="0"/>
            <a:ext cx="7620000" cy="6858000"/>
            <a:chOff x="672" y="0"/>
            <a:chExt cx="4416" cy="4320"/>
          </a:xfrm>
        </p:grpSpPr>
        <p:sp>
          <p:nvSpPr>
            <p:cNvPr id="191495" name="Rectangle 1027"/>
            <p:cNvSpPr>
              <a:spLocks noChangeArrowheads="1"/>
            </p:cNvSpPr>
            <p:nvPr/>
          </p:nvSpPr>
          <p:spPr bwMode="auto">
            <a:xfrm>
              <a:off x="672" y="0"/>
              <a:ext cx="2208" cy="3840"/>
            </a:xfrm>
            <a:prstGeom prst="rect">
              <a:avLst/>
            </a:prstGeom>
            <a:solidFill>
              <a:schemeClr val="hlink"/>
            </a:solidFill>
            <a:ln w="12700" cap="sq">
              <a:solidFill>
                <a:schemeClr val="tx1"/>
              </a:solidFill>
              <a:miter lim="800000"/>
              <a:headEnd type="none" w="sm" len="sm"/>
              <a:tailEnd type="none" w="sm" len="sm"/>
            </a:ln>
          </p:spPr>
          <p:txBody>
            <a:bodyPr wrap="none" anchor="ctr"/>
            <a:lstStyle/>
            <a:p>
              <a:pPr algn="ctr"/>
              <a:r>
                <a:rPr lang="en-US" sz="2400" b="1">
                  <a:solidFill>
                    <a:srgbClr val="FF3300"/>
                  </a:solidFill>
                  <a:latin typeface="Arial" charset="0"/>
                </a:rPr>
                <a:t>Keluaran 14</a:t>
              </a:r>
            </a:p>
            <a:p>
              <a:pPr algn="ctr"/>
              <a:r>
                <a:rPr lang="en-US" sz="2400" b="1">
                  <a:solidFill>
                    <a:srgbClr val="FF3300"/>
                  </a:solidFill>
                  <a:latin typeface="Arial" charset="0"/>
                </a:rPr>
                <a:t>Laut</a:t>
              </a:r>
            </a:p>
            <a:p>
              <a:pPr algn="ctr"/>
              <a:r>
                <a:rPr lang="en-US" sz="2400" b="1">
                  <a:solidFill>
                    <a:srgbClr val="FF3300"/>
                  </a:solidFill>
                  <a:latin typeface="Arial" charset="0"/>
                </a:rPr>
                <a:t>Musa</a:t>
              </a:r>
            </a:p>
            <a:p>
              <a:pPr algn="ctr"/>
              <a:r>
                <a:rPr lang="en-US" sz="2400" b="1">
                  <a:solidFill>
                    <a:srgbClr val="FF3300"/>
                  </a:solidFill>
                  <a:latin typeface="Arial" charset="0"/>
                </a:rPr>
                <a:t>Memulai Mengembara</a:t>
              </a:r>
            </a:p>
            <a:p>
              <a:pPr algn="ctr"/>
              <a:r>
                <a:rPr lang="en-US" sz="2400" b="1">
                  <a:solidFill>
                    <a:srgbClr val="FF3300"/>
                  </a:solidFill>
                  <a:latin typeface="Arial" charset="0"/>
                </a:rPr>
                <a:t>Meninggalkan Mesir</a:t>
              </a:r>
            </a:p>
            <a:p>
              <a:pPr algn="ctr"/>
              <a:r>
                <a:rPr lang="en-US" sz="2400" b="1">
                  <a:solidFill>
                    <a:srgbClr val="FF3300"/>
                  </a:solidFill>
                  <a:latin typeface="Arial" charset="0"/>
                </a:rPr>
                <a:t>Memasuki Sinai</a:t>
              </a:r>
            </a:p>
            <a:p>
              <a:pPr algn="ctr"/>
              <a:r>
                <a:rPr lang="en-US" sz="2400" b="1">
                  <a:solidFill>
                    <a:srgbClr val="FF3300"/>
                  </a:solidFill>
                  <a:latin typeface="Arial" charset="0"/>
                </a:rPr>
                <a:t>Orang Mesir tewas</a:t>
              </a:r>
            </a:p>
            <a:p>
              <a:pPr algn="ctr"/>
              <a:r>
                <a:rPr lang="en-US" sz="2400" b="1">
                  <a:solidFill>
                    <a:srgbClr val="FF3300"/>
                  </a:solidFill>
                  <a:latin typeface="Arial" charset="0"/>
                </a:rPr>
                <a:t>Nyanyian Peringatan</a:t>
              </a:r>
            </a:p>
            <a:p>
              <a:pPr algn="ctr"/>
              <a:r>
                <a:rPr lang="en-US" sz="2400" b="1">
                  <a:solidFill>
                    <a:srgbClr val="FF3300"/>
                  </a:solidFill>
                  <a:latin typeface="Arial" charset="0"/>
                </a:rPr>
                <a:t>Jalur Sempit</a:t>
              </a:r>
              <a:endParaRPr lang="en-US" sz="2000" b="1">
                <a:solidFill>
                  <a:srgbClr val="FF3300"/>
                </a:solidFill>
                <a:latin typeface="Arial" charset="0"/>
              </a:endParaRPr>
            </a:p>
            <a:p>
              <a:pPr algn="ctr"/>
              <a:r>
                <a:rPr lang="en-US" sz="2000" b="1">
                  <a:solidFill>
                    <a:srgbClr val="FF3300"/>
                  </a:solidFill>
                  <a:latin typeface="Arial" charset="0"/>
                </a:rPr>
                <a:t>Memakan waktu semalaman</a:t>
              </a:r>
            </a:p>
            <a:p>
              <a:pPr algn="ctr"/>
              <a:r>
                <a:rPr lang="en-US" sz="2400" b="1">
                  <a:solidFill>
                    <a:srgbClr val="FF3300"/>
                  </a:solidFill>
                  <a:latin typeface="Arial" charset="0"/>
                </a:rPr>
                <a:t>Pilar memimpin jalan</a:t>
              </a:r>
            </a:p>
            <a:p>
              <a:pPr algn="ctr"/>
              <a:r>
                <a:rPr lang="en-US" sz="2400" b="1">
                  <a:solidFill>
                    <a:srgbClr val="FF3300"/>
                  </a:solidFill>
                  <a:latin typeface="Arial" charset="0"/>
                </a:rPr>
                <a:t>Sunat didahului</a:t>
              </a:r>
            </a:p>
            <a:p>
              <a:pPr algn="ctr"/>
              <a:r>
                <a:rPr lang="en-US" sz="2400" b="1">
                  <a:solidFill>
                    <a:srgbClr val="FF3300"/>
                  </a:solidFill>
                  <a:latin typeface="Arial" charset="0"/>
                </a:rPr>
                <a:t>Pengikut mengeluh</a:t>
              </a:r>
            </a:p>
            <a:p>
              <a:pPr algn="ctr"/>
              <a:r>
                <a:rPr lang="en-US" sz="2400" b="1">
                  <a:solidFill>
                    <a:srgbClr val="FF3300"/>
                  </a:solidFill>
                  <a:latin typeface="Arial" charset="0"/>
                </a:rPr>
                <a:t>Memberikan Kebebasan</a:t>
              </a:r>
            </a:p>
            <a:p>
              <a:pPr algn="ctr"/>
              <a:r>
                <a:rPr lang="en-US" sz="2200" b="1">
                  <a:solidFill>
                    <a:srgbClr val="FF3300"/>
                  </a:solidFill>
                  <a:latin typeface="Arial" charset="0"/>
                </a:rPr>
                <a:t>Menandakan Keselamatan</a:t>
              </a:r>
            </a:p>
            <a:p>
              <a:pPr algn="ctr"/>
              <a:r>
                <a:rPr lang="en-US" sz="2000" b="1">
                  <a:solidFill>
                    <a:srgbClr val="FF3300"/>
                  </a:solidFill>
                  <a:latin typeface="Arial" charset="0"/>
                </a:rPr>
                <a:t>Antitype adalah </a:t>
              </a:r>
            </a:p>
            <a:p>
              <a:pPr algn="ctr"/>
              <a:r>
                <a:rPr lang="en-US" sz="2000" b="1">
                  <a:solidFill>
                    <a:srgbClr val="FF3300"/>
                  </a:solidFill>
                  <a:latin typeface="Arial" charset="0"/>
                </a:rPr>
                <a:t>Kehidupan Kristen</a:t>
              </a:r>
            </a:p>
          </p:txBody>
        </p:sp>
        <p:sp>
          <p:nvSpPr>
            <p:cNvPr id="191496" name="Rectangle 1028"/>
            <p:cNvSpPr>
              <a:spLocks noChangeArrowheads="1"/>
            </p:cNvSpPr>
            <p:nvPr/>
          </p:nvSpPr>
          <p:spPr bwMode="auto">
            <a:xfrm>
              <a:off x="2880" y="0"/>
              <a:ext cx="2208" cy="3840"/>
            </a:xfrm>
            <a:prstGeom prst="rect">
              <a:avLst/>
            </a:prstGeom>
            <a:solidFill>
              <a:schemeClr val="hlink"/>
            </a:solidFill>
            <a:ln w="12700" cap="sq">
              <a:solidFill>
                <a:schemeClr val="tx1"/>
              </a:solidFill>
              <a:miter lim="800000"/>
              <a:headEnd type="none" w="sm" len="sm"/>
              <a:tailEnd type="none" w="sm" len="sm"/>
            </a:ln>
          </p:spPr>
          <p:txBody>
            <a:bodyPr wrap="none" anchor="ctr"/>
            <a:lstStyle/>
            <a:p>
              <a:pPr algn="ctr"/>
              <a:r>
                <a:rPr lang="en-US" sz="2400" b="1">
                  <a:solidFill>
                    <a:srgbClr val="0000FF"/>
                  </a:solidFill>
                  <a:latin typeface="Arial" charset="0"/>
                </a:rPr>
                <a:t>Yosua 3</a:t>
              </a:r>
            </a:p>
            <a:p>
              <a:pPr algn="ctr"/>
              <a:r>
                <a:rPr lang="en-US" sz="2400" b="1">
                  <a:solidFill>
                    <a:srgbClr val="0000FF"/>
                  </a:solidFill>
                  <a:latin typeface="Arial" charset="0"/>
                </a:rPr>
                <a:t>Sungai</a:t>
              </a:r>
            </a:p>
            <a:p>
              <a:pPr algn="ctr"/>
              <a:r>
                <a:rPr lang="en-US" sz="2400" b="1">
                  <a:solidFill>
                    <a:srgbClr val="0000FF"/>
                  </a:solidFill>
                  <a:latin typeface="Arial" charset="0"/>
                </a:rPr>
                <a:t>Yosua</a:t>
              </a:r>
            </a:p>
            <a:p>
              <a:pPr algn="ctr"/>
              <a:r>
                <a:rPr lang="en-US" sz="2400" b="1">
                  <a:solidFill>
                    <a:srgbClr val="0000FF"/>
                  </a:solidFill>
                  <a:latin typeface="Arial" charset="0"/>
                </a:rPr>
                <a:t>Akhir Mengembara</a:t>
              </a:r>
            </a:p>
            <a:p>
              <a:pPr algn="ctr"/>
              <a:r>
                <a:rPr lang="en-US" sz="2400" b="1">
                  <a:solidFill>
                    <a:srgbClr val="0000FF"/>
                  </a:solidFill>
                  <a:latin typeface="Arial" charset="0"/>
                </a:rPr>
                <a:t>Meninggalkan Moab</a:t>
              </a:r>
            </a:p>
            <a:p>
              <a:pPr algn="ctr"/>
              <a:r>
                <a:rPr lang="en-US" sz="2400" b="1">
                  <a:solidFill>
                    <a:srgbClr val="0000FF"/>
                  </a:solidFill>
                  <a:latin typeface="Arial" charset="0"/>
                </a:rPr>
                <a:t>Memasuki Kanaan</a:t>
              </a:r>
            </a:p>
            <a:p>
              <a:pPr algn="ctr"/>
              <a:r>
                <a:rPr lang="en-US" sz="2400" b="1">
                  <a:solidFill>
                    <a:srgbClr val="0000FF"/>
                  </a:solidFill>
                  <a:latin typeface="Arial" charset="0"/>
                </a:rPr>
                <a:t>Tidak ada korban</a:t>
              </a:r>
            </a:p>
            <a:p>
              <a:pPr algn="ctr"/>
              <a:r>
                <a:rPr lang="en-US" sz="2400" b="1">
                  <a:solidFill>
                    <a:srgbClr val="0000FF"/>
                  </a:solidFill>
                  <a:latin typeface="Arial" charset="0"/>
                </a:rPr>
                <a:t>Batu Peringatan</a:t>
              </a:r>
            </a:p>
            <a:p>
              <a:pPr algn="ctr"/>
              <a:r>
                <a:rPr lang="en-US" sz="2400" b="1">
                  <a:solidFill>
                    <a:srgbClr val="0000FF"/>
                  </a:solidFill>
                  <a:latin typeface="Arial" charset="0"/>
                </a:rPr>
                <a:t>30km Dataran</a:t>
              </a:r>
            </a:p>
            <a:p>
              <a:pPr algn="ctr"/>
              <a:r>
                <a:rPr lang="en-US" sz="2400" b="1">
                  <a:solidFill>
                    <a:srgbClr val="0000FF"/>
                  </a:solidFill>
                  <a:latin typeface="Arial" charset="0"/>
                </a:rPr>
                <a:t>Butuh beberapa jam</a:t>
              </a:r>
            </a:p>
            <a:p>
              <a:pPr algn="ctr"/>
              <a:r>
                <a:rPr lang="en-US" sz="2400" b="1">
                  <a:solidFill>
                    <a:srgbClr val="0000FF"/>
                  </a:solidFill>
                  <a:latin typeface="Arial" charset="0"/>
                </a:rPr>
                <a:t>Imam memimpin jalan</a:t>
              </a:r>
            </a:p>
            <a:p>
              <a:pPr algn="ctr"/>
              <a:r>
                <a:rPr lang="en-US" sz="2400" b="1">
                  <a:solidFill>
                    <a:srgbClr val="0000FF"/>
                  </a:solidFill>
                  <a:latin typeface="Arial" charset="0"/>
                </a:rPr>
                <a:t>Sunat diikuti</a:t>
              </a:r>
            </a:p>
            <a:p>
              <a:pPr algn="ctr"/>
              <a:r>
                <a:rPr lang="en-US" sz="2400" b="1">
                  <a:solidFill>
                    <a:srgbClr val="0000FF"/>
                  </a:solidFill>
                  <a:latin typeface="Arial" charset="0"/>
                </a:rPr>
                <a:t>Paskah diikuti</a:t>
              </a:r>
            </a:p>
            <a:p>
              <a:pPr algn="ctr"/>
              <a:r>
                <a:rPr lang="en-US" sz="2400" b="1">
                  <a:solidFill>
                    <a:srgbClr val="0000FF"/>
                  </a:solidFill>
                  <a:latin typeface="Arial" charset="0"/>
                </a:rPr>
                <a:t>Memberikan Istirahat</a:t>
              </a:r>
            </a:p>
            <a:p>
              <a:pPr algn="ctr"/>
              <a:r>
                <a:rPr lang="en-US" sz="2400" b="1">
                  <a:solidFill>
                    <a:srgbClr val="0000FF"/>
                  </a:solidFill>
                  <a:latin typeface="Arial" charset="0"/>
                </a:rPr>
                <a:t>Menandakan Kemuliaan</a:t>
              </a:r>
            </a:p>
            <a:p>
              <a:pPr algn="ctr"/>
              <a:r>
                <a:rPr lang="en-US" sz="2000" b="1">
                  <a:solidFill>
                    <a:srgbClr val="0000FF"/>
                  </a:solidFill>
                  <a:latin typeface="Arial" charset="0"/>
                </a:rPr>
                <a:t>Antitype adalah </a:t>
              </a:r>
            </a:p>
            <a:p>
              <a:pPr algn="ctr"/>
              <a:r>
                <a:rPr lang="en-US" sz="2000" b="1">
                  <a:solidFill>
                    <a:srgbClr val="0000FF"/>
                  </a:solidFill>
                  <a:latin typeface="Arial" charset="0"/>
                </a:rPr>
                <a:t>Kehidupan Surgawi</a:t>
              </a:r>
            </a:p>
          </p:txBody>
        </p:sp>
        <p:sp>
          <p:nvSpPr>
            <p:cNvPr id="191497" name="Rectangle 1029"/>
            <p:cNvSpPr>
              <a:spLocks noChangeArrowheads="1"/>
            </p:cNvSpPr>
            <p:nvPr/>
          </p:nvSpPr>
          <p:spPr bwMode="auto">
            <a:xfrm>
              <a:off x="672" y="3840"/>
              <a:ext cx="2208" cy="480"/>
            </a:xfrm>
            <a:prstGeom prst="rect">
              <a:avLst/>
            </a:prstGeom>
            <a:solidFill>
              <a:schemeClr val="hlink"/>
            </a:solidFill>
            <a:ln w="12700" cap="sq">
              <a:solidFill>
                <a:schemeClr val="tx1"/>
              </a:solidFill>
              <a:miter lim="800000"/>
              <a:headEnd type="none" w="sm" len="sm"/>
              <a:tailEnd type="none" w="sm" len="sm"/>
            </a:ln>
          </p:spPr>
          <p:txBody>
            <a:bodyPr wrap="none" anchor="ctr"/>
            <a:lstStyle/>
            <a:p>
              <a:pPr algn="ctr"/>
              <a:r>
                <a:rPr lang="en-US" sz="2400" b="1">
                  <a:solidFill>
                    <a:srgbClr val="663300"/>
                  </a:solidFill>
                </a:rPr>
                <a:t>2 juta orang</a:t>
              </a:r>
              <a:endParaRPr lang="en-US" sz="2000" b="1">
                <a:solidFill>
                  <a:srgbClr val="663300"/>
                </a:solidFill>
              </a:endParaRPr>
            </a:p>
            <a:p>
              <a:pPr algn="ctr"/>
              <a:r>
                <a:rPr lang="en-US" sz="2000" b="1">
                  <a:solidFill>
                    <a:srgbClr val="663300"/>
                  </a:solidFill>
                </a:rPr>
                <a:t>Hari ke 10 dari bulan pertama</a:t>
              </a:r>
            </a:p>
          </p:txBody>
        </p:sp>
        <p:sp>
          <p:nvSpPr>
            <p:cNvPr id="191498" name="Rectangle 1030"/>
            <p:cNvSpPr>
              <a:spLocks noChangeArrowheads="1"/>
            </p:cNvSpPr>
            <p:nvPr/>
          </p:nvSpPr>
          <p:spPr bwMode="auto">
            <a:xfrm>
              <a:off x="2880" y="3840"/>
              <a:ext cx="2208" cy="480"/>
            </a:xfrm>
            <a:prstGeom prst="rect">
              <a:avLst/>
            </a:prstGeom>
            <a:solidFill>
              <a:schemeClr val="hlink"/>
            </a:solidFill>
            <a:ln w="12700" cap="sq">
              <a:solidFill>
                <a:schemeClr val="tx1"/>
              </a:solidFill>
              <a:miter lim="800000"/>
              <a:headEnd type="none" w="sm" len="sm"/>
              <a:tailEnd type="none" w="sm" len="sm"/>
            </a:ln>
          </p:spPr>
          <p:txBody>
            <a:bodyPr wrap="none" anchor="ctr"/>
            <a:lstStyle/>
            <a:p>
              <a:pPr algn="ctr"/>
              <a:r>
                <a:rPr lang="en-US" sz="2400" b="1">
                  <a:solidFill>
                    <a:srgbClr val="663300"/>
                  </a:solidFill>
                </a:rPr>
                <a:t>2 juta orang</a:t>
              </a:r>
              <a:endParaRPr lang="en-US" sz="2000" b="1">
                <a:solidFill>
                  <a:srgbClr val="663300"/>
                </a:solidFill>
              </a:endParaRPr>
            </a:p>
            <a:p>
              <a:pPr algn="ctr"/>
              <a:r>
                <a:rPr lang="en-US" sz="2000" b="1">
                  <a:solidFill>
                    <a:srgbClr val="663300"/>
                  </a:solidFill>
                </a:rPr>
                <a:t>Hari ke 10 dari bulan pertama</a:t>
              </a:r>
            </a:p>
          </p:txBody>
        </p:sp>
      </p:grpSp>
      <p:sp>
        <p:nvSpPr>
          <p:cNvPr id="191492" name="Text Box 1031"/>
          <p:cNvSpPr txBox="1">
            <a:spLocks noChangeArrowheads="1"/>
          </p:cNvSpPr>
          <p:nvPr/>
        </p:nvSpPr>
        <p:spPr bwMode="auto">
          <a:xfrm>
            <a:off x="8253413" y="1295400"/>
            <a:ext cx="738187" cy="3149600"/>
          </a:xfrm>
          <a:prstGeom prst="rect">
            <a:avLst/>
          </a:prstGeom>
          <a:solidFill>
            <a:srgbClr val="FFFF00"/>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vert="eaVert" wrap="none">
            <a:spAutoFit/>
          </a:bodyPr>
          <a:lstStyle>
            <a:lvl1pPr eaLnBrk="0" hangingPunct="0">
              <a:defRPr sz="2800">
                <a:solidFill>
                  <a:schemeClr val="tx1"/>
                </a:solidFill>
                <a:latin typeface="Comic Sans MS" charset="0"/>
                <a:ea typeface="ＭＳ Ｐゴシック" charset="0"/>
                <a:cs typeface="ＭＳ Ｐゴシック" charset="0"/>
              </a:defRPr>
            </a:lvl1pPr>
            <a:lvl2pPr marL="742950" indent="-285750" eaLnBrk="0" hangingPunct="0">
              <a:defRPr sz="2800">
                <a:solidFill>
                  <a:schemeClr val="tx1"/>
                </a:solidFill>
                <a:latin typeface="Comic Sans MS" charset="0"/>
                <a:ea typeface="ＭＳ Ｐゴシック" charset="0"/>
              </a:defRPr>
            </a:lvl2pPr>
            <a:lvl3pPr marL="1143000" indent="-228600" eaLnBrk="0" hangingPunct="0">
              <a:defRPr sz="2800">
                <a:solidFill>
                  <a:schemeClr val="tx1"/>
                </a:solidFill>
                <a:latin typeface="Comic Sans MS" charset="0"/>
                <a:ea typeface="ＭＳ Ｐゴシック" charset="0"/>
              </a:defRPr>
            </a:lvl3pPr>
            <a:lvl4pPr marL="1600200" indent="-228600" eaLnBrk="0" hangingPunct="0">
              <a:defRPr sz="2800">
                <a:solidFill>
                  <a:schemeClr val="tx1"/>
                </a:solidFill>
                <a:latin typeface="Comic Sans MS" charset="0"/>
                <a:ea typeface="ＭＳ Ｐゴシック" charset="0"/>
              </a:defRPr>
            </a:lvl4pPr>
            <a:lvl5pPr marL="2057400" indent="-228600" eaLnBrk="0" hangingPunct="0">
              <a:defRPr sz="28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8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8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8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800">
                <a:solidFill>
                  <a:schemeClr val="tx1"/>
                </a:solidFill>
                <a:latin typeface="Comic Sans MS" charset="0"/>
                <a:ea typeface="ＭＳ Ｐゴシック" charset="0"/>
              </a:defRPr>
            </a:lvl9pPr>
          </a:lstStyle>
          <a:p>
            <a:pPr eaLnBrk="1" hangingPunct="1"/>
            <a:r>
              <a:rPr lang="en-US" sz="3600"/>
              <a:t>Sungai Yordan</a:t>
            </a:r>
          </a:p>
        </p:txBody>
      </p:sp>
      <p:sp>
        <p:nvSpPr>
          <p:cNvPr id="191493" name="Text Box 1032"/>
          <p:cNvSpPr txBox="1">
            <a:spLocks noChangeArrowheads="1"/>
          </p:cNvSpPr>
          <p:nvPr/>
        </p:nvSpPr>
        <p:spPr bwMode="auto">
          <a:xfrm>
            <a:off x="251936" y="1219200"/>
            <a:ext cx="738664" cy="2562561"/>
          </a:xfrm>
          <a:prstGeom prst="rect">
            <a:avLst/>
          </a:prstGeom>
          <a:solidFill>
            <a:srgbClr val="FFFF00"/>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vert="eaVert" wrap="none">
            <a:spAutoFit/>
          </a:bodyPr>
          <a:lstStyle>
            <a:lvl1pPr eaLnBrk="0" hangingPunct="0">
              <a:defRPr sz="2800">
                <a:solidFill>
                  <a:schemeClr val="tx1"/>
                </a:solidFill>
                <a:latin typeface="Comic Sans MS" charset="0"/>
                <a:ea typeface="ＭＳ Ｐゴシック" charset="0"/>
                <a:cs typeface="ＭＳ Ｐゴシック" charset="0"/>
              </a:defRPr>
            </a:lvl1pPr>
            <a:lvl2pPr marL="742950" indent="-285750" eaLnBrk="0" hangingPunct="0">
              <a:defRPr sz="2800">
                <a:solidFill>
                  <a:schemeClr val="tx1"/>
                </a:solidFill>
                <a:latin typeface="Comic Sans MS" charset="0"/>
                <a:ea typeface="ＭＳ Ｐゴシック" charset="0"/>
              </a:defRPr>
            </a:lvl2pPr>
            <a:lvl3pPr marL="1143000" indent="-228600" eaLnBrk="0" hangingPunct="0">
              <a:defRPr sz="2800">
                <a:solidFill>
                  <a:schemeClr val="tx1"/>
                </a:solidFill>
                <a:latin typeface="Comic Sans MS" charset="0"/>
                <a:ea typeface="ＭＳ Ｐゴシック" charset="0"/>
              </a:defRPr>
            </a:lvl3pPr>
            <a:lvl4pPr marL="1600200" indent="-228600" eaLnBrk="0" hangingPunct="0">
              <a:defRPr sz="2800">
                <a:solidFill>
                  <a:schemeClr val="tx1"/>
                </a:solidFill>
                <a:latin typeface="Comic Sans MS" charset="0"/>
                <a:ea typeface="ＭＳ Ｐゴシック" charset="0"/>
              </a:defRPr>
            </a:lvl4pPr>
            <a:lvl5pPr marL="2057400" indent="-228600" eaLnBrk="0" hangingPunct="0">
              <a:defRPr sz="28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8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8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8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800">
                <a:solidFill>
                  <a:schemeClr val="tx1"/>
                </a:solidFill>
                <a:latin typeface="Comic Sans MS" charset="0"/>
                <a:ea typeface="ＭＳ Ｐゴシック" charset="0"/>
              </a:defRPr>
            </a:lvl9pPr>
          </a:lstStyle>
          <a:p>
            <a:pPr eaLnBrk="1" hangingPunct="1"/>
            <a:r>
              <a:rPr lang="en-US" sz="3600"/>
              <a:t>Laut Merah</a:t>
            </a:r>
          </a:p>
        </p:txBody>
      </p:sp>
      <p:sp>
        <p:nvSpPr>
          <p:cNvPr id="191494" name="Text Box 1033"/>
          <p:cNvSpPr txBox="1">
            <a:spLocks noChangeArrowheads="1"/>
          </p:cNvSpPr>
          <p:nvPr/>
        </p:nvSpPr>
        <p:spPr bwMode="auto">
          <a:xfrm>
            <a:off x="8307388" y="14288"/>
            <a:ext cx="835025" cy="587375"/>
          </a:xfrm>
          <a:prstGeom prst="rect">
            <a:avLst/>
          </a:prstGeom>
          <a:solidFill>
            <a:schemeClr val="bg1"/>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800">
                <a:solidFill>
                  <a:schemeClr val="tx1"/>
                </a:solidFill>
                <a:latin typeface="Comic Sans MS" charset="0"/>
                <a:ea typeface="ＭＳ Ｐゴシック" charset="0"/>
                <a:cs typeface="ＭＳ Ｐゴシック" charset="0"/>
              </a:defRPr>
            </a:lvl1pPr>
            <a:lvl2pPr marL="742950" indent="-285750" eaLnBrk="0" hangingPunct="0">
              <a:defRPr sz="2800">
                <a:solidFill>
                  <a:schemeClr val="tx1"/>
                </a:solidFill>
                <a:latin typeface="Comic Sans MS" charset="0"/>
                <a:ea typeface="ＭＳ Ｐゴシック" charset="0"/>
              </a:defRPr>
            </a:lvl2pPr>
            <a:lvl3pPr marL="1143000" indent="-228600" eaLnBrk="0" hangingPunct="0">
              <a:defRPr sz="2800">
                <a:solidFill>
                  <a:schemeClr val="tx1"/>
                </a:solidFill>
                <a:latin typeface="Comic Sans MS" charset="0"/>
                <a:ea typeface="ＭＳ Ｐゴシック" charset="0"/>
              </a:defRPr>
            </a:lvl3pPr>
            <a:lvl4pPr marL="1600200" indent="-228600" eaLnBrk="0" hangingPunct="0">
              <a:defRPr sz="2800">
                <a:solidFill>
                  <a:schemeClr val="tx1"/>
                </a:solidFill>
                <a:latin typeface="Comic Sans MS" charset="0"/>
                <a:ea typeface="ＭＳ Ｐゴシック" charset="0"/>
              </a:defRPr>
            </a:lvl4pPr>
            <a:lvl5pPr marL="2057400" indent="-228600" eaLnBrk="0" hangingPunct="0">
              <a:defRPr sz="28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8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8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8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800">
                <a:solidFill>
                  <a:schemeClr val="tx1"/>
                </a:solidFill>
                <a:latin typeface="Comic Sans MS" charset="0"/>
                <a:ea typeface="ＭＳ Ｐゴシック" charset="0"/>
              </a:defRPr>
            </a:lvl9pPr>
          </a:lstStyle>
          <a:p>
            <a:pPr eaLnBrk="1" hangingPunct="1"/>
            <a:r>
              <a:rPr lang="en-US" b="1"/>
              <a:t>168</a:t>
            </a:r>
          </a:p>
        </p:txBody>
      </p:sp>
    </p:spTree>
  </p:cSld>
  <p:clrMapOvr>
    <a:masterClrMapping/>
  </p:clrMapOvr>
  <p:transition xmlns:p14="http://schemas.microsoft.com/office/powerpoint/2010/main"/>
</p:sld>
</file>

<file path=ppt/slides/slide32.xml><?xml version="1.0" encoding="utf-8"?>
<p:sld xmlns:a="http://schemas.openxmlformats.org/drawingml/2006/main" xmlns:r="http://schemas.openxmlformats.org/officeDocument/2006/relationships" xmlns:p="http://schemas.openxmlformats.org/presentationml/2006/main">
  <p:cSld>
    <p:bg>
      <p:bgPr>
        <a:gradFill rotWithShape="0">
          <a:gsLst>
            <a:gs pos="0">
              <a:srgbClr val="9966FF"/>
            </a:gs>
            <a:gs pos="50000">
              <a:schemeClr val="hlink"/>
            </a:gs>
            <a:gs pos="100000">
              <a:srgbClr val="9966FF"/>
            </a:gs>
          </a:gsLst>
          <a:lin ang="2700000" scaled="1"/>
        </a:gradFill>
        <a:effectLst/>
      </p:bgPr>
    </p:bg>
    <p:spTree>
      <p:nvGrpSpPr>
        <p:cNvPr id="1" name=""/>
        <p:cNvGrpSpPr/>
        <p:nvPr/>
      </p:nvGrpSpPr>
      <p:grpSpPr>
        <a:xfrm>
          <a:off x="0" y="0"/>
          <a:ext cx="0" cy="0"/>
          <a:chOff x="0" y="0"/>
          <a:chExt cx="0" cy="0"/>
        </a:xfrm>
      </p:grpSpPr>
      <p:pic>
        <p:nvPicPr>
          <p:cNvPr id="192514" name="Picture 2" descr="jordon crossing"/>
          <p:cNvPicPr>
            <a:picLocks noChangeAspect="1" noChangeArrowheads="1"/>
          </p:cNvPicPr>
          <p:nvPr/>
        </p:nvPicPr>
        <p:blipFill>
          <a:blip r:embed="rId3" cstate="screen">
            <a:lum contrast="18000"/>
            <a:extLst>
              <a:ext uri="{28A0092B-C50C-407E-A947-70E740481C1C}">
                <a14:useLocalDpi xmlns:a14="http://schemas.microsoft.com/office/drawing/2010/main"/>
              </a:ext>
            </a:extLst>
          </a:blip>
          <a:srcRect/>
          <a:stretch>
            <a:fillRect/>
          </a:stretch>
        </p:blipFill>
        <p:spPr bwMode="auto">
          <a:xfrm>
            <a:off x="3235325" y="0"/>
            <a:ext cx="60610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9" name="Rectangle 3"/>
          <p:cNvSpPr>
            <a:spLocks noChangeArrowheads="1"/>
          </p:cNvSpPr>
          <p:nvPr/>
        </p:nvSpPr>
        <p:spPr bwMode="auto">
          <a:xfrm>
            <a:off x="0" y="0"/>
            <a:ext cx="3203575" cy="654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p>
            <a:r>
              <a:rPr lang="en-US" sz="1900" b="1">
                <a:solidFill>
                  <a:srgbClr val="660066"/>
                </a:solidFill>
                <a:latin typeface="Tahoma" charset="0"/>
              </a:rPr>
              <a:t>Maka orang Israel itu melakukan seperti yang diperintahkan Yosua. Mereka mengangkat dua belas batu dari tengah-tengah sungai Yordan, seperti yang difirmankan TUHAN kepada Yosua, menurut jumlah suku Israel. Semuanya itu dibawa merekalah ke seberang, ke tempat bermalam, dan diletakkan di situ. Pula Yosua menegakan dua belas batu di tengah-tengah sungai Yordan itu, di tempat bekas berjejak kaki para imam pengangkat tabut perjanjian itu.</a:t>
            </a:r>
          </a:p>
          <a:p>
            <a:r>
              <a:rPr lang="en-US" sz="2000" b="1">
                <a:solidFill>
                  <a:srgbClr val="660066"/>
                </a:solidFill>
                <a:latin typeface="Tahoma" charset="0"/>
              </a:rPr>
              <a:t>	     </a:t>
            </a:r>
            <a:r>
              <a:rPr lang="en-US" sz="1800" b="1">
                <a:solidFill>
                  <a:srgbClr val="660066"/>
                </a:solidFill>
                <a:latin typeface="Tahoma" charset="0"/>
              </a:rPr>
              <a:t>(Yos  4:8-9)</a:t>
            </a:r>
          </a:p>
        </p:txBody>
      </p:sp>
      <p:sp>
        <p:nvSpPr>
          <p:cNvPr id="192516" name="Title 6"/>
          <p:cNvSpPr>
            <a:spLocks noGrp="1"/>
          </p:cNvSpPr>
          <p:nvPr>
            <p:ph type="title" idx="4294967295"/>
          </p:nvPr>
        </p:nvSpPr>
        <p:spPr>
          <a:xfrm>
            <a:off x="3052763" y="0"/>
            <a:ext cx="2743200" cy="2971800"/>
          </a:xfrm>
        </p:spPr>
        <p:txBody>
          <a:bodyPr/>
          <a:lstStyle/>
          <a:p>
            <a:r>
              <a:rPr lang="en-US" sz="4000">
                <a:latin typeface="Arial" charset="0"/>
                <a:ea typeface="ＭＳ Ｐゴシック" charset="0"/>
                <a:cs typeface="Arial" charset="0"/>
              </a:rPr>
              <a:t>12 </a:t>
            </a:r>
            <a:br>
              <a:rPr lang="en-US" sz="4000">
                <a:latin typeface="Arial" charset="0"/>
                <a:ea typeface="ＭＳ Ｐゴシック" charset="0"/>
                <a:cs typeface="Arial" charset="0"/>
              </a:rPr>
            </a:br>
            <a:r>
              <a:rPr lang="en-US" sz="4000">
                <a:latin typeface="Arial" charset="0"/>
                <a:ea typeface="ＭＳ Ｐゴシック" charset="0"/>
                <a:cs typeface="Arial" charset="0"/>
              </a:rPr>
              <a:t>Batu Peringatan</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6" fill="hold" grpId="0" nodeType="clickEffect">
                                  <p:stCondLst>
                                    <p:cond delay="0"/>
                                  </p:stCondLst>
                                  <p:childTnLst>
                                    <p:set>
                                      <p:cBhvr>
                                        <p:cTn id="6" dur="1" fill="hold">
                                          <p:stCondLst>
                                            <p:cond delay="0"/>
                                          </p:stCondLst>
                                        </p:cTn>
                                        <p:tgtEl>
                                          <p:spTgt spid="14339"/>
                                        </p:tgtEl>
                                        <p:attrNameLst>
                                          <p:attrName>style.visibility</p:attrName>
                                        </p:attrNameLst>
                                      </p:cBhvr>
                                      <p:to>
                                        <p:strVal val="visible"/>
                                      </p:to>
                                    </p:set>
                                    <p:animEffect transition="in" filter="barn(inHorizontal)">
                                      <p:cBhvr>
                                        <p:cTn id="7" dur="500"/>
                                        <p:tgtEl>
                                          <p:spTgt spid="14339"/>
                                        </p:tgtEl>
                                      </p:cBhvr>
                                    </p:animEffect>
                                  </p:childTnLst>
                                  <p:subTnLst>
                                    <p:audio>
                                      <p:cMediaNode>
                                        <p:cTn display="0" masterRel="sameClick">
                                          <p:stCondLst>
                                            <p:cond evt="begin" delay="0">
                                              <p:tn val="5"/>
                                            </p:cond>
                                          </p:stCondLst>
                                          <p:endCondLst>
                                            <p:cond evt="onStopAudio" delay="0">
                                              <p:tgtEl>
                                                <p:sldTgt/>
                                              </p:tgtEl>
                                            </p:cond>
                                          </p:endCondLst>
                                        </p:cTn>
                                        <p:tgtEl>
                                          <p:sndTgt r:embed="rId2" name="typ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9" grpId="0" autoUpdateAnimBg="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93538" name="Picture 1" descr="stones in joshua.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0" name="Title 1"/>
          <p:cNvSpPr>
            <a:spLocks noGrp="1"/>
          </p:cNvSpPr>
          <p:nvPr>
            <p:ph type="title"/>
          </p:nvPr>
        </p:nvSpPr>
        <p:spPr>
          <a:xfrm>
            <a:off x="-20810" y="5229200"/>
            <a:ext cx="9164810" cy="934964"/>
          </a:xfrm>
          <a:ln>
            <a:miter lim="800000"/>
            <a:headEnd/>
            <a:tailEnd/>
          </a:ln>
          <a:extLst/>
        </p:spPr>
        <p:txBody>
          <a:bodyPr/>
          <a:lstStyle/>
          <a:p>
            <a:pPr>
              <a:lnSpc>
                <a:spcPct val="90000"/>
              </a:lnSpc>
              <a:defRPr/>
            </a:pPr>
            <a:r>
              <a:rPr lang="en-US" sz="5400" b="1" i="1" dirty="0" err="1">
                <a:solidFill>
                  <a:schemeClr val="bg1"/>
                </a:solidFill>
                <a:effectLst>
                  <a:glow rad="254000">
                    <a:schemeClr val="tx1">
                      <a:alpha val="75000"/>
                    </a:schemeClr>
                  </a:glow>
                </a:effectLst>
                <a:ea typeface="ＭＳ Ｐゴシック" charset="0"/>
                <a:cs typeface="Arial"/>
              </a:rPr>
              <a:t>Batu</a:t>
            </a:r>
            <a:r>
              <a:rPr lang="en-US" sz="5400" b="1" i="1" dirty="0">
                <a:solidFill>
                  <a:schemeClr val="bg1"/>
                </a:solidFill>
                <a:effectLst>
                  <a:glow rad="254000">
                    <a:schemeClr val="tx1">
                      <a:alpha val="75000"/>
                    </a:schemeClr>
                  </a:glow>
                </a:effectLst>
                <a:ea typeface="ＭＳ Ｐゴシック" charset="0"/>
                <a:cs typeface="Arial"/>
              </a:rPr>
              <a:t> </a:t>
            </a:r>
            <a:r>
              <a:rPr lang="en-US" sz="5400" b="1" i="1" dirty="0" err="1">
                <a:solidFill>
                  <a:schemeClr val="bg1"/>
                </a:solidFill>
                <a:effectLst>
                  <a:glow rad="254000">
                    <a:schemeClr val="tx1">
                      <a:alpha val="75000"/>
                    </a:schemeClr>
                  </a:glow>
                </a:effectLst>
                <a:ea typeface="ＭＳ Ｐゴシック" charset="0"/>
                <a:cs typeface="Arial"/>
              </a:rPr>
              <a:t>Peringatan</a:t>
            </a:r>
            <a:endParaRPr lang="en-US" sz="5400" b="1" i="1" dirty="0">
              <a:solidFill>
                <a:schemeClr val="bg1"/>
              </a:solidFill>
              <a:effectLst>
                <a:glow rad="254000">
                  <a:schemeClr val="tx1">
                    <a:alpha val="75000"/>
                  </a:schemeClr>
                </a:glow>
              </a:effectLst>
              <a:latin typeface="Apple Chancery" charset="0"/>
              <a:ea typeface="ＭＳ Ｐゴシック" charset="0"/>
              <a:cs typeface="Apple Chancery" charset="0"/>
            </a:endParaRPr>
          </a:p>
        </p:txBody>
      </p:sp>
      <p:sp>
        <p:nvSpPr>
          <p:cNvPr id="6" name="Rectangle 4"/>
          <p:cNvSpPr txBox="1">
            <a:spLocks noChangeArrowheads="1"/>
          </p:cNvSpPr>
          <p:nvPr/>
        </p:nvSpPr>
        <p:spPr bwMode="auto">
          <a:xfrm>
            <a:off x="-19157" y="44674"/>
            <a:ext cx="4231117" cy="1008062"/>
          </a:xfrm>
          <a:prstGeom prst="rect">
            <a:avLst/>
          </a:prstGeom>
          <a:noFill/>
          <a:ln>
            <a:noFill/>
          </a:ln>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128"/>
                <a:cs typeface="Osaka" charset="-128"/>
              </a:defRPr>
            </a:lvl2pPr>
            <a:lvl3pPr algn="ctr" rtl="0" eaLnBrk="0" fontAlgn="base" hangingPunct="0">
              <a:spcBef>
                <a:spcPct val="0"/>
              </a:spcBef>
              <a:spcAft>
                <a:spcPct val="0"/>
              </a:spcAft>
              <a:defRPr sz="4400">
                <a:solidFill>
                  <a:schemeClr val="tx2"/>
                </a:solidFill>
                <a:latin typeface="Arial" charset="0"/>
                <a:ea typeface="Osaka" charset="-128"/>
                <a:cs typeface="Osaka" charset="-128"/>
              </a:defRPr>
            </a:lvl3pPr>
            <a:lvl4pPr algn="ctr" rtl="0" eaLnBrk="0" fontAlgn="base" hangingPunct="0">
              <a:spcBef>
                <a:spcPct val="0"/>
              </a:spcBef>
              <a:spcAft>
                <a:spcPct val="0"/>
              </a:spcAft>
              <a:defRPr sz="4400">
                <a:solidFill>
                  <a:schemeClr val="tx2"/>
                </a:solidFill>
                <a:latin typeface="Arial" charset="0"/>
                <a:ea typeface="Osaka" charset="-128"/>
                <a:cs typeface="Osaka" charset="-128"/>
              </a:defRPr>
            </a:lvl4pPr>
            <a:lvl5pPr algn="ctr" rtl="0" eaLnBrk="0" fontAlgn="base" hangingPunct="0">
              <a:spcBef>
                <a:spcPct val="0"/>
              </a:spcBef>
              <a:spcAft>
                <a:spcPct val="0"/>
              </a:spcAft>
              <a:defRPr sz="4400">
                <a:solidFill>
                  <a:schemeClr val="tx2"/>
                </a:solidFill>
                <a:latin typeface="Arial" charset="0"/>
                <a:ea typeface="Osaka" charset="-128"/>
                <a:cs typeface="Osaka" charset="-128"/>
              </a:defRPr>
            </a:lvl5pPr>
            <a:lvl6pPr marL="457200" algn="ctr" rtl="0" fontAlgn="base">
              <a:spcBef>
                <a:spcPct val="0"/>
              </a:spcBef>
              <a:spcAft>
                <a:spcPct val="0"/>
              </a:spcAft>
              <a:defRPr sz="4400">
                <a:solidFill>
                  <a:schemeClr val="tx2"/>
                </a:solidFill>
                <a:latin typeface="Arial" charset="0"/>
                <a:ea typeface="Osaka" charset="-128"/>
                <a:cs typeface="Osaka" charset="-128"/>
              </a:defRPr>
            </a:lvl6pPr>
            <a:lvl7pPr marL="914400" algn="ctr" rtl="0" fontAlgn="base">
              <a:spcBef>
                <a:spcPct val="0"/>
              </a:spcBef>
              <a:spcAft>
                <a:spcPct val="0"/>
              </a:spcAft>
              <a:defRPr sz="4400">
                <a:solidFill>
                  <a:schemeClr val="tx2"/>
                </a:solidFill>
                <a:latin typeface="Arial" charset="0"/>
                <a:ea typeface="Osaka" charset="-128"/>
                <a:cs typeface="Osaka" charset="-128"/>
              </a:defRPr>
            </a:lvl7pPr>
            <a:lvl8pPr marL="1371600" algn="ctr" rtl="0" fontAlgn="base">
              <a:spcBef>
                <a:spcPct val="0"/>
              </a:spcBef>
              <a:spcAft>
                <a:spcPct val="0"/>
              </a:spcAft>
              <a:defRPr sz="4400">
                <a:solidFill>
                  <a:schemeClr val="tx2"/>
                </a:solidFill>
                <a:latin typeface="Arial" charset="0"/>
                <a:ea typeface="Osaka" charset="-128"/>
                <a:cs typeface="Osaka" charset="-128"/>
              </a:defRPr>
            </a:lvl8pPr>
            <a:lvl9pPr marL="1828800" algn="ctr" rtl="0" fontAlgn="base">
              <a:spcBef>
                <a:spcPct val="0"/>
              </a:spcBef>
              <a:spcAft>
                <a:spcPct val="0"/>
              </a:spcAft>
              <a:defRPr sz="4400">
                <a:solidFill>
                  <a:schemeClr val="tx2"/>
                </a:solidFill>
                <a:latin typeface="Arial" charset="0"/>
                <a:ea typeface="Osaka" charset="-128"/>
                <a:cs typeface="Osaka" charset="-128"/>
              </a:defRPr>
            </a:lvl9pPr>
          </a:lstStyle>
          <a:p>
            <a:pPr eaLnBrk="1" hangingPunct="1">
              <a:defRPr/>
            </a:pPr>
            <a:r>
              <a:rPr lang="en-US" sz="3600" b="1" i="1" kern="0" dirty="0" err="1">
                <a:solidFill>
                  <a:srgbClr val="FFFFFF"/>
                </a:solidFill>
                <a:effectLst>
                  <a:glow rad="254000">
                    <a:srgbClr val="000000">
                      <a:alpha val="75000"/>
                    </a:srgbClr>
                  </a:glow>
                </a:effectLst>
                <a:latin typeface="Arial"/>
                <a:ea typeface="Osaka" charset="0"/>
                <a:cs typeface="Osaka" charset="0"/>
              </a:rPr>
              <a:t>Yosua</a:t>
            </a:r>
            <a:r>
              <a:rPr lang="en-US" sz="3600" b="1" i="1" kern="0" dirty="0">
                <a:solidFill>
                  <a:srgbClr val="FFFFFF"/>
                </a:solidFill>
                <a:effectLst>
                  <a:glow rad="254000">
                    <a:srgbClr val="000000">
                      <a:alpha val="75000"/>
                    </a:srgbClr>
                  </a:glow>
                </a:effectLst>
                <a:latin typeface="Arial"/>
                <a:ea typeface="Osaka" charset="0"/>
                <a:cs typeface="Osaka" charset="0"/>
              </a:rPr>
              <a:t> 3–4</a:t>
            </a:r>
            <a:endParaRPr lang="en-US" sz="3600" i="1" kern="0" dirty="0">
              <a:solidFill>
                <a:srgbClr val="FFFFFF"/>
              </a:solidFill>
              <a:effectLst>
                <a:glow rad="254000">
                  <a:srgbClr val="000000">
                    <a:alpha val="75000"/>
                  </a:srgbClr>
                </a:glow>
              </a:effectLst>
              <a:latin typeface="Arial"/>
              <a:ea typeface="Osaka" charset="0"/>
              <a:cs typeface="Osaka" charset="0"/>
            </a:endParaRPr>
          </a:p>
        </p:txBody>
      </p:sp>
    </p:spTree>
  </p:cSld>
  <p:clrMapOvr>
    <a:masterClrMapping/>
  </p:clrMapOvr>
  <p:transition xmlns:p14="http://schemas.microsoft.com/office/powerpoint/2010/main"/>
</p:sld>
</file>

<file path=ppt/slides/slide34.xml><?xml version="1.0" encoding="utf-8"?>
<p:sld xmlns:a="http://schemas.openxmlformats.org/drawingml/2006/main" xmlns:r="http://schemas.openxmlformats.org/officeDocument/2006/relationships" xmlns:p="http://schemas.openxmlformats.org/presentationml/2006/main">
  <p:cSld>
    <p:bg>
      <p:bgPr>
        <a:gradFill rotWithShape="0">
          <a:gsLst>
            <a:gs pos="0">
              <a:srgbClr val="4D0808"/>
            </a:gs>
            <a:gs pos="30000">
              <a:srgbClr val="FF0300"/>
            </a:gs>
            <a:gs pos="55000">
              <a:srgbClr val="FF7A00"/>
            </a:gs>
            <a:gs pos="100000">
              <a:srgbClr val="FFF200"/>
            </a:gs>
          </a:gsLst>
          <a:lin ang="5400000" scaled="1"/>
        </a:gradFill>
        <a:effectLst/>
      </p:bgPr>
    </p:bg>
    <p:spTree>
      <p:nvGrpSpPr>
        <p:cNvPr id="1" name=""/>
        <p:cNvGrpSpPr/>
        <p:nvPr/>
      </p:nvGrpSpPr>
      <p:grpSpPr>
        <a:xfrm>
          <a:off x="0" y="0"/>
          <a:ext cx="0" cy="0"/>
          <a:chOff x="0" y="0"/>
          <a:chExt cx="0" cy="0"/>
        </a:xfrm>
      </p:grpSpPr>
      <p:pic>
        <p:nvPicPr>
          <p:cNvPr id="195586" name="Picture 4" descr="flint knife2"/>
          <p:cNvPicPr>
            <a:picLocks noGrp="1" noChangeAspect="1" noChangeArrowheads="1"/>
          </p:cNvPicPr>
          <p:nvPr>
            <p:ph/>
          </p:nvPr>
        </p:nvPicPr>
        <p:blipFill>
          <a:blip r:embed="rId2">
            <a:extLst>
              <a:ext uri="{28A0092B-C50C-407E-A947-70E740481C1C}">
                <a14:useLocalDpi xmlns:a14="http://schemas.microsoft.com/office/drawing/2010/main"/>
              </a:ext>
            </a:extLst>
          </a:blip>
          <a:srcRect/>
          <a:stretch>
            <a:fillRect/>
          </a:stretch>
        </p:blipFill>
        <p:spPr>
          <a:xfrm>
            <a:off x="609600" y="838200"/>
            <a:ext cx="5105400" cy="4724400"/>
          </a:xfrm>
          <a:noFill/>
        </p:spPr>
      </p:pic>
      <p:sp>
        <p:nvSpPr>
          <p:cNvPr id="195587" name="Text Box 6"/>
          <p:cNvSpPr txBox="1">
            <a:spLocks noChangeArrowheads="1"/>
          </p:cNvSpPr>
          <p:nvPr/>
        </p:nvSpPr>
        <p:spPr bwMode="auto">
          <a:xfrm>
            <a:off x="6107113" y="739775"/>
            <a:ext cx="2808287" cy="5262563"/>
          </a:xfrm>
          <a:prstGeom prst="rect">
            <a:avLst/>
          </a:prstGeom>
          <a:gradFill rotWithShape="1">
            <a:gsLst>
              <a:gs pos="0">
                <a:srgbClr val="8488C4"/>
              </a:gs>
              <a:gs pos="53000">
                <a:srgbClr val="D4DEFF"/>
              </a:gs>
              <a:gs pos="83000">
                <a:srgbClr val="D4DEFF"/>
              </a:gs>
              <a:gs pos="100000">
                <a:srgbClr val="96AB94"/>
              </a:gs>
            </a:gsLst>
            <a:lin ang="5400000" scaled="1"/>
          </a:gra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800">
                <a:solidFill>
                  <a:schemeClr val="tx1"/>
                </a:solidFill>
                <a:latin typeface="Comic Sans MS" charset="0"/>
                <a:ea typeface="ＭＳ Ｐゴシック" charset="0"/>
                <a:cs typeface="ＭＳ Ｐゴシック" charset="0"/>
              </a:defRPr>
            </a:lvl1pPr>
            <a:lvl2pPr marL="742950" indent="-285750" eaLnBrk="0" hangingPunct="0">
              <a:defRPr sz="2800">
                <a:solidFill>
                  <a:schemeClr val="tx1"/>
                </a:solidFill>
                <a:latin typeface="Comic Sans MS" charset="0"/>
                <a:ea typeface="ＭＳ Ｐゴシック" charset="0"/>
              </a:defRPr>
            </a:lvl2pPr>
            <a:lvl3pPr marL="1143000" indent="-228600" eaLnBrk="0" hangingPunct="0">
              <a:defRPr sz="2800">
                <a:solidFill>
                  <a:schemeClr val="tx1"/>
                </a:solidFill>
                <a:latin typeface="Comic Sans MS" charset="0"/>
                <a:ea typeface="ＭＳ Ｐゴシック" charset="0"/>
              </a:defRPr>
            </a:lvl3pPr>
            <a:lvl4pPr marL="1600200" indent="-228600" eaLnBrk="0" hangingPunct="0">
              <a:defRPr sz="2800">
                <a:solidFill>
                  <a:schemeClr val="tx1"/>
                </a:solidFill>
                <a:latin typeface="Comic Sans MS" charset="0"/>
                <a:ea typeface="ＭＳ Ｐゴシック" charset="0"/>
              </a:defRPr>
            </a:lvl4pPr>
            <a:lvl5pPr marL="2057400" indent="-228600" eaLnBrk="0" hangingPunct="0">
              <a:defRPr sz="28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8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8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8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800">
                <a:solidFill>
                  <a:schemeClr val="tx1"/>
                </a:solidFill>
                <a:latin typeface="Comic Sans MS" charset="0"/>
                <a:ea typeface="ＭＳ Ｐゴシック" charset="0"/>
              </a:defRPr>
            </a:lvl9pPr>
          </a:lstStyle>
          <a:p>
            <a:pPr algn="ctr" eaLnBrk="1" hangingPunct="1"/>
            <a:r>
              <a:rPr lang="en-US" altLang="ja-JP" sz="2400"/>
              <a:t>”Buatlah pisau dari batu dan disunatnyalah orang Israel." </a:t>
            </a:r>
          </a:p>
          <a:p>
            <a:pPr algn="ctr" eaLnBrk="1" hangingPunct="1"/>
            <a:r>
              <a:rPr lang="en-US" sz="2400"/>
              <a:t>Lalu Yosua membuat pisau dari baru dan disunatnyalah orang Israel itu di Bukit Kulit Khatan..  </a:t>
            </a:r>
          </a:p>
          <a:p>
            <a:pPr algn="ctr" eaLnBrk="1" hangingPunct="1"/>
            <a:endParaRPr lang="en-US" sz="2400"/>
          </a:p>
          <a:p>
            <a:pPr algn="ctr" eaLnBrk="1" hangingPunct="1"/>
            <a:endParaRPr lang="en-US" sz="2400"/>
          </a:p>
          <a:p>
            <a:pPr algn="ctr" eaLnBrk="1" hangingPunct="1"/>
            <a:r>
              <a:rPr lang="en-US" sz="2400"/>
              <a:t>(Yos 5:3)</a:t>
            </a:r>
          </a:p>
        </p:txBody>
      </p:sp>
      <p:sp>
        <p:nvSpPr>
          <p:cNvPr id="195588" name="Text Box 7"/>
          <p:cNvSpPr txBox="1">
            <a:spLocks noChangeArrowheads="1"/>
          </p:cNvSpPr>
          <p:nvPr/>
        </p:nvSpPr>
        <p:spPr bwMode="auto">
          <a:xfrm>
            <a:off x="2411413" y="5805488"/>
            <a:ext cx="274796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800">
                <a:solidFill>
                  <a:schemeClr val="tx1"/>
                </a:solidFill>
                <a:latin typeface="Comic Sans MS" charset="0"/>
                <a:ea typeface="ＭＳ Ｐゴシック" charset="0"/>
                <a:cs typeface="ＭＳ Ｐゴシック" charset="0"/>
              </a:defRPr>
            </a:lvl1pPr>
            <a:lvl2pPr marL="742950" indent="-285750" eaLnBrk="0" hangingPunct="0">
              <a:defRPr sz="2800">
                <a:solidFill>
                  <a:schemeClr val="tx1"/>
                </a:solidFill>
                <a:latin typeface="Comic Sans MS" charset="0"/>
                <a:ea typeface="ＭＳ Ｐゴシック" charset="0"/>
              </a:defRPr>
            </a:lvl2pPr>
            <a:lvl3pPr marL="1143000" indent="-228600" eaLnBrk="0" hangingPunct="0">
              <a:defRPr sz="2800">
                <a:solidFill>
                  <a:schemeClr val="tx1"/>
                </a:solidFill>
                <a:latin typeface="Comic Sans MS" charset="0"/>
                <a:ea typeface="ＭＳ Ｐゴシック" charset="0"/>
              </a:defRPr>
            </a:lvl3pPr>
            <a:lvl4pPr marL="1600200" indent="-228600" eaLnBrk="0" hangingPunct="0">
              <a:defRPr sz="2800">
                <a:solidFill>
                  <a:schemeClr val="tx1"/>
                </a:solidFill>
                <a:latin typeface="Comic Sans MS" charset="0"/>
                <a:ea typeface="ＭＳ Ｐゴシック" charset="0"/>
              </a:defRPr>
            </a:lvl4pPr>
            <a:lvl5pPr marL="2057400" indent="-228600" eaLnBrk="0" hangingPunct="0">
              <a:defRPr sz="28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8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8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8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800">
                <a:solidFill>
                  <a:schemeClr val="tx1"/>
                </a:solidFill>
                <a:latin typeface="Comic Sans MS" charset="0"/>
                <a:ea typeface="ＭＳ Ｐゴシック" charset="0"/>
              </a:defRPr>
            </a:lvl9pPr>
          </a:lstStyle>
          <a:p>
            <a:pPr eaLnBrk="1" hangingPunct="1"/>
            <a:r>
              <a:rPr lang="en-US" sz="3200">
                <a:latin typeface="Impact" charset="0"/>
              </a:rPr>
              <a:t>Sunat   @ Gilgal</a:t>
            </a:r>
          </a:p>
        </p:txBody>
      </p:sp>
    </p:spTree>
  </p:cSld>
  <p:clrMapOvr>
    <a:masterClrMapping/>
  </p:clrMapOvr>
  <p:transition xmlns:p14="http://schemas.microsoft.com/office/powerpoint/2010/main"/>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sp>
        <p:nvSpPr>
          <p:cNvPr id="196610" name="AutoShape 27"/>
          <p:cNvSpPr>
            <a:spLocks noChangeArrowheads="1"/>
          </p:cNvSpPr>
          <p:nvPr/>
        </p:nvSpPr>
        <p:spPr bwMode="auto">
          <a:xfrm>
            <a:off x="762000" y="457200"/>
            <a:ext cx="2819400" cy="2362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hlink"/>
          </a:solidFill>
          <a:ln w="12700" cap="sq">
            <a:solidFill>
              <a:schemeClr val="tx1"/>
            </a:solidFill>
            <a:miter lim="800000"/>
            <a:headEnd type="none" w="sm" len="sm"/>
            <a:tailEnd type="none" w="sm" len="sm"/>
          </a:ln>
        </p:spPr>
        <p:txBody>
          <a:bodyPr wrap="none" anchor="ctr"/>
          <a:lstStyle/>
          <a:p>
            <a:pPr algn="ctr"/>
            <a:r>
              <a:rPr lang="en-US" sz="2400"/>
              <a:t>Pembagian</a:t>
            </a:r>
            <a:br>
              <a:rPr lang="en-US" sz="2400"/>
            </a:br>
            <a:r>
              <a:rPr lang="en-US" sz="2400"/>
              <a:t>penaklukan</a:t>
            </a:r>
          </a:p>
          <a:p>
            <a:pPr algn="ctr"/>
            <a:r>
              <a:rPr lang="en-US" sz="2400"/>
              <a:t>Kannan</a:t>
            </a:r>
          </a:p>
        </p:txBody>
      </p:sp>
      <p:sp>
        <p:nvSpPr>
          <p:cNvPr id="196611" name="Text Box 28"/>
          <p:cNvSpPr txBox="1">
            <a:spLocks noChangeArrowheads="1"/>
          </p:cNvSpPr>
          <p:nvPr/>
        </p:nvSpPr>
        <p:spPr bwMode="auto">
          <a:xfrm>
            <a:off x="1066800" y="304800"/>
            <a:ext cx="1444625" cy="584200"/>
          </a:xfrm>
          <a:prstGeom prst="rect">
            <a:avLst/>
          </a:prstGeom>
          <a:solidFill>
            <a:srgbClr val="00FFFF"/>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800">
                <a:solidFill>
                  <a:schemeClr val="tx1"/>
                </a:solidFill>
                <a:latin typeface="Comic Sans MS" charset="0"/>
                <a:ea typeface="ＭＳ Ｐゴシック" charset="0"/>
                <a:cs typeface="ＭＳ Ｐゴシック" charset="0"/>
              </a:defRPr>
            </a:lvl1pPr>
            <a:lvl2pPr marL="742950" indent="-285750" eaLnBrk="0" hangingPunct="0">
              <a:defRPr sz="2800">
                <a:solidFill>
                  <a:schemeClr val="tx1"/>
                </a:solidFill>
                <a:latin typeface="Comic Sans MS" charset="0"/>
                <a:ea typeface="ＭＳ Ｐゴシック" charset="0"/>
              </a:defRPr>
            </a:lvl2pPr>
            <a:lvl3pPr marL="1143000" indent="-228600" eaLnBrk="0" hangingPunct="0">
              <a:defRPr sz="2800">
                <a:solidFill>
                  <a:schemeClr val="tx1"/>
                </a:solidFill>
                <a:latin typeface="Comic Sans MS" charset="0"/>
                <a:ea typeface="ＭＳ Ｐゴシック" charset="0"/>
              </a:defRPr>
            </a:lvl3pPr>
            <a:lvl4pPr marL="1600200" indent="-228600" eaLnBrk="0" hangingPunct="0">
              <a:defRPr sz="2800">
                <a:solidFill>
                  <a:schemeClr val="tx1"/>
                </a:solidFill>
                <a:latin typeface="Comic Sans MS" charset="0"/>
                <a:ea typeface="ＭＳ Ｐゴシック" charset="0"/>
              </a:defRPr>
            </a:lvl4pPr>
            <a:lvl5pPr marL="2057400" indent="-228600" eaLnBrk="0" hangingPunct="0">
              <a:defRPr sz="28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8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8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8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800">
                <a:solidFill>
                  <a:schemeClr val="tx1"/>
                </a:solidFill>
                <a:latin typeface="Comic Sans MS" charset="0"/>
                <a:ea typeface="ＭＳ Ｐゴシック" charset="0"/>
              </a:defRPr>
            </a:lvl9pPr>
          </a:lstStyle>
          <a:p>
            <a:pPr eaLnBrk="1" hangingPunct="1"/>
            <a:r>
              <a:rPr lang="en-US" sz="3200" b="1">
                <a:solidFill>
                  <a:srgbClr val="FF0000"/>
                </a:solidFill>
              </a:rPr>
              <a:t>Proses</a:t>
            </a:r>
          </a:p>
        </p:txBody>
      </p:sp>
      <p:sp>
        <p:nvSpPr>
          <p:cNvPr id="196612" name="Text Box 29"/>
          <p:cNvSpPr txBox="1">
            <a:spLocks noChangeArrowheads="1"/>
          </p:cNvSpPr>
          <p:nvPr/>
        </p:nvSpPr>
        <p:spPr bwMode="auto">
          <a:xfrm>
            <a:off x="0" y="2286000"/>
            <a:ext cx="3225800"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800">
                <a:solidFill>
                  <a:schemeClr val="tx1"/>
                </a:solidFill>
                <a:latin typeface="Comic Sans MS" charset="0"/>
                <a:ea typeface="ＭＳ Ｐゴシック" charset="0"/>
                <a:cs typeface="ＭＳ Ｐゴシック" charset="0"/>
              </a:defRPr>
            </a:lvl1pPr>
            <a:lvl2pPr marL="742950" indent="-285750" eaLnBrk="0" hangingPunct="0">
              <a:defRPr sz="2800">
                <a:solidFill>
                  <a:schemeClr val="tx1"/>
                </a:solidFill>
                <a:latin typeface="Comic Sans MS" charset="0"/>
                <a:ea typeface="ＭＳ Ｐゴシック" charset="0"/>
              </a:defRPr>
            </a:lvl2pPr>
            <a:lvl3pPr marL="1143000" indent="-228600" eaLnBrk="0" hangingPunct="0">
              <a:defRPr sz="2800">
                <a:solidFill>
                  <a:schemeClr val="tx1"/>
                </a:solidFill>
                <a:latin typeface="Comic Sans MS" charset="0"/>
                <a:ea typeface="ＭＳ Ｐゴシック" charset="0"/>
              </a:defRPr>
            </a:lvl3pPr>
            <a:lvl4pPr marL="1600200" indent="-228600" eaLnBrk="0" hangingPunct="0">
              <a:defRPr sz="2800">
                <a:solidFill>
                  <a:schemeClr val="tx1"/>
                </a:solidFill>
                <a:latin typeface="Comic Sans MS" charset="0"/>
                <a:ea typeface="ＭＳ Ｐゴシック" charset="0"/>
              </a:defRPr>
            </a:lvl4pPr>
            <a:lvl5pPr marL="2057400" indent="-228600" eaLnBrk="0" hangingPunct="0">
              <a:defRPr sz="28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8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8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8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800">
                <a:solidFill>
                  <a:schemeClr val="tx1"/>
                </a:solidFill>
                <a:latin typeface="Comic Sans MS" charset="0"/>
                <a:ea typeface="ＭＳ Ｐゴシック" charset="0"/>
              </a:defRPr>
            </a:lvl9pPr>
          </a:lstStyle>
          <a:p>
            <a:pPr algn="ctr" eaLnBrk="1" hangingPunct="1">
              <a:buClr>
                <a:srgbClr val="FF00FF"/>
              </a:buClr>
              <a:buFont typeface="Wingdings" charset="0"/>
              <a:buChar char="C"/>
            </a:pPr>
            <a:r>
              <a:rPr lang="en-US" sz="2400" b="1">
                <a:latin typeface="Arial Narrow" charset="0"/>
              </a:rPr>
              <a:t>  Kunjungan Khusus</a:t>
            </a:r>
          </a:p>
          <a:p>
            <a:pPr algn="ctr" eaLnBrk="1" hangingPunct="1">
              <a:buClr>
                <a:srgbClr val="FF00FF"/>
              </a:buClr>
              <a:buFont typeface="Wingdings" charset="0"/>
              <a:buChar char="C"/>
            </a:pPr>
            <a:endParaRPr lang="en-US" sz="2400" b="1">
              <a:latin typeface="Arial Narrow" charset="0"/>
            </a:endParaRPr>
          </a:p>
          <a:p>
            <a:pPr algn="ctr" eaLnBrk="1" hangingPunct="1">
              <a:buClr>
                <a:srgbClr val="FF00FF"/>
              </a:buClr>
              <a:buFont typeface="Wingdings" charset="0"/>
              <a:buChar char="C"/>
            </a:pPr>
            <a:r>
              <a:rPr lang="en-US" sz="2400" b="1">
                <a:latin typeface="Arial Narrow" charset="0"/>
              </a:rPr>
              <a:t>Pusat Kampanye</a:t>
            </a:r>
          </a:p>
          <a:p>
            <a:pPr algn="ctr" eaLnBrk="1" hangingPunct="1">
              <a:buClr>
                <a:srgbClr val="FF00FF"/>
              </a:buClr>
              <a:buFont typeface="Wingdings" charset="0"/>
              <a:buNone/>
            </a:pPr>
            <a:r>
              <a:rPr lang="en-US" sz="2400" b="1">
                <a:latin typeface="Arial Narrow" charset="0"/>
              </a:rPr>
              <a:t>-Penaklukan Yerikho &amp; Ai</a:t>
            </a:r>
          </a:p>
          <a:p>
            <a:pPr algn="ctr" eaLnBrk="1" hangingPunct="1">
              <a:buClr>
                <a:srgbClr val="FF00FF"/>
              </a:buClr>
              <a:buFont typeface="Wingdings" charset="0"/>
              <a:buChar char="C"/>
            </a:pPr>
            <a:endParaRPr lang="en-US" sz="2400" b="1">
              <a:latin typeface="Arial Narrow" charset="0"/>
            </a:endParaRPr>
          </a:p>
          <a:p>
            <a:pPr algn="ctr" eaLnBrk="1" hangingPunct="1">
              <a:buClr>
                <a:srgbClr val="FF00FF"/>
              </a:buClr>
              <a:buFont typeface="Wingdings" charset="0"/>
              <a:buChar char="C"/>
            </a:pPr>
            <a:r>
              <a:rPr lang="en-US" sz="2400" b="1">
                <a:latin typeface="Arial Narrow" charset="0"/>
              </a:rPr>
              <a:t>Ekspedisi Selatan</a:t>
            </a:r>
          </a:p>
          <a:p>
            <a:pPr algn="ctr" eaLnBrk="1" hangingPunct="1">
              <a:buClr>
                <a:srgbClr val="FF00FF"/>
              </a:buClr>
            </a:pPr>
            <a:r>
              <a:rPr lang="en-US" sz="2400" b="1">
                <a:latin typeface="Arial Narrow" charset="0"/>
              </a:rPr>
              <a:t>- Gibeon, </a:t>
            </a:r>
          </a:p>
          <a:p>
            <a:pPr algn="ctr" eaLnBrk="1" hangingPunct="1">
              <a:buClr>
                <a:srgbClr val="FF00FF"/>
              </a:buClr>
            </a:pPr>
            <a:r>
              <a:rPr lang="en-US" sz="2400" b="1">
                <a:latin typeface="Arial Narrow" charset="0"/>
              </a:rPr>
              <a:t>- Gabungan Amori</a:t>
            </a:r>
          </a:p>
          <a:p>
            <a:pPr algn="ctr" eaLnBrk="1" hangingPunct="1">
              <a:buClr>
                <a:srgbClr val="FF00FF"/>
              </a:buClr>
              <a:buFont typeface="Wingdings" charset="0"/>
              <a:buNone/>
            </a:pPr>
            <a:endParaRPr lang="en-US" sz="2400" b="1">
              <a:latin typeface="Arial Narrow" charset="0"/>
            </a:endParaRPr>
          </a:p>
          <a:p>
            <a:pPr algn="ctr" eaLnBrk="1" hangingPunct="1">
              <a:buClr>
                <a:srgbClr val="FF00FF"/>
              </a:buClr>
              <a:buFont typeface="Wingdings" charset="0"/>
              <a:buChar char="C"/>
            </a:pPr>
            <a:r>
              <a:rPr lang="en-US" sz="2400" b="1">
                <a:latin typeface="Arial Narrow" charset="0"/>
              </a:rPr>
              <a:t>Ekspedisi Utara</a:t>
            </a:r>
          </a:p>
          <a:p>
            <a:pPr algn="ctr" eaLnBrk="1" hangingPunct="1">
              <a:buClr>
                <a:srgbClr val="FF00FF"/>
              </a:buClr>
              <a:buFont typeface="Wingdings" charset="0"/>
              <a:buNone/>
            </a:pPr>
            <a:r>
              <a:rPr lang="en-US" sz="2400" b="1">
                <a:latin typeface="Arial Narrow" charset="0"/>
              </a:rPr>
              <a:t>-Gabungan Raja</a:t>
            </a:r>
            <a:br>
              <a:rPr lang="en-US" sz="2400" b="1">
                <a:latin typeface="Arial Narrow" charset="0"/>
              </a:rPr>
            </a:br>
            <a:r>
              <a:rPr lang="en-US" sz="2400" b="1">
                <a:latin typeface="Arial Narrow" charset="0"/>
              </a:rPr>
              <a:t>bagian utara</a:t>
            </a:r>
          </a:p>
        </p:txBody>
      </p:sp>
      <p:grpSp>
        <p:nvGrpSpPr>
          <p:cNvPr id="196613" name="Group 55"/>
          <p:cNvGrpSpPr>
            <a:grpSpLocks/>
          </p:cNvGrpSpPr>
          <p:nvPr/>
        </p:nvGrpSpPr>
        <p:grpSpPr bwMode="auto">
          <a:xfrm>
            <a:off x="3581400" y="0"/>
            <a:ext cx="5562600" cy="6248400"/>
            <a:chOff x="1920" y="0"/>
            <a:chExt cx="3840" cy="3936"/>
          </a:xfrm>
        </p:grpSpPr>
        <p:sp>
          <p:nvSpPr>
            <p:cNvPr id="196619" name="Rectangle 56"/>
            <p:cNvSpPr>
              <a:spLocks noChangeArrowheads="1"/>
            </p:cNvSpPr>
            <p:nvPr/>
          </p:nvSpPr>
          <p:spPr bwMode="auto">
            <a:xfrm>
              <a:off x="1920" y="0"/>
              <a:ext cx="1920" cy="394"/>
            </a:xfrm>
            <a:prstGeom prst="rect">
              <a:avLst/>
            </a:prstGeom>
            <a:solidFill>
              <a:schemeClr val="accent2"/>
            </a:solidFill>
            <a:ln w="9525">
              <a:solidFill>
                <a:srgbClr val="00FFFF"/>
              </a:solidFill>
              <a:prstDash val="lgDashDotDot"/>
              <a:miter lim="800000"/>
              <a:headEnd/>
              <a:tailEnd/>
            </a:ln>
          </p:spPr>
          <p:txBody>
            <a:bodyPr wrap="none" anchor="ctr"/>
            <a:lstStyle/>
            <a:p>
              <a:pPr algn="ctr"/>
              <a:r>
                <a:rPr lang="en-US" sz="2400" b="1">
                  <a:solidFill>
                    <a:srgbClr val="FFFF66"/>
                  </a:solidFill>
                </a:rPr>
                <a:t>Penaklukan </a:t>
              </a:r>
            </a:p>
          </p:txBody>
        </p:sp>
        <p:sp>
          <p:nvSpPr>
            <p:cNvPr id="196620" name="Rectangle 57"/>
            <p:cNvSpPr>
              <a:spLocks noChangeArrowheads="1"/>
            </p:cNvSpPr>
            <p:nvPr/>
          </p:nvSpPr>
          <p:spPr bwMode="auto">
            <a:xfrm>
              <a:off x="3840" y="0"/>
              <a:ext cx="1920" cy="394"/>
            </a:xfrm>
            <a:prstGeom prst="rect">
              <a:avLst/>
            </a:prstGeom>
            <a:solidFill>
              <a:schemeClr val="accent2"/>
            </a:solidFill>
            <a:ln w="9525">
              <a:solidFill>
                <a:srgbClr val="00FFFF"/>
              </a:solidFill>
              <a:prstDash val="lgDashDotDot"/>
              <a:miter lim="800000"/>
              <a:headEnd/>
              <a:tailEnd/>
            </a:ln>
          </p:spPr>
          <p:txBody>
            <a:bodyPr wrap="none" anchor="ctr"/>
            <a:lstStyle/>
            <a:p>
              <a:pPr algn="ctr"/>
              <a:r>
                <a:rPr lang="en-US" sz="2400" b="1">
                  <a:solidFill>
                    <a:srgbClr val="FFFF66"/>
                  </a:solidFill>
                </a:rPr>
                <a:t>Penyelesaian</a:t>
              </a:r>
            </a:p>
          </p:txBody>
        </p:sp>
        <p:sp>
          <p:nvSpPr>
            <p:cNvPr id="196621" name="Rectangle 58"/>
            <p:cNvSpPr>
              <a:spLocks noChangeArrowheads="1"/>
            </p:cNvSpPr>
            <p:nvPr/>
          </p:nvSpPr>
          <p:spPr bwMode="auto">
            <a:xfrm rot="-5400000">
              <a:off x="2498" y="824"/>
              <a:ext cx="1771" cy="912"/>
            </a:xfrm>
            <a:prstGeom prst="rect">
              <a:avLst/>
            </a:prstGeom>
            <a:solidFill>
              <a:schemeClr val="accent2"/>
            </a:solidFill>
            <a:ln w="9525">
              <a:solidFill>
                <a:srgbClr val="00FFFF"/>
              </a:solidFill>
              <a:prstDash val="lgDashDotDot"/>
              <a:miter lim="800000"/>
              <a:headEnd/>
              <a:tailEnd/>
            </a:ln>
          </p:spPr>
          <p:txBody>
            <a:bodyPr wrap="none" anchor="ctr"/>
            <a:lstStyle/>
            <a:p>
              <a:pPr algn="ctr"/>
              <a:r>
                <a:rPr lang="en-US" sz="1800" b="1">
                  <a:solidFill>
                    <a:schemeClr val="bg1"/>
                  </a:solidFill>
                </a:rPr>
                <a:t>Ditaklukan</a:t>
              </a:r>
            </a:p>
            <a:p>
              <a:pPr algn="ctr"/>
              <a:r>
                <a:rPr lang="en-US" sz="1800" b="1">
                  <a:solidFill>
                    <a:schemeClr val="bg1"/>
                  </a:solidFill>
                </a:rPr>
                <a:t>Oleh Israel</a:t>
              </a:r>
            </a:p>
          </p:txBody>
        </p:sp>
        <p:sp>
          <p:nvSpPr>
            <p:cNvPr id="196622" name="Rectangle 59"/>
            <p:cNvSpPr>
              <a:spLocks noChangeArrowheads="1"/>
            </p:cNvSpPr>
            <p:nvPr/>
          </p:nvSpPr>
          <p:spPr bwMode="auto">
            <a:xfrm rot="-5400000">
              <a:off x="1538" y="776"/>
              <a:ext cx="1771" cy="1008"/>
            </a:xfrm>
            <a:prstGeom prst="rect">
              <a:avLst/>
            </a:prstGeom>
            <a:solidFill>
              <a:schemeClr val="accent2"/>
            </a:solidFill>
            <a:ln w="9525">
              <a:solidFill>
                <a:srgbClr val="00FFFF"/>
              </a:solidFill>
              <a:prstDash val="lgDashDotDot"/>
              <a:miter lim="800000"/>
              <a:headEnd/>
              <a:tailEnd/>
            </a:ln>
          </p:spPr>
          <p:txBody>
            <a:bodyPr wrap="none" anchor="ctr"/>
            <a:lstStyle/>
            <a:p>
              <a:pPr algn="ctr"/>
              <a:r>
                <a:rPr lang="en-US" sz="1800" b="1">
                  <a:solidFill>
                    <a:schemeClr val="bg1"/>
                  </a:solidFill>
                </a:rPr>
                <a:t>Persiapan </a:t>
              </a:r>
            </a:p>
            <a:p>
              <a:pPr algn="ctr"/>
              <a:r>
                <a:rPr lang="en-US" sz="1800" b="1">
                  <a:solidFill>
                    <a:schemeClr val="bg1"/>
                  </a:solidFill>
                </a:rPr>
                <a:t>Untuk Penaklukan</a:t>
              </a:r>
            </a:p>
          </p:txBody>
        </p:sp>
        <p:sp>
          <p:nvSpPr>
            <p:cNvPr id="196623" name="Rectangle 60"/>
            <p:cNvSpPr>
              <a:spLocks noChangeArrowheads="1"/>
            </p:cNvSpPr>
            <p:nvPr/>
          </p:nvSpPr>
          <p:spPr bwMode="auto">
            <a:xfrm rot="-5400000">
              <a:off x="3194" y="1030"/>
              <a:ext cx="1771" cy="480"/>
            </a:xfrm>
            <a:prstGeom prst="rect">
              <a:avLst/>
            </a:prstGeom>
            <a:solidFill>
              <a:schemeClr val="accent2"/>
            </a:solidFill>
            <a:ln w="9525">
              <a:solidFill>
                <a:srgbClr val="00FFFF"/>
              </a:solidFill>
              <a:prstDash val="lgDashDotDot"/>
              <a:miter lim="800000"/>
              <a:headEnd/>
              <a:tailEnd/>
            </a:ln>
          </p:spPr>
          <p:txBody>
            <a:bodyPr wrap="none" anchor="ctr"/>
            <a:lstStyle/>
            <a:p>
              <a:pPr algn="ctr"/>
              <a:r>
                <a:rPr lang="en-US" sz="1800" b="1">
                  <a:solidFill>
                    <a:schemeClr val="bg1"/>
                  </a:solidFill>
                </a:rPr>
                <a:t>Yordan bagian timur</a:t>
              </a:r>
            </a:p>
          </p:txBody>
        </p:sp>
        <p:sp>
          <p:nvSpPr>
            <p:cNvPr id="196624" name="Rectangle 61"/>
            <p:cNvSpPr>
              <a:spLocks noChangeArrowheads="1"/>
            </p:cNvSpPr>
            <p:nvPr/>
          </p:nvSpPr>
          <p:spPr bwMode="auto">
            <a:xfrm rot="-5400000">
              <a:off x="3674" y="1040"/>
              <a:ext cx="1771" cy="480"/>
            </a:xfrm>
            <a:prstGeom prst="rect">
              <a:avLst/>
            </a:prstGeom>
            <a:solidFill>
              <a:schemeClr val="accent2"/>
            </a:solidFill>
            <a:ln w="9525">
              <a:solidFill>
                <a:srgbClr val="00FFFF"/>
              </a:solidFill>
              <a:prstDash val="lgDashDotDot"/>
              <a:miter lim="800000"/>
              <a:headEnd/>
              <a:tailEnd/>
            </a:ln>
          </p:spPr>
          <p:txBody>
            <a:bodyPr wrap="none" anchor="ctr"/>
            <a:lstStyle/>
            <a:p>
              <a:pPr algn="ctr"/>
              <a:r>
                <a:rPr lang="en-US" sz="1800" b="1">
                  <a:solidFill>
                    <a:schemeClr val="bg1"/>
                  </a:solidFill>
                </a:rPr>
                <a:t>Yordan bagian barat</a:t>
              </a:r>
            </a:p>
          </p:txBody>
        </p:sp>
        <p:sp>
          <p:nvSpPr>
            <p:cNvPr id="196625" name="Rectangle 62"/>
            <p:cNvSpPr>
              <a:spLocks noChangeArrowheads="1"/>
            </p:cNvSpPr>
            <p:nvPr/>
          </p:nvSpPr>
          <p:spPr bwMode="auto">
            <a:xfrm rot="-5400000">
              <a:off x="4154" y="1040"/>
              <a:ext cx="1771" cy="480"/>
            </a:xfrm>
            <a:prstGeom prst="rect">
              <a:avLst/>
            </a:prstGeom>
            <a:solidFill>
              <a:schemeClr val="accent2"/>
            </a:solidFill>
            <a:ln w="9525">
              <a:solidFill>
                <a:srgbClr val="00FFFF"/>
              </a:solidFill>
              <a:prstDash val="lgDashDotDot"/>
              <a:miter lim="800000"/>
              <a:headEnd/>
              <a:tailEnd/>
            </a:ln>
          </p:spPr>
          <p:txBody>
            <a:bodyPr wrap="none" anchor="ctr"/>
            <a:lstStyle/>
            <a:p>
              <a:pPr algn="ctr"/>
              <a:r>
                <a:rPr lang="en-US" sz="1800" b="1">
                  <a:solidFill>
                    <a:schemeClr val="bg1"/>
                  </a:solidFill>
                </a:rPr>
                <a:t>Penyelesaian </a:t>
              </a:r>
              <a:br>
                <a:rPr lang="en-US" sz="1800" b="1">
                  <a:solidFill>
                    <a:schemeClr val="bg1"/>
                  </a:solidFill>
                </a:rPr>
              </a:br>
              <a:r>
                <a:rPr lang="en-US" sz="1800" b="1">
                  <a:solidFill>
                    <a:schemeClr val="bg1"/>
                  </a:solidFill>
                </a:rPr>
                <a:t>umat beragama</a:t>
              </a:r>
            </a:p>
          </p:txBody>
        </p:sp>
        <p:sp>
          <p:nvSpPr>
            <p:cNvPr id="196626" name="Rectangle 63"/>
            <p:cNvSpPr>
              <a:spLocks noChangeArrowheads="1"/>
            </p:cNvSpPr>
            <p:nvPr/>
          </p:nvSpPr>
          <p:spPr bwMode="auto">
            <a:xfrm rot="-5400000">
              <a:off x="4634" y="1030"/>
              <a:ext cx="1771" cy="480"/>
            </a:xfrm>
            <a:prstGeom prst="rect">
              <a:avLst/>
            </a:prstGeom>
            <a:solidFill>
              <a:schemeClr val="accent2"/>
            </a:solidFill>
            <a:ln w="9525">
              <a:solidFill>
                <a:srgbClr val="00FFFF"/>
              </a:solidFill>
              <a:prstDash val="lgDashDotDot"/>
              <a:miter lim="800000"/>
              <a:headEnd/>
              <a:tailEnd/>
            </a:ln>
          </p:spPr>
          <p:txBody>
            <a:bodyPr wrap="none" anchor="ctr"/>
            <a:lstStyle/>
            <a:p>
              <a:pPr algn="ctr"/>
              <a:r>
                <a:rPr lang="en-US" sz="1800" b="1">
                  <a:solidFill>
                    <a:schemeClr val="bg1"/>
                  </a:solidFill>
                </a:rPr>
                <a:t>Kondisi untuk</a:t>
              </a:r>
              <a:br>
                <a:rPr lang="en-US" sz="1800" b="1">
                  <a:solidFill>
                    <a:schemeClr val="bg1"/>
                  </a:solidFill>
                </a:rPr>
              </a:br>
              <a:r>
                <a:rPr lang="en-US" sz="1800" b="1">
                  <a:solidFill>
                    <a:schemeClr val="bg1"/>
                  </a:solidFill>
                </a:rPr>
                <a:t>melanjutkan penyelesaian</a:t>
              </a:r>
            </a:p>
          </p:txBody>
        </p:sp>
        <p:sp>
          <p:nvSpPr>
            <p:cNvPr id="196627" name="Rectangle 64"/>
            <p:cNvSpPr>
              <a:spLocks noChangeArrowheads="1"/>
            </p:cNvSpPr>
            <p:nvPr/>
          </p:nvSpPr>
          <p:spPr bwMode="auto">
            <a:xfrm>
              <a:off x="1920" y="2165"/>
              <a:ext cx="1008" cy="443"/>
            </a:xfrm>
            <a:prstGeom prst="rect">
              <a:avLst/>
            </a:prstGeom>
            <a:solidFill>
              <a:schemeClr val="accent2"/>
            </a:solidFill>
            <a:ln w="9525">
              <a:solidFill>
                <a:srgbClr val="00FFFF"/>
              </a:solidFill>
              <a:prstDash val="lgDashDotDot"/>
              <a:miter lim="800000"/>
              <a:headEnd/>
              <a:tailEnd/>
            </a:ln>
          </p:spPr>
          <p:txBody>
            <a:bodyPr wrap="none" anchor="ctr"/>
            <a:lstStyle/>
            <a:p>
              <a:pPr algn="ctr"/>
              <a:r>
                <a:rPr lang="en-US" sz="1800" b="1">
                  <a:solidFill>
                    <a:schemeClr val="bg1"/>
                  </a:solidFill>
                </a:rPr>
                <a:t>Memasuki </a:t>
              </a:r>
              <a:br>
                <a:rPr lang="en-US" sz="1800" b="1">
                  <a:solidFill>
                    <a:schemeClr val="bg1"/>
                  </a:solidFill>
                </a:rPr>
              </a:br>
              <a:r>
                <a:rPr lang="en-US" sz="1800" b="1">
                  <a:solidFill>
                    <a:schemeClr val="bg1"/>
                  </a:solidFill>
                </a:rPr>
                <a:t>Kannan</a:t>
              </a:r>
            </a:p>
          </p:txBody>
        </p:sp>
        <p:sp>
          <p:nvSpPr>
            <p:cNvPr id="196628" name="Rectangle 65"/>
            <p:cNvSpPr>
              <a:spLocks noChangeArrowheads="1"/>
            </p:cNvSpPr>
            <p:nvPr/>
          </p:nvSpPr>
          <p:spPr bwMode="auto">
            <a:xfrm>
              <a:off x="3840" y="2165"/>
              <a:ext cx="1920" cy="443"/>
            </a:xfrm>
            <a:prstGeom prst="rect">
              <a:avLst/>
            </a:prstGeom>
            <a:solidFill>
              <a:schemeClr val="accent2"/>
            </a:solidFill>
            <a:ln w="9525">
              <a:solidFill>
                <a:srgbClr val="00FFFF"/>
              </a:solidFill>
              <a:prstDash val="lgDashDotDot"/>
              <a:miter lim="800000"/>
              <a:headEnd/>
              <a:tailEnd/>
            </a:ln>
          </p:spPr>
          <p:txBody>
            <a:bodyPr wrap="none" anchor="ctr"/>
            <a:lstStyle/>
            <a:p>
              <a:pPr algn="ctr"/>
              <a:r>
                <a:rPr lang="en-US" sz="1800" b="1">
                  <a:solidFill>
                    <a:schemeClr val="bg1"/>
                  </a:solidFill>
                </a:rPr>
                <a:t>Membagi Kannan</a:t>
              </a:r>
            </a:p>
          </p:txBody>
        </p:sp>
        <p:sp>
          <p:nvSpPr>
            <p:cNvPr id="196629" name="Rectangle 66"/>
            <p:cNvSpPr>
              <a:spLocks noChangeArrowheads="1"/>
            </p:cNvSpPr>
            <p:nvPr/>
          </p:nvSpPr>
          <p:spPr bwMode="auto">
            <a:xfrm>
              <a:off x="2928" y="2165"/>
              <a:ext cx="912" cy="443"/>
            </a:xfrm>
            <a:prstGeom prst="rect">
              <a:avLst/>
            </a:prstGeom>
            <a:solidFill>
              <a:schemeClr val="accent2"/>
            </a:solidFill>
            <a:ln w="9525">
              <a:solidFill>
                <a:srgbClr val="00FFFF"/>
              </a:solidFill>
              <a:prstDash val="lgDashDotDot"/>
              <a:miter lim="800000"/>
              <a:headEnd/>
              <a:tailEnd/>
            </a:ln>
          </p:spPr>
          <p:txBody>
            <a:bodyPr wrap="none" anchor="ctr"/>
            <a:lstStyle/>
            <a:p>
              <a:pPr algn="ctr"/>
              <a:r>
                <a:rPr lang="en-US" sz="1800" b="1">
                  <a:solidFill>
                    <a:schemeClr val="bg1"/>
                  </a:solidFill>
                </a:rPr>
                <a:t>Menaklukan</a:t>
              </a:r>
              <a:br>
                <a:rPr lang="en-US" sz="1800" b="1">
                  <a:solidFill>
                    <a:schemeClr val="bg1"/>
                  </a:solidFill>
                </a:rPr>
              </a:br>
              <a:r>
                <a:rPr lang="en-US" sz="1800" b="1">
                  <a:solidFill>
                    <a:schemeClr val="bg1"/>
                  </a:solidFill>
                </a:rPr>
                <a:t>Kannan</a:t>
              </a:r>
            </a:p>
          </p:txBody>
        </p:sp>
        <p:sp>
          <p:nvSpPr>
            <p:cNvPr id="196630" name="Rectangle 67"/>
            <p:cNvSpPr>
              <a:spLocks noChangeArrowheads="1"/>
            </p:cNvSpPr>
            <p:nvPr/>
          </p:nvSpPr>
          <p:spPr bwMode="auto">
            <a:xfrm>
              <a:off x="1920" y="2608"/>
              <a:ext cx="1008" cy="442"/>
            </a:xfrm>
            <a:prstGeom prst="rect">
              <a:avLst/>
            </a:prstGeom>
            <a:solidFill>
              <a:schemeClr val="accent2"/>
            </a:solidFill>
            <a:ln w="9525">
              <a:solidFill>
                <a:srgbClr val="00FFFF"/>
              </a:solidFill>
              <a:prstDash val="lgDashDotDot"/>
              <a:miter lim="800000"/>
              <a:headEnd/>
              <a:tailEnd/>
            </a:ln>
          </p:spPr>
          <p:txBody>
            <a:bodyPr wrap="none" anchor="ctr"/>
            <a:lstStyle/>
            <a:p>
              <a:pPr algn="ctr"/>
              <a:r>
                <a:rPr lang="en-US" sz="1800" b="1">
                  <a:solidFill>
                    <a:srgbClr val="00FF00"/>
                  </a:solidFill>
                </a:rPr>
                <a:t>Persiapan</a:t>
              </a:r>
            </a:p>
          </p:txBody>
        </p:sp>
        <p:sp>
          <p:nvSpPr>
            <p:cNvPr id="196631" name="Rectangle 68"/>
            <p:cNvSpPr>
              <a:spLocks noChangeArrowheads="1"/>
            </p:cNvSpPr>
            <p:nvPr/>
          </p:nvSpPr>
          <p:spPr bwMode="auto">
            <a:xfrm>
              <a:off x="1920" y="3050"/>
              <a:ext cx="1008" cy="443"/>
            </a:xfrm>
            <a:prstGeom prst="rect">
              <a:avLst/>
            </a:prstGeom>
            <a:solidFill>
              <a:schemeClr val="accent2"/>
            </a:solidFill>
            <a:ln w="9525">
              <a:solidFill>
                <a:srgbClr val="00FFFF"/>
              </a:solidFill>
              <a:prstDash val="lgDashDotDot"/>
              <a:miter lim="800000"/>
              <a:headEnd/>
              <a:tailEnd/>
            </a:ln>
          </p:spPr>
          <p:txBody>
            <a:bodyPr wrap="none" anchor="ctr"/>
            <a:lstStyle/>
            <a:p>
              <a:pPr algn="ctr"/>
              <a:r>
                <a:rPr lang="en-US" sz="1800" b="1">
                  <a:solidFill>
                    <a:schemeClr val="bg1"/>
                  </a:solidFill>
                </a:rPr>
                <a:t>Sungai </a:t>
              </a:r>
              <a:br>
                <a:rPr lang="en-US" sz="1800" b="1">
                  <a:solidFill>
                    <a:schemeClr val="bg1"/>
                  </a:solidFill>
                </a:rPr>
              </a:br>
              <a:r>
                <a:rPr lang="en-US" sz="1800" b="1">
                  <a:solidFill>
                    <a:schemeClr val="bg1"/>
                  </a:solidFill>
                </a:rPr>
                <a:t>Yordan</a:t>
              </a:r>
            </a:p>
          </p:txBody>
        </p:sp>
        <p:sp>
          <p:nvSpPr>
            <p:cNvPr id="196632" name="Rectangle 69"/>
            <p:cNvSpPr>
              <a:spLocks noChangeArrowheads="1"/>
            </p:cNvSpPr>
            <p:nvPr/>
          </p:nvSpPr>
          <p:spPr bwMode="auto">
            <a:xfrm>
              <a:off x="1920" y="3493"/>
              <a:ext cx="1008" cy="443"/>
            </a:xfrm>
            <a:prstGeom prst="rect">
              <a:avLst/>
            </a:prstGeom>
            <a:solidFill>
              <a:schemeClr val="accent2"/>
            </a:solidFill>
            <a:ln w="9525">
              <a:solidFill>
                <a:srgbClr val="00FFFF"/>
              </a:solidFill>
              <a:prstDash val="lgDashDotDot"/>
              <a:miter lim="800000"/>
              <a:headEnd/>
              <a:tailEnd/>
            </a:ln>
          </p:spPr>
          <p:txBody>
            <a:bodyPr wrap="none" anchor="ctr"/>
            <a:lstStyle/>
            <a:p>
              <a:pPr algn="ctr"/>
              <a:r>
                <a:rPr lang="en-US" sz="1800" b="1">
                  <a:solidFill>
                    <a:srgbClr val="FF99FF"/>
                  </a:solidFill>
                </a:rPr>
                <a:t>Sekitar </a:t>
              </a:r>
              <a:br>
                <a:rPr lang="en-US" sz="1800" b="1">
                  <a:solidFill>
                    <a:srgbClr val="FF99FF"/>
                  </a:solidFill>
                </a:rPr>
              </a:br>
              <a:r>
                <a:rPr lang="en-US" sz="1800" b="1">
                  <a:solidFill>
                    <a:srgbClr val="FF99FF"/>
                  </a:solidFill>
                </a:rPr>
                <a:t>1 bulan</a:t>
              </a:r>
            </a:p>
          </p:txBody>
        </p:sp>
        <p:sp>
          <p:nvSpPr>
            <p:cNvPr id="196633" name="Rectangle 70"/>
            <p:cNvSpPr>
              <a:spLocks noChangeArrowheads="1"/>
            </p:cNvSpPr>
            <p:nvPr/>
          </p:nvSpPr>
          <p:spPr bwMode="auto">
            <a:xfrm>
              <a:off x="2928" y="2608"/>
              <a:ext cx="912" cy="442"/>
            </a:xfrm>
            <a:prstGeom prst="rect">
              <a:avLst/>
            </a:prstGeom>
            <a:solidFill>
              <a:schemeClr val="accent2"/>
            </a:solidFill>
            <a:ln w="9525">
              <a:solidFill>
                <a:srgbClr val="00FFFF"/>
              </a:solidFill>
              <a:prstDash val="lgDashDotDot"/>
              <a:miter lim="800000"/>
              <a:headEnd/>
              <a:tailEnd/>
            </a:ln>
          </p:spPr>
          <p:txBody>
            <a:bodyPr wrap="none" anchor="ctr"/>
            <a:lstStyle/>
            <a:p>
              <a:pPr algn="ctr"/>
              <a:r>
                <a:rPr lang="en-US" sz="1800" b="1">
                  <a:solidFill>
                    <a:srgbClr val="00FF00"/>
                  </a:solidFill>
                </a:rPr>
                <a:t>Penaklukan </a:t>
              </a:r>
            </a:p>
          </p:txBody>
        </p:sp>
        <p:sp>
          <p:nvSpPr>
            <p:cNvPr id="196634" name="Rectangle 71"/>
            <p:cNvSpPr>
              <a:spLocks noChangeArrowheads="1"/>
            </p:cNvSpPr>
            <p:nvPr/>
          </p:nvSpPr>
          <p:spPr bwMode="auto">
            <a:xfrm>
              <a:off x="3840" y="2608"/>
              <a:ext cx="1920" cy="442"/>
            </a:xfrm>
            <a:prstGeom prst="rect">
              <a:avLst/>
            </a:prstGeom>
            <a:solidFill>
              <a:schemeClr val="accent2"/>
            </a:solidFill>
            <a:ln w="9525">
              <a:solidFill>
                <a:srgbClr val="00FFFF"/>
              </a:solidFill>
              <a:prstDash val="lgDashDotDot"/>
              <a:miter lim="800000"/>
              <a:headEnd/>
              <a:tailEnd/>
            </a:ln>
          </p:spPr>
          <p:txBody>
            <a:bodyPr wrap="none" anchor="ctr"/>
            <a:lstStyle/>
            <a:p>
              <a:pPr algn="ctr"/>
              <a:r>
                <a:rPr lang="en-US" sz="1800" b="1">
                  <a:solidFill>
                    <a:srgbClr val="00FF00"/>
                  </a:solidFill>
                </a:rPr>
                <a:t>Kepemilikan</a:t>
              </a:r>
            </a:p>
          </p:txBody>
        </p:sp>
        <p:sp>
          <p:nvSpPr>
            <p:cNvPr id="196635" name="Rectangle 72"/>
            <p:cNvSpPr>
              <a:spLocks noChangeArrowheads="1"/>
            </p:cNvSpPr>
            <p:nvPr/>
          </p:nvSpPr>
          <p:spPr bwMode="auto">
            <a:xfrm>
              <a:off x="2928" y="3493"/>
              <a:ext cx="912" cy="443"/>
            </a:xfrm>
            <a:prstGeom prst="rect">
              <a:avLst/>
            </a:prstGeom>
            <a:solidFill>
              <a:schemeClr val="accent2"/>
            </a:solidFill>
            <a:ln w="9525">
              <a:solidFill>
                <a:srgbClr val="00FFFF"/>
              </a:solidFill>
              <a:prstDash val="lgDashDotDot"/>
              <a:miter lim="800000"/>
              <a:headEnd/>
              <a:tailEnd/>
            </a:ln>
          </p:spPr>
          <p:txBody>
            <a:bodyPr wrap="none" anchor="ctr"/>
            <a:lstStyle/>
            <a:p>
              <a:pPr algn="ctr"/>
              <a:r>
                <a:rPr lang="en-US" sz="1800" b="1">
                  <a:solidFill>
                    <a:srgbClr val="FF99FF"/>
                  </a:solidFill>
                </a:rPr>
                <a:t>Sekitar</a:t>
              </a:r>
              <a:br>
                <a:rPr lang="en-US" sz="1800" b="1">
                  <a:solidFill>
                    <a:srgbClr val="FF99FF"/>
                  </a:solidFill>
                </a:rPr>
              </a:br>
              <a:r>
                <a:rPr lang="en-US" sz="1800" b="1">
                  <a:solidFill>
                    <a:srgbClr val="FF99FF"/>
                  </a:solidFill>
                </a:rPr>
                <a:t>7 tahun</a:t>
              </a:r>
            </a:p>
          </p:txBody>
        </p:sp>
        <p:sp>
          <p:nvSpPr>
            <p:cNvPr id="196636" name="Rectangle 73"/>
            <p:cNvSpPr>
              <a:spLocks noChangeArrowheads="1"/>
            </p:cNvSpPr>
            <p:nvPr/>
          </p:nvSpPr>
          <p:spPr bwMode="auto">
            <a:xfrm>
              <a:off x="2928" y="3050"/>
              <a:ext cx="912" cy="443"/>
            </a:xfrm>
            <a:prstGeom prst="rect">
              <a:avLst/>
            </a:prstGeom>
            <a:solidFill>
              <a:schemeClr val="accent2"/>
            </a:solidFill>
            <a:ln w="9525">
              <a:solidFill>
                <a:srgbClr val="00FFFF"/>
              </a:solidFill>
              <a:prstDash val="lgDashDotDot"/>
              <a:miter lim="800000"/>
              <a:headEnd/>
              <a:tailEnd/>
            </a:ln>
          </p:spPr>
          <p:txBody>
            <a:bodyPr wrap="none" anchor="ctr"/>
            <a:lstStyle/>
            <a:p>
              <a:pPr algn="ctr"/>
              <a:r>
                <a:rPr lang="en-US" sz="1800" b="1">
                  <a:solidFill>
                    <a:schemeClr val="bg1"/>
                  </a:solidFill>
                </a:rPr>
                <a:t>Kannan</a:t>
              </a:r>
            </a:p>
          </p:txBody>
        </p:sp>
        <p:sp>
          <p:nvSpPr>
            <p:cNvPr id="196637" name="Rectangle 74"/>
            <p:cNvSpPr>
              <a:spLocks noChangeArrowheads="1"/>
            </p:cNvSpPr>
            <p:nvPr/>
          </p:nvSpPr>
          <p:spPr bwMode="auto">
            <a:xfrm>
              <a:off x="3840" y="3050"/>
              <a:ext cx="1920" cy="443"/>
            </a:xfrm>
            <a:prstGeom prst="rect">
              <a:avLst/>
            </a:prstGeom>
            <a:solidFill>
              <a:schemeClr val="accent2"/>
            </a:solidFill>
            <a:ln w="9525">
              <a:solidFill>
                <a:srgbClr val="00FFFF"/>
              </a:solidFill>
              <a:prstDash val="lgDashDotDot"/>
              <a:miter lim="800000"/>
              <a:headEnd/>
              <a:tailEnd/>
            </a:ln>
          </p:spPr>
          <p:txBody>
            <a:bodyPr wrap="none" anchor="ctr"/>
            <a:lstStyle/>
            <a:p>
              <a:pPr algn="ctr"/>
              <a:r>
                <a:rPr lang="en-US" sz="1800" b="1">
                  <a:solidFill>
                    <a:schemeClr val="bg1"/>
                  </a:solidFill>
                </a:rPr>
                <a:t>2½ Suku–Yordan Timur</a:t>
              </a:r>
            </a:p>
            <a:p>
              <a:pPr algn="ctr"/>
              <a:r>
                <a:rPr lang="en-US" sz="1800" b="1">
                  <a:solidFill>
                    <a:schemeClr val="bg1"/>
                  </a:solidFill>
                </a:rPr>
                <a:t>  9½ Suku–Jordan Barat </a:t>
              </a:r>
            </a:p>
          </p:txBody>
        </p:sp>
        <p:sp>
          <p:nvSpPr>
            <p:cNvPr id="196638" name="Rectangle 75"/>
            <p:cNvSpPr>
              <a:spLocks noChangeArrowheads="1"/>
            </p:cNvSpPr>
            <p:nvPr/>
          </p:nvSpPr>
          <p:spPr bwMode="auto">
            <a:xfrm>
              <a:off x="3840" y="3493"/>
              <a:ext cx="1920" cy="443"/>
            </a:xfrm>
            <a:prstGeom prst="rect">
              <a:avLst/>
            </a:prstGeom>
            <a:solidFill>
              <a:schemeClr val="accent2"/>
            </a:solidFill>
            <a:ln w="9525">
              <a:solidFill>
                <a:srgbClr val="00FFFF"/>
              </a:solidFill>
              <a:prstDash val="lgDashDotDot"/>
              <a:miter lim="800000"/>
              <a:headEnd/>
              <a:tailEnd/>
            </a:ln>
          </p:spPr>
          <p:txBody>
            <a:bodyPr wrap="none" anchor="ctr"/>
            <a:lstStyle/>
            <a:p>
              <a:pPr algn="ctr"/>
              <a:r>
                <a:rPr lang="en-US" sz="1800" b="1">
                  <a:solidFill>
                    <a:srgbClr val="FF99FF"/>
                  </a:solidFill>
                </a:rPr>
                <a:t>Sekitar 18 tahun</a:t>
              </a:r>
            </a:p>
          </p:txBody>
        </p:sp>
      </p:grpSp>
      <p:sp>
        <p:nvSpPr>
          <p:cNvPr id="80972" name="Rectangle 76"/>
          <p:cNvSpPr>
            <a:spLocks noChangeArrowheads="1"/>
          </p:cNvSpPr>
          <p:nvPr/>
        </p:nvSpPr>
        <p:spPr bwMode="auto">
          <a:xfrm>
            <a:off x="3581400" y="6248400"/>
            <a:ext cx="1447800" cy="609600"/>
          </a:xfrm>
          <a:prstGeom prst="rect">
            <a:avLst/>
          </a:prstGeom>
          <a:solidFill>
            <a:schemeClr val="accent2"/>
          </a:solidFill>
          <a:ln w="9525">
            <a:solidFill>
              <a:srgbClr val="00FFFF"/>
            </a:solidFill>
            <a:prstDash val="lgDashDotDot"/>
            <a:miter lim="800000"/>
            <a:headEnd/>
            <a:tailEnd/>
          </a:ln>
        </p:spPr>
        <p:txBody>
          <a:bodyPr wrap="none" anchor="ctr"/>
          <a:lstStyle/>
          <a:p>
            <a:pPr algn="ctr"/>
            <a:r>
              <a:rPr lang="en-US" sz="1800" b="1">
                <a:solidFill>
                  <a:srgbClr val="FFFF00"/>
                </a:solidFill>
              </a:rPr>
              <a:t>Persiapan</a:t>
            </a:r>
          </a:p>
          <a:p>
            <a:pPr algn="ctr"/>
            <a:r>
              <a:rPr lang="en-US" sz="1800" b="1">
                <a:solidFill>
                  <a:srgbClr val="FFFF00"/>
                </a:solidFill>
              </a:rPr>
              <a:t>(1-5)</a:t>
            </a:r>
          </a:p>
        </p:txBody>
      </p:sp>
      <p:sp>
        <p:nvSpPr>
          <p:cNvPr id="80973" name="Rectangle 77"/>
          <p:cNvSpPr>
            <a:spLocks noChangeArrowheads="1"/>
          </p:cNvSpPr>
          <p:nvPr/>
        </p:nvSpPr>
        <p:spPr bwMode="auto">
          <a:xfrm>
            <a:off x="5029200" y="6248400"/>
            <a:ext cx="1371600" cy="609600"/>
          </a:xfrm>
          <a:prstGeom prst="rect">
            <a:avLst/>
          </a:prstGeom>
          <a:solidFill>
            <a:schemeClr val="accent2"/>
          </a:solidFill>
          <a:ln w="9525">
            <a:solidFill>
              <a:srgbClr val="00FFFF"/>
            </a:solidFill>
            <a:prstDash val="lgDashDotDot"/>
            <a:miter lim="800000"/>
            <a:headEnd/>
            <a:tailEnd/>
          </a:ln>
        </p:spPr>
        <p:txBody>
          <a:bodyPr wrap="none" anchor="ctr"/>
          <a:lstStyle/>
          <a:p>
            <a:pPr algn="ctr"/>
            <a:r>
              <a:rPr lang="en-US" sz="1800" b="1">
                <a:solidFill>
                  <a:srgbClr val="FFFF00"/>
                </a:solidFill>
              </a:rPr>
              <a:t>Proses</a:t>
            </a:r>
          </a:p>
          <a:p>
            <a:pPr algn="ctr"/>
            <a:r>
              <a:rPr lang="en-US" sz="1800" b="1">
                <a:solidFill>
                  <a:srgbClr val="FFFF00"/>
                </a:solidFill>
              </a:rPr>
              <a:t>(6-12)</a:t>
            </a:r>
          </a:p>
        </p:txBody>
      </p:sp>
      <p:sp>
        <p:nvSpPr>
          <p:cNvPr id="196616" name="Rectangle 78"/>
          <p:cNvSpPr>
            <a:spLocks noChangeArrowheads="1"/>
          </p:cNvSpPr>
          <p:nvPr/>
        </p:nvSpPr>
        <p:spPr bwMode="auto">
          <a:xfrm>
            <a:off x="6403975" y="6248400"/>
            <a:ext cx="1368425" cy="609600"/>
          </a:xfrm>
          <a:prstGeom prst="rect">
            <a:avLst/>
          </a:prstGeom>
          <a:solidFill>
            <a:schemeClr val="accent2"/>
          </a:solidFill>
          <a:ln w="9525">
            <a:solidFill>
              <a:srgbClr val="00FFFF"/>
            </a:solidFill>
            <a:prstDash val="lgDashDotDot"/>
            <a:miter lim="800000"/>
            <a:headEnd/>
            <a:tailEnd/>
          </a:ln>
        </p:spPr>
        <p:txBody>
          <a:bodyPr wrap="none" anchor="ctr"/>
          <a:lstStyle/>
          <a:p>
            <a:pPr algn="ctr"/>
            <a:r>
              <a:rPr lang="en-US" sz="1800" b="1">
                <a:solidFill>
                  <a:srgbClr val="FFFF00"/>
                </a:solidFill>
              </a:rPr>
              <a:t>Pembagian</a:t>
            </a:r>
          </a:p>
          <a:p>
            <a:pPr algn="ctr"/>
            <a:r>
              <a:rPr lang="en-US" sz="1800" b="1">
                <a:solidFill>
                  <a:srgbClr val="FFFF00"/>
                </a:solidFill>
              </a:rPr>
              <a:t>(13-21)</a:t>
            </a:r>
          </a:p>
        </p:txBody>
      </p:sp>
      <p:sp>
        <p:nvSpPr>
          <p:cNvPr id="196617" name="Rectangle 79"/>
          <p:cNvSpPr>
            <a:spLocks noChangeArrowheads="1"/>
          </p:cNvSpPr>
          <p:nvPr/>
        </p:nvSpPr>
        <p:spPr bwMode="auto">
          <a:xfrm>
            <a:off x="7772400" y="6248400"/>
            <a:ext cx="1371600" cy="609600"/>
          </a:xfrm>
          <a:prstGeom prst="rect">
            <a:avLst/>
          </a:prstGeom>
          <a:solidFill>
            <a:schemeClr val="accent2"/>
          </a:solidFill>
          <a:ln w="9525">
            <a:solidFill>
              <a:srgbClr val="00FFFF"/>
            </a:solidFill>
            <a:prstDash val="lgDashDotDot"/>
            <a:miter lim="800000"/>
            <a:headEnd/>
            <a:tailEnd/>
          </a:ln>
        </p:spPr>
        <p:txBody>
          <a:bodyPr wrap="none" anchor="ctr"/>
          <a:lstStyle/>
          <a:p>
            <a:pPr algn="ctr"/>
            <a:r>
              <a:rPr lang="en-US" sz="1800" b="1">
                <a:solidFill>
                  <a:srgbClr val="FFFF00"/>
                </a:solidFill>
              </a:rPr>
              <a:t>Prinsip</a:t>
            </a:r>
          </a:p>
          <a:p>
            <a:pPr algn="ctr"/>
            <a:r>
              <a:rPr lang="en-US" sz="1800" b="1">
                <a:solidFill>
                  <a:srgbClr val="FFFF00"/>
                </a:solidFill>
              </a:rPr>
              <a:t>(22-24)</a:t>
            </a:r>
          </a:p>
        </p:txBody>
      </p:sp>
      <p:sp>
        <p:nvSpPr>
          <p:cNvPr id="196618" name="Text Box 80"/>
          <p:cNvSpPr txBox="1">
            <a:spLocks noChangeArrowheads="1"/>
          </p:cNvSpPr>
          <p:nvPr/>
        </p:nvSpPr>
        <p:spPr bwMode="auto">
          <a:xfrm>
            <a:off x="76200" y="14288"/>
            <a:ext cx="835025" cy="587375"/>
          </a:xfrm>
          <a:prstGeom prst="rect">
            <a:avLst/>
          </a:prstGeom>
          <a:solidFill>
            <a:schemeClr val="bg1"/>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800">
                <a:solidFill>
                  <a:schemeClr val="tx1"/>
                </a:solidFill>
                <a:latin typeface="Comic Sans MS" charset="0"/>
                <a:ea typeface="ＭＳ Ｐゴシック" charset="0"/>
                <a:cs typeface="ＭＳ Ｐゴシック" charset="0"/>
              </a:defRPr>
            </a:lvl1pPr>
            <a:lvl2pPr marL="742950" indent="-285750" eaLnBrk="0" hangingPunct="0">
              <a:defRPr sz="2800">
                <a:solidFill>
                  <a:schemeClr val="tx1"/>
                </a:solidFill>
                <a:latin typeface="Comic Sans MS" charset="0"/>
                <a:ea typeface="ＭＳ Ｐゴシック" charset="0"/>
              </a:defRPr>
            </a:lvl2pPr>
            <a:lvl3pPr marL="1143000" indent="-228600" eaLnBrk="0" hangingPunct="0">
              <a:defRPr sz="2800">
                <a:solidFill>
                  <a:schemeClr val="tx1"/>
                </a:solidFill>
                <a:latin typeface="Comic Sans MS" charset="0"/>
                <a:ea typeface="ＭＳ Ｐゴシック" charset="0"/>
              </a:defRPr>
            </a:lvl3pPr>
            <a:lvl4pPr marL="1600200" indent="-228600" eaLnBrk="0" hangingPunct="0">
              <a:defRPr sz="2800">
                <a:solidFill>
                  <a:schemeClr val="tx1"/>
                </a:solidFill>
                <a:latin typeface="Comic Sans MS" charset="0"/>
                <a:ea typeface="ＭＳ Ｐゴシック" charset="0"/>
              </a:defRPr>
            </a:lvl4pPr>
            <a:lvl5pPr marL="2057400" indent="-228600" eaLnBrk="0" hangingPunct="0">
              <a:defRPr sz="28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8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8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8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800">
                <a:solidFill>
                  <a:schemeClr val="tx1"/>
                </a:solidFill>
                <a:latin typeface="Comic Sans MS" charset="0"/>
                <a:ea typeface="ＭＳ Ｐゴシック" charset="0"/>
              </a:defRPr>
            </a:lvl9pPr>
          </a:lstStyle>
          <a:p>
            <a:pPr eaLnBrk="1" hangingPunct="1"/>
            <a:r>
              <a:rPr lang="en-US" b="1"/>
              <a:t>162</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5" presetClass="emph" presetSubtype="0" fill="hold" grpId="0" nodeType="afterEffect">
                                  <p:stCondLst>
                                    <p:cond delay="0"/>
                                  </p:stCondLst>
                                  <p:childTnLst>
                                    <p:animClr clrSpc="hsl" dir="cw">
                                      <p:cBhvr override="childStyle">
                                        <p:cTn id="6" dur="500" fill="hold"/>
                                        <p:tgtEl>
                                          <p:spTgt spid="80972"/>
                                        </p:tgtEl>
                                        <p:attrNameLst>
                                          <p:attrName>style.color</p:attrName>
                                        </p:attrNameLst>
                                      </p:cBhvr>
                                      <p:by>
                                        <p:hsl h="0" s="-70588" l="0"/>
                                      </p:by>
                                    </p:animClr>
                                    <p:animClr clrSpc="hsl" dir="cw">
                                      <p:cBhvr>
                                        <p:cTn id="7" dur="500" fill="hold"/>
                                        <p:tgtEl>
                                          <p:spTgt spid="80972"/>
                                        </p:tgtEl>
                                        <p:attrNameLst>
                                          <p:attrName>fillcolor</p:attrName>
                                        </p:attrNameLst>
                                      </p:cBhvr>
                                      <p:by>
                                        <p:hsl h="0" s="-70588" l="0"/>
                                      </p:by>
                                    </p:animClr>
                                    <p:animClr clrSpc="hsl" dir="cw">
                                      <p:cBhvr>
                                        <p:cTn id="8" dur="500" fill="hold"/>
                                        <p:tgtEl>
                                          <p:spTgt spid="80972"/>
                                        </p:tgtEl>
                                        <p:attrNameLst>
                                          <p:attrName>stroke.color</p:attrName>
                                        </p:attrNameLst>
                                      </p:cBhvr>
                                      <p:by>
                                        <p:hsl h="0" s="-70588" l="0"/>
                                      </p:by>
                                    </p:animClr>
                                    <p:set>
                                      <p:cBhvr>
                                        <p:cTn id="9" dur="500" fill="hold"/>
                                        <p:tgtEl>
                                          <p:spTgt spid="80972"/>
                                        </p:tgtEl>
                                        <p:attrNameLst>
                                          <p:attrName>fill.type</p:attrName>
                                        </p:attrNameLst>
                                      </p:cBhvr>
                                      <p:to>
                                        <p:strVal val="solid"/>
                                      </p:to>
                                    </p:set>
                                  </p:childTnLst>
                                </p:cTn>
                              </p:par>
                            </p:childTnLst>
                          </p:cTn>
                        </p:par>
                        <p:par>
                          <p:cTn id="10" fill="hold" nodeType="afterGroup">
                            <p:stCondLst>
                              <p:cond delay="500"/>
                            </p:stCondLst>
                            <p:childTnLst>
                              <p:par>
                                <p:cTn id="11" presetID="23" presetClass="emph" presetSubtype="0" fill="hold" grpId="0" nodeType="afterEffect">
                                  <p:stCondLst>
                                    <p:cond delay="0"/>
                                  </p:stCondLst>
                                  <p:childTnLst>
                                    <p:animClr clrSpc="hsl" dir="cw">
                                      <p:cBhvr override="childStyle">
                                        <p:cTn id="12" dur="500" fill="hold"/>
                                        <p:tgtEl>
                                          <p:spTgt spid="80973"/>
                                        </p:tgtEl>
                                        <p:attrNameLst>
                                          <p:attrName>style.color</p:attrName>
                                        </p:attrNameLst>
                                      </p:cBhvr>
                                      <p:by>
                                        <p:hsl h="10842353" s="0" l="0"/>
                                      </p:by>
                                    </p:animClr>
                                    <p:animClr clrSpc="hsl" dir="cw">
                                      <p:cBhvr>
                                        <p:cTn id="13" dur="500" fill="hold"/>
                                        <p:tgtEl>
                                          <p:spTgt spid="80973"/>
                                        </p:tgtEl>
                                        <p:attrNameLst>
                                          <p:attrName>fillcolor</p:attrName>
                                        </p:attrNameLst>
                                      </p:cBhvr>
                                      <p:by>
                                        <p:hsl h="10842353" s="0" l="0"/>
                                      </p:by>
                                    </p:animClr>
                                    <p:animClr clrSpc="hsl" dir="cw">
                                      <p:cBhvr>
                                        <p:cTn id="14" dur="500" fill="hold"/>
                                        <p:tgtEl>
                                          <p:spTgt spid="80973"/>
                                        </p:tgtEl>
                                        <p:attrNameLst>
                                          <p:attrName>stroke.color</p:attrName>
                                        </p:attrNameLst>
                                      </p:cBhvr>
                                      <p:by>
                                        <p:hsl h="10842353" s="0" l="0"/>
                                      </p:by>
                                    </p:animClr>
                                    <p:set>
                                      <p:cBhvr>
                                        <p:cTn id="15" dur="500" fill="hold"/>
                                        <p:tgtEl>
                                          <p:spTgt spid="8097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972" grpId="0" animBg="1" autoUpdateAnimBg="0"/>
      <p:bldP spid="80973"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pic>
        <p:nvPicPr>
          <p:cNvPr id="197634" name="Picture 5" descr="068"/>
          <p:cNvPicPr>
            <a:picLocks noGrp="1" noChangeAspect="1" noChangeArrowheads="1"/>
          </p:cNvPicPr>
          <p:nvPr>
            <p:ph sz="half" idx="1"/>
          </p:nvPr>
        </p:nvPicPr>
        <p:blipFill>
          <a:blip r:embed="rId3">
            <a:extLst>
              <a:ext uri="{28A0092B-C50C-407E-A947-70E740481C1C}">
                <a14:useLocalDpi xmlns:a14="http://schemas.microsoft.com/office/drawing/2010/main"/>
              </a:ext>
            </a:extLst>
          </a:blip>
          <a:srcRect/>
          <a:stretch>
            <a:fillRect/>
          </a:stretch>
        </p:blipFill>
        <p:spPr>
          <a:xfrm>
            <a:off x="0" y="1284288"/>
            <a:ext cx="6019800" cy="5573712"/>
          </a:xfrm>
          <a:noFill/>
        </p:spPr>
      </p:pic>
      <p:sp>
        <p:nvSpPr>
          <p:cNvPr id="197635" name="AutoShape 19" descr="Pink tissue paper"/>
          <p:cNvSpPr>
            <a:spLocks noChangeArrowheads="1"/>
          </p:cNvSpPr>
          <p:nvPr/>
        </p:nvSpPr>
        <p:spPr bwMode="auto">
          <a:xfrm>
            <a:off x="4495800" y="0"/>
            <a:ext cx="4876800" cy="2362200"/>
          </a:xfrm>
          <a:prstGeom prst="wedgeEllipseCallout">
            <a:avLst>
              <a:gd name="adj1" fmla="val -53319"/>
              <a:gd name="adj2" fmla="val 30579"/>
            </a:avLst>
          </a:prstGeom>
          <a:blipFill dpi="0" rotWithShape="1">
            <a:blip r:embed="rId4"/>
            <a:srcRect/>
            <a:tile tx="0" ty="0" sx="100000" sy="100000" flip="none" algn="tl"/>
          </a:blipFill>
          <a:ln w="12700">
            <a:solidFill>
              <a:schemeClr val="tx1"/>
            </a:solidFill>
            <a:prstDash val="lgDashDot"/>
            <a:miter lim="800000"/>
            <a:headEnd type="none" w="sm" len="sm"/>
            <a:tailEnd type="none" w="sm" len="sm"/>
          </a:ln>
        </p:spPr>
        <p:txBody>
          <a:bodyPr/>
          <a:lstStyle/>
          <a:p>
            <a:pPr algn="ctr"/>
            <a:r>
              <a:rPr lang="en-US" b="1">
                <a:solidFill>
                  <a:schemeClr val="accent2"/>
                </a:solidFill>
                <a:latin typeface="Arial" charset="0"/>
              </a:rPr>
              <a:t>... Sebagai pemimpin tentara TUHAN, Aku datang sekarang.</a:t>
            </a:r>
            <a:r>
              <a:rPr lang="en-US" altLang="ja-JP" b="1">
                <a:solidFill>
                  <a:schemeClr val="accent2"/>
                </a:solidFill>
                <a:latin typeface="Arial" charset="0"/>
              </a:rPr>
              <a:t>"</a:t>
            </a:r>
            <a:endParaRPr lang="en-US" b="1">
              <a:solidFill>
                <a:schemeClr val="accent2"/>
              </a:solidFill>
              <a:latin typeface="Arial" charset="0"/>
            </a:endParaRPr>
          </a:p>
        </p:txBody>
      </p:sp>
      <p:sp>
        <p:nvSpPr>
          <p:cNvPr id="197636" name="Text Box 21"/>
          <p:cNvSpPr txBox="1">
            <a:spLocks noChangeArrowheads="1"/>
          </p:cNvSpPr>
          <p:nvPr/>
        </p:nvSpPr>
        <p:spPr bwMode="auto">
          <a:xfrm>
            <a:off x="5473700" y="5791200"/>
            <a:ext cx="2930525" cy="892175"/>
          </a:xfrm>
          <a:prstGeom prst="rect">
            <a:avLst/>
          </a:prstGeom>
          <a:solidFill>
            <a:srgbClr val="FFFF00"/>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800">
                <a:solidFill>
                  <a:schemeClr val="tx1"/>
                </a:solidFill>
                <a:latin typeface="Comic Sans MS" charset="0"/>
                <a:ea typeface="ＭＳ Ｐゴシック" charset="0"/>
                <a:cs typeface="ＭＳ Ｐゴシック" charset="0"/>
              </a:defRPr>
            </a:lvl1pPr>
            <a:lvl2pPr marL="742950" indent="-285750" eaLnBrk="0" hangingPunct="0">
              <a:defRPr sz="2800">
                <a:solidFill>
                  <a:schemeClr val="tx1"/>
                </a:solidFill>
                <a:latin typeface="Comic Sans MS" charset="0"/>
                <a:ea typeface="ＭＳ Ｐゴシック" charset="0"/>
              </a:defRPr>
            </a:lvl2pPr>
            <a:lvl3pPr marL="1143000" indent="-228600" eaLnBrk="0" hangingPunct="0">
              <a:defRPr sz="2800">
                <a:solidFill>
                  <a:schemeClr val="tx1"/>
                </a:solidFill>
                <a:latin typeface="Comic Sans MS" charset="0"/>
                <a:ea typeface="ＭＳ Ｐゴシック" charset="0"/>
              </a:defRPr>
            </a:lvl3pPr>
            <a:lvl4pPr marL="1600200" indent="-228600" eaLnBrk="0" hangingPunct="0">
              <a:defRPr sz="2800">
                <a:solidFill>
                  <a:schemeClr val="tx1"/>
                </a:solidFill>
                <a:latin typeface="Comic Sans MS" charset="0"/>
                <a:ea typeface="ＭＳ Ｐゴシック" charset="0"/>
              </a:defRPr>
            </a:lvl4pPr>
            <a:lvl5pPr marL="2057400" indent="-228600" eaLnBrk="0" hangingPunct="0">
              <a:defRPr sz="28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8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8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8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800">
                <a:solidFill>
                  <a:schemeClr val="tx1"/>
                </a:solidFill>
                <a:latin typeface="Comic Sans MS" charset="0"/>
                <a:ea typeface="ＭＳ Ｐゴシック" charset="0"/>
              </a:defRPr>
            </a:lvl9pPr>
          </a:lstStyle>
          <a:p>
            <a:pPr algn="ctr" eaLnBrk="1" hangingPunct="1"/>
            <a:r>
              <a:rPr lang="en-US" b="1">
                <a:solidFill>
                  <a:srgbClr val="9900CC"/>
                </a:solidFill>
              </a:rPr>
              <a:t>Pertemuan Ilahi</a:t>
            </a:r>
          </a:p>
          <a:p>
            <a:pPr algn="ctr" eaLnBrk="1" hangingPunct="1"/>
            <a:r>
              <a:rPr lang="en-US" sz="2400" i="1">
                <a:solidFill>
                  <a:srgbClr val="9900CC"/>
                </a:solidFill>
              </a:rPr>
              <a:t>- Yos 5:13-15-</a:t>
            </a:r>
          </a:p>
        </p:txBody>
      </p:sp>
    </p:spTree>
  </p:cSld>
  <p:clrMapOvr>
    <a:masterClrMapping/>
  </p:clrMapOvr>
  <p:transition xmlns:p14="http://schemas.microsoft.com/office/powerpoint/2010/mai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8657" name="Picture 2" descr="Map - Over the Jordo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5562600"/>
            <a:ext cx="9434513" cy="1257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8658" name="Text Box 3"/>
          <p:cNvSpPr txBox="1">
            <a:spLocks noChangeArrowheads="1"/>
          </p:cNvSpPr>
          <p:nvPr/>
        </p:nvSpPr>
        <p:spPr bwMode="auto">
          <a:xfrm>
            <a:off x="0" y="457200"/>
            <a:ext cx="38862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Comic Sans MS" charset="0"/>
                <a:ea typeface="ＭＳ Ｐゴシック" charset="0"/>
                <a:cs typeface="ＭＳ Ｐゴシック" charset="0"/>
              </a:defRPr>
            </a:lvl1pPr>
            <a:lvl2pPr marL="742950" indent="-285750" eaLnBrk="0" hangingPunct="0">
              <a:defRPr sz="2800">
                <a:solidFill>
                  <a:schemeClr val="tx1"/>
                </a:solidFill>
                <a:latin typeface="Comic Sans MS" charset="0"/>
                <a:ea typeface="ＭＳ Ｐゴシック" charset="0"/>
              </a:defRPr>
            </a:lvl2pPr>
            <a:lvl3pPr marL="1143000" indent="-228600" eaLnBrk="0" hangingPunct="0">
              <a:defRPr sz="2800">
                <a:solidFill>
                  <a:schemeClr val="tx1"/>
                </a:solidFill>
                <a:latin typeface="Comic Sans MS" charset="0"/>
                <a:ea typeface="ＭＳ Ｐゴシック" charset="0"/>
              </a:defRPr>
            </a:lvl3pPr>
            <a:lvl4pPr marL="1600200" indent="-228600" eaLnBrk="0" hangingPunct="0">
              <a:defRPr sz="2800">
                <a:solidFill>
                  <a:schemeClr val="tx1"/>
                </a:solidFill>
                <a:latin typeface="Comic Sans MS" charset="0"/>
                <a:ea typeface="ＭＳ Ｐゴシック" charset="0"/>
              </a:defRPr>
            </a:lvl4pPr>
            <a:lvl5pPr marL="2057400" indent="-228600" eaLnBrk="0" hangingPunct="0">
              <a:defRPr sz="28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8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8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8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800">
                <a:solidFill>
                  <a:schemeClr val="tx1"/>
                </a:solidFill>
                <a:latin typeface="Comic Sans MS" charset="0"/>
                <a:ea typeface="ＭＳ Ｐゴシック" charset="0"/>
              </a:defRPr>
            </a:lvl9pPr>
          </a:lstStyle>
          <a:p>
            <a:pPr eaLnBrk="1" hangingPunct="1"/>
            <a:r>
              <a:rPr lang="en-US" sz="2400">
                <a:latin typeface="Tahoma" charset="0"/>
              </a:rPr>
              <a:t>Memasuki Tanah Perjanjian</a:t>
            </a:r>
            <a:endParaRPr lang="en-AU" sz="2400">
              <a:latin typeface="Tahoma" charset="0"/>
            </a:endParaRPr>
          </a:p>
        </p:txBody>
      </p:sp>
    </p:spTree>
  </p:cSld>
  <p:clrMapOvr>
    <a:masterClrMapping/>
  </p:clrMapOvr>
  <p:transition xmlns:p14="http://schemas.microsoft.com/office/powerpoint/2010/mai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5" name="Rectangle 10"/>
          <p:cNvSpPr>
            <a:spLocks noGrp="1" noChangeArrowheads="1"/>
          </p:cNvSpPr>
          <p:nvPr>
            <p:ph type="title" sz="quarter"/>
          </p:nvPr>
        </p:nvSpPr>
        <p:spPr>
          <a:xfrm>
            <a:off x="1676400" y="0"/>
            <a:ext cx="5257800" cy="1905000"/>
          </a:xfrm>
          <a:solidFill>
            <a:schemeClr val="tx1"/>
          </a:solidFill>
        </p:spPr>
        <p:txBody>
          <a:bodyPr/>
          <a:lstStyle/>
          <a:p>
            <a:pPr eaLnBrk="1" hangingPunct="1"/>
            <a:r>
              <a:rPr lang="en-US">
                <a:solidFill>
                  <a:srgbClr val="00FF00"/>
                </a:solidFill>
                <a:latin typeface="Times New Roman" charset="0"/>
                <a:ea typeface="ＭＳ Ｐゴシック" charset="0"/>
                <a:cs typeface="ＭＳ Ｐゴシック" charset="0"/>
              </a:rPr>
              <a:t>Penemuan Arkeologi</a:t>
            </a:r>
          </a:p>
        </p:txBody>
      </p:sp>
      <p:sp>
        <p:nvSpPr>
          <p:cNvPr id="200706" name="Picture 12" descr="jericho 3"/>
          <p:cNvSpPr>
            <a:spLocks noGrp="1" noChangeAspect="1" noChangeArrowheads="1"/>
          </p:cNvSpPr>
          <p:nvPr>
            <p:ph sz="quarter" idx="4"/>
          </p:nvPr>
        </p:nvSpPr>
        <p:spPr>
          <a:xfrm>
            <a:off x="0" y="0"/>
            <a:ext cx="1719263" cy="1912938"/>
          </a:xfrm>
        </p:spPr>
        <p:txBody>
          <a:bodyPr/>
          <a:lstStyle/>
          <a:p>
            <a:endParaRPr lang="en-US">
              <a:latin typeface="Times New Roman" charset="0"/>
              <a:ea typeface="ＭＳ Ｐゴシック" charset="0"/>
              <a:cs typeface="ＭＳ Ｐゴシック" charset="0"/>
            </a:endParaRPr>
          </a:p>
        </p:txBody>
      </p:sp>
      <p:graphicFrame>
        <p:nvGraphicFramePr>
          <p:cNvPr id="134254" name="Group 110"/>
          <p:cNvGraphicFramePr>
            <a:graphicFrameLocks noGrp="1"/>
          </p:cNvGraphicFramePr>
          <p:nvPr>
            <p:extLst>
              <p:ext uri="{D42A27DB-BD31-4B8C-83A1-F6EECF244321}">
                <p14:modId xmlns:p14="http://schemas.microsoft.com/office/powerpoint/2010/main" val="802204450"/>
              </p:ext>
            </p:extLst>
          </p:nvPr>
        </p:nvGraphicFramePr>
        <p:xfrm>
          <a:off x="0" y="1905000"/>
          <a:ext cx="7467600" cy="5253044"/>
        </p:xfrm>
        <a:graphic>
          <a:graphicData uri="http://schemas.openxmlformats.org/drawingml/2006/table">
            <a:tbl>
              <a:tblPr/>
              <a:tblGrid>
                <a:gridCol w="992188">
                  <a:extLst>
                    <a:ext uri="{9D8B030D-6E8A-4147-A177-3AD203B41FA5}">
                      <a16:colId xmlns:a16="http://schemas.microsoft.com/office/drawing/2014/main" xmlns="" val="20000"/>
                    </a:ext>
                  </a:extLst>
                </a:gridCol>
                <a:gridCol w="1808162">
                  <a:extLst>
                    <a:ext uri="{9D8B030D-6E8A-4147-A177-3AD203B41FA5}">
                      <a16:colId xmlns:a16="http://schemas.microsoft.com/office/drawing/2014/main" xmlns="" val="20001"/>
                    </a:ext>
                  </a:extLst>
                </a:gridCol>
                <a:gridCol w="4667250">
                  <a:extLst>
                    <a:ext uri="{9D8B030D-6E8A-4147-A177-3AD203B41FA5}">
                      <a16:colId xmlns:a16="http://schemas.microsoft.com/office/drawing/2014/main" xmlns="" val="20002"/>
                    </a:ext>
                  </a:extLst>
                </a:gridCol>
              </a:tblGrid>
              <a:tr h="1359384">
                <a:tc>
                  <a:txBody>
                    <a:bodyPr/>
                    <a:lstStyle/>
                    <a:p>
                      <a:pPr marL="0" marR="0" lvl="0" indent="0" algn="l" defTabSz="914400" rtl="0" eaLnBrk="1" fontAlgn="base" latinLnBrk="0" hangingPunct="1">
                        <a:lnSpc>
                          <a:spcPct val="80000"/>
                        </a:lnSpc>
                        <a:spcBef>
                          <a:spcPct val="0"/>
                        </a:spcBef>
                        <a:spcAft>
                          <a:spcPct val="0"/>
                        </a:spcAft>
                        <a:buClrTx/>
                        <a:buSzTx/>
                        <a:buFontTx/>
                        <a:buNone/>
                        <a:tabLst/>
                      </a:pPr>
                      <a:endParaRPr kumimoji="0" lang="en-US" sz="2600" b="0" i="0" u="none" strike="noStrike" cap="none" normalizeH="0" baseline="0" dirty="0">
                        <a:ln>
                          <a:noFill/>
                        </a:ln>
                        <a:solidFill>
                          <a:schemeClr val="tx1"/>
                        </a:solidFill>
                        <a:effectLst/>
                        <a:latin typeface="Arial Narrow" charset="0"/>
                        <a:ea typeface="ＭＳ Ｐゴシック" charset="0"/>
                        <a:cs typeface="ＭＳ Ｐゴシック" charset="0"/>
                      </a:endParaRPr>
                    </a:p>
                    <a:p>
                      <a:pPr marL="0" marR="0" lvl="0" indent="0" algn="l" defTabSz="914400" rtl="0" eaLnBrk="1" fontAlgn="base" latinLnBrk="0" hangingPunct="1">
                        <a:lnSpc>
                          <a:spcPct val="80000"/>
                        </a:lnSpc>
                        <a:spcBef>
                          <a:spcPct val="0"/>
                        </a:spcBef>
                        <a:spcAft>
                          <a:spcPct val="0"/>
                        </a:spcAft>
                        <a:buClrTx/>
                        <a:buSzTx/>
                        <a:buFontTx/>
                        <a:buNone/>
                        <a:tabLst/>
                      </a:pPr>
                      <a:r>
                        <a:rPr kumimoji="0" lang="en-US" sz="2600" b="0" i="0" u="none" strike="noStrike" cap="none" normalizeH="0" baseline="0" dirty="0">
                          <a:ln>
                            <a:noFill/>
                          </a:ln>
                          <a:solidFill>
                            <a:schemeClr val="tx1"/>
                          </a:solidFill>
                          <a:effectLst/>
                          <a:latin typeface="Arial Narrow" charset="0"/>
                          <a:ea typeface="ＭＳ Ｐゴシック" charset="0"/>
                          <a:cs typeface="ＭＳ Ｐゴシック" charset="0"/>
                        </a:rPr>
                        <a:t>1907  </a:t>
                      </a:r>
                    </a:p>
                    <a:p>
                      <a:pPr marL="0" marR="0" lvl="0" indent="0" algn="l" defTabSz="914400" rtl="0" eaLnBrk="1" fontAlgn="base" latinLnBrk="0" hangingPunct="1">
                        <a:lnSpc>
                          <a:spcPct val="80000"/>
                        </a:lnSpc>
                        <a:spcBef>
                          <a:spcPct val="0"/>
                        </a:spcBef>
                        <a:spcAft>
                          <a:spcPct val="0"/>
                        </a:spcAft>
                        <a:buClrTx/>
                        <a:buSzTx/>
                        <a:buFontTx/>
                        <a:buNone/>
                        <a:tabLst/>
                      </a:pPr>
                      <a:r>
                        <a:rPr kumimoji="0" lang="en-US" sz="2400" b="0" i="0" u="none" strike="noStrike" cap="none" normalizeH="0" baseline="0" dirty="0" err="1">
                          <a:ln>
                            <a:noFill/>
                          </a:ln>
                          <a:solidFill>
                            <a:schemeClr val="tx1"/>
                          </a:solidFill>
                          <a:effectLst/>
                          <a:latin typeface="Arial Narrow" charset="0"/>
                          <a:ea typeface="ＭＳ Ｐゴシック" charset="0"/>
                          <a:cs typeface="ＭＳ Ｐゴシック" charset="0"/>
                        </a:rPr>
                        <a:t>sampai</a:t>
                      </a:r>
                      <a:endParaRPr kumimoji="0" lang="en-US" sz="2600" b="0" i="0" u="none" strike="noStrike" cap="none" normalizeH="0" baseline="0" dirty="0">
                        <a:ln>
                          <a:noFill/>
                        </a:ln>
                        <a:solidFill>
                          <a:schemeClr val="tx1"/>
                        </a:solidFill>
                        <a:effectLst/>
                        <a:latin typeface="Arial Narrow" charset="0"/>
                        <a:ea typeface="ＭＳ Ｐゴシック" charset="0"/>
                        <a:cs typeface="ＭＳ Ｐゴシック" charset="0"/>
                      </a:endParaRPr>
                    </a:p>
                    <a:p>
                      <a:pPr marL="0" marR="0" lvl="0" indent="0" algn="l" defTabSz="914400" rtl="0" eaLnBrk="1" fontAlgn="base" latinLnBrk="0" hangingPunct="1">
                        <a:lnSpc>
                          <a:spcPct val="80000"/>
                        </a:lnSpc>
                        <a:spcBef>
                          <a:spcPct val="0"/>
                        </a:spcBef>
                        <a:spcAft>
                          <a:spcPct val="0"/>
                        </a:spcAft>
                        <a:buClrTx/>
                        <a:buSzTx/>
                        <a:buFontTx/>
                        <a:buNone/>
                        <a:tabLst/>
                      </a:pPr>
                      <a:r>
                        <a:rPr kumimoji="0" lang="en-US" sz="2600" b="0" i="0" u="none" strike="noStrike" cap="none" normalizeH="0" baseline="0" dirty="0">
                          <a:ln>
                            <a:noFill/>
                          </a:ln>
                          <a:solidFill>
                            <a:schemeClr val="tx1"/>
                          </a:solidFill>
                          <a:effectLst/>
                          <a:latin typeface="Arial Narrow" charset="0"/>
                          <a:ea typeface="ＭＳ Ｐゴシック" charset="0"/>
                          <a:cs typeface="ＭＳ Ｐゴシック" charset="0"/>
                        </a:rPr>
                        <a:t>1909 </a:t>
                      </a:r>
                    </a:p>
                  </a:txBody>
                  <a:tcPr marT="45709" marB="45709"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80000"/>
                        </a:lnSpc>
                        <a:spcBef>
                          <a:spcPct val="0"/>
                        </a:spcBef>
                        <a:spcAft>
                          <a:spcPct val="0"/>
                        </a:spcAft>
                        <a:buClrTx/>
                        <a:buSzTx/>
                        <a:buFontTx/>
                        <a:buNone/>
                        <a:tabLst/>
                      </a:pPr>
                      <a:endParaRPr kumimoji="0" lang="en-US" sz="2600" b="0" i="0" u="none" strike="noStrike" cap="none" normalizeH="0" baseline="0" dirty="0">
                        <a:ln>
                          <a:noFill/>
                        </a:ln>
                        <a:solidFill>
                          <a:schemeClr val="tx1"/>
                        </a:solidFill>
                        <a:effectLst/>
                        <a:latin typeface="Arial Narrow" charset="0"/>
                        <a:ea typeface="ＭＳ Ｐゴシック" charset="0"/>
                        <a:cs typeface="ＭＳ Ｐゴシック" charset="0"/>
                      </a:endParaRPr>
                    </a:p>
                    <a:p>
                      <a:pPr marL="0" marR="0" lvl="0" indent="0" algn="ctr" defTabSz="914400" rtl="0" eaLnBrk="1" fontAlgn="base" latinLnBrk="0" hangingPunct="1">
                        <a:lnSpc>
                          <a:spcPct val="80000"/>
                        </a:lnSpc>
                        <a:spcBef>
                          <a:spcPct val="0"/>
                        </a:spcBef>
                        <a:spcAft>
                          <a:spcPct val="0"/>
                        </a:spcAft>
                        <a:buClrTx/>
                        <a:buSzTx/>
                        <a:buFontTx/>
                        <a:buNone/>
                        <a:tabLst/>
                      </a:pPr>
                      <a:r>
                        <a:rPr kumimoji="0" lang="en-US" sz="2600" b="0" i="0" u="none" strike="noStrike" cap="none" normalizeH="0" baseline="0" dirty="0" err="1">
                          <a:ln>
                            <a:noFill/>
                          </a:ln>
                          <a:solidFill>
                            <a:schemeClr val="tx1"/>
                          </a:solidFill>
                          <a:effectLst/>
                          <a:latin typeface="Arial Narrow" charset="0"/>
                          <a:ea typeface="ＭＳ Ｐゴシック" charset="0"/>
                          <a:cs typeface="ＭＳ Ｐゴシック" charset="0"/>
                        </a:rPr>
                        <a:t>Penggalian</a:t>
                      </a:r>
                      <a:r>
                        <a:rPr kumimoji="0" lang="en-US" sz="2600" b="0" i="0" u="none" strike="noStrike" cap="none" normalizeH="0" baseline="0" dirty="0">
                          <a:ln>
                            <a:noFill/>
                          </a:ln>
                          <a:solidFill>
                            <a:schemeClr val="tx1"/>
                          </a:solidFill>
                          <a:effectLst/>
                          <a:latin typeface="Arial Narrow" charset="0"/>
                          <a:ea typeface="ＭＳ Ｐゴシック" charset="0"/>
                          <a:cs typeface="ＭＳ Ｐゴシック" charset="0"/>
                        </a:rPr>
                        <a:t> German</a:t>
                      </a:r>
                    </a:p>
                  </a:txBody>
                  <a:tcPr marT="45709" marB="45709"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8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Arial Narrow" charset="0"/>
                          <a:ea typeface="ＭＳ Ｐゴシック" charset="0"/>
                          <a:cs typeface="ＭＳ Ｐゴシック" charset="0"/>
                        </a:rPr>
                        <a:t>Bentangan pendek </a:t>
                      </a:r>
                      <a:r>
                        <a:rPr kumimoji="0" lang="en-US" sz="2400" b="0" i="0" u="none" strike="noStrike" cap="none" normalizeH="0" baseline="0" dirty="0" err="1">
                          <a:ln>
                            <a:noFill/>
                          </a:ln>
                          <a:solidFill>
                            <a:schemeClr val="tx1"/>
                          </a:solidFill>
                          <a:effectLst/>
                          <a:latin typeface="Arial Narrow" charset="0"/>
                          <a:ea typeface="ＭＳ Ｐゴシック" charset="0"/>
                          <a:cs typeface="ＭＳ Ｐゴシック" charset="0"/>
                        </a:rPr>
                        <a:t>dari</a:t>
                      </a:r>
                      <a:r>
                        <a:rPr kumimoji="0" lang="en-US" sz="2400" b="0" i="0" u="none" strike="noStrike" cap="none" normalizeH="0" baseline="0" dirty="0">
                          <a:ln>
                            <a:noFill/>
                          </a:ln>
                          <a:solidFill>
                            <a:schemeClr val="tx1"/>
                          </a:solidFill>
                          <a:effectLst/>
                          <a:latin typeface="Arial Narrow" charset="0"/>
                          <a:ea typeface="ＭＳ Ｐゴシック" charset="0"/>
                          <a:cs typeface="ＭＳ Ｐゴシック" charset="0"/>
                        </a:rPr>
                        <a:t> </a:t>
                      </a:r>
                      <a:r>
                        <a:rPr kumimoji="0" lang="en-US" sz="2400" b="0" i="0" u="none" strike="noStrike" cap="none" normalizeH="0" baseline="0" dirty="0" err="1">
                          <a:ln>
                            <a:noFill/>
                          </a:ln>
                          <a:solidFill>
                            <a:schemeClr val="tx1"/>
                          </a:solidFill>
                          <a:effectLst/>
                          <a:latin typeface="Arial Narrow" charset="0"/>
                          <a:ea typeface="ＭＳ Ｐゴシック" charset="0"/>
                          <a:cs typeface="ＭＳ Ｐゴシック" charset="0"/>
                        </a:rPr>
                        <a:t>tembok</a:t>
                      </a:r>
                      <a:r>
                        <a:rPr kumimoji="0" lang="en-US" sz="2400" b="0" i="0" u="none" strike="noStrike" cap="none" normalizeH="0" baseline="0" dirty="0">
                          <a:ln>
                            <a:noFill/>
                          </a:ln>
                          <a:solidFill>
                            <a:schemeClr val="tx1"/>
                          </a:solidFill>
                          <a:effectLst/>
                          <a:latin typeface="Arial Narrow" charset="0"/>
                          <a:ea typeface="ＭＳ Ｐゴシック" charset="0"/>
                          <a:cs typeface="ＭＳ Ｐゴシック" charset="0"/>
                        </a:rPr>
                        <a:t> </a:t>
                      </a:r>
                      <a:r>
                        <a:rPr kumimoji="0" lang="en-US" sz="2400" b="0" i="0" u="none" strike="noStrike" cap="none" normalizeH="0" baseline="0" dirty="0" err="1">
                          <a:ln>
                            <a:noFill/>
                          </a:ln>
                          <a:solidFill>
                            <a:schemeClr val="tx1"/>
                          </a:solidFill>
                          <a:effectLst/>
                          <a:latin typeface="Arial Narrow" charset="0"/>
                          <a:ea typeface="ＭＳ Ｐゴシック" charset="0"/>
                          <a:cs typeface="ＭＳ Ｐゴシック" charset="0"/>
                        </a:rPr>
                        <a:t>kota</a:t>
                      </a:r>
                      <a:r>
                        <a:rPr kumimoji="0" lang="en-US" sz="2400" b="0" i="0" u="none" strike="noStrike" cap="none" normalizeH="0" baseline="0" dirty="0">
                          <a:ln>
                            <a:noFill/>
                          </a:ln>
                          <a:solidFill>
                            <a:schemeClr val="tx1"/>
                          </a:solidFill>
                          <a:effectLst/>
                          <a:latin typeface="Arial Narrow" charset="0"/>
                          <a:ea typeface="ＭＳ Ｐゴシック" charset="0"/>
                          <a:cs typeface="ＭＳ Ｐゴシック" charset="0"/>
                        </a:rPr>
                        <a:t> yang </a:t>
                      </a:r>
                      <a:r>
                        <a:rPr kumimoji="0" lang="en-US" sz="2400" b="0" i="0" u="none" strike="noStrike" cap="none" normalizeH="0" baseline="0" dirty="0" err="1">
                          <a:ln>
                            <a:noFill/>
                          </a:ln>
                          <a:solidFill>
                            <a:schemeClr val="tx1"/>
                          </a:solidFill>
                          <a:effectLst/>
                          <a:latin typeface="Arial Narrow" charset="0"/>
                          <a:ea typeface="ＭＳ Ｐゴシック" charset="0"/>
                          <a:cs typeface="ＭＳ Ｐゴシック" charset="0"/>
                        </a:rPr>
                        <a:t>lebih</a:t>
                      </a:r>
                      <a:r>
                        <a:rPr kumimoji="0" lang="en-US" sz="2400" b="0" i="0" u="none" strike="noStrike" cap="none" normalizeH="0" baseline="0" dirty="0">
                          <a:ln>
                            <a:noFill/>
                          </a:ln>
                          <a:solidFill>
                            <a:schemeClr val="tx1"/>
                          </a:solidFill>
                          <a:effectLst/>
                          <a:latin typeface="Arial Narrow" charset="0"/>
                          <a:ea typeface="ＭＳ Ｐゴシック" charset="0"/>
                          <a:cs typeface="ＭＳ Ｐゴシック" charset="0"/>
                        </a:rPr>
                        <a:t> </a:t>
                      </a:r>
                      <a:r>
                        <a:rPr kumimoji="0" lang="en-US" sz="2400" b="0" i="0" u="none" strike="noStrike" cap="none" normalizeH="0" baseline="0" dirty="0" err="1">
                          <a:ln>
                            <a:noFill/>
                          </a:ln>
                          <a:solidFill>
                            <a:schemeClr val="tx1"/>
                          </a:solidFill>
                          <a:effectLst/>
                          <a:latin typeface="Arial Narrow" charset="0"/>
                          <a:ea typeface="ＭＳ Ｐゴシック" charset="0"/>
                          <a:cs typeface="ＭＳ Ｐゴシック" charset="0"/>
                        </a:rPr>
                        <a:t>rendah</a:t>
                      </a:r>
                      <a:r>
                        <a:rPr kumimoji="0" lang="en-US" sz="2400" b="0" i="0" u="none" strike="noStrike" cap="none" normalizeH="0" baseline="0" dirty="0">
                          <a:ln>
                            <a:noFill/>
                          </a:ln>
                          <a:solidFill>
                            <a:schemeClr val="tx1"/>
                          </a:solidFill>
                          <a:effectLst/>
                          <a:latin typeface="Arial Narrow" charset="0"/>
                          <a:ea typeface="ＭＳ Ｐゴシック" charset="0"/>
                          <a:cs typeface="ＭＳ Ｐゴシック" charset="0"/>
                        </a:rPr>
                        <a:t>. Yang </a:t>
                      </a:r>
                      <a:r>
                        <a:rPr kumimoji="0" lang="en-US" sz="2400" b="0" i="0" u="none" strike="noStrike" cap="none" normalizeH="0" baseline="0" dirty="0" err="1">
                          <a:ln>
                            <a:noFill/>
                          </a:ln>
                          <a:solidFill>
                            <a:schemeClr val="tx1"/>
                          </a:solidFill>
                          <a:effectLst/>
                          <a:latin typeface="Arial Narrow" charset="0"/>
                          <a:ea typeface="ＭＳ Ｐゴシック" charset="0"/>
                          <a:cs typeface="ＭＳ Ｐゴシック" charset="0"/>
                        </a:rPr>
                        <a:t>tidak</a:t>
                      </a:r>
                      <a:r>
                        <a:rPr kumimoji="0" lang="en-US" sz="2400" b="0" i="0" u="none" strike="noStrike" cap="none" normalizeH="0" baseline="0" dirty="0">
                          <a:ln>
                            <a:noFill/>
                          </a:ln>
                          <a:solidFill>
                            <a:schemeClr val="tx1"/>
                          </a:solidFill>
                          <a:effectLst/>
                          <a:latin typeface="Arial Narrow" charset="0"/>
                          <a:ea typeface="ＭＳ Ｐゴシック" charset="0"/>
                          <a:cs typeface="ＭＳ Ｐゴシック" charset="0"/>
                        </a:rPr>
                        <a:t> </a:t>
                      </a:r>
                      <a:r>
                        <a:rPr kumimoji="0" lang="en-US" sz="2400" b="0" i="0" u="none" strike="noStrike" cap="none" normalizeH="0" baseline="0" dirty="0" err="1">
                          <a:ln>
                            <a:noFill/>
                          </a:ln>
                          <a:solidFill>
                            <a:schemeClr val="tx1"/>
                          </a:solidFill>
                          <a:effectLst/>
                          <a:latin typeface="Arial Narrow" charset="0"/>
                          <a:ea typeface="ＭＳ Ｐゴシック" charset="0"/>
                          <a:cs typeface="ＭＳ Ｐゴシック" charset="0"/>
                        </a:rPr>
                        <a:t>jatuh</a:t>
                      </a:r>
                      <a:r>
                        <a:rPr kumimoji="0" lang="en-US" sz="2400" b="0" i="0" u="none" strike="noStrike" cap="none" normalizeH="0" baseline="0" dirty="0">
                          <a:ln>
                            <a:noFill/>
                          </a:ln>
                          <a:solidFill>
                            <a:schemeClr val="tx1"/>
                          </a:solidFill>
                          <a:effectLst/>
                          <a:latin typeface="Arial Narrow" charset="0"/>
                          <a:ea typeface="ＭＳ Ｐゴシック" charset="0"/>
                          <a:cs typeface="ＭＳ Ｐゴシック" charset="0"/>
                        </a:rPr>
                        <a:t> </a:t>
                      </a:r>
                      <a:r>
                        <a:rPr kumimoji="0" lang="en-US" sz="2400" b="0" i="0" u="none" strike="noStrike" cap="none" normalizeH="0" baseline="0" dirty="0" err="1">
                          <a:ln>
                            <a:noFill/>
                          </a:ln>
                          <a:solidFill>
                            <a:schemeClr val="tx1"/>
                          </a:solidFill>
                          <a:effectLst/>
                          <a:latin typeface="Arial Narrow" charset="0"/>
                          <a:ea typeface="ＭＳ Ｐゴシック" charset="0"/>
                          <a:cs typeface="ＭＳ Ｐゴシック" charset="0"/>
                        </a:rPr>
                        <a:t>adalah</a:t>
                      </a:r>
                      <a:r>
                        <a:rPr kumimoji="0" lang="en-US" sz="2400" b="0" i="0" u="none" strike="noStrike" cap="none" normalizeH="0" baseline="0" dirty="0">
                          <a:ln>
                            <a:noFill/>
                          </a:ln>
                          <a:solidFill>
                            <a:schemeClr val="tx1"/>
                          </a:solidFill>
                          <a:effectLst/>
                          <a:latin typeface="Arial Narrow" charset="0"/>
                          <a:ea typeface="ＭＳ Ｐゴシック" charset="0"/>
                          <a:cs typeface="ＭＳ Ｐゴシック" charset="0"/>
                        </a:rPr>
                        <a:t> </a:t>
                      </a:r>
                      <a:r>
                        <a:rPr kumimoji="0" lang="en-US" sz="2400" b="0" i="1" u="none" strike="noStrike" cap="none" normalizeH="0" baseline="0" dirty="0" err="1">
                          <a:ln>
                            <a:noFill/>
                          </a:ln>
                          <a:solidFill>
                            <a:schemeClr val="tx1"/>
                          </a:solidFill>
                          <a:effectLst/>
                          <a:latin typeface="Arial Narrow" charset="0"/>
                          <a:ea typeface="ＭＳ Ｐゴシック" charset="0"/>
                          <a:cs typeface="ＭＳ Ｐゴシック" charset="0"/>
                        </a:rPr>
                        <a:t>gundukan</a:t>
                      </a:r>
                      <a:r>
                        <a:rPr kumimoji="0" lang="en-US" sz="2400" b="0" i="1" u="none" strike="noStrike" cap="none" normalizeH="0" baseline="0" dirty="0">
                          <a:ln>
                            <a:noFill/>
                          </a:ln>
                          <a:solidFill>
                            <a:schemeClr val="tx1"/>
                          </a:solidFill>
                          <a:effectLst/>
                          <a:latin typeface="Arial Narrow" charset="0"/>
                          <a:ea typeface="ＭＳ Ｐゴシック" charset="0"/>
                          <a:cs typeface="ＭＳ Ｐゴシック" charset="0"/>
                        </a:rPr>
                        <a:t> yang </a:t>
                      </a:r>
                      <a:r>
                        <a:rPr kumimoji="0" lang="en-US" sz="2400" b="0" i="1" u="none" strike="noStrike" cap="none" normalizeH="0" baseline="0" dirty="0" err="1">
                          <a:ln>
                            <a:noFill/>
                          </a:ln>
                          <a:solidFill>
                            <a:schemeClr val="tx1"/>
                          </a:solidFill>
                          <a:effectLst/>
                          <a:latin typeface="Arial Narrow" charset="0"/>
                          <a:ea typeface="ＭＳ Ｐゴシック" charset="0"/>
                          <a:cs typeface="ＭＳ Ｐゴシック" charset="0"/>
                        </a:rPr>
                        <a:t>menumpuk</a:t>
                      </a:r>
                      <a:r>
                        <a:rPr kumimoji="0" lang="en-US" sz="2400" b="0" i="1" u="none" strike="noStrike" cap="none" normalizeH="0" baseline="0" dirty="0">
                          <a:ln>
                            <a:noFill/>
                          </a:ln>
                          <a:solidFill>
                            <a:schemeClr val="tx1"/>
                          </a:solidFill>
                          <a:effectLst/>
                          <a:latin typeface="Arial Narrow" charset="0"/>
                          <a:ea typeface="ＭＳ Ｐゴシック" charset="0"/>
                          <a:cs typeface="ＭＳ Ｐゴシック" charset="0"/>
                        </a:rPr>
                        <a:t> di </a:t>
                      </a:r>
                      <a:r>
                        <a:rPr kumimoji="0" lang="en-US" sz="2400" b="0" i="1" u="none" strike="noStrike" cap="none" normalizeH="0" baseline="0" dirty="0" err="1">
                          <a:ln>
                            <a:noFill/>
                          </a:ln>
                          <a:solidFill>
                            <a:schemeClr val="tx1"/>
                          </a:solidFill>
                          <a:effectLst/>
                          <a:latin typeface="Arial Narrow" charset="0"/>
                          <a:ea typeface="ＭＳ Ｐゴシック" charset="0"/>
                          <a:cs typeface="ＭＳ Ｐゴシック" charset="0"/>
                        </a:rPr>
                        <a:t>sekitar</a:t>
                      </a:r>
                      <a:r>
                        <a:rPr kumimoji="0" lang="en-US" sz="2400" b="0" i="1" u="none" strike="noStrike" cap="none" normalizeH="0" baseline="0" dirty="0">
                          <a:ln>
                            <a:noFill/>
                          </a:ln>
                          <a:solidFill>
                            <a:schemeClr val="tx1"/>
                          </a:solidFill>
                          <a:effectLst/>
                          <a:latin typeface="Arial Narrow" charset="0"/>
                          <a:ea typeface="ＭＳ Ｐゴシック" charset="0"/>
                          <a:cs typeface="ＭＳ Ｐゴシック" charset="0"/>
                        </a:rPr>
                        <a:t> </a:t>
                      </a:r>
                      <a:r>
                        <a:rPr kumimoji="0" lang="en-US" sz="2400" b="0" i="1" u="none" strike="noStrike" cap="none" normalizeH="0" baseline="0" dirty="0" err="1">
                          <a:ln>
                            <a:noFill/>
                          </a:ln>
                          <a:solidFill>
                            <a:schemeClr val="tx1"/>
                          </a:solidFill>
                          <a:effectLst/>
                          <a:latin typeface="Arial Narrow" charset="0"/>
                          <a:ea typeface="ＭＳ Ｐゴシック" charset="0"/>
                          <a:cs typeface="ＭＳ Ｐゴシック" charset="0"/>
                        </a:rPr>
                        <a:t>Yerikho</a:t>
                      </a:r>
                      <a:r>
                        <a:rPr kumimoji="0" lang="en-US" sz="2400" b="0" i="1" u="none" strike="noStrike" cap="none" normalizeH="0" baseline="0" dirty="0">
                          <a:ln>
                            <a:noFill/>
                          </a:ln>
                          <a:solidFill>
                            <a:schemeClr val="tx1"/>
                          </a:solidFill>
                          <a:effectLst/>
                          <a:latin typeface="Arial Narrow" charset="0"/>
                          <a:ea typeface="ＭＳ Ｐゴシック" charset="0"/>
                          <a:cs typeface="ＭＳ Ｐゴシック" charset="0"/>
                        </a:rPr>
                        <a:t> </a:t>
                      </a:r>
                      <a:r>
                        <a:rPr kumimoji="0" lang="en-US" sz="2400" b="0" i="1" u="none" strike="noStrike" cap="none" normalizeH="0" baseline="0" dirty="0" err="1">
                          <a:ln>
                            <a:noFill/>
                          </a:ln>
                          <a:solidFill>
                            <a:schemeClr val="tx1"/>
                          </a:solidFill>
                          <a:effectLst/>
                          <a:latin typeface="Arial Narrow" charset="0"/>
                          <a:ea typeface="ＭＳ Ｐゴシック" charset="0"/>
                          <a:cs typeface="ＭＳ Ｐゴシック" charset="0"/>
                        </a:rPr>
                        <a:t>untuk</a:t>
                      </a:r>
                      <a:r>
                        <a:rPr kumimoji="0" lang="en-US" sz="2400" b="0" i="1" u="none" strike="noStrike" cap="none" normalizeH="0" baseline="0" dirty="0">
                          <a:ln>
                            <a:noFill/>
                          </a:ln>
                          <a:solidFill>
                            <a:schemeClr val="tx1"/>
                          </a:solidFill>
                          <a:effectLst/>
                          <a:latin typeface="Arial Narrow" charset="0"/>
                          <a:ea typeface="ＭＳ Ｐゴシック" charset="0"/>
                          <a:cs typeface="ＭＳ Ｐゴシック" charset="0"/>
                        </a:rPr>
                        <a:t> </a:t>
                      </a:r>
                      <a:r>
                        <a:rPr kumimoji="0" lang="en-US" sz="2400" b="0" i="1" u="none" strike="noStrike" cap="none" normalizeH="0" baseline="0" dirty="0" err="1">
                          <a:ln>
                            <a:noFill/>
                          </a:ln>
                          <a:solidFill>
                            <a:schemeClr val="tx1"/>
                          </a:solidFill>
                          <a:effectLst/>
                          <a:latin typeface="Arial Narrow" charset="0"/>
                          <a:ea typeface="ＭＳ Ｐゴシック" charset="0"/>
                          <a:cs typeface="ＭＳ Ｐゴシック" charset="0"/>
                        </a:rPr>
                        <a:t>perlindungan</a:t>
                      </a:r>
                      <a:r>
                        <a:rPr kumimoji="0" lang="en-US" sz="2400" b="0" i="1" u="none" strike="noStrike" cap="none" normalizeH="0" baseline="0" dirty="0">
                          <a:ln>
                            <a:noFill/>
                          </a:ln>
                          <a:solidFill>
                            <a:schemeClr val="tx1"/>
                          </a:solidFill>
                          <a:effectLst/>
                          <a:latin typeface="Arial Narrow" charset="0"/>
                          <a:ea typeface="ＭＳ Ｐゴシック" charset="0"/>
                          <a:cs typeface="ＭＳ Ｐゴシック" charset="0"/>
                        </a:rPr>
                        <a:t>.</a:t>
                      </a:r>
                    </a:p>
                  </a:txBody>
                  <a:tcPr marT="45709" marB="45709"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xmlns="" val="10000"/>
                  </a:ext>
                </a:extLst>
              </a:tr>
              <a:tr h="1890750">
                <a:tc>
                  <a:txBody>
                    <a:bodyPr/>
                    <a:lstStyle/>
                    <a:p>
                      <a:pPr marL="0" marR="0" lvl="0" indent="0" algn="ctr" defTabSz="914400" rtl="0" eaLnBrk="1" fontAlgn="base" latinLnBrk="0" hangingPunct="1">
                        <a:lnSpc>
                          <a:spcPct val="80000"/>
                        </a:lnSpc>
                        <a:spcBef>
                          <a:spcPct val="0"/>
                        </a:spcBef>
                        <a:spcAft>
                          <a:spcPct val="0"/>
                        </a:spcAft>
                        <a:buClrTx/>
                        <a:buSzTx/>
                        <a:buFontTx/>
                        <a:buNone/>
                        <a:tabLst/>
                      </a:pPr>
                      <a:endParaRPr kumimoji="0" lang="en-US" sz="2600" b="0" i="0" u="none" strike="noStrike" cap="none" normalizeH="0" baseline="0" dirty="0">
                        <a:ln>
                          <a:noFill/>
                        </a:ln>
                        <a:solidFill>
                          <a:schemeClr val="tx1"/>
                        </a:solidFill>
                        <a:effectLst/>
                        <a:latin typeface="Arial Narrow" charset="0"/>
                        <a:ea typeface="ＭＳ Ｐゴシック" charset="0"/>
                        <a:cs typeface="ＭＳ Ｐゴシック" charset="0"/>
                      </a:endParaRPr>
                    </a:p>
                    <a:p>
                      <a:pPr marL="0" marR="0" lvl="0" indent="0" algn="ctr" defTabSz="914400" rtl="0" eaLnBrk="1" fontAlgn="base" latinLnBrk="0" hangingPunct="1">
                        <a:lnSpc>
                          <a:spcPct val="80000"/>
                        </a:lnSpc>
                        <a:spcBef>
                          <a:spcPct val="0"/>
                        </a:spcBef>
                        <a:spcAft>
                          <a:spcPct val="0"/>
                        </a:spcAft>
                        <a:buClrTx/>
                        <a:buSzTx/>
                        <a:buFontTx/>
                        <a:buNone/>
                        <a:tabLst/>
                      </a:pPr>
                      <a:endParaRPr kumimoji="0" lang="en-US" sz="2600" b="0" i="0" u="none" strike="noStrike" cap="none" normalizeH="0" baseline="0" dirty="0">
                        <a:ln>
                          <a:noFill/>
                        </a:ln>
                        <a:solidFill>
                          <a:schemeClr val="tx1"/>
                        </a:solidFill>
                        <a:effectLst/>
                        <a:latin typeface="Arial Narrow" charset="0"/>
                        <a:ea typeface="ＭＳ Ｐゴシック" charset="0"/>
                        <a:cs typeface="ＭＳ Ｐゴシック" charset="0"/>
                      </a:endParaRPr>
                    </a:p>
                    <a:p>
                      <a:pPr marL="0" marR="0" lvl="0" indent="0" algn="ctr" defTabSz="914400" rtl="0" eaLnBrk="1" fontAlgn="base" latinLnBrk="0" hangingPunct="1">
                        <a:lnSpc>
                          <a:spcPct val="80000"/>
                        </a:lnSpc>
                        <a:spcBef>
                          <a:spcPct val="0"/>
                        </a:spcBef>
                        <a:spcAft>
                          <a:spcPct val="0"/>
                        </a:spcAft>
                        <a:buClrTx/>
                        <a:buSzTx/>
                        <a:buFontTx/>
                        <a:buNone/>
                        <a:tabLst/>
                      </a:pPr>
                      <a:r>
                        <a:rPr kumimoji="0" lang="en-US" sz="2600" b="0" i="0" u="none" strike="noStrike" cap="none" normalizeH="0" baseline="0" dirty="0">
                          <a:ln>
                            <a:noFill/>
                          </a:ln>
                          <a:solidFill>
                            <a:schemeClr val="tx1"/>
                          </a:solidFill>
                          <a:effectLst/>
                          <a:latin typeface="Arial Narrow" charset="0"/>
                          <a:ea typeface="ＭＳ Ｐゴシック" charset="0"/>
                          <a:cs typeface="ＭＳ Ｐゴシック" charset="0"/>
                        </a:rPr>
                        <a:t>1930</a:t>
                      </a:r>
                    </a:p>
                  </a:txBody>
                  <a:tcPr marT="45709" marB="45709"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80000"/>
                        </a:lnSpc>
                        <a:spcBef>
                          <a:spcPct val="0"/>
                        </a:spcBef>
                        <a:spcAft>
                          <a:spcPct val="0"/>
                        </a:spcAft>
                        <a:buClrTx/>
                        <a:buSzTx/>
                        <a:buFontTx/>
                        <a:buNone/>
                        <a:tabLst/>
                      </a:pPr>
                      <a:endParaRPr kumimoji="0" lang="en-US" sz="2600" b="0" i="0" u="none" strike="noStrike" cap="none" normalizeH="0" baseline="0" dirty="0">
                        <a:ln>
                          <a:noFill/>
                        </a:ln>
                        <a:solidFill>
                          <a:schemeClr val="tx1"/>
                        </a:solidFill>
                        <a:effectLst/>
                        <a:latin typeface="Arial Narrow" charset="0"/>
                        <a:ea typeface="ＭＳ Ｐゴシック" charset="0"/>
                        <a:cs typeface="ＭＳ Ｐゴシック" charset="0"/>
                      </a:endParaRPr>
                    </a:p>
                    <a:p>
                      <a:pPr marL="0" marR="0" lvl="0" indent="0" algn="ctr" defTabSz="914400" rtl="0" eaLnBrk="1" fontAlgn="base" latinLnBrk="0" hangingPunct="1">
                        <a:lnSpc>
                          <a:spcPct val="80000"/>
                        </a:lnSpc>
                        <a:spcBef>
                          <a:spcPct val="0"/>
                        </a:spcBef>
                        <a:spcAft>
                          <a:spcPct val="0"/>
                        </a:spcAft>
                        <a:buClrTx/>
                        <a:buSzTx/>
                        <a:buFontTx/>
                        <a:buNone/>
                        <a:tabLst/>
                      </a:pPr>
                      <a:r>
                        <a:rPr kumimoji="0" lang="en-US" sz="2600" b="0" i="0" u="none" strike="noStrike" cap="none" normalizeH="0" baseline="0" dirty="0">
                          <a:ln>
                            <a:noFill/>
                          </a:ln>
                          <a:solidFill>
                            <a:schemeClr val="tx1"/>
                          </a:solidFill>
                          <a:effectLst/>
                          <a:latin typeface="Arial Narrow" charset="0"/>
                          <a:ea typeface="ＭＳ Ｐゴシック" charset="0"/>
                          <a:cs typeface="ＭＳ Ｐゴシック" charset="0"/>
                        </a:rPr>
                        <a:t>John </a:t>
                      </a:r>
                      <a:r>
                        <a:rPr kumimoji="0" lang="en-US" sz="2600" b="0" i="0" u="none" strike="noStrike" cap="none" normalizeH="0" baseline="0" dirty="0" err="1">
                          <a:ln>
                            <a:noFill/>
                          </a:ln>
                          <a:solidFill>
                            <a:schemeClr val="tx1"/>
                          </a:solidFill>
                          <a:effectLst/>
                          <a:latin typeface="Arial Narrow" charset="0"/>
                          <a:ea typeface="ＭＳ Ｐゴシック" charset="0"/>
                          <a:cs typeface="ＭＳ Ｐゴシック" charset="0"/>
                        </a:rPr>
                        <a:t>Garstang</a:t>
                      </a:r>
                      <a:endParaRPr kumimoji="0" lang="en-US" sz="2600" b="0" i="0" u="none" strike="noStrike" cap="none" normalizeH="0" baseline="0" dirty="0">
                        <a:ln>
                          <a:noFill/>
                        </a:ln>
                        <a:solidFill>
                          <a:schemeClr val="tx1"/>
                        </a:solidFill>
                        <a:effectLst/>
                        <a:latin typeface="Arial Narrow" charset="0"/>
                        <a:ea typeface="ＭＳ Ｐゴシック" charset="0"/>
                        <a:cs typeface="ＭＳ Ｐゴシック" charset="0"/>
                      </a:endParaRPr>
                    </a:p>
                  </a:txBody>
                  <a:tcPr marT="45709" marB="45709"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80000"/>
                        </a:lnSpc>
                        <a:spcBef>
                          <a:spcPct val="0"/>
                        </a:spcBef>
                        <a:spcAft>
                          <a:spcPct val="0"/>
                        </a:spcAft>
                        <a:buClrTx/>
                        <a:buSzTx/>
                        <a:buFontTx/>
                        <a:buNone/>
                        <a:tabLst/>
                      </a:pPr>
                      <a:r>
                        <a:rPr kumimoji="0" lang="en-US" sz="2400" b="0" i="0" u="none" strike="noStrike" cap="none" normalizeH="0" baseline="0" dirty="0" err="1">
                          <a:ln>
                            <a:noFill/>
                          </a:ln>
                          <a:solidFill>
                            <a:schemeClr val="tx1"/>
                          </a:solidFill>
                          <a:effectLst/>
                          <a:latin typeface="Arial Narrow" charset="0"/>
                          <a:ea typeface="ＭＳ Ｐゴシック" charset="0"/>
                          <a:cs typeface="ＭＳ Ｐゴシック" charset="0"/>
                        </a:rPr>
                        <a:t>Dia</a:t>
                      </a:r>
                      <a:r>
                        <a:rPr kumimoji="0" lang="en-US" sz="2400" b="0" i="0" u="none" strike="noStrike" cap="none" normalizeH="0" baseline="0" dirty="0">
                          <a:ln>
                            <a:noFill/>
                          </a:ln>
                          <a:solidFill>
                            <a:schemeClr val="tx1"/>
                          </a:solidFill>
                          <a:effectLst/>
                          <a:latin typeface="Arial Narrow" charset="0"/>
                          <a:ea typeface="ＭＳ Ｐゴシック" charset="0"/>
                          <a:cs typeface="ＭＳ Ｐゴシック" charset="0"/>
                        </a:rPr>
                        <a:t> </a:t>
                      </a:r>
                      <a:r>
                        <a:rPr kumimoji="0" lang="en-US" sz="2400" b="0" i="0" u="none" strike="noStrike" cap="none" normalizeH="0" baseline="0" dirty="0" err="1">
                          <a:ln>
                            <a:noFill/>
                          </a:ln>
                          <a:solidFill>
                            <a:schemeClr val="tx1"/>
                          </a:solidFill>
                          <a:effectLst/>
                          <a:latin typeface="Arial Narrow" charset="0"/>
                          <a:ea typeface="ＭＳ Ｐゴシック" charset="0"/>
                          <a:cs typeface="ＭＳ Ｐゴシック" charset="0"/>
                        </a:rPr>
                        <a:t>menyimpulkan</a:t>
                      </a:r>
                      <a:r>
                        <a:rPr kumimoji="0" lang="en-US" sz="2400" b="0" i="0" u="none" strike="noStrike" cap="none" normalizeH="0" baseline="0" dirty="0">
                          <a:ln>
                            <a:noFill/>
                          </a:ln>
                          <a:solidFill>
                            <a:schemeClr val="tx1"/>
                          </a:solidFill>
                          <a:effectLst/>
                          <a:latin typeface="Arial Narrow" charset="0"/>
                          <a:ea typeface="ＭＳ Ｐゴシック" charset="0"/>
                          <a:cs typeface="ＭＳ Ｐゴシック" charset="0"/>
                        </a:rPr>
                        <a:t> </a:t>
                      </a:r>
                      <a:r>
                        <a:rPr kumimoji="0" lang="en-US" sz="2400" b="0" i="0" u="none" strike="noStrike" cap="none" normalizeH="0" baseline="0" dirty="0" err="1">
                          <a:ln>
                            <a:noFill/>
                          </a:ln>
                          <a:solidFill>
                            <a:schemeClr val="tx1"/>
                          </a:solidFill>
                          <a:effectLst/>
                          <a:latin typeface="Arial Narrow" charset="0"/>
                          <a:ea typeface="ＭＳ Ｐゴシック" charset="0"/>
                          <a:cs typeface="ＭＳ Ｐゴシック" charset="0"/>
                        </a:rPr>
                        <a:t>bahwa</a:t>
                      </a:r>
                      <a:r>
                        <a:rPr kumimoji="0" lang="en-US" sz="2400" b="0" i="0" u="none" strike="noStrike" cap="none" normalizeH="0" baseline="0" dirty="0">
                          <a:ln>
                            <a:noFill/>
                          </a:ln>
                          <a:solidFill>
                            <a:schemeClr val="tx1"/>
                          </a:solidFill>
                          <a:effectLst/>
                          <a:latin typeface="Arial Narrow" charset="0"/>
                          <a:ea typeface="ＭＳ Ｐゴシック" charset="0"/>
                          <a:cs typeface="ＭＳ Ｐゴシック" charset="0"/>
                        </a:rPr>
                        <a:t> </a:t>
                      </a:r>
                      <a:r>
                        <a:rPr kumimoji="0" lang="en-US" sz="2400" b="0" i="0" u="none" strike="noStrike" cap="none" normalizeH="0" baseline="0" dirty="0" err="1">
                          <a:ln>
                            <a:noFill/>
                          </a:ln>
                          <a:solidFill>
                            <a:schemeClr val="tx1"/>
                          </a:solidFill>
                          <a:effectLst/>
                          <a:latin typeface="Arial Narrow" charset="0"/>
                          <a:ea typeface="ＭＳ Ｐゴシック" charset="0"/>
                          <a:cs typeface="ＭＳ Ｐゴシック" charset="0"/>
                        </a:rPr>
                        <a:t>Yosua</a:t>
                      </a:r>
                      <a:r>
                        <a:rPr kumimoji="0" lang="en-US" sz="2400" b="0" i="0" u="none" strike="noStrike" cap="none" normalizeH="0" baseline="0" dirty="0">
                          <a:ln>
                            <a:noFill/>
                          </a:ln>
                          <a:solidFill>
                            <a:schemeClr val="tx1"/>
                          </a:solidFill>
                          <a:effectLst/>
                          <a:latin typeface="Arial Narrow" charset="0"/>
                          <a:ea typeface="ＭＳ Ｐゴシック" charset="0"/>
                          <a:cs typeface="ＭＳ Ｐゴシック" charset="0"/>
                        </a:rPr>
                        <a:t> </a:t>
                      </a:r>
                      <a:r>
                        <a:rPr kumimoji="0" lang="en-US" sz="2400" b="0" i="0" u="none" strike="noStrike" cap="none" normalizeH="0" baseline="0" dirty="0" err="1">
                          <a:ln>
                            <a:noFill/>
                          </a:ln>
                          <a:solidFill>
                            <a:schemeClr val="tx1"/>
                          </a:solidFill>
                          <a:effectLst/>
                          <a:latin typeface="Arial Narrow" charset="0"/>
                          <a:ea typeface="ＭＳ Ｐゴシック" charset="0"/>
                          <a:cs typeface="ＭＳ Ｐゴシック" charset="0"/>
                        </a:rPr>
                        <a:t>menghancurkannya</a:t>
                      </a:r>
                      <a:r>
                        <a:rPr kumimoji="0" lang="en-US" sz="2400" b="0" i="0" u="none" strike="noStrike" cap="none" normalizeH="0" baseline="0" dirty="0">
                          <a:ln>
                            <a:noFill/>
                          </a:ln>
                          <a:solidFill>
                            <a:schemeClr val="tx1"/>
                          </a:solidFill>
                          <a:effectLst/>
                          <a:latin typeface="Arial Narrow" charset="0"/>
                          <a:ea typeface="ＭＳ Ｐゴシック" charset="0"/>
                          <a:cs typeface="ＭＳ Ｐゴシック" charset="0"/>
                        </a:rPr>
                        <a:t>. </a:t>
                      </a:r>
                      <a:r>
                        <a:rPr kumimoji="0" lang="en-US" sz="2400" b="0" i="0" u="none" strike="noStrike" cap="none" normalizeH="0" baseline="0" dirty="0" err="1">
                          <a:ln>
                            <a:noFill/>
                          </a:ln>
                          <a:solidFill>
                            <a:schemeClr val="tx1"/>
                          </a:solidFill>
                          <a:effectLst/>
                          <a:latin typeface="Arial Narrow" charset="0"/>
                          <a:ea typeface="ＭＳ Ｐゴシック" charset="0"/>
                          <a:cs typeface="ＭＳ Ｐゴシック" charset="0"/>
                        </a:rPr>
                        <a:t>Dia</a:t>
                      </a:r>
                      <a:r>
                        <a:rPr kumimoji="0" lang="en-US" sz="2400" b="0" i="0" u="none" strike="noStrike" cap="none" normalizeH="0" baseline="0" dirty="0">
                          <a:ln>
                            <a:noFill/>
                          </a:ln>
                          <a:solidFill>
                            <a:schemeClr val="tx1"/>
                          </a:solidFill>
                          <a:effectLst/>
                          <a:latin typeface="Arial Narrow" charset="0"/>
                          <a:ea typeface="ＭＳ Ｐゴシック" charset="0"/>
                          <a:cs typeface="ＭＳ Ｐゴシック" charset="0"/>
                        </a:rPr>
                        <a:t> </a:t>
                      </a:r>
                      <a:r>
                        <a:rPr kumimoji="0" lang="en-US" sz="2400" b="0" i="0" u="none" strike="noStrike" cap="none" normalizeH="0" baseline="0" dirty="0" err="1">
                          <a:ln>
                            <a:noFill/>
                          </a:ln>
                          <a:solidFill>
                            <a:schemeClr val="tx1"/>
                          </a:solidFill>
                          <a:effectLst/>
                          <a:latin typeface="Arial Narrow" charset="0"/>
                          <a:ea typeface="ＭＳ Ｐゴシック" charset="0"/>
                          <a:cs typeface="ＭＳ Ｐゴシック" charset="0"/>
                        </a:rPr>
                        <a:t>juga</a:t>
                      </a:r>
                      <a:r>
                        <a:rPr kumimoji="0" lang="en-US" sz="2400" b="0" i="0" u="none" strike="noStrike" cap="none" normalizeH="0" baseline="0" dirty="0">
                          <a:ln>
                            <a:noFill/>
                          </a:ln>
                          <a:solidFill>
                            <a:schemeClr val="tx1"/>
                          </a:solidFill>
                          <a:effectLst/>
                          <a:latin typeface="Arial Narrow" charset="0"/>
                          <a:ea typeface="ＭＳ Ｐゴシック" charset="0"/>
                          <a:cs typeface="ＭＳ Ｐゴシック" charset="0"/>
                        </a:rPr>
                        <a:t> </a:t>
                      </a:r>
                      <a:r>
                        <a:rPr kumimoji="0" lang="en-US" sz="2400" b="0" i="0" u="none" strike="noStrike" cap="none" normalizeH="0" baseline="0" dirty="0" err="1">
                          <a:ln>
                            <a:noFill/>
                          </a:ln>
                          <a:solidFill>
                            <a:schemeClr val="tx1"/>
                          </a:solidFill>
                          <a:effectLst/>
                          <a:latin typeface="Arial Narrow" charset="0"/>
                          <a:ea typeface="ＭＳ Ｐゴシック" charset="0"/>
                          <a:cs typeface="ＭＳ Ｐゴシック" charset="0"/>
                        </a:rPr>
                        <a:t>menemukan</a:t>
                      </a:r>
                      <a:r>
                        <a:rPr kumimoji="0" lang="en-US" sz="2400" b="0" i="0" u="none" strike="noStrike" cap="none" normalizeH="0" baseline="0" dirty="0">
                          <a:ln>
                            <a:noFill/>
                          </a:ln>
                          <a:solidFill>
                            <a:schemeClr val="tx1"/>
                          </a:solidFill>
                          <a:effectLst/>
                          <a:latin typeface="Arial Narrow" charset="0"/>
                          <a:ea typeface="ＭＳ Ｐゴシック" charset="0"/>
                          <a:cs typeface="ＭＳ Ｐゴシック" charset="0"/>
                        </a:rPr>
                        <a:t> </a:t>
                      </a:r>
                      <a:r>
                        <a:rPr kumimoji="0" lang="en-US" sz="2400" b="0" i="0" u="none" strike="noStrike" cap="none" normalizeH="0" baseline="0" dirty="0" err="1">
                          <a:ln>
                            <a:noFill/>
                          </a:ln>
                          <a:solidFill>
                            <a:schemeClr val="tx1"/>
                          </a:solidFill>
                          <a:effectLst/>
                          <a:latin typeface="Arial Narrow" charset="0"/>
                          <a:ea typeface="ＭＳ Ｐゴシック" charset="0"/>
                          <a:cs typeface="ＭＳ Ｐゴシック" charset="0"/>
                        </a:rPr>
                        <a:t>banyak</a:t>
                      </a:r>
                      <a:r>
                        <a:rPr kumimoji="0" lang="en-US" sz="2400" b="0" i="0" u="none" strike="noStrike" cap="none" normalizeH="0" baseline="0" dirty="0">
                          <a:ln>
                            <a:noFill/>
                          </a:ln>
                          <a:solidFill>
                            <a:schemeClr val="tx1"/>
                          </a:solidFill>
                          <a:effectLst/>
                          <a:latin typeface="Arial Narrow" charset="0"/>
                          <a:ea typeface="ＭＳ Ｐゴシック" charset="0"/>
                          <a:cs typeface="ＭＳ Ｐゴシック" charset="0"/>
                        </a:rPr>
                        <a:t> </a:t>
                      </a:r>
                      <a:r>
                        <a:rPr kumimoji="0" lang="en-US" sz="2400" b="0" i="0" u="none" strike="noStrike" cap="none" normalizeH="0" baseline="0" dirty="0" err="1">
                          <a:ln>
                            <a:noFill/>
                          </a:ln>
                          <a:solidFill>
                            <a:schemeClr val="tx1"/>
                          </a:solidFill>
                          <a:effectLst/>
                          <a:latin typeface="Arial Narrow" charset="0"/>
                          <a:ea typeface="ＭＳ Ｐゴシック" charset="0"/>
                          <a:cs typeface="ＭＳ Ｐゴシック" charset="0"/>
                        </a:rPr>
                        <a:t>penyimpanan</a:t>
                      </a:r>
                      <a:r>
                        <a:rPr kumimoji="0" lang="en-US" sz="2400" b="0" i="0" u="none" strike="noStrike" cap="none" normalizeH="0" baseline="0" dirty="0">
                          <a:ln>
                            <a:noFill/>
                          </a:ln>
                          <a:solidFill>
                            <a:schemeClr val="tx1"/>
                          </a:solidFill>
                          <a:effectLst/>
                          <a:latin typeface="Arial Narrow" charset="0"/>
                          <a:ea typeface="ＭＳ Ｐゴシック" charset="0"/>
                          <a:cs typeface="ＭＳ Ｐゴシック" charset="0"/>
                        </a:rPr>
                        <a:t> </a:t>
                      </a:r>
                      <a:r>
                        <a:rPr kumimoji="0" lang="en-US" sz="2400" b="0" i="0" u="none" strike="noStrike" cap="none" normalizeH="0" baseline="0" dirty="0" err="1">
                          <a:ln>
                            <a:noFill/>
                          </a:ln>
                          <a:solidFill>
                            <a:schemeClr val="tx1"/>
                          </a:solidFill>
                          <a:effectLst/>
                          <a:latin typeface="Arial Narrow" charset="0"/>
                          <a:ea typeface="ＭＳ Ｐゴシック" charset="0"/>
                          <a:cs typeface="ＭＳ Ｐゴシック" charset="0"/>
                        </a:rPr>
                        <a:t>botol</a:t>
                      </a:r>
                      <a:r>
                        <a:rPr kumimoji="0" lang="en-US" sz="2400" b="0" i="0" u="none" strike="noStrike" cap="none" normalizeH="0" baseline="0" dirty="0">
                          <a:ln>
                            <a:noFill/>
                          </a:ln>
                          <a:solidFill>
                            <a:schemeClr val="tx1"/>
                          </a:solidFill>
                          <a:effectLst/>
                          <a:latin typeface="Arial Narrow" charset="0"/>
                          <a:ea typeface="ＭＳ Ｐゴシック" charset="0"/>
                          <a:cs typeface="ＭＳ Ｐゴシック" charset="0"/>
                        </a:rPr>
                        <a:t> </a:t>
                      </a:r>
                      <a:r>
                        <a:rPr kumimoji="0" lang="en-US" sz="2400" b="0" i="0" u="none" strike="noStrike" cap="none" normalizeH="0" baseline="0" dirty="0" err="1">
                          <a:ln>
                            <a:noFill/>
                          </a:ln>
                          <a:solidFill>
                            <a:schemeClr val="tx1"/>
                          </a:solidFill>
                          <a:effectLst/>
                          <a:latin typeface="Arial Narrow" charset="0"/>
                          <a:ea typeface="ＭＳ Ｐゴシック" charset="0"/>
                          <a:cs typeface="ＭＳ Ｐゴシック" charset="0"/>
                        </a:rPr>
                        <a:t>penuh</a:t>
                      </a:r>
                      <a:r>
                        <a:rPr kumimoji="0" lang="en-US" sz="2400" b="0" i="0" u="none" strike="noStrike" cap="none" normalizeH="0" baseline="0" dirty="0">
                          <a:ln>
                            <a:noFill/>
                          </a:ln>
                          <a:solidFill>
                            <a:schemeClr val="tx1"/>
                          </a:solidFill>
                          <a:effectLst/>
                          <a:latin typeface="Arial Narrow" charset="0"/>
                          <a:ea typeface="ＭＳ Ｐゴシック" charset="0"/>
                          <a:cs typeface="ＭＳ Ｐゴシック" charset="0"/>
                        </a:rPr>
                        <a:t> </a:t>
                      </a:r>
                      <a:r>
                        <a:rPr kumimoji="0" lang="en-US" sz="2400" b="0" i="0" u="none" strike="noStrike" cap="none" normalizeH="0" baseline="0" dirty="0" err="1">
                          <a:ln>
                            <a:noFill/>
                          </a:ln>
                          <a:solidFill>
                            <a:schemeClr val="tx1"/>
                          </a:solidFill>
                          <a:effectLst/>
                          <a:latin typeface="Arial Narrow" charset="0"/>
                          <a:ea typeface="ＭＳ Ｐゴシック" charset="0"/>
                          <a:cs typeface="ＭＳ Ｐゴシック" charset="0"/>
                        </a:rPr>
                        <a:t>dengan</a:t>
                      </a:r>
                      <a:r>
                        <a:rPr kumimoji="0" lang="en-US" sz="2400" b="0" i="0" u="none" strike="noStrike" cap="none" normalizeH="0" baseline="0" dirty="0">
                          <a:ln>
                            <a:noFill/>
                          </a:ln>
                          <a:solidFill>
                            <a:schemeClr val="tx1"/>
                          </a:solidFill>
                          <a:effectLst/>
                          <a:latin typeface="Arial Narrow" charset="0"/>
                          <a:ea typeface="ＭＳ Ｐゴシック" charset="0"/>
                          <a:cs typeface="ＭＳ Ｐゴシック" charset="0"/>
                        </a:rPr>
                        <a:t> </a:t>
                      </a:r>
                      <a:r>
                        <a:rPr kumimoji="0" lang="en-US" sz="2400" b="0" i="0" u="none" strike="noStrike" cap="none" normalizeH="0" baseline="0" dirty="0" err="1">
                          <a:ln>
                            <a:noFill/>
                          </a:ln>
                          <a:solidFill>
                            <a:schemeClr val="tx1"/>
                          </a:solidFill>
                          <a:effectLst/>
                          <a:latin typeface="Arial Narrow" charset="0"/>
                          <a:ea typeface="ＭＳ Ｐゴシック" charset="0"/>
                          <a:cs typeface="ＭＳ Ｐゴシック" charset="0"/>
                        </a:rPr>
                        <a:t>biji-bijian</a:t>
                      </a:r>
                      <a:r>
                        <a:rPr kumimoji="0" lang="en-US" sz="2400" b="0" i="0" u="none" strike="noStrike" cap="none" normalizeH="0" baseline="0" dirty="0">
                          <a:ln>
                            <a:noFill/>
                          </a:ln>
                          <a:solidFill>
                            <a:schemeClr val="tx1"/>
                          </a:solidFill>
                          <a:effectLst/>
                          <a:latin typeface="Arial Narrow" charset="0"/>
                          <a:ea typeface="ＭＳ Ｐゴシック" charset="0"/>
                          <a:cs typeface="ＭＳ Ｐゴシック" charset="0"/>
                        </a:rPr>
                        <a:t>. </a:t>
                      </a:r>
                    </a:p>
                    <a:p>
                      <a:pPr marL="0" marR="0" lvl="0" indent="0" algn="l" defTabSz="914400" rtl="0" eaLnBrk="1" fontAlgn="base" latinLnBrk="0" hangingPunct="1">
                        <a:lnSpc>
                          <a:spcPct val="80000"/>
                        </a:lnSpc>
                        <a:spcBef>
                          <a:spcPct val="0"/>
                        </a:spcBef>
                        <a:spcAft>
                          <a:spcPct val="0"/>
                        </a:spcAft>
                        <a:buClrTx/>
                        <a:buSzTx/>
                        <a:buFontTx/>
                        <a:buNone/>
                        <a:tabLst/>
                      </a:pPr>
                      <a:endParaRPr kumimoji="0" lang="en-US" sz="2600" b="0" i="0" u="none" strike="noStrike" cap="none" normalizeH="0" baseline="0" dirty="0">
                        <a:ln>
                          <a:noFill/>
                        </a:ln>
                        <a:solidFill>
                          <a:schemeClr val="tx1"/>
                        </a:solidFill>
                        <a:effectLst/>
                        <a:latin typeface="Arial Narrow" charset="0"/>
                        <a:ea typeface="ＭＳ Ｐゴシック" charset="0"/>
                        <a:cs typeface="ＭＳ Ｐゴシック" charset="0"/>
                      </a:endParaRPr>
                    </a:p>
                    <a:p>
                      <a:pPr marL="0" marR="0" lvl="0" indent="0" algn="l" defTabSz="914400" rtl="0" eaLnBrk="1" fontAlgn="base" latinLnBrk="0" hangingPunct="1">
                        <a:lnSpc>
                          <a:spcPct val="80000"/>
                        </a:lnSpc>
                        <a:spcBef>
                          <a:spcPct val="0"/>
                        </a:spcBef>
                        <a:spcAft>
                          <a:spcPct val="0"/>
                        </a:spcAft>
                        <a:buClrTx/>
                        <a:buSzTx/>
                        <a:buFontTx/>
                        <a:buNone/>
                        <a:tabLst/>
                      </a:pPr>
                      <a:endParaRPr kumimoji="0" lang="en-US" sz="2600" b="0" i="0" u="none" strike="noStrike" cap="none" normalizeH="0" baseline="0" dirty="0">
                        <a:ln>
                          <a:noFill/>
                        </a:ln>
                        <a:solidFill>
                          <a:schemeClr val="tx1"/>
                        </a:solidFill>
                        <a:effectLst/>
                        <a:latin typeface="Arial Narrow" charset="0"/>
                        <a:ea typeface="ＭＳ Ｐゴシック" charset="0"/>
                        <a:cs typeface="ＭＳ Ｐゴシック" charset="0"/>
                      </a:endParaRPr>
                    </a:p>
                  </a:txBody>
                  <a:tcPr marT="45709" marB="45709"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xmlns="" val="10001"/>
                  </a:ext>
                </a:extLst>
              </a:tr>
              <a:tr h="2002904">
                <a:tc>
                  <a:txBody>
                    <a:bodyPr/>
                    <a:lstStyle/>
                    <a:p>
                      <a:pPr marL="0" marR="0" lvl="0" indent="0" algn="ctr" defTabSz="914400" rtl="0" eaLnBrk="1" fontAlgn="base" latinLnBrk="0" hangingPunct="1">
                        <a:lnSpc>
                          <a:spcPct val="80000"/>
                        </a:lnSpc>
                        <a:spcBef>
                          <a:spcPct val="0"/>
                        </a:spcBef>
                        <a:spcAft>
                          <a:spcPct val="0"/>
                        </a:spcAft>
                        <a:buClrTx/>
                        <a:buSzTx/>
                        <a:buFontTx/>
                        <a:buNone/>
                        <a:tabLst/>
                      </a:pPr>
                      <a:endParaRPr kumimoji="0" lang="en-US" sz="2600" b="0" i="0" u="none" strike="noStrike" cap="none" normalizeH="0" baseline="0" dirty="0">
                        <a:ln>
                          <a:noFill/>
                        </a:ln>
                        <a:solidFill>
                          <a:schemeClr val="tx1"/>
                        </a:solidFill>
                        <a:effectLst/>
                        <a:latin typeface="Arial Narrow" charset="0"/>
                        <a:ea typeface="ＭＳ Ｐゴシック" charset="0"/>
                        <a:cs typeface="ＭＳ Ｐゴシック" charset="0"/>
                      </a:endParaRPr>
                    </a:p>
                    <a:p>
                      <a:pPr marL="0" marR="0" lvl="0" indent="0" algn="ctr" defTabSz="914400" rtl="0" eaLnBrk="1" fontAlgn="base" latinLnBrk="0" hangingPunct="1">
                        <a:lnSpc>
                          <a:spcPct val="80000"/>
                        </a:lnSpc>
                        <a:spcBef>
                          <a:spcPct val="0"/>
                        </a:spcBef>
                        <a:spcAft>
                          <a:spcPct val="0"/>
                        </a:spcAft>
                        <a:buClrTx/>
                        <a:buSzTx/>
                        <a:buFontTx/>
                        <a:buNone/>
                        <a:tabLst/>
                      </a:pPr>
                      <a:endParaRPr kumimoji="0" lang="en-US" sz="2600" b="0" i="0" u="none" strike="noStrike" cap="none" normalizeH="0" baseline="0" dirty="0">
                        <a:ln>
                          <a:noFill/>
                        </a:ln>
                        <a:solidFill>
                          <a:schemeClr val="tx1"/>
                        </a:solidFill>
                        <a:effectLst/>
                        <a:latin typeface="Arial Narrow" charset="0"/>
                        <a:ea typeface="ＭＳ Ｐゴシック" charset="0"/>
                        <a:cs typeface="ＭＳ Ｐゴシック" charset="0"/>
                      </a:endParaRPr>
                    </a:p>
                    <a:p>
                      <a:pPr marL="0" marR="0" lvl="0" indent="0" algn="ctr" defTabSz="914400" rtl="0" eaLnBrk="1" fontAlgn="base" latinLnBrk="0" hangingPunct="1">
                        <a:lnSpc>
                          <a:spcPct val="80000"/>
                        </a:lnSpc>
                        <a:spcBef>
                          <a:spcPct val="0"/>
                        </a:spcBef>
                        <a:spcAft>
                          <a:spcPct val="0"/>
                        </a:spcAft>
                        <a:buClrTx/>
                        <a:buSzTx/>
                        <a:buFontTx/>
                        <a:buNone/>
                        <a:tabLst/>
                      </a:pPr>
                      <a:r>
                        <a:rPr kumimoji="0" lang="en-US" sz="2600" b="0" i="0" u="none" strike="noStrike" cap="none" normalizeH="0" baseline="0" dirty="0">
                          <a:ln>
                            <a:noFill/>
                          </a:ln>
                          <a:solidFill>
                            <a:schemeClr val="tx1"/>
                          </a:solidFill>
                          <a:effectLst/>
                          <a:latin typeface="Arial Narrow" charset="0"/>
                          <a:ea typeface="ＭＳ Ｐゴシック" charset="0"/>
                          <a:cs typeface="ＭＳ Ｐゴシック" charset="0"/>
                        </a:rPr>
                        <a:t>1950</a:t>
                      </a:r>
                    </a:p>
                  </a:txBody>
                  <a:tcPr marT="45709" marB="45709"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80000"/>
                        </a:lnSpc>
                        <a:spcBef>
                          <a:spcPct val="0"/>
                        </a:spcBef>
                        <a:spcAft>
                          <a:spcPct val="0"/>
                        </a:spcAft>
                        <a:buClrTx/>
                        <a:buSzTx/>
                        <a:buFontTx/>
                        <a:buNone/>
                        <a:tabLst/>
                      </a:pPr>
                      <a:endParaRPr kumimoji="0" lang="en-US" sz="2600" b="0" i="0" u="none" strike="noStrike" cap="none" normalizeH="0" baseline="0" dirty="0">
                        <a:ln>
                          <a:noFill/>
                        </a:ln>
                        <a:solidFill>
                          <a:schemeClr val="tx1"/>
                        </a:solidFill>
                        <a:effectLst/>
                        <a:latin typeface="Arial Narrow" charset="0"/>
                        <a:ea typeface="ＭＳ Ｐゴシック" charset="0"/>
                        <a:cs typeface="ＭＳ Ｐゴシック" charset="0"/>
                      </a:endParaRPr>
                    </a:p>
                    <a:p>
                      <a:pPr marL="0" marR="0" lvl="0" indent="0" algn="ctr" defTabSz="914400" rtl="0" eaLnBrk="1" fontAlgn="base" latinLnBrk="0" hangingPunct="1">
                        <a:lnSpc>
                          <a:spcPct val="80000"/>
                        </a:lnSpc>
                        <a:spcBef>
                          <a:spcPct val="0"/>
                        </a:spcBef>
                        <a:spcAft>
                          <a:spcPct val="0"/>
                        </a:spcAft>
                        <a:buClrTx/>
                        <a:buSzTx/>
                        <a:buFontTx/>
                        <a:buNone/>
                        <a:tabLst/>
                      </a:pPr>
                      <a:r>
                        <a:rPr kumimoji="0" lang="en-US" sz="2600" b="0" i="0" u="none" strike="noStrike" cap="none" normalizeH="0" baseline="0" dirty="0">
                          <a:ln>
                            <a:noFill/>
                          </a:ln>
                          <a:solidFill>
                            <a:schemeClr val="tx1"/>
                          </a:solidFill>
                          <a:effectLst/>
                          <a:latin typeface="Arial Narrow" charset="0"/>
                          <a:ea typeface="ＭＳ Ｐゴシック" charset="0"/>
                          <a:cs typeface="ＭＳ Ｐゴシック" charset="0"/>
                        </a:rPr>
                        <a:t>Kathleen </a:t>
                      </a:r>
                    </a:p>
                    <a:p>
                      <a:pPr marL="0" marR="0" lvl="0" indent="0" algn="ctr" defTabSz="914400" rtl="0" eaLnBrk="1" fontAlgn="base" latinLnBrk="0" hangingPunct="1">
                        <a:lnSpc>
                          <a:spcPct val="80000"/>
                        </a:lnSpc>
                        <a:spcBef>
                          <a:spcPct val="0"/>
                        </a:spcBef>
                        <a:spcAft>
                          <a:spcPct val="0"/>
                        </a:spcAft>
                        <a:buClrTx/>
                        <a:buSzTx/>
                        <a:buFontTx/>
                        <a:buNone/>
                        <a:tabLst/>
                      </a:pPr>
                      <a:r>
                        <a:rPr kumimoji="0" lang="en-US" sz="2600" b="0" i="0" u="none" strike="noStrike" cap="none" normalizeH="0" baseline="0" dirty="0">
                          <a:ln>
                            <a:noFill/>
                          </a:ln>
                          <a:solidFill>
                            <a:schemeClr val="tx1"/>
                          </a:solidFill>
                          <a:effectLst/>
                          <a:latin typeface="Arial Narrow" charset="0"/>
                          <a:ea typeface="ＭＳ Ｐゴシック" charset="0"/>
                          <a:cs typeface="ＭＳ Ｐゴシック" charset="0"/>
                        </a:rPr>
                        <a:t>Kenyon</a:t>
                      </a:r>
                    </a:p>
                  </a:txBody>
                  <a:tcPr marT="45709" marB="45709"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80000"/>
                        </a:lnSpc>
                        <a:spcBef>
                          <a:spcPct val="0"/>
                        </a:spcBef>
                        <a:spcAft>
                          <a:spcPct val="0"/>
                        </a:spcAft>
                        <a:buClrTx/>
                        <a:buSzTx/>
                        <a:buFontTx/>
                        <a:buNone/>
                        <a:tabLst/>
                      </a:pPr>
                      <a:r>
                        <a:rPr kumimoji="0" lang="en-US" sz="2600" b="0" i="0" u="none" strike="noStrike" cap="none" normalizeH="0" baseline="0" dirty="0" err="1">
                          <a:ln>
                            <a:noFill/>
                          </a:ln>
                          <a:solidFill>
                            <a:schemeClr val="tx1"/>
                          </a:solidFill>
                          <a:effectLst/>
                          <a:latin typeface="Arial Narrow" charset="0"/>
                          <a:ea typeface="ＭＳ Ｐゴシック" charset="0"/>
                          <a:cs typeface="ＭＳ Ｐゴシック" charset="0"/>
                        </a:rPr>
                        <a:t>Dia</a:t>
                      </a:r>
                      <a:r>
                        <a:rPr kumimoji="0" lang="en-US" sz="2600" b="0" i="0" u="none" strike="noStrike" cap="none" normalizeH="0" baseline="0" dirty="0">
                          <a:ln>
                            <a:noFill/>
                          </a:ln>
                          <a:solidFill>
                            <a:schemeClr val="tx1"/>
                          </a:solidFill>
                          <a:effectLst/>
                          <a:latin typeface="Arial Narrow" charset="0"/>
                          <a:ea typeface="ＭＳ Ｐゴシック" charset="0"/>
                          <a:cs typeface="ＭＳ Ｐゴシック" charset="0"/>
                        </a:rPr>
                        <a:t> </a:t>
                      </a:r>
                      <a:r>
                        <a:rPr kumimoji="0" lang="en-US" sz="2600" b="0" i="0" u="none" strike="noStrike" cap="none" normalizeH="0" baseline="0" dirty="0" err="1">
                          <a:ln>
                            <a:noFill/>
                          </a:ln>
                          <a:solidFill>
                            <a:schemeClr val="tx1"/>
                          </a:solidFill>
                          <a:effectLst/>
                          <a:latin typeface="Arial Narrow" charset="0"/>
                          <a:ea typeface="ＭＳ Ｐゴシック" charset="0"/>
                          <a:cs typeface="ＭＳ Ｐゴシック" charset="0"/>
                        </a:rPr>
                        <a:t>menyimpulkan</a:t>
                      </a:r>
                      <a:r>
                        <a:rPr kumimoji="0" lang="en-US" sz="2600" b="0" i="0" u="none" strike="noStrike" cap="none" normalizeH="0" baseline="0" dirty="0">
                          <a:ln>
                            <a:noFill/>
                          </a:ln>
                          <a:solidFill>
                            <a:schemeClr val="tx1"/>
                          </a:solidFill>
                          <a:effectLst/>
                          <a:latin typeface="Arial Narrow" charset="0"/>
                          <a:ea typeface="ＭＳ Ｐゴシック" charset="0"/>
                          <a:cs typeface="ＭＳ Ｐゴシック" charset="0"/>
                        </a:rPr>
                        <a:t> </a:t>
                      </a:r>
                      <a:r>
                        <a:rPr kumimoji="0" lang="en-US" sz="2600" b="0" i="0" u="none" strike="noStrike" cap="none" normalizeH="0" baseline="0" dirty="0" err="1">
                          <a:ln>
                            <a:noFill/>
                          </a:ln>
                          <a:solidFill>
                            <a:schemeClr val="tx1"/>
                          </a:solidFill>
                          <a:effectLst/>
                          <a:latin typeface="Arial Narrow" charset="0"/>
                          <a:ea typeface="ＭＳ Ｐゴシック" charset="0"/>
                          <a:cs typeface="ＭＳ Ｐゴシック" charset="0"/>
                        </a:rPr>
                        <a:t>bahwa</a:t>
                      </a:r>
                      <a:r>
                        <a:rPr kumimoji="0" lang="en-US" sz="2600" b="0" i="0" u="none" strike="noStrike" cap="none" normalizeH="0" baseline="0" dirty="0">
                          <a:ln>
                            <a:noFill/>
                          </a:ln>
                          <a:solidFill>
                            <a:schemeClr val="tx1"/>
                          </a:solidFill>
                          <a:effectLst/>
                          <a:latin typeface="Arial Narrow" charset="0"/>
                          <a:ea typeface="ＭＳ Ｐゴシック" charset="0"/>
                          <a:cs typeface="ＭＳ Ｐゴシック" charset="0"/>
                        </a:rPr>
                        <a:t> </a:t>
                      </a:r>
                      <a:r>
                        <a:rPr kumimoji="0" lang="en-US" sz="2600" b="0" i="0" u="none" strike="noStrike" cap="none" normalizeH="0" baseline="0" dirty="0" err="1">
                          <a:ln>
                            <a:noFill/>
                          </a:ln>
                          <a:solidFill>
                            <a:schemeClr val="tx1"/>
                          </a:solidFill>
                          <a:effectLst/>
                          <a:latin typeface="Arial Narrow" charset="0"/>
                          <a:ea typeface="ＭＳ Ｐゴシック" charset="0"/>
                          <a:cs typeface="ＭＳ Ｐゴシック" charset="0"/>
                        </a:rPr>
                        <a:t>Yerikho</a:t>
                      </a:r>
                      <a:r>
                        <a:rPr kumimoji="0" lang="en-US" sz="2600" b="0" i="0" u="none" strike="noStrike" cap="none" normalizeH="0" baseline="0" dirty="0">
                          <a:ln>
                            <a:noFill/>
                          </a:ln>
                          <a:solidFill>
                            <a:schemeClr val="tx1"/>
                          </a:solidFill>
                          <a:effectLst/>
                          <a:latin typeface="Arial Narrow" charset="0"/>
                          <a:ea typeface="ＭＳ Ｐゴシック" charset="0"/>
                          <a:cs typeface="ＭＳ Ｐゴシック" charset="0"/>
                        </a:rPr>
                        <a:t> </a:t>
                      </a:r>
                      <a:r>
                        <a:rPr kumimoji="0" lang="en-US" sz="2600" b="0" i="0" u="none" strike="noStrike" cap="none" normalizeH="0" baseline="0" dirty="0" err="1">
                          <a:ln>
                            <a:noFill/>
                          </a:ln>
                          <a:solidFill>
                            <a:schemeClr val="tx1"/>
                          </a:solidFill>
                          <a:effectLst/>
                          <a:latin typeface="Arial Narrow" charset="0"/>
                          <a:ea typeface="ＭＳ Ｐゴシック" charset="0"/>
                          <a:cs typeface="ＭＳ Ｐゴシック" charset="0"/>
                        </a:rPr>
                        <a:t>dijaga</a:t>
                      </a:r>
                      <a:r>
                        <a:rPr kumimoji="0" lang="en-US" sz="2600" b="0" i="0" u="none" strike="noStrike" cap="none" normalizeH="0" baseline="0" dirty="0">
                          <a:ln>
                            <a:noFill/>
                          </a:ln>
                          <a:solidFill>
                            <a:schemeClr val="tx1"/>
                          </a:solidFill>
                          <a:effectLst/>
                          <a:latin typeface="Arial Narrow" charset="0"/>
                          <a:ea typeface="ＭＳ Ｐゴシック" charset="0"/>
                          <a:cs typeface="ＭＳ Ｐゴシック" charset="0"/>
                        </a:rPr>
                        <a:t> </a:t>
                      </a:r>
                      <a:r>
                        <a:rPr kumimoji="0" lang="en-US" sz="2600" b="0" i="0" u="none" strike="noStrike" cap="none" normalizeH="0" baseline="0" dirty="0" err="1">
                          <a:ln>
                            <a:noFill/>
                          </a:ln>
                          <a:solidFill>
                            <a:schemeClr val="tx1"/>
                          </a:solidFill>
                          <a:effectLst/>
                          <a:latin typeface="Arial Narrow" charset="0"/>
                          <a:ea typeface="ＭＳ Ｐゴシック" charset="0"/>
                          <a:cs typeface="ＭＳ Ｐゴシック" charset="0"/>
                        </a:rPr>
                        <a:t>ketat.Dia</a:t>
                      </a:r>
                      <a:r>
                        <a:rPr kumimoji="0" lang="en-US" sz="2600" b="0" i="0" u="none" strike="noStrike" cap="none" normalizeH="0" baseline="0" dirty="0">
                          <a:ln>
                            <a:noFill/>
                          </a:ln>
                          <a:solidFill>
                            <a:schemeClr val="tx1"/>
                          </a:solidFill>
                          <a:effectLst/>
                          <a:latin typeface="Arial Narrow" charset="0"/>
                          <a:ea typeface="ＭＳ Ｐゴシック" charset="0"/>
                          <a:cs typeface="ＭＳ Ｐゴシック" charset="0"/>
                        </a:rPr>
                        <a:t> </a:t>
                      </a:r>
                      <a:r>
                        <a:rPr kumimoji="0" lang="en-US" sz="2600" b="0" i="0" u="none" strike="noStrike" cap="none" normalizeH="0" baseline="0" dirty="0" err="1">
                          <a:ln>
                            <a:noFill/>
                          </a:ln>
                          <a:solidFill>
                            <a:schemeClr val="tx1"/>
                          </a:solidFill>
                          <a:effectLst/>
                          <a:latin typeface="Arial Narrow" charset="0"/>
                          <a:ea typeface="ＭＳ Ｐゴシック" charset="0"/>
                          <a:cs typeface="ＭＳ Ｐゴシック" charset="0"/>
                        </a:rPr>
                        <a:t>menemukan</a:t>
                      </a:r>
                      <a:r>
                        <a:rPr kumimoji="0" lang="en-US" sz="2600" b="0" i="0" u="none" strike="noStrike" cap="none" normalizeH="0" baseline="0" dirty="0">
                          <a:ln>
                            <a:noFill/>
                          </a:ln>
                          <a:solidFill>
                            <a:schemeClr val="tx1"/>
                          </a:solidFill>
                          <a:effectLst/>
                          <a:latin typeface="Arial Narrow" charset="0"/>
                          <a:ea typeface="ＭＳ Ｐゴシック" charset="0"/>
                          <a:cs typeface="ＭＳ Ｐゴシック" charset="0"/>
                        </a:rPr>
                        <a:t> </a:t>
                      </a:r>
                      <a:r>
                        <a:rPr kumimoji="0" lang="en-US" sz="2600" b="0" i="0" u="none" strike="noStrike" cap="none" normalizeH="0" baseline="0" dirty="0" err="1">
                          <a:ln>
                            <a:noFill/>
                          </a:ln>
                          <a:solidFill>
                            <a:schemeClr val="tx1"/>
                          </a:solidFill>
                          <a:effectLst/>
                          <a:latin typeface="Arial Narrow" charset="0"/>
                          <a:ea typeface="ＭＳ Ｐゴシック" charset="0"/>
                          <a:cs typeface="ＭＳ Ｐゴシック" charset="0"/>
                        </a:rPr>
                        <a:t>sisa-sisa</a:t>
                      </a:r>
                      <a:r>
                        <a:rPr kumimoji="0" lang="en-US" sz="2600" b="0" i="0" u="none" strike="noStrike" cap="none" normalizeH="0" baseline="0" dirty="0">
                          <a:ln>
                            <a:noFill/>
                          </a:ln>
                          <a:solidFill>
                            <a:schemeClr val="tx1"/>
                          </a:solidFill>
                          <a:effectLst/>
                          <a:latin typeface="Arial Narrow" charset="0"/>
                          <a:ea typeface="ＭＳ Ｐゴシック" charset="0"/>
                          <a:cs typeface="ＭＳ Ｐゴシック" charset="0"/>
                        </a:rPr>
                        <a:t> </a:t>
                      </a:r>
                      <a:r>
                        <a:rPr kumimoji="0" lang="en-US" sz="2600" b="0" i="0" u="none" strike="noStrike" cap="none" normalizeH="0" baseline="0" dirty="0" err="1">
                          <a:ln>
                            <a:noFill/>
                          </a:ln>
                          <a:solidFill>
                            <a:schemeClr val="tx1"/>
                          </a:solidFill>
                          <a:effectLst/>
                          <a:latin typeface="Arial Narrow" charset="0"/>
                          <a:ea typeface="ＭＳ Ｐゴシック" charset="0"/>
                          <a:cs typeface="ＭＳ Ｐゴシック" charset="0"/>
                        </a:rPr>
                        <a:t>tembok</a:t>
                      </a:r>
                      <a:r>
                        <a:rPr kumimoji="0" lang="en-US" sz="2600" b="0" i="0" u="none" strike="noStrike" cap="none" normalizeH="0" baseline="0" dirty="0">
                          <a:ln>
                            <a:noFill/>
                          </a:ln>
                          <a:solidFill>
                            <a:schemeClr val="tx1"/>
                          </a:solidFill>
                          <a:effectLst/>
                          <a:latin typeface="Arial Narrow" charset="0"/>
                          <a:ea typeface="ＭＳ Ｐゴシック" charset="0"/>
                          <a:cs typeface="ＭＳ Ｐゴシック" charset="0"/>
                        </a:rPr>
                        <a:t> yang </a:t>
                      </a:r>
                      <a:r>
                        <a:rPr kumimoji="0" lang="en-US" sz="2600" b="0" i="0" u="none" strike="noStrike" cap="none" normalizeH="0" baseline="0" dirty="0" err="1">
                          <a:ln>
                            <a:noFill/>
                          </a:ln>
                          <a:solidFill>
                            <a:schemeClr val="tx1"/>
                          </a:solidFill>
                          <a:effectLst/>
                          <a:latin typeface="Arial Narrow" charset="0"/>
                          <a:ea typeface="ＭＳ Ｐゴシック" charset="0"/>
                          <a:cs typeface="ＭＳ Ｐゴシック" charset="0"/>
                        </a:rPr>
                        <a:t>jatuh</a:t>
                      </a:r>
                      <a:r>
                        <a:rPr kumimoji="0" lang="en-US" sz="2600" b="0" i="0" u="none" strike="noStrike" cap="none" normalizeH="0" baseline="0" dirty="0">
                          <a:ln>
                            <a:noFill/>
                          </a:ln>
                          <a:solidFill>
                            <a:schemeClr val="tx1"/>
                          </a:solidFill>
                          <a:effectLst/>
                          <a:latin typeface="Arial Narrow" charset="0"/>
                          <a:ea typeface="ＭＳ Ｐゴシック" charset="0"/>
                          <a:cs typeface="ＭＳ Ｐゴシック" charset="0"/>
                        </a:rPr>
                        <a:t> </a:t>
                      </a:r>
                      <a:r>
                        <a:rPr kumimoji="0" lang="en-US" sz="2600" b="0" i="0" u="none" strike="noStrike" cap="none" normalizeH="0" baseline="0" dirty="0" err="1">
                          <a:ln>
                            <a:noFill/>
                          </a:ln>
                          <a:solidFill>
                            <a:schemeClr val="tx1"/>
                          </a:solidFill>
                          <a:effectLst/>
                          <a:latin typeface="Arial Narrow" charset="0"/>
                          <a:ea typeface="ＭＳ Ｐゴシック" charset="0"/>
                          <a:cs typeface="ＭＳ Ｐゴシック" charset="0"/>
                        </a:rPr>
                        <a:t>namun</a:t>
                      </a:r>
                      <a:r>
                        <a:rPr kumimoji="0" lang="en-US" sz="2600" b="0" i="0" u="none" strike="noStrike" cap="none" normalizeH="0" baseline="0" dirty="0">
                          <a:ln>
                            <a:noFill/>
                          </a:ln>
                          <a:solidFill>
                            <a:schemeClr val="tx1"/>
                          </a:solidFill>
                          <a:effectLst/>
                          <a:latin typeface="Arial Narrow" charset="0"/>
                          <a:ea typeface="ＭＳ Ｐゴシック" charset="0"/>
                          <a:cs typeface="ＭＳ Ｐゴシック" charset="0"/>
                        </a:rPr>
                        <a:t> </a:t>
                      </a:r>
                      <a:r>
                        <a:rPr kumimoji="0" lang="en-US" sz="2600" b="0" i="0" u="none" strike="noStrike" cap="none" normalizeH="0" baseline="0" dirty="0" err="1">
                          <a:ln>
                            <a:noFill/>
                          </a:ln>
                          <a:solidFill>
                            <a:schemeClr val="tx1"/>
                          </a:solidFill>
                          <a:effectLst/>
                          <a:latin typeface="Arial Narrow" charset="0"/>
                          <a:ea typeface="ＭＳ Ｐゴシック" charset="0"/>
                          <a:cs typeface="ＭＳ Ｐゴシック" charset="0"/>
                        </a:rPr>
                        <a:t>tidak</a:t>
                      </a:r>
                      <a:r>
                        <a:rPr kumimoji="0" lang="en-US" sz="2600" b="0" i="0" u="none" strike="noStrike" cap="none" normalizeH="0" baseline="0" dirty="0">
                          <a:ln>
                            <a:noFill/>
                          </a:ln>
                          <a:solidFill>
                            <a:schemeClr val="tx1"/>
                          </a:solidFill>
                          <a:effectLst/>
                          <a:latin typeface="Arial Narrow" charset="0"/>
                          <a:ea typeface="ＭＳ Ｐゴシック" charset="0"/>
                          <a:cs typeface="ＭＳ Ｐゴシック" charset="0"/>
                        </a:rPr>
                        <a:t> </a:t>
                      </a:r>
                      <a:r>
                        <a:rPr kumimoji="0" lang="en-US" sz="2600" b="0" i="0" u="none" strike="noStrike" cap="none" normalizeH="0" baseline="0" dirty="0" err="1">
                          <a:ln>
                            <a:noFill/>
                          </a:ln>
                          <a:solidFill>
                            <a:schemeClr val="tx1"/>
                          </a:solidFill>
                          <a:effectLst/>
                          <a:latin typeface="Arial Narrow" charset="0"/>
                          <a:ea typeface="ＭＳ Ｐゴシック" charset="0"/>
                          <a:cs typeface="ＭＳ Ｐゴシック" charset="0"/>
                        </a:rPr>
                        <a:t>diakui</a:t>
                      </a:r>
                      <a:r>
                        <a:rPr kumimoji="0" lang="en-US" sz="2600" b="0" i="0" u="none" strike="noStrike" cap="none" normalizeH="0" baseline="0" dirty="0">
                          <a:ln>
                            <a:noFill/>
                          </a:ln>
                          <a:solidFill>
                            <a:schemeClr val="tx1"/>
                          </a:solidFill>
                          <a:effectLst/>
                          <a:latin typeface="Arial Narrow" charset="0"/>
                          <a:ea typeface="ＭＳ Ｐゴシック" charset="0"/>
                          <a:cs typeface="ＭＳ Ｐゴシック" charset="0"/>
                        </a:rPr>
                        <a:t> </a:t>
                      </a:r>
                      <a:r>
                        <a:rPr kumimoji="0" lang="en-US" sz="2600" b="0" i="0" u="none" strike="noStrike" cap="none" normalizeH="0" baseline="0" dirty="0" err="1">
                          <a:ln>
                            <a:noFill/>
                          </a:ln>
                          <a:solidFill>
                            <a:schemeClr val="tx1"/>
                          </a:solidFill>
                          <a:effectLst/>
                          <a:latin typeface="Arial Narrow" charset="0"/>
                          <a:ea typeface="ＭＳ Ｐゴシック" charset="0"/>
                          <a:cs typeface="ＭＳ Ｐゴシック" charset="0"/>
                        </a:rPr>
                        <a:t>pada</a:t>
                      </a:r>
                      <a:r>
                        <a:rPr kumimoji="0" lang="en-US" sz="2600" b="0" i="0" u="none" strike="noStrike" cap="none" normalizeH="0" baseline="0" dirty="0">
                          <a:ln>
                            <a:noFill/>
                          </a:ln>
                          <a:solidFill>
                            <a:schemeClr val="tx1"/>
                          </a:solidFill>
                          <a:effectLst/>
                          <a:latin typeface="Arial Narrow" charset="0"/>
                          <a:ea typeface="ＭＳ Ｐゴシック" charset="0"/>
                          <a:cs typeface="ＭＳ Ｐゴシック" charset="0"/>
                        </a:rPr>
                        <a:t> </a:t>
                      </a:r>
                      <a:r>
                        <a:rPr kumimoji="0" lang="en-US" sz="2600" b="0" i="0" u="none" strike="noStrike" cap="none" normalizeH="0" baseline="0" dirty="0" err="1">
                          <a:ln>
                            <a:noFill/>
                          </a:ln>
                          <a:solidFill>
                            <a:schemeClr val="tx1"/>
                          </a:solidFill>
                          <a:effectLst/>
                          <a:latin typeface="Arial Narrow" charset="0"/>
                          <a:ea typeface="ＭＳ Ｐゴシック" charset="0"/>
                          <a:cs typeface="ＭＳ Ｐゴシック" charset="0"/>
                        </a:rPr>
                        <a:t>periode</a:t>
                      </a:r>
                      <a:r>
                        <a:rPr kumimoji="0" lang="en-US" sz="2600" b="0" i="0" u="none" strike="noStrike" cap="none" normalizeH="0" baseline="0" dirty="0">
                          <a:ln>
                            <a:noFill/>
                          </a:ln>
                          <a:solidFill>
                            <a:schemeClr val="tx1"/>
                          </a:solidFill>
                          <a:effectLst/>
                          <a:latin typeface="Arial Narrow" charset="0"/>
                          <a:ea typeface="ＭＳ Ｐゴシック" charset="0"/>
                          <a:cs typeface="ＭＳ Ｐゴシック" charset="0"/>
                        </a:rPr>
                        <a:t> </a:t>
                      </a:r>
                      <a:r>
                        <a:rPr kumimoji="0" lang="en-US" sz="2600" b="0" i="0" u="none" strike="noStrike" cap="none" normalizeH="0" baseline="0" dirty="0" err="1">
                          <a:ln>
                            <a:noFill/>
                          </a:ln>
                          <a:solidFill>
                            <a:schemeClr val="tx1"/>
                          </a:solidFill>
                          <a:effectLst/>
                          <a:latin typeface="Arial Narrow" charset="0"/>
                          <a:ea typeface="ＭＳ Ｐゴシック" charset="0"/>
                          <a:cs typeface="ＭＳ Ｐゴシック" charset="0"/>
                        </a:rPr>
                        <a:t>Yosua</a:t>
                      </a:r>
                      <a:r>
                        <a:rPr kumimoji="0" lang="en-US" sz="2600" b="0" i="0" u="none" strike="noStrike" cap="none" normalizeH="0" baseline="0" dirty="0">
                          <a:ln>
                            <a:noFill/>
                          </a:ln>
                          <a:solidFill>
                            <a:schemeClr val="tx1"/>
                          </a:solidFill>
                          <a:effectLst/>
                          <a:latin typeface="Arial Narrow" charset="0"/>
                          <a:ea typeface="ＭＳ Ｐゴシック" charset="0"/>
                          <a:cs typeface="ＭＳ Ｐゴシック" charset="0"/>
                        </a:rPr>
                        <a:t> </a:t>
                      </a:r>
                      <a:r>
                        <a:rPr kumimoji="0" lang="en-US" sz="2600" b="0" i="0" u="none" strike="noStrike" cap="none" normalizeH="0" baseline="0" dirty="0" err="1">
                          <a:ln>
                            <a:noFill/>
                          </a:ln>
                          <a:solidFill>
                            <a:schemeClr val="tx1"/>
                          </a:solidFill>
                          <a:effectLst/>
                          <a:latin typeface="Arial Narrow" charset="0"/>
                          <a:ea typeface="ＭＳ Ｐゴシック" charset="0"/>
                          <a:cs typeface="ＭＳ Ｐゴシック" charset="0"/>
                        </a:rPr>
                        <a:t>tapi</a:t>
                      </a:r>
                      <a:r>
                        <a:rPr kumimoji="0" lang="en-US" sz="2600" b="0" i="0" u="none" strike="noStrike" cap="none" normalizeH="0" baseline="0" dirty="0">
                          <a:ln>
                            <a:noFill/>
                          </a:ln>
                          <a:solidFill>
                            <a:schemeClr val="tx1"/>
                          </a:solidFill>
                          <a:effectLst/>
                          <a:latin typeface="Arial Narrow" charset="0"/>
                          <a:ea typeface="ＭＳ Ｐゴシック" charset="0"/>
                          <a:cs typeface="ＭＳ Ｐゴシック" charset="0"/>
                        </a:rPr>
                        <a:t> </a:t>
                      </a:r>
                      <a:r>
                        <a:rPr kumimoji="0" lang="en-US" sz="2600" b="0" i="0" u="none" strike="noStrike" cap="none" normalizeH="0" baseline="0" dirty="0" err="1">
                          <a:ln>
                            <a:noFill/>
                          </a:ln>
                          <a:solidFill>
                            <a:schemeClr val="tx1"/>
                          </a:solidFill>
                          <a:effectLst/>
                          <a:latin typeface="Arial Narrow" charset="0"/>
                          <a:ea typeface="ＭＳ Ｐゴシック" charset="0"/>
                          <a:cs typeface="ＭＳ Ｐゴシック" charset="0"/>
                        </a:rPr>
                        <a:t>pada</a:t>
                      </a:r>
                      <a:r>
                        <a:rPr kumimoji="0" lang="en-US" sz="2600" b="0" i="0" u="none" strike="noStrike" cap="none" normalizeH="0" baseline="0" dirty="0">
                          <a:ln>
                            <a:noFill/>
                          </a:ln>
                          <a:solidFill>
                            <a:schemeClr val="tx1"/>
                          </a:solidFill>
                          <a:effectLst/>
                          <a:latin typeface="Arial Narrow" charset="0"/>
                          <a:ea typeface="ＭＳ Ｐゴシック" charset="0"/>
                          <a:cs typeface="ＭＳ Ｐゴシック" charset="0"/>
                        </a:rPr>
                        <a:t> </a:t>
                      </a:r>
                      <a:r>
                        <a:rPr kumimoji="0" lang="en-US" sz="2600" b="0" i="0" u="none" strike="noStrike" cap="none" normalizeH="0" baseline="0" dirty="0" err="1">
                          <a:ln>
                            <a:noFill/>
                          </a:ln>
                          <a:solidFill>
                            <a:schemeClr val="tx1"/>
                          </a:solidFill>
                          <a:effectLst/>
                          <a:latin typeface="Arial Narrow" charset="0"/>
                          <a:ea typeface="ＭＳ Ｐゴシック" charset="0"/>
                          <a:cs typeface="ＭＳ Ｐゴシック" charset="0"/>
                        </a:rPr>
                        <a:t>periode</a:t>
                      </a:r>
                      <a:r>
                        <a:rPr kumimoji="0" lang="en-US" sz="2600" b="0" i="0" u="none" strike="noStrike" cap="none" normalizeH="0" baseline="0" dirty="0">
                          <a:ln>
                            <a:noFill/>
                          </a:ln>
                          <a:solidFill>
                            <a:schemeClr val="tx1"/>
                          </a:solidFill>
                          <a:effectLst/>
                          <a:latin typeface="Arial Narrow" charset="0"/>
                          <a:ea typeface="ＭＳ Ｐゴシック" charset="0"/>
                          <a:cs typeface="ＭＳ Ｐゴシック" charset="0"/>
                        </a:rPr>
                        <a:t> </a:t>
                      </a:r>
                      <a:r>
                        <a:rPr kumimoji="0" lang="en-US" sz="2600" b="0" i="0" u="none" strike="noStrike" cap="none" normalizeH="0" baseline="0" dirty="0" err="1">
                          <a:ln>
                            <a:noFill/>
                          </a:ln>
                          <a:solidFill>
                            <a:schemeClr val="tx1"/>
                          </a:solidFill>
                          <a:effectLst/>
                          <a:latin typeface="Arial Narrow" charset="0"/>
                          <a:ea typeface="ＭＳ Ｐゴシック" charset="0"/>
                          <a:cs typeface="ＭＳ Ｐゴシック" charset="0"/>
                        </a:rPr>
                        <a:t>sebelumnya</a:t>
                      </a:r>
                      <a:r>
                        <a:rPr kumimoji="0" lang="en-US" sz="2600" b="0" i="0" u="none" strike="noStrike" cap="none" normalizeH="0" baseline="0" dirty="0">
                          <a:ln>
                            <a:noFill/>
                          </a:ln>
                          <a:solidFill>
                            <a:schemeClr val="tx1"/>
                          </a:solidFill>
                          <a:effectLst/>
                          <a:latin typeface="Arial Narrow" charset="0"/>
                          <a:ea typeface="ＭＳ Ｐゴシック" charset="0"/>
                          <a:cs typeface="ＭＳ Ｐゴシック" charset="0"/>
                        </a:rPr>
                        <a:t>.</a:t>
                      </a:r>
                    </a:p>
                  </a:txBody>
                  <a:tcPr marT="45709" marB="45709"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xmlns="" val="10002"/>
                  </a:ext>
                </a:extLst>
              </a:tr>
            </a:tbl>
          </a:graphicData>
        </a:graphic>
      </p:graphicFrame>
      <p:sp>
        <p:nvSpPr>
          <p:cNvPr id="200725" name="Picture 6" descr="remains of  mudbrick wall"/>
          <p:cNvSpPr>
            <a:spLocks noGrp="1" noChangeAspect="1" noChangeArrowheads="1"/>
          </p:cNvSpPr>
          <p:nvPr>
            <p:ph sz="quarter" idx="2"/>
          </p:nvPr>
        </p:nvSpPr>
        <p:spPr>
          <a:xfrm>
            <a:off x="7467600" y="4876800"/>
            <a:ext cx="1676400" cy="1905000"/>
          </a:xfrm>
        </p:spPr>
        <p:txBody>
          <a:bodyPr/>
          <a:lstStyle/>
          <a:p>
            <a:endParaRPr lang="en-US">
              <a:latin typeface="Times New Roman" charset="0"/>
              <a:ea typeface="ＭＳ Ｐゴシック" charset="0"/>
              <a:cs typeface="ＭＳ Ｐゴシック" charset="0"/>
            </a:endParaRPr>
          </a:p>
        </p:txBody>
      </p:sp>
      <p:sp>
        <p:nvSpPr>
          <p:cNvPr id="200726" name="Picture 4" descr="ancientcitywall -jericho mound"/>
          <p:cNvSpPr>
            <a:spLocks noGrp="1" noChangeAspect="1" noChangeArrowheads="1"/>
          </p:cNvSpPr>
          <p:nvPr>
            <p:ph sz="quarter" idx="1"/>
          </p:nvPr>
        </p:nvSpPr>
        <p:spPr>
          <a:xfrm>
            <a:off x="7467600" y="1905000"/>
            <a:ext cx="1676400" cy="1295400"/>
          </a:xfrm>
        </p:spPr>
        <p:txBody>
          <a:bodyPr/>
          <a:lstStyle/>
          <a:p>
            <a:endParaRPr lang="en-US">
              <a:latin typeface="Times New Roman" charset="0"/>
              <a:ea typeface="ＭＳ Ｐゴシック" charset="0"/>
              <a:cs typeface="ＭＳ Ｐゴシック" charset="0"/>
            </a:endParaRPr>
          </a:p>
        </p:txBody>
      </p:sp>
      <p:pic>
        <p:nvPicPr>
          <p:cNvPr id="200727" name="Picture 60" descr="Photo copyrighted. Courtesy of Eden Communications."/>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943600" y="4267200"/>
            <a:ext cx="1419225"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0728" name="Picture 9" descr="Jericho_grain_storejars of jericho"/>
          <p:cNvSpPr>
            <a:spLocks noGrp="1" noChangeAspect="1" noChangeArrowheads="1"/>
          </p:cNvSpPr>
          <p:nvPr>
            <p:ph sz="quarter" idx="3"/>
          </p:nvPr>
        </p:nvSpPr>
        <p:spPr>
          <a:xfrm>
            <a:off x="7467600" y="3200400"/>
            <a:ext cx="1676400" cy="1676400"/>
          </a:xfrm>
        </p:spPr>
        <p:txBody>
          <a:bodyPr/>
          <a:lstStyle/>
          <a:p>
            <a:endParaRPr lang="en-US">
              <a:latin typeface="Times New Roman" charset="0"/>
              <a:ea typeface="ＭＳ Ｐゴシック" charset="0"/>
              <a:cs typeface="ＭＳ Ｐゴシック" charset="0"/>
            </a:endParaRPr>
          </a:p>
        </p:txBody>
      </p:sp>
      <p:pic>
        <p:nvPicPr>
          <p:cNvPr id="200729" name="Picture 104" descr="jericho_walls_wide_view"/>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750050" y="0"/>
            <a:ext cx="239395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9"/>
          <p:cNvGrpSpPr>
            <a:grpSpLocks/>
          </p:cNvGrpSpPr>
          <p:nvPr/>
        </p:nvGrpSpPr>
        <p:grpSpPr bwMode="auto">
          <a:xfrm>
            <a:off x="4648200" y="0"/>
            <a:ext cx="4495800" cy="6400800"/>
            <a:chOff x="2928" y="-838"/>
            <a:chExt cx="2832" cy="4032"/>
          </a:xfrm>
        </p:grpSpPr>
        <p:sp>
          <p:nvSpPr>
            <p:cNvPr id="201735" name="AutoShape 32"/>
            <p:cNvSpPr>
              <a:spLocks noChangeArrowheads="1"/>
            </p:cNvSpPr>
            <p:nvPr/>
          </p:nvSpPr>
          <p:spPr bwMode="auto">
            <a:xfrm>
              <a:off x="2928" y="-838"/>
              <a:ext cx="2832" cy="4032"/>
            </a:xfrm>
            <a:prstGeom prst="bevel">
              <a:avLst>
                <a:gd name="adj" fmla="val 12500"/>
              </a:avLst>
            </a:prstGeom>
            <a:solidFill>
              <a:srgbClr val="FFFFCC"/>
            </a:solidFill>
            <a:ln w="12700" cap="sq">
              <a:solidFill>
                <a:schemeClr val="tx1"/>
              </a:solidFill>
              <a:miter lim="800000"/>
              <a:headEnd type="none" w="sm" len="sm"/>
              <a:tailEnd type="none" w="sm" len="sm"/>
            </a:ln>
          </p:spPr>
          <p:txBody>
            <a:bodyPr wrap="none" anchor="ctr"/>
            <a:lstStyle/>
            <a:p>
              <a:endParaRPr lang="en-US"/>
            </a:p>
          </p:txBody>
        </p:sp>
        <p:pic>
          <p:nvPicPr>
            <p:cNvPr id="201736" name="Picture 48" descr="joshua-walls.bmp (256734 bytes)"/>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264" y="-528"/>
              <a:ext cx="2084" cy="3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01730" name="AutoShape 24"/>
          <p:cNvSpPr>
            <a:spLocks noChangeArrowheads="1"/>
          </p:cNvSpPr>
          <p:nvPr/>
        </p:nvSpPr>
        <p:spPr bwMode="auto">
          <a:xfrm>
            <a:off x="0" y="0"/>
            <a:ext cx="4648200" cy="6400800"/>
          </a:xfrm>
          <a:prstGeom prst="bevel">
            <a:avLst>
              <a:gd name="adj" fmla="val 12500"/>
            </a:avLst>
          </a:prstGeom>
          <a:solidFill>
            <a:srgbClr val="FFFFCC"/>
          </a:solidFill>
          <a:ln w="12700" cap="sq">
            <a:solidFill>
              <a:schemeClr val="tx1"/>
            </a:solidFill>
            <a:miter lim="800000"/>
            <a:headEnd type="none" w="sm" len="sm"/>
            <a:tailEnd type="none" w="sm" len="sm"/>
          </a:ln>
        </p:spPr>
        <p:txBody>
          <a:bodyPr wrap="none" anchor="ctr"/>
          <a:lstStyle/>
          <a:p>
            <a:endParaRPr lang="en-US"/>
          </a:p>
        </p:txBody>
      </p:sp>
      <p:sp>
        <p:nvSpPr>
          <p:cNvPr id="56355" name="AutoShape 35" descr="Walnut"/>
          <p:cNvSpPr>
            <a:spLocks noChangeArrowheads="1"/>
          </p:cNvSpPr>
          <p:nvPr/>
        </p:nvSpPr>
        <p:spPr bwMode="auto">
          <a:xfrm flipH="1">
            <a:off x="4724400" y="5791200"/>
            <a:ext cx="4419600" cy="1066800"/>
          </a:xfrm>
          <a:prstGeom prst="homePlate">
            <a:avLst>
              <a:gd name="adj" fmla="val 53109"/>
            </a:avLst>
          </a:prstGeom>
          <a:blipFill dpi="0" rotWithShape="1">
            <a:blip r:embed="rId3"/>
            <a:srcRect/>
            <a:tile tx="0" ty="0" sx="100000" sy="100000" flip="none" algn="tl"/>
          </a:blipFill>
          <a:ln w="12700" cap="sq">
            <a:solidFill>
              <a:schemeClr val="tx1"/>
            </a:solidFill>
            <a:miter lim="800000"/>
            <a:headEnd type="none" w="sm" len="sm"/>
            <a:tailEnd type="none" w="sm" len="sm"/>
          </a:ln>
        </p:spPr>
        <p:txBody>
          <a:bodyPr wrap="none" anchor="ctr"/>
          <a:lstStyle/>
          <a:p>
            <a:pPr algn="ctr"/>
            <a:r>
              <a:rPr lang="en-US" sz="2400" b="1">
                <a:solidFill>
                  <a:schemeClr val="bg1"/>
                </a:solidFill>
              </a:rPr>
              <a:t>YERIKHO</a:t>
            </a:r>
          </a:p>
          <a:p>
            <a:pPr algn="ctr"/>
            <a:r>
              <a:rPr lang="en-US" sz="2400" b="1">
                <a:solidFill>
                  <a:schemeClr val="bg1"/>
                </a:solidFill>
              </a:rPr>
              <a:t>DIKUASAI</a:t>
            </a:r>
          </a:p>
        </p:txBody>
      </p:sp>
      <p:sp>
        <p:nvSpPr>
          <p:cNvPr id="56356" name="AutoShape 36" descr="Medium wood"/>
          <p:cNvSpPr>
            <a:spLocks noChangeArrowheads="1"/>
          </p:cNvSpPr>
          <p:nvPr/>
        </p:nvSpPr>
        <p:spPr bwMode="auto">
          <a:xfrm>
            <a:off x="0" y="5867400"/>
            <a:ext cx="4724400" cy="990600"/>
          </a:xfrm>
          <a:prstGeom prst="homePlate">
            <a:avLst>
              <a:gd name="adj" fmla="val 40075"/>
            </a:avLst>
          </a:prstGeom>
          <a:blipFill dpi="0" rotWithShape="1">
            <a:blip r:embed="rId4"/>
            <a:srcRect/>
            <a:tile tx="0" ty="0" sx="100000" sy="100000" flip="none" algn="tl"/>
          </a:blipFill>
          <a:ln w="12700" cap="sq">
            <a:solidFill>
              <a:schemeClr val="tx1"/>
            </a:solidFill>
            <a:miter lim="800000"/>
            <a:headEnd type="none" w="sm" len="sm"/>
            <a:tailEnd type="none" w="sm" len="sm"/>
          </a:ln>
        </p:spPr>
        <p:txBody>
          <a:bodyPr wrap="none" anchor="ctr"/>
          <a:lstStyle/>
          <a:p>
            <a:pPr algn="ctr"/>
            <a:r>
              <a:rPr lang="en-US" sz="2400" b="1">
                <a:solidFill>
                  <a:schemeClr val="bg1"/>
                </a:solidFill>
              </a:rPr>
              <a:t>YERIKHO</a:t>
            </a:r>
          </a:p>
          <a:p>
            <a:pPr algn="ctr"/>
            <a:r>
              <a:rPr lang="en-US" sz="2400" b="1">
                <a:solidFill>
                  <a:schemeClr val="bg1"/>
                </a:solidFill>
              </a:rPr>
              <a:t>BERBARIS</a:t>
            </a:r>
          </a:p>
        </p:txBody>
      </p:sp>
      <p:pic>
        <p:nvPicPr>
          <p:cNvPr id="201733" name="Picture 43" descr="jericho"/>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09600" y="533400"/>
            <a:ext cx="353060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1734" name="WordArt 50"/>
          <p:cNvSpPr>
            <a:spLocks noChangeArrowheads="1" noChangeShapeType="1" noTextEdit="1"/>
          </p:cNvSpPr>
          <p:nvPr/>
        </p:nvSpPr>
        <p:spPr bwMode="auto">
          <a:xfrm>
            <a:off x="2133600" y="76200"/>
            <a:ext cx="4648200" cy="1371600"/>
          </a:xfrm>
          <a:prstGeom prst="rect">
            <a:avLst/>
          </a:prstGeom>
        </p:spPr>
        <p:txBody>
          <a:bodyPr wrap="none" fromWordArt="1">
            <a:prstTxWarp prst="textPlain">
              <a:avLst>
                <a:gd name="adj" fmla="val 50000"/>
              </a:avLst>
            </a:prstTxWarp>
          </a:bodyPr>
          <a:lstStyle/>
          <a:p>
            <a:pPr algn="ctr"/>
            <a:r>
              <a:rPr lang="en-US" sz="3600" kern="10">
                <a:ln w="19050" cap="sq">
                  <a:solidFill>
                    <a:srgbClr val="99CCFF"/>
                  </a:solidFill>
                  <a:round/>
                  <a:headEnd type="none" w="sm" len="sm"/>
                  <a:tailEnd type="none" w="sm" len="sm"/>
                </a:ln>
                <a:solidFill>
                  <a:srgbClr val="0066CC"/>
                </a:solidFill>
                <a:effectLst>
                  <a:outerShdw blurRad="63500" dist="38099" dir="2700000" algn="ctr" rotWithShape="0">
                    <a:srgbClr val="990000">
                      <a:alpha val="74997"/>
                    </a:srgbClr>
                  </a:outerShdw>
                </a:effectLst>
                <a:latin typeface="Impact"/>
                <a:ea typeface="Impact"/>
                <a:cs typeface="Impact"/>
              </a:rPr>
              <a:t>Pusat Gerakan</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56356"/>
                                        </p:tgtEl>
                                        <p:attrNameLst>
                                          <p:attrName>style.visibility</p:attrName>
                                        </p:attrNameLst>
                                      </p:cBhvr>
                                      <p:to>
                                        <p:strVal val="visible"/>
                                      </p:to>
                                    </p:set>
                                    <p:anim calcmode="lin" valueType="num">
                                      <p:cBhvr>
                                        <p:cTn id="7" dur="2000" fill="hold"/>
                                        <p:tgtEl>
                                          <p:spTgt spid="56356"/>
                                        </p:tgtEl>
                                        <p:attrNameLst>
                                          <p:attrName>ppt_x</p:attrName>
                                        </p:attrNameLst>
                                      </p:cBhvr>
                                      <p:tavLst>
                                        <p:tav tm="0">
                                          <p:val>
                                            <p:strVal val="#ppt_x-.2"/>
                                          </p:val>
                                        </p:tav>
                                        <p:tav tm="100000">
                                          <p:val>
                                            <p:strVal val="#ppt_x"/>
                                          </p:val>
                                        </p:tav>
                                      </p:tavLst>
                                    </p:anim>
                                    <p:anim calcmode="lin" valueType="num">
                                      <p:cBhvr>
                                        <p:cTn id="8" dur="2000" fill="hold"/>
                                        <p:tgtEl>
                                          <p:spTgt spid="56356"/>
                                        </p:tgtEl>
                                        <p:attrNameLst>
                                          <p:attrName>ppt_y</p:attrName>
                                        </p:attrNameLst>
                                      </p:cBhvr>
                                      <p:tavLst>
                                        <p:tav tm="0">
                                          <p:val>
                                            <p:strVal val="#ppt_y"/>
                                          </p:val>
                                        </p:tav>
                                        <p:tav tm="100000">
                                          <p:val>
                                            <p:strVal val="#ppt_y"/>
                                          </p:val>
                                        </p:tav>
                                      </p:tavLst>
                                    </p:anim>
                                    <p:animEffect transition="in" filter="wipe(right)" prLst="gradientSize: 0.1">
                                      <p:cBhvr>
                                        <p:cTn id="9" dur="2000"/>
                                        <p:tgtEl>
                                          <p:spTgt spid="56356"/>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31" presetClass="entr" presetSubtype="0" fill="hold" nodeType="clickEffect">
                                  <p:stCondLst>
                                    <p:cond delay="0"/>
                                  </p:stCondLst>
                                  <p:iterate type="lt">
                                    <p:tmPct val="5000"/>
                                  </p:iterate>
                                  <p:childTnLst>
                                    <p:set>
                                      <p:cBhvr>
                                        <p:cTn id="13" dur="1" fill="hold">
                                          <p:stCondLst>
                                            <p:cond delay="0"/>
                                          </p:stCondLst>
                                        </p:cTn>
                                        <p:tgtEl>
                                          <p:spTgt spid="2"/>
                                        </p:tgtEl>
                                        <p:attrNameLst>
                                          <p:attrName>style.visibility</p:attrName>
                                        </p:attrNameLst>
                                      </p:cBhvr>
                                      <p:to>
                                        <p:strVal val="visible"/>
                                      </p:to>
                                    </p:set>
                                    <p:anim calcmode="lin" valueType="num">
                                      <p:cBhvr>
                                        <p:cTn id="14" dur="1000" fill="hold"/>
                                        <p:tgtEl>
                                          <p:spTgt spid="2"/>
                                        </p:tgtEl>
                                        <p:attrNameLst>
                                          <p:attrName>ppt_w</p:attrName>
                                        </p:attrNameLst>
                                      </p:cBhvr>
                                      <p:tavLst>
                                        <p:tav tm="0">
                                          <p:val>
                                            <p:fltVal val="0"/>
                                          </p:val>
                                        </p:tav>
                                        <p:tav tm="100000">
                                          <p:val>
                                            <p:strVal val="#ppt_w"/>
                                          </p:val>
                                        </p:tav>
                                      </p:tavLst>
                                    </p:anim>
                                    <p:anim calcmode="lin" valueType="num">
                                      <p:cBhvr>
                                        <p:cTn id="15" dur="1000" fill="hold"/>
                                        <p:tgtEl>
                                          <p:spTgt spid="2"/>
                                        </p:tgtEl>
                                        <p:attrNameLst>
                                          <p:attrName>ppt_h</p:attrName>
                                        </p:attrNameLst>
                                      </p:cBhvr>
                                      <p:tavLst>
                                        <p:tav tm="0">
                                          <p:val>
                                            <p:fltVal val="0"/>
                                          </p:val>
                                        </p:tav>
                                        <p:tav tm="100000">
                                          <p:val>
                                            <p:strVal val="#ppt_h"/>
                                          </p:val>
                                        </p:tav>
                                      </p:tavLst>
                                    </p:anim>
                                    <p:anim calcmode="lin" valueType="num">
                                      <p:cBhvr>
                                        <p:cTn id="16" dur="1000" fill="hold"/>
                                        <p:tgtEl>
                                          <p:spTgt spid="2"/>
                                        </p:tgtEl>
                                        <p:attrNameLst>
                                          <p:attrName>style.rotation</p:attrName>
                                        </p:attrNameLst>
                                      </p:cBhvr>
                                      <p:tavLst>
                                        <p:tav tm="0">
                                          <p:val>
                                            <p:fltVal val="90"/>
                                          </p:val>
                                        </p:tav>
                                        <p:tav tm="100000">
                                          <p:val>
                                            <p:fltVal val="0"/>
                                          </p:val>
                                        </p:tav>
                                      </p:tavLst>
                                    </p:anim>
                                    <p:animEffect transition="in" filter="fade">
                                      <p:cBhvr>
                                        <p:cTn id="17" dur="1000"/>
                                        <p:tgtEl>
                                          <p:spTgt spid="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 presetClass="entr" presetSubtype="2" fill="hold" grpId="0" nodeType="clickEffect">
                                  <p:stCondLst>
                                    <p:cond delay="0"/>
                                  </p:stCondLst>
                                  <p:childTnLst>
                                    <p:set>
                                      <p:cBhvr>
                                        <p:cTn id="21" dur="1" fill="hold">
                                          <p:stCondLst>
                                            <p:cond delay="0"/>
                                          </p:stCondLst>
                                        </p:cTn>
                                        <p:tgtEl>
                                          <p:spTgt spid="56355"/>
                                        </p:tgtEl>
                                        <p:attrNameLst>
                                          <p:attrName>style.visibility</p:attrName>
                                        </p:attrNameLst>
                                      </p:cBhvr>
                                      <p:to>
                                        <p:strVal val="visible"/>
                                      </p:to>
                                    </p:set>
                                    <p:anim calcmode="lin" valueType="num">
                                      <p:cBhvr additive="base">
                                        <p:cTn id="22" dur="500" fill="hold"/>
                                        <p:tgtEl>
                                          <p:spTgt spid="56355"/>
                                        </p:tgtEl>
                                        <p:attrNameLst>
                                          <p:attrName>ppt_x</p:attrName>
                                        </p:attrNameLst>
                                      </p:cBhvr>
                                      <p:tavLst>
                                        <p:tav tm="0">
                                          <p:val>
                                            <p:strVal val="1+#ppt_w/2"/>
                                          </p:val>
                                        </p:tav>
                                        <p:tav tm="100000">
                                          <p:val>
                                            <p:strVal val="#ppt_x"/>
                                          </p:val>
                                        </p:tav>
                                      </p:tavLst>
                                    </p:anim>
                                    <p:anim calcmode="lin" valueType="num">
                                      <p:cBhvr additive="base">
                                        <p:cTn id="23" dur="500" fill="hold"/>
                                        <p:tgtEl>
                                          <p:spTgt spid="5635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55" grpId="0" animBg="1"/>
      <p:bldP spid="5635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rotWithShape="0">
          <a:gsLst>
            <a:gs pos="0">
              <a:srgbClr val="5E9EFF"/>
            </a:gs>
            <a:gs pos="39999">
              <a:srgbClr val="85C2FF"/>
            </a:gs>
            <a:gs pos="70000">
              <a:srgbClr val="C4D6EB"/>
            </a:gs>
            <a:gs pos="100000">
              <a:srgbClr val="FFEBFA"/>
            </a:gs>
          </a:gsLst>
          <a:lin ang="5400000" scaled="1"/>
        </a:gradFill>
        <a:effectLst/>
      </p:bgPr>
    </p:bg>
    <p:spTree>
      <p:nvGrpSpPr>
        <p:cNvPr id="1" name=""/>
        <p:cNvGrpSpPr/>
        <p:nvPr/>
      </p:nvGrpSpPr>
      <p:grpSpPr>
        <a:xfrm>
          <a:off x="0" y="0"/>
          <a:ext cx="0" cy="0"/>
          <a:chOff x="0" y="0"/>
          <a:chExt cx="0" cy="0"/>
        </a:xfrm>
      </p:grpSpPr>
      <p:sp>
        <p:nvSpPr>
          <p:cNvPr id="161794" name="Title 9"/>
          <p:cNvSpPr>
            <a:spLocks noGrp="1"/>
          </p:cNvSpPr>
          <p:nvPr>
            <p:ph type="title"/>
          </p:nvPr>
        </p:nvSpPr>
        <p:spPr>
          <a:xfrm>
            <a:off x="76200" y="609600"/>
            <a:ext cx="2133600" cy="2209800"/>
          </a:xfrm>
        </p:spPr>
        <p:txBody>
          <a:bodyPr/>
          <a:lstStyle/>
          <a:p>
            <a:r>
              <a:rPr lang="en-US">
                <a:latin typeface="Times New Roman" charset="0"/>
                <a:ea typeface="ＭＳ Ｐゴシック" charset="0"/>
                <a:cs typeface="ＭＳ Ｐゴシック" charset="0"/>
              </a:rPr>
              <a:t>QUIZ TIME</a:t>
            </a:r>
          </a:p>
        </p:txBody>
      </p:sp>
      <p:sp>
        <p:nvSpPr>
          <p:cNvPr id="250882" name="Text Box 2"/>
          <p:cNvSpPr txBox="1">
            <a:spLocks noChangeArrowheads="1"/>
          </p:cNvSpPr>
          <p:nvPr/>
        </p:nvSpPr>
        <p:spPr bwMode="auto">
          <a:xfrm rot="-1642641">
            <a:off x="6880225" y="2924175"/>
            <a:ext cx="1370013" cy="523875"/>
          </a:xfrm>
          <a:prstGeom prst="rect">
            <a:avLst/>
          </a:prstGeom>
          <a:solidFill>
            <a:srgbClr val="FFFF66"/>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800">
                <a:solidFill>
                  <a:schemeClr val="tx1"/>
                </a:solidFill>
                <a:latin typeface="Comic Sans MS" charset="0"/>
                <a:ea typeface="ＭＳ Ｐゴシック" charset="0"/>
                <a:cs typeface="ＭＳ Ｐゴシック" charset="0"/>
              </a:defRPr>
            </a:lvl1pPr>
            <a:lvl2pPr marL="742950" indent="-285750" eaLnBrk="0" hangingPunct="0">
              <a:defRPr sz="2800">
                <a:solidFill>
                  <a:schemeClr val="tx1"/>
                </a:solidFill>
                <a:latin typeface="Comic Sans MS" charset="0"/>
                <a:ea typeface="ＭＳ Ｐゴシック" charset="0"/>
              </a:defRPr>
            </a:lvl2pPr>
            <a:lvl3pPr marL="1143000" indent="-228600" eaLnBrk="0" hangingPunct="0">
              <a:defRPr sz="2800">
                <a:solidFill>
                  <a:schemeClr val="tx1"/>
                </a:solidFill>
                <a:latin typeface="Comic Sans MS" charset="0"/>
                <a:ea typeface="ＭＳ Ｐゴシック" charset="0"/>
              </a:defRPr>
            </a:lvl3pPr>
            <a:lvl4pPr marL="1600200" indent="-228600" eaLnBrk="0" hangingPunct="0">
              <a:defRPr sz="2800">
                <a:solidFill>
                  <a:schemeClr val="tx1"/>
                </a:solidFill>
                <a:latin typeface="Comic Sans MS" charset="0"/>
                <a:ea typeface="ＭＳ Ｐゴシック" charset="0"/>
              </a:defRPr>
            </a:lvl4pPr>
            <a:lvl5pPr marL="2057400" indent="-228600" eaLnBrk="0" hangingPunct="0">
              <a:defRPr sz="28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8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8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8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800">
                <a:solidFill>
                  <a:schemeClr val="tx1"/>
                </a:solidFill>
                <a:latin typeface="Comic Sans MS" charset="0"/>
                <a:ea typeface="ＭＳ Ｐゴシック" charset="0"/>
              </a:defRPr>
            </a:lvl9pPr>
          </a:lstStyle>
          <a:p>
            <a:pPr eaLnBrk="1" hangingPunct="1"/>
            <a:r>
              <a:rPr lang="en-US" b="1">
                <a:solidFill>
                  <a:srgbClr val="FF3300"/>
                </a:solidFill>
              </a:rPr>
              <a:t>13 kali</a:t>
            </a:r>
          </a:p>
        </p:txBody>
      </p:sp>
      <p:pic>
        <p:nvPicPr>
          <p:cNvPr id="161796" name="Picture 3" descr="question-marks-3">
            <a:hlinkClick r:id="rId6"/>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0" y="0"/>
            <a:ext cx="2414588"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1797" name="WordArt 4"/>
          <p:cNvSpPr>
            <a:spLocks noChangeArrowheads="1" noChangeShapeType="1" noTextEdit="1"/>
          </p:cNvSpPr>
          <p:nvPr/>
        </p:nvSpPr>
        <p:spPr bwMode="auto">
          <a:xfrm>
            <a:off x="3048000" y="457200"/>
            <a:ext cx="4664075" cy="1600200"/>
          </a:xfrm>
          <a:prstGeom prst="rect">
            <a:avLst/>
          </a:prstGeom>
        </p:spPr>
        <p:txBody>
          <a:bodyPr wrap="none" fromWordArt="1">
            <a:prstTxWarp prst="textPlain">
              <a:avLst>
                <a:gd name="adj" fmla="val 50000"/>
              </a:avLst>
            </a:prstTxWarp>
          </a:bodyPr>
          <a:lstStyle/>
          <a:p>
            <a:pPr algn="ctr"/>
            <a:r>
              <a:rPr lang="en-US" sz="3600" kern="10">
                <a:ln w="19050" cap="sq">
                  <a:solidFill>
                    <a:srgbClr val="99CCFF"/>
                  </a:solidFill>
                  <a:round/>
                  <a:headEnd type="none" w="sm" len="sm"/>
                  <a:tailEnd type="none" w="sm" len="sm"/>
                </a:ln>
                <a:solidFill>
                  <a:srgbClr val="0066CC"/>
                </a:solidFill>
                <a:effectLst>
                  <a:outerShdw blurRad="63500" dist="38099" dir="2700000" algn="ctr" rotWithShape="0">
                    <a:srgbClr val="990000">
                      <a:alpha val="74997"/>
                    </a:srgbClr>
                  </a:outerShdw>
                </a:effectLst>
                <a:latin typeface="Impact"/>
                <a:ea typeface="Impact"/>
                <a:cs typeface="Impact"/>
              </a:rPr>
              <a:t>Waktu Kuis</a:t>
            </a:r>
          </a:p>
        </p:txBody>
      </p:sp>
      <p:sp>
        <p:nvSpPr>
          <p:cNvPr id="250885" name="Text Box 5"/>
          <p:cNvSpPr txBox="1">
            <a:spLocks noChangeArrowheads="1"/>
          </p:cNvSpPr>
          <p:nvPr/>
        </p:nvSpPr>
        <p:spPr bwMode="auto">
          <a:xfrm>
            <a:off x="2667000" y="2254250"/>
            <a:ext cx="511175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800">
                <a:solidFill>
                  <a:schemeClr val="tx1"/>
                </a:solidFill>
                <a:latin typeface="Comic Sans MS" charset="0"/>
                <a:ea typeface="ＭＳ Ｐゴシック" charset="0"/>
                <a:cs typeface="ＭＳ Ｐゴシック" charset="0"/>
              </a:defRPr>
            </a:lvl1pPr>
            <a:lvl2pPr marL="742950" indent="-285750" eaLnBrk="0" hangingPunct="0">
              <a:defRPr sz="2800">
                <a:solidFill>
                  <a:schemeClr val="tx1"/>
                </a:solidFill>
                <a:latin typeface="Comic Sans MS" charset="0"/>
                <a:ea typeface="ＭＳ Ｐゴシック" charset="0"/>
              </a:defRPr>
            </a:lvl2pPr>
            <a:lvl3pPr marL="1143000" indent="-228600" eaLnBrk="0" hangingPunct="0">
              <a:defRPr sz="2800">
                <a:solidFill>
                  <a:schemeClr val="tx1"/>
                </a:solidFill>
                <a:latin typeface="Comic Sans MS" charset="0"/>
                <a:ea typeface="ＭＳ Ｐゴシック" charset="0"/>
              </a:defRPr>
            </a:lvl3pPr>
            <a:lvl4pPr marL="1600200" indent="-228600" eaLnBrk="0" hangingPunct="0">
              <a:defRPr sz="2800">
                <a:solidFill>
                  <a:schemeClr val="tx1"/>
                </a:solidFill>
                <a:latin typeface="Comic Sans MS" charset="0"/>
                <a:ea typeface="ＭＳ Ｐゴシック" charset="0"/>
              </a:defRPr>
            </a:lvl4pPr>
            <a:lvl5pPr marL="2057400" indent="-228600" eaLnBrk="0" hangingPunct="0">
              <a:defRPr sz="28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8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8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8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800">
                <a:solidFill>
                  <a:schemeClr val="tx1"/>
                </a:solidFill>
                <a:latin typeface="Comic Sans MS" charset="0"/>
                <a:ea typeface="ＭＳ Ｐゴシック" charset="0"/>
              </a:defRPr>
            </a:lvl9pPr>
          </a:lstStyle>
          <a:p>
            <a:pPr algn="ctr" eaLnBrk="1" hangingPunct="1"/>
            <a:r>
              <a:rPr lang="en-US" b="1"/>
              <a:t>Berapa kali mereka berbaris di sekitar Yerikho?</a:t>
            </a:r>
          </a:p>
        </p:txBody>
      </p:sp>
      <p:sp>
        <p:nvSpPr>
          <p:cNvPr id="250886" name="Text Box 6"/>
          <p:cNvSpPr txBox="1">
            <a:spLocks noChangeArrowheads="1"/>
          </p:cNvSpPr>
          <p:nvPr/>
        </p:nvSpPr>
        <p:spPr bwMode="auto">
          <a:xfrm>
            <a:off x="2895600" y="4267200"/>
            <a:ext cx="5060776"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lvl1pPr eaLnBrk="0" hangingPunct="0">
              <a:defRPr sz="2800">
                <a:solidFill>
                  <a:schemeClr val="tx1"/>
                </a:solidFill>
                <a:latin typeface="Comic Sans MS" charset="0"/>
                <a:ea typeface="ＭＳ Ｐゴシック" charset="0"/>
                <a:cs typeface="ＭＳ Ｐゴシック" charset="0"/>
              </a:defRPr>
            </a:lvl1pPr>
            <a:lvl2pPr marL="742950" indent="-285750" eaLnBrk="0" hangingPunct="0">
              <a:defRPr sz="2800">
                <a:solidFill>
                  <a:schemeClr val="tx1"/>
                </a:solidFill>
                <a:latin typeface="Comic Sans MS" charset="0"/>
                <a:ea typeface="ＭＳ Ｐゴシック" charset="0"/>
              </a:defRPr>
            </a:lvl2pPr>
            <a:lvl3pPr marL="1143000" indent="-228600" eaLnBrk="0" hangingPunct="0">
              <a:defRPr sz="2800">
                <a:solidFill>
                  <a:schemeClr val="tx1"/>
                </a:solidFill>
                <a:latin typeface="Comic Sans MS" charset="0"/>
                <a:ea typeface="ＭＳ Ｐゴシック" charset="0"/>
              </a:defRPr>
            </a:lvl3pPr>
            <a:lvl4pPr marL="1600200" indent="-228600" eaLnBrk="0" hangingPunct="0">
              <a:defRPr sz="2800">
                <a:solidFill>
                  <a:schemeClr val="tx1"/>
                </a:solidFill>
                <a:latin typeface="Comic Sans MS" charset="0"/>
                <a:ea typeface="ＭＳ Ｐゴシック" charset="0"/>
              </a:defRPr>
            </a:lvl4pPr>
            <a:lvl5pPr marL="2057400" indent="-228600" eaLnBrk="0" hangingPunct="0">
              <a:defRPr sz="28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8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8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8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800">
                <a:solidFill>
                  <a:schemeClr val="tx1"/>
                </a:solidFill>
                <a:latin typeface="Comic Sans MS" charset="0"/>
                <a:ea typeface="ＭＳ Ｐゴシック" charset="0"/>
              </a:defRPr>
            </a:lvl9pPr>
          </a:lstStyle>
          <a:p>
            <a:pPr algn="ctr" eaLnBrk="1" hangingPunct="1"/>
            <a:r>
              <a:rPr lang="en-US" b="1"/>
              <a:t>Berapa banyak total jumlah raja yang dikalahkan?</a:t>
            </a:r>
          </a:p>
        </p:txBody>
      </p:sp>
      <p:sp>
        <p:nvSpPr>
          <p:cNvPr id="250887" name="Text Box 7"/>
          <p:cNvSpPr txBox="1">
            <a:spLocks noChangeArrowheads="1"/>
          </p:cNvSpPr>
          <p:nvPr/>
        </p:nvSpPr>
        <p:spPr bwMode="auto">
          <a:xfrm>
            <a:off x="3108325" y="3246438"/>
            <a:ext cx="3306763"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800">
                <a:solidFill>
                  <a:schemeClr val="tx1"/>
                </a:solidFill>
                <a:latin typeface="Comic Sans MS" charset="0"/>
                <a:ea typeface="ＭＳ Ｐゴシック" charset="0"/>
                <a:cs typeface="ＭＳ Ｐゴシック" charset="0"/>
              </a:defRPr>
            </a:lvl1pPr>
            <a:lvl2pPr marL="742950" indent="-285750" eaLnBrk="0" hangingPunct="0">
              <a:defRPr sz="2800">
                <a:solidFill>
                  <a:schemeClr val="tx1"/>
                </a:solidFill>
                <a:latin typeface="Comic Sans MS" charset="0"/>
                <a:ea typeface="ＭＳ Ｐゴシック" charset="0"/>
              </a:defRPr>
            </a:lvl2pPr>
            <a:lvl3pPr marL="1143000" indent="-228600" eaLnBrk="0" hangingPunct="0">
              <a:defRPr sz="2800">
                <a:solidFill>
                  <a:schemeClr val="tx1"/>
                </a:solidFill>
                <a:latin typeface="Comic Sans MS" charset="0"/>
                <a:ea typeface="ＭＳ Ｐゴシック" charset="0"/>
              </a:defRPr>
            </a:lvl3pPr>
            <a:lvl4pPr marL="1600200" indent="-228600" eaLnBrk="0" hangingPunct="0">
              <a:defRPr sz="2800">
                <a:solidFill>
                  <a:schemeClr val="tx1"/>
                </a:solidFill>
                <a:latin typeface="Comic Sans MS" charset="0"/>
                <a:ea typeface="ＭＳ Ｐゴシック" charset="0"/>
              </a:defRPr>
            </a:lvl4pPr>
            <a:lvl5pPr marL="2057400" indent="-228600" eaLnBrk="0" hangingPunct="0">
              <a:defRPr sz="28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8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8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8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800">
                <a:solidFill>
                  <a:schemeClr val="tx1"/>
                </a:solidFill>
                <a:latin typeface="Comic Sans MS" charset="0"/>
                <a:ea typeface="ＭＳ Ｐゴシック" charset="0"/>
              </a:defRPr>
            </a:lvl9pPr>
          </a:lstStyle>
          <a:p>
            <a:pPr eaLnBrk="1" hangingPunct="1"/>
            <a:r>
              <a:rPr lang="en-US" sz="2400"/>
              <a:t>a) 7 kali	c) 12 kali</a:t>
            </a:r>
          </a:p>
          <a:p>
            <a:pPr eaLnBrk="1" hangingPunct="1"/>
            <a:r>
              <a:rPr lang="en-US" sz="2400"/>
              <a:t>b) 6 kali	d) 13 kali</a:t>
            </a:r>
          </a:p>
          <a:p>
            <a:pPr eaLnBrk="1" hangingPunct="1"/>
            <a:endParaRPr lang="en-US" sz="2400"/>
          </a:p>
        </p:txBody>
      </p:sp>
      <p:sp>
        <p:nvSpPr>
          <p:cNvPr id="250888" name="Text Box 8"/>
          <p:cNvSpPr txBox="1">
            <a:spLocks noChangeArrowheads="1"/>
          </p:cNvSpPr>
          <p:nvPr/>
        </p:nvSpPr>
        <p:spPr bwMode="auto">
          <a:xfrm>
            <a:off x="3886200" y="5257800"/>
            <a:ext cx="346075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800">
                <a:solidFill>
                  <a:schemeClr val="tx1"/>
                </a:solidFill>
                <a:latin typeface="Comic Sans MS" charset="0"/>
                <a:ea typeface="ＭＳ Ｐゴシック" charset="0"/>
                <a:cs typeface="ＭＳ Ｐゴシック" charset="0"/>
              </a:defRPr>
            </a:lvl1pPr>
            <a:lvl2pPr marL="742950" indent="-285750" eaLnBrk="0" hangingPunct="0">
              <a:defRPr sz="2800">
                <a:solidFill>
                  <a:schemeClr val="tx1"/>
                </a:solidFill>
                <a:latin typeface="Comic Sans MS" charset="0"/>
                <a:ea typeface="ＭＳ Ｐゴシック" charset="0"/>
              </a:defRPr>
            </a:lvl2pPr>
            <a:lvl3pPr marL="1143000" indent="-228600" eaLnBrk="0" hangingPunct="0">
              <a:defRPr sz="2800">
                <a:solidFill>
                  <a:schemeClr val="tx1"/>
                </a:solidFill>
                <a:latin typeface="Comic Sans MS" charset="0"/>
                <a:ea typeface="ＭＳ Ｐゴシック" charset="0"/>
              </a:defRPr>
            </a:lvl3pPr>
            <a:lvl4pPr marL="1600200" indent="-228600" eaLnBrk="0" hangingPunct="0">
              <a:defRPr sz="2800">
                <a:solidFill>
                  <a:schemeClr val="tx1"/>
                </a:solidFill>
                <a:latin typeface="Comic Sans MS" charset="0"/>
                <a:ea typeface="ＭＳ Ｐゴシック" charset="0"/>
              </a:defRPr>
            </a:lvl4pPr>
            <a:lvl5pPr marL="2057400" indent="-228600" eaLnBrk="0" hangingPunct="0">
              <a:defRPr sz="28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8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8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8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800">
                <a:solidFill>
                  <a:schemeClr val="tx1"/>
                </a:solidFill>
                <a:latin typeface="Comic Sans MS" charset="0"/>
                <a:ea typeface="ＭＳ Ｐゴシック" charset="0"/>
              </a:defRPr>
            </a:lvl9pPr>
          </a:lstStyle>
          <a:p>
            <a:pPr eaLnBrk="1" hangingPunct="1"/>
            <a:r>
              <a:rPr lang="en-US" sz="2400"/>
              <a:t>a) 13 raja	c) 31 raja</a:t>
            </a:r>
          </a:p>
          <a:p>
            <a:pPr eaLnBrk="1" hangingPunct="1"/>
            <a:r>
              <a:rPr lang="en-US" sz="2400"/>
              <a:t>b) 23 raja	d) 30 raja</a:t>
            </a:r>
          </a:p>
          <a:p>
            <a:pPr eaLnBrk="1" hangingPunct="1"/>
            <a:endParaRPr lang="en-US" sz="2400"/>
          </a:p>
        </p:txBody>
      </p:sp>
      <p:sp>
        <p:nvSpPr>
          <p:cNvPr id="250889" name="Text Box 9"/>
          <p:cNvSpPr txBox="1">
            <a:spLocks noChangeArrowheads="1"/>
          </p:cNvSpPr>
          <p:nvPr/>
        </p:nvSpPr>
        <p:spPr bwMode="auto">
          <a:xfrm rot="-1642641">
            <a:off x="7318375" y="5837238"/>
            <a:ext cx="1495425" cy="523875"/>
          </a:xfrm>
          <a:prstGeom prst="rect">
            <a:avLst/>
          </a:prstGeom>
          <a:solidFill>
            <a:srgbClr val="FFFF66"/>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800">
                <a:solidFill>
                  <a:schemeClr val="tx1"/>
                </a:solidFill>
                <a:latin typeface="Comic Sans MS" charset="0"/>
                <a:ea typeface="ＭＳ Ｐゴシック" charset="0"/>
                <a:cs typeface="ＭＳ Ｐゴシック" charset="0"/>
              </a:defRPr>
            </a:lvl1pPr>
            <a:lvl2pPr marL="742950" indent="-285750" eaLnBrk="0" hangingPunct="0">
              <a:defRPr sz="2800">
                <a:solidFill>
                  <a:schemeClr val="tx1"/>
                </a:solidFill>
                <a:latin typeface="Comic Sans MS" charset="0"/>
                <a:ea typeface="ＭＳ Ｐゴシック" charset="0"/>
              </a:defRPr>
            </a:lvl2pPr>
            <a:lvl3pPr marL="1143000" indent="-228600" eaLnBrk="0" hangingPunct="0">
              <a:defRPr sz="2800">
                <a:solidFill>
                  <a:schemeClr val="tx1"/>
                </a:solidFill>
                <a:latin typeface="Comic Sans MS" charset="0"/>
                <a:ea typeface="ＭＳ Ｐゴシック" charset="0"/>
              </a:defRPr>
            </a:lvl3pPr>
            <a:lvl4pPr marL="1600200" indent="-228600" eaLnBrk="0" hangingPunct="0">
              <a:defRPr sz="2800">
                <a:solidFill>
                  <a:schemeClr val="tx1"/>
                </a:solidFill>
                <a:latin typeface="Comic Sans MS" charset="0"/>
                <a:ea typeface="ＭＳ Ｐゴシック" charset="0"/>
              </a:defRPr>
            </a:lvl4pPr>
            <a:lvl5pPr marL="2057400" indent="-228600" eaLnBrk="0" hangingPunct="0">
              <a:defRPr sz="28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8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8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8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800">
                <a:solidFill>
                  <a:schemeClr val="tx1"/>
                </a:solidFill>
                <a:latin typeface="Comic Sans MS" charset="0"/>
                <a:ea typeface="ＭＳ Ｐゴシック" charset="0"/>
              </a:defRPr>
            </a:lvl9pPr>
          </a:lstStyle>
          <a:p>
            <a:pPr eaLnBrk="1" hangingPunct="1"/>
            <a:r>
              <a:rPr lang="en-US" b="1">
                <a:solidFill>
                  <a:srgbClr val="FF3300"/>
                </a:solidFill>
              </a:rPr>
              <a:t>31 raja</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50885"/>
                                        </p:tgtEl>
                                        <p:attrNameLst>
                                          <p:attrName>style.visibility</p:attrName>
                                        </p:attrNameLst>
                                      </p:cBhvr>
                                      <p:to>
                                        <p:strVal val="visible"/>
                                      </p:to>
                                    </p:set>
                                    <p:animEffect transition="in" filter="checkerboard(across)">
                                      <p:cBhvr>
                                        <p:cTn id="7" dur="500"/>
                                        <p:tgtEl>
                                          <p:spTgt spid="250885"/>
                                        </p:tgtEl>
                                      </p:cBhvr>
                                    </p:animEffect>
                                  </p:childTnLst>
                                  <p:subTnLst>
                                    <p:audio>
                                      <p:cMediaNode>
                                        <p:cTn display="0" masterRel="sameClick">
                                          <p:stCondLst>
                                            <p:cond evt="begin" delay="0">
                                              <p:tn val="5"/>
                                            </p:cond>
                                          </p:stCondLst>
                                          <p:endCondLst>
                                            <p:cond evt="onStopAudio" delay="0">
                                              <p:tgtEl>
                                                <p:sldTgt/>
                                              </p:tgtEl>
                                            </p:cond>
                                          </p:endCondLst>
                                        </p:cTn>
                                        <p:tgtEl>
                                          <p:sndTgt r:embed="rId2" name="type.wav"/>
                                        </p:tgtEl>
                                      </p:cMediaNode>
                                    </p:audio>
                                  </p:subTnLst>
                                </p:cTn>
                              </p:par>
                            </p:childTnLst>
                          </p:cTn>
                        </p:par>
                      </p:childTnLst>
                    </p:cTn>
                  </p:par>
                  <p:par>
                    <p:cTn id="8" fill="hold" nodeType="clickPar">
                      <p:stCondLst>
                        <p:cond delay="indefinite"/>
                      </p:stCondLst>
                      <p:childTnLst>
                        <p:par>
                          <p:cTn id="9" fill="hold" nodeType="withGroup">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250887"/>
                                        </p:tgtEl>
                                        <p:attrNameLst>
                                          <p:attrName>style.visibility</p:attrName>
                                        </p:attrNameLst>
                                      </p:cBhvr>
                                      <p:to>
                                        <p:strVal val="visible"/>
                                      </p:to>
                                    </p:set>
                                    <p:anim calcmode="discrete" valueType="clr">
                                      <p:cBhvr override="childStyle">
                                        <p:cTn id="12" dur="80"/>
                                        <p:tgtEl>
                                          <p:spTgt spid="250887"/>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250887"/>
                                        </p:tgtEl>
                                        <p:attrNameLst>
                                          <p:attrName>fillcolor</p:attrName>
                                        </p:attrNameLst>
                                      </p:cBhvr>
                                      <p:tavLst>
                                        <p:tav tm="0">
                                          <p:val>
                                            <p:clrVal>
                                              <a:schemeClr val="accent2"/>
                                            </p:clrVal>
                                          </p:val>
                                        </p:tav>
                                        <p:tav tm="50000">
                                          <p:val>
                                            <p:clrVal>
                                              <a:schemeClr val="hlink"/>
                                            </p:clrVal>
                                          </p:val>
                                        </p:tav>
                                      </p:tavLst>
                                    </p:anim>
                                    <p:set>
                                      <p:cBhvr>
                                        <p:cTn id="14" dur="80"/>
                                        <p:tgtEl>
                                          <p:spTgt spid="250887"/>
                                        </p:tgtEl>
                                        <p:attrNameLst>
                                          <p:attrName>fill.type</p:attrName>
                                        </p:attrNameLst>
                                      </p:cBhvr>
                                      <p:to>
                                        <p:strVal val="solid"/>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4" presetClass="entr" presetSubtype="16" fill="hold" grpId="0" nodeType="clickEffect">
                                  <p:stCondLst>
                                    <p:cond delay="0"/>
                                  </p:stCondLst>
                                  <p:childTnLst>
                                    <p:set>
                                      <p:cBhvr>
                                        <p:cTn id="18" dur="1" fill="hold">
                                          <p:stCondLst>
                                            <p:cond delay="0"/>
                                          </p:stCondLst>
                                        </p:cTn>
                                        <p:tgtEl>
                                          <p:spTgt spid="250882"/>
                                        </p:tgtEl>
                                        <p:attrNameLst>
                                          <p:attrName>style.visibility</p:attrName>
                                        </p:attrNameLst>
                                      </p:cBhvr>
                                      <p:to>
                                        <p:strVal val="visible"/>
                                      </p:to>
                                    </p:set>
                                    <p:animEffect transition="in" filter="box(in)">
                                      <p:cBhvr>
                                        <p:cTn id="19" dur="500"/>
                                        <p:tgtEl>
                                          <p:spTgt spid="250882"/>
                                        </p:tgtEl>
                                      </p:cBhvr>
                                    </p:animEffect>
                                  </p:childTnLst>
                                  <p:subTnLst>
                                    <p:audio>
                                      <p:cMediaNode>
                                        <p:cTn display="0" masterRel="sameClick">
                                          <p:stCondLst>
                                            <p:cond evt="begin" delay="0">
                                              <p:tn val="17"/>
                                            </p:cond>
                                          </p:stCondLst>
                                          <p:endCondLst>
                                            <p:cond evt="onStopAudio" delay="0">
                                              <p:tgtEl>
                                                <p:sldTgt/>
                                              </p:tgtEl>
                                            </p:cond>
                                          </p:endCondLst>
                                        </p:cTn>
                                        <p:tgtEl>
                                          <p:sndTgt r:embed="rId3" name="bomb.wav"/>
                                        </p:tgtEl>
                                      </p:cMediaNode>
                                    </p:audio>
                                  </p:subTnLst>
                                </p:cTn>
                              </p:par>
                            </p:childTnLst>
                          </p:cTn>
                        </p:par>
                      </p:childTnLst>
                    </p:cTn>
                  </p:par>
                  <p:par>
                    <p:cTn id="20" fill="hold" nodeType="clickPar">
                      <p:stCondLst>
                        <p:cond delay="indefinite"/>
                      </p:stCondLst>
                      <p:childTnLst>
                        <p:par>
                          <p:cTn id="21" fill="hold" nodeType="withGroup">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250886"/>
                                        </p:tgtEl>
                                        <p:attrNameLst>
                                          <p:attrName>style.visibility</p:attrName>
                                        </p:attrNameLst>
                                      </p:cBhvr>
                                      <p:to>
                                        <p:strVal val="visible"/>
                                      </p:to>
                                    </p:set>
                                    <p:animEffect transition="in" filter="circle(in)">
                                      <p:cBhvr>
                                        <p:cTn id="24" dur="2000"/>
                                        <p:tgtEl>
                                          <p:spTgt spid="250886"/>
                                        </p:tgtEl>
                                      </p:cBhvr>
                                    </p:animEffect>
                                  </p:childTnLst>
                                  <p:subTnLst>
                                    <p:audio>
                                      <p:cMediaNode>
                                        <p:cTn display="0" masterRel="sameClick">
                                          <p:stCondLst>
                                            <p:cond evt="begin" delay="0">
                                              <p:tn val="22"/>
                                            </p:cond>
                                          </p:stCondLst>
                                          <p:endCondLst>
                                            <p:cond evt="onStopAudio" delay="0">
                                              <p:tgtEl>
                                                <p:sldTgt/>
                                              </p:tgtEl>
                                            </p:cond>
                                          </p:endCondLst>
                                        </p:cTn>
                                        <p:tgtEl>
                                          <p:sndTgt r:embed="rId4" name="chimes.wav"/>
                                        </p:tgtEl>
                                      </p:cMediaNode>
                                    </p:audio>
                                  </p:subTnLst>
                                </p:cTn>
                              </p:par>
                            </p:childTnLst>
                          </p:cTn>
                        </p:par>
                      </p:childTnLst>
                    </p:cTn>
                  </p:par>
                  <p:par>
                    <p:cTn id="25" fill="hold" nodeType="clickPar">
                      <p:stCondLst>
                        <p:cond delay="indefinite"/>
                      </p:stCondLst>
                      <p:childTnLst>
                        <p:par>
                          <p:cTn id="26" fill="hold" nodeType="withGroup">
                            <p:stCondLst>
                              <p:cond delay="0"/>
                            </p:stCondLst>
                            <p:childTnLst>
                              <p:par>
                                <p:cTn id="27" presetID="27" presetClass="entr" presetSubtype="0" fill="hold" grpId="0" nodeType="clickEffect">
                                  <p:stCondLst>
                                    <p:cond delay="0"/>
                                  </p:stCondLst>
                                  <p:iterate type="lt">
                                    <p:tmPct val="50000"/>
                                  </p:iterate>
                                  <p:childTnLst>
                                    <p:set>
                                      <p:cBhvr>
                                        <p:cTn id="28" dur="1" fill="hold">
                                          <p:stCondLst>
                                            <p:cond delay="0"/>
                                          </p:stCondLst>
                                        </p:cTn>
                                        <p:tgtEl>
                                          <p:spTgt spid="250888"/>
                                        </p:tgtEl>
                                        <p:attrNameLst>
                                          <p:attrName>style.visibility</p:attrName>
                                        </p:attrNameLst>
                                      </p:cBhvr>
                                      <p:to>
                                        <p:strVal val="visible"/>
                                      </p:to>
                                    </p:set>
                                    <p:anim calcmode="discrete" valueType="clr">
                                      <p:cBhvr override="childStyle">
                                        <p:cTn id="29" dur="80"/>
                                        <p:tgtEl>
                                          <p:spTgt spid="250888"/>
                                        </p:tgtEl>
                                        <p:attrNameLst>
                                          <p:attrName>style.color</p:attrName>
                                        </p:attrNameLst>
                                      </p:cBhvr>
                                      <p:tavLst>
                                        <p:tav tm="0">
                                          <p:val>
                                            <p:clrVal>
                                              <a:schemeClr val="accent2"/>
                                            </p:clrVal>
                                          </p:val>
                                        </p:tav>
                                        <p:tav tm="50000">
                                          <p:val>
                                            <p:clrVal>
                                              <a:schemeClr val="hlink"/>
                                            </p:clrVal>
                                          </p:val>
                                        </p:tav>
                                      </p:tavLst>
                                    </p:anim>
                                    <p:anim calcmode="discrete" valueType="clr">
                                      <p:cBhvr>
                                        <p:cTn id="30" dur="80"/>
                                        <p:tgtEl>
                                          <p:spTgt spid="250888"/>
                                        </p:tgtEl>
                                        <p:attrNameLst>
                                          <p:attrName>fillcolor</p:attrName>
                                        </p:attrNameLst>
                                      </p:cBhvr>
                                      <p:tavLst>
                                        <p:tav tm="0">
                                          <p:val>
                                            <p:clrVal>
                                              <a:schemeClr val="accent2"/>
                                            </p:clrVal>
                                          </p:val>
                                        </p:tav>
                                        <p:tav tm="50000">
                                          <p:val>
                                            <p:clrVal>
                                              <a:schemeClr val="hlink"/>
                                            </p:clrVal>
                                          </p:val>
                                        </p:tav>
                                      </p:tavLst>
                                    </p:anim>
                                    <p:set>
                                      <p:cBhvr>
                                        <p:cTn id="31" dur="80"/>
                                        <p:tgtEl>
                                          <p:spTgt spid="250888"/>
                                        </p:tgtEl>
                                        <p:attrNameLst>
                                          <p:attrName>fill.type</p:attrName>
                                        </p:attrNameLst>
                                      </p:cBhvr>
                                      <p:to>
                                        <p:strVal val="solid"/>
                                      </p:to>
                                    </p:set>
                                  </p:childTnLst>
                                </p:cTn>
                              </p:par>
                            </p:childTnLst>
                          </p:cTn>
                        </p:par>
                      </p:childTnLst>
                    </p:cTn>
                  </p:par>
                  <p:par>
                    <p:cTn id="32" fill="hold" nodeType="clickPar">
                      <p:stCondLst>
                        <p:cond delay="indefinite"/>
                      </p:stCondLst>
                      <p:childTnLst>
                        <p:par>
                          <p:cTn id="33" fill="hold" nodeType="withGroup">
                            <p:stCondLst>
                              <p:cond delay="0"/>
                            </p:stCondLst>
                            <p:childTnLst>
                              <p:par>
                                <p:cTn id="34" presetID="4" presetClass="entr" presetSubtype="16" fill="hold" grpId="0" nodeType="clickEffect">
                                  <p:stCondLst>
                                    <p:cond delay="0"/>
                                  </p:stCondLst>
                                  <p:childTnLst>
                                    <p:set>
                                      <p:cBhvr>
                                        <p:cTn id="35" dur="1" fill="hold">
                                          <p:stCondLst>
                                            <p:cond delay="0"/>
                                          </p:stCondLst>
                                        </p:cTn>
                                        <p:tgtEl>
                                          <p:spTgt spid="250889"/>
                                        </p:tgtEl>
                                        <p:attrNameLst>
                                          <p:attrName>style.visibility</p:attrName>
                                        </p:attrNameLst>
                                      </p:cBhvr>
                                      <p:to>
                                        <p:strVal val="visible"/>
                                      </p:to>
                                    </p:set>
                                    <p:animEffect transition="in" filter="box(in)">
                                      <p:cBhvr>
                                        <p:cTn id="36" dur="500"/>
                                        <p:tgtEl>
                                          <p:spTgt spid="250889"/>
                                        </p:tgtEl>
                                      </p:cBhvr>
                                    </p:animEffect>
                                  </p:childTnLst>
                                  <p:subTnLst>
                                    <p:audio>
                                      <p:cMediaNode>
                                        <p:cTn display="0" masterRel="sameClick">
                                          <p:stCondLst>
                                            <p:cond evt="begin" delay="0">
                                              <p:tn val="34"/>
                                            </p:cond>
                                          </p:stCondLst>
                                          <p:endCondLst>
                                            <p:cond evt="onStopAudio" delay="0">
                                              <p:tgtEl>
                                                <p:sldTgt/>
                                              </p:tgtEl>
                                            </p:cond>
                                          </p:endCondLst>
                                        </p:cTn>
                                        <p:tgtEl>
                                          <p:sndTgt r:embed="rId5"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0882" grpId="0" animBg="1"/>
      <p:bldP spid="250885" grpId="0"/>
      <p:bldP spid="250886" grpId="0"/>
      <p:bldP spid="250887" grpId="0"/>
      <p:bldP spid="250888" grpId="0"/>
      <p:bldP spid="250889"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3" name="Rectangle 2"/>
          <p:cNvSpPr>
            <a:spLocks noChangeArrowheads="1"/>
          </p:cNvSpPr>
          <p:nvPr/>
        </p:nvSpPr>
        <p:spPr bwMode="auto">
          <a:xfrm>
            <a:off x="0" y="0"/>
            <a:ext cx="9144000" cy="6858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endParaRPr lang="en-US" sz="2400">
              <a:latin typeface="Tahoma" charset="0"/>
            </a:endParaRPr>
          </a:p>
        </p:txBody>
      </p:sp>
      <p:pic>
        <p:nvPicPr>
          <p:cNvPr id="202754" name="Picture 3" descr="Map - Attack on Ai"/>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8600" y="838200"/>
            <a:ext cx="8810625" cy="982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2755" name="Rectangle 4"/>
          <p:cNvSpPr>
            <a:spLocks noChangeArrowheads="1"/>
          </p:cNvSpPr>
          <p:nvPr/>
        </p:nvSpPr>
        <p:spPr bwMode="auto">
          <a:xfrm>
            <a:off x="0" y="5562600"/>
            <a:ext cx="9144000" cy="5257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202756" name="Text Box 5"/>
          <p:cNvSpPr txBox="1">
            <a:spLocks noChangeArrowheads="1"/>
          </p:cNvSpPr>
          <p:nvPr/>
        </p:nvSpPr>
        <p:spPr bwMode="auto">
          <a:xfrm>
            <a:off x="441325" y="160338"/>
            <a:ext cx="4546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Comic Sans MS" charset="0"/>
                <a:ea typeface="ＭＳ Ｐゴシック" charset="0"/>
                <a:cs typeface="ＭＳ Ｐゴシック" charset="0"/>
              </a:defRPr>
            </a:lvl1pPr>
            <a:lvl2pPr marL="742950" indent="-285750" eaLnBrk="0" hangingPunct="0">
              <a:defRPr sz="2800">
                <a:solidFill>
                  <a:schemeClr val="tx1"/>
                </a:solidFill>
                <a:latin typeface="Comic Sans MS" charset="0"/>
                <a:ea typeface="ＭＳ Ｐゴシック" charset="0"/>
              </a:defRPr>
            </a:lvl2pPr>
            <a:lvl3pPr marL="1143000" indent="-228600" eaLnBrk="0" hangingPunct="0">
              <a:defRPr sz="2800">
                <a:solidFill>
                  <a:schemeClr val="tx1"/>
                </a:solidFill>
                <a:latin typeface="Comic Sans MS" charset="0"/>
                <a:ea typeface="ＭＳ Ｐゴシック" charset="0"/>
              </a:defRPr>
            </a:lvl3pPr>
            <a:lvl4pPr marL="1600200" indent="-228600" eaLnBrk="0" hangingPunct="0">
              <a:defRPr sz="2800">
                <a:solidFill>
                  <a:schemeClr val="tx1"/>
                </a:solidFill>
                <a:latin typeface="Comic Sans MS" charset="0"/>
                <a:ea typeface="ＭＳ Ｐゴシック" charset="0"/>
              </a:defRPr>
            </a:lvl4pPr>
            <a:lvl5pPr marL="2057400" indent="-228600" eaLnBrk="0" hangingPunct="0">
              <a:defRPr sz="28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8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8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8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800">
                <a:solidFill>
                  <a:schemeClr val="tx1"/>
                </a:solidFill>
                <a:latin typeface="Comic Sans MS" charset="0"/>
                <a:ea typeface="ＭＳ Ｐゴシック" charset="0"/>
              </a:defRPr>
            </a:lvl9pPr>
          </a:lstStyle>
          <a:p>
            <a:pPr eaLnBrk="1" hangingPunct="1"/>
            <a:r>
              <a:rPr lang="en-US" sz="3200" b="1">
                <a:latin typeface="Tahoma" charset="0"/>
              </a:rPr>
              <a:t>Penyerangan pada Ai</a:t>
            </a:r>
            <a:endParaRPr lang="en-AU" sz="3200" b="1">
              <a:latin typeface="Tahoma" charset="0"/>
            </a:endParaRPr>
          </a:p>
        </p:txBody>
      </p:sp>
    </p:spTree>
  </p:cSld>
  <p:clrMapOvr>
    <a:masterClrMapping/>
  </p:clrMapOvr>
  <p:transition xmlns:p14="http://schemas.microsoft.com/office/powerpoint/2010/mai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1" name="Rectangle 2"/>
          <p:cNvSpPr>
            <a:spLocks noChangeArrowheads="1"/>
          </p:cNvSpPr>
          <p:nvPr/>
        </p:nvSpPr>
        <p:spPr bwMode="auto">
          <a:xfrm>
            <a:off x="0" y="0"/>
            <a:ext cx="9144000" cy="6858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endParaRPr lang="en-US" sz="2400">
              <a:latin typeface="Tahoma" charset="0"/>
            </a:endParaRPr>
          </a:p>
        </p:txBody>
      </p:sp>
      <p:pic>
        <p:nvPicPr>
          <p:cNvPr id="204802" name="Picture 3" descr="Map - Attack on Ai"/>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33375" y="1600200"/>
            <a:ext cx="8582025"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03" name="Rectangle 4"/>
          <p:cNvSpPr>
            <a:spLocks noChangeArrowheads="1"/>
          </p:cNvSpPr>
          <p:nvPr/>
        </p:nvSpPr>
        <p:spPr bwMode="auto">
          <a:xfrm>
            <a:off x="0" y="-152400"/>
            <a:ext cx="9144000" cy="1143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204804" name="Text Box 5"/>
          <p:cNvSpPr txBox="1">
            <a:spLocks noChangeArrowheads="1"/>
          </p:cNvSpPr>
          <p:nvPr/>
        </p:nvSpPr>
        <p:spPr bwMode="auto">
          <a:xfrm>
            <a:off x="441325" y="160338"/>
            <a:ext cx="4546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Comic Sans MS" charset="0"/>
                <a:ea typeface="ＭＳ Ｐゴシック" charset="0"/>
                <a:cs typeface="ＭＳ Ｐゴシック" charset="0"/>
              </a:defRPr>
            </a:lvl1pPr>
            <a:lvl2pPr marL="742950" indent="-285750" eaLnBrk="0" hangingPunct="0">
              <a:defRPr sz="2800">
                <a:solidFill>
                  <a:schemeClr val="tx1"/>
                </a:solidFill>
                <a:latin typeface="Comic Sans MS" charset="0"/>
                <a:ea typeface="ＭＳ Ｐゴシック" charset="0"/>
              </a:defRPr>
            </a:lvl2pPr>
            <a:lvl3pPr marL="1143000" indent="-228600" eaLnBrk="0" hangingPunct="0">
              <a:defRPr sz="2800">
                <a:solidFill>
                  <a:schemeClr val="tx1"/>
                </a:solidFill>
                <a:latin typeface="Comic Sans MS" charset="0"/>
                <a:ea typeface="ＭＳ Ｐゴシック" charset="0"/>
              </a:defRPr>
            </a:lvl3pPr>
            <a:lvl4pPr marL="1600200" indent="-228600" eaLnBrk="0" hangingPunct="0">
              <a:defRPr sz="2800">
                <a:solidFill>
                  <a:schemeClr val="tx1"/>
                </a:solidFill>
                <a:latin typeface="Comic Sans MS" charset="0"/>
                <a:ea typeface="ＭＳ Ｐゴシック" charset="0"/>
              </a:defRPr>
            </a:lvl4pPr>
            <a:lvl5pPr marL="2057400" indent="-228600" eaLnBrk="0" hangingPunct="0">
              <a:defRPr sz="28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8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8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8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800">
                <a:solidFill>
                  <a:schemeClr val="tx1"/>
                </a:solidFill>
                <a:latin typeface="Comic Sans MS" charset="0"/>
                <a:ea typeface="ＭＳ Ｐゴシック" charset="0"/>
              </a:defRPr>
            </a:lvl9pPr>
          </a:lstStyle>
          <a:p>
            <a:pPr eaLnBrk="1" hangingPunct="1"/>
            <a:r>
              <a:rPr lang="en-US" sz="3200" b="1">
                <a:latin typeface="Tahoma" charset="0"/>
              </a:rPr>
              <a:t>Penyerangan pada Ai</a:t>
            </a:r>
            <a:endParaRPr lang="en-AU" sz="3200" b="1">
              <a:latin typeface="Tahoma" charset="0"/>
            </a:endParaRPr>
          </a:p>
        </p:txBody>
      </p:sp>
      <p:sp>
        <p:nvSpPr>
          <p:cNvPr id="204805" name="Rectangle 6"/>
          <p:cNvSpPr>
            <a:spLocks noChangeArrowheads="1"/>
          </p:cNvSpPr>
          <p:nvPr/>
        </p:nvSpPr>
        <p:spPr bwMode="auto">
          <a:xfrm>
            <a:off x="0" y="5867400"/>
            <a:ext cx="9144000" cy="9906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Tree>
  </p:cSld>
  <p:clrMapOvr>
    <a:masterClrMapping/>
  </p:clrMapOvr>
  <p:transition xmlns:p14="http://schemas.microsoft.com/office/powerpoint/2010/main"/>
</p:sld>
</file>

<file path=ppt/slides/slide42.xml><?xml version="1.0" encoding="utf-8"?>
<p:sld xmlns:a="http://schemas.openxmlformats.org/drawingml/2006/main" xmlns:r="http://schemas.openxmlformats.org/officeDocument/2006/relationships" xmlns:p="http://schemas.openxmlformats.org/presentationml/2006/main">
  <p:cSld>
    <p:bg>
      <p:bgPr>
        <a:gradFill rotWithShape="0">
          <a:gsLst>
            <a:gs pos="0">
              <a:srgbClr val="CCCCFF"/>
            </a:gs>
            <a:gs pos="17999">
              <a:srgbClr val="99CCFF"/>
            </a:gs>
            <a:gs pos="36000">
              <a:srgbClr val="9966FF"/>
            </a:gs>
            <a:gs pos="61000">
              <a:srgbClr val="CC99FF"/>
            </a:gs>
            <a:gs pos="82001">
              <a:srgbClr val="99CCFF"/>
            </a:gs>
            <a:gs pos="100000">
              <a:srgbClr val="CCCCFF"/>
            </a:gs>
          </a:gsLst>
          <a:lin ang="5400000" scaled="1"/>
        </a:gradFill>
        <a:effectLst/>
      </p:bgPr>
    </p:bg>
    <p:spTree>
      <p:nvGrpSpPr>
        <p:cNvPr id="1" name=""/>
        <p:cNvGrpSpPr/>
        <p:nvPr/>
      </p:nvGrpSpPr>
      <p:grpSpPr>
        <a:xfrm>
          <a:off x="0" y="0"/>
          <a:ext cx="0" cy="0"/>
          <a:chOff x="0" y="0"/>
          <a:chExt cx="0" cy="0"/>
        </a:xfrm>
      </p:grpSpPr>
      <p:pic>
        <p:nvPicPr>
          <p:cNvPr id="182279" name="Picture 7" descr="070"/>
          <p:cNvPicPr>
            <a:picLocks noGrp="1" noChangeAspect="1" noChangeArrowheads="1"/>
          </p:cNvPicPr>
          <p:nvPr>
            <p:ph sz="half" idx="1"/>
          </p:nvPr>
        </p:nvPicPr>
        <p:blipFill>
          <a:blip r:embed="rId2" cstate="screen">
            <a:extLst>
              <a:ext uri="{28A0092B-C50C-407E-A947-70E740481C1C}">
                <a14:useLocalDpi xmlns:a14="http://schemas.microsoft.com/office/drawing/2010/main"/>
              </a:ext>
            </a:extLst>
          </a:blip>
          <a:srcRect b="-459"/>
          <a:stretch>
            <a:fillRect/>
          </a:stretch>
        </p:blipFill>
        <p:spPr>
          <a:xfrm>
            <a:off x="5486400" y="0"/>
            <a:ext cx="3657600" cy="3657600"/>
          </a:xfrm>
          <a:noFill/>
        </p:spPr>
      </p:pic>
      <p:pic>
        <p:nvPicPr>
          <p:cNvPr id="182294" name="Picture 22" descr="achan_stoned2"/>
          <p:cNvPicPr>
            <a:picLocks noGrp="1" noChangeAspect="1" noChangeArrowheads="1"/>
          </p:cNvPicPr>
          <p:nvPr>
            <p:ph sz="half" idx="2"/>
          </p:nvPr>
        </p:nvPicPr>
        <p:blipFill>
          <a:blip r:embed="rId3">
            <a:extLst>
              <a:ext uri="{28A0092B-C50C-407E-A947-70E740481C1C}">
                <a14:useLocalDpi xmlns:a14="http://schemas.microsoft.com/office/drawing/2010/main"/>
              </a:ext>
            </a:extLst>
          </a:blip>
          <a:srcRect/>
          <a:stretch>
            <a:fillRect/>
          </a:stretch>
        </p:blipFill>
        <p:spPr>
          <a:xfrm>
            <a:off x="3810000" y="3581400"/>
            <a:ext cx="2100263" cy="3276600"/>
          </a:xfrm>
          <a:noFill/>
        </p:spPr>
      </p:pic>
      <p:pic>
        <p:nvPicPr>
          <p:cNvPr id="206852" name="Picture 23" descr="cartoon"/>
          <p:cNvPicPr>
            <a:picLocks noGrp="1" noChangeAspect="1" noChangeArrowheads="1"/>
          </p:cNvPicPr>
          <p:nvPr>
            <p:ph sz="quarter" idx="3"/>
          </p:nvPr>
        </p:nvPicPr>
        <p:blipFill>
          <a:blip r:embed="rId4" cstate="screen">
            <a:extLst>
              <a:ext uri="{28A0092B-C50C-407E-A947-70E740481C1C}">
                <a14:useLocalDpi xmlns:a14="http://schemas.microsoft.com/office/drawing/2010/main"/>
              </a:ext>
            </a:extLst>
          </a:blip>
          <a:srcRect/>
          <a:stretch>
            <a:fillRect/>
          </a:stretch>
        </p:blipFill>
        <p:spPr>
          <a:xfrm>
            <a:off x="0" y="4779963"/>
            <a:ext cx="2895600" cy="2078037"/>
          </a:xfrm>
          <a:noFill/>
        </p:spPr>
      </p:pic>
      <p:sp>
        <p:nvSpPr>
          <p:cNvPr id="182298" name="AutoShape 26"/>
          <p:cNvSpPr>
            <a:spLocks noChangeArrowheads="1"/>
          </p:cNvSpPr>
          <p:nvPr/>
        </p:nvSpPr>
        <p:spPr bwMode="auto">
          <a:xfrm>
            <a:off x="457200" y="3200400"/>
            <a:ext cx="1749425" cy="1981200"/>
          </a:xfrm>
          <a:prstGeom prst="rightArrowCallout">
            <a:avLst>
              <a:gd name="adj1" fmla="val 28312"/>
              <a:gd name="adj2" fmla="val 28312"/>
              <a:gd name="adj3" fmla="val 16667"/>
              <a:gd name="adj4" fmla="val 66667"/>
            </a:avLst>
          </a:prstGeom>
          <a:gradFill rotWithShape="1">
            <a:gsLst>
              <a:gs pos="0">
                <a:schemeClr val="bg2">
                  <a:gamma/>
                  <a:shade val="46275"/>
                  <a:invGamma/>
                </a:schemeClr>
              </a:gs>
              <a:gs pos="50000">
                <a:schemeClr val="bg2"/>
              </a:gs>
              <a:gs pos="100000">
                <a:schemeClr val="bg2">
                  <a:gamma/>
                  <a:shade val="46275"/>
                  <a:invGamma/>
                </a:schemeClr>
              </a:gs>
            </a:gsLst>
            <a:lin ang="5400000" scaled="1"/>
          </a:gradFill>
          <a:ln w="12700" cap="sq">
            <a:solidFill>
              <a:schemeClr val="tx1"/>
            </a:solidFill>
            <a:miter lim="800000"/>
            <a:headEnd type="none" w="sm" len="sm"/>
            <a:tailEnd type="none" w="sm" len="sm"/>
          </a:ln>
          <a:effectLst/>
        </p:spPr>
        <p:txBody>
          <a:bodyPr wrap="none" anchor="ctr"/>
          <a:lstStyle/>
          <a:p>
            <a:pPr algn="ctr">
              <a:defRPr/>
            </a:pPr>
            <a:r>
              <a:rPr lang="en-US" sz="2400" b="1" dirty="0" err="1">
                <a:solidFill>
                  <a:schemeClr val="bg1"/>
                </a:solidFill>
                <a:latin typeface="Arial" pitchFamily="-111" charset="0"/>
                <a:ea typeface="+mn-ea"/>
                <a:cs typeface="+mn-cs"/>
              </a:rPr>
              <a:t>Achan</a:t>
            </a:r>
            <a:r>
              <a:rPr lang="en-US" sz="2400" b="1" dirty="0">
                <a:solidFill>
                  <a:schemeClr val="bg1"/>
                </a:solidFill>
                <a:latin typeface="Arial" pitchFamily="-111" charset="0"/>
                <a:ea typeface="+mn-ea"/>
                <a:cs typeface="+mn-cs"/>
              </a:rPr>
              <a:t> </a:t>
            </a:r>
          </a:p>
          <a:p>
            <a:pPr algn="ctr">
              <a:defRPr/>
            </a:pPr>
            <a:r>
              <a:rPr lang="en-US" sz="2400" b="1" dirty="0" err="1">
                <a:solidFill>
                  <a:schemeClr val="bg1"/>
                </a:solidFill>
                <a:latin typeface="Arial" pitchFamily="-111" charset="0"/>
                <a:ea typeface="+mn-ea"/>
                <a:cs typeface="+mn-cs"/>
              </a:rPr>
              <a:t>Dosa</a:t>
            </a:r>
            <a:endParaRPr lang="en-US" sz="2400" b="1" dirty="0">
              <a:solidFill>
                <a:schemeClr val="bg1"/>
              </a:solidFill>
              <a:latin typeface="Arial" pitchFamily="-111" charset="0"/>
              <a:ea typeface="+mn-ea"/>
              <a:cs typeface="+mn-cs"/>
            </a:endParaRPr>
          </a:p>
        </p:txBody>
      </p:sp>
      <p:sp>
        <p:nvSpPr>
          <p:cNvPr id="182299" name="AutoShape 27" descr="Parchment"/>
          <p:cNvSpPr>
            <a:spLocks noChangeArrowheads="1"/>
          </p:cNvSpPr>
          <p:nvPr/>
        </p:nvSpPr>
        <p:spPr bwMode="auto">
          <a:xfrm rot="652215">
            <a:off x="2209800" y="3336925"/>
            <a:ext cx="1828800" cy="1738313"/>
          </a:xfrm>
          <a:prstGeom prst="rightArrowCallout">
            <a:avLst>
              <a:gd name="adj1" fmla="val 25000"/>
              <a:gd name="adj2" fmla="val 25000"/>
              <a:gd name="adj3" fmla="val 17534"/>
              <a:gd name="adj4" fmla="val 66667"/>
            </a:avLst>
          </a:prstGeom>
          <a:blipFill dpi="0" rotWithShape="1">
            <a:blip r:embed="rId5"/>
            <a:srcRect/>
            <a:tile tx="0" ty="0" sx="100000" sy="100000" flip="none" algn="tl"/>
          </a:blipFill>
          <a:ln w="12700">
            <a:solidFill>
              <a:schemeClr val="tx1"/>
            </a:solidFill>
            <a:prstDash val="lgDashDotDot"/>
            <a:miter lim="800000"/>
            <a:headEnd type="none" w="sm" len="sm"/>
            <a:tailEnd type="none" w="sm" len="sm"/>
          </a:ln>
        </p:spPr>
        <p:txBody>
          <a:bodyPr wrap="none" anchor="ctr"/>
          <a:lstStyle/>
          <a:p>
            <a:pPr algn="ctr"/>
            <a:r>
              <a:rPr lang="en-US" sz="2000" b="1">
                <a:latin typeface="Arial" charset="0"/>
              </a:rPr>
              <a:t>Dikalahkan </a:t>
            </a:r>
          </a:p>
          <a:p>
            <a:pPr algn="ctr"/>
            <a:r>
              <a:rPr lang="en-US" sz="2000" b="1">
                <a:latin typeface="Arial" charset="0"/>
              </a:rPr>
              <a:t>di</a:t>
            </a:r>
          </a:p>
          <a:p>
            <a:pPr algn="ctr"/>
            <a:r>
              <a:rPr lang="en-US" sz="2000" b="1">
                <a:latin typeface="Arial" charset="0"/>
              </a:rPr>
              <a:t>Ai</a:t>
            </a:r>
          </a:p>
        </p:txBody>
      </p:sp>
      <p:sp>
        <p:nvSpPr>
          <p:cNvPr id="182300" name="AutoShape 28"/>
          <p:cNvSpPr>
            <a:spLocks noChangeArrowheads="1"/>
          </p:cNvSpPr>
          <p:nvPr/>
        </p:nvSpPr>
        <p:spPr bwMode="auto">
          <a:xfrm rot="-2225259">
            <a:off x="5410200" y="5105400"/>
            <a:ext cx="1714500" cy="1028700"/>
          </a:xfrm>
          <a:prstGeom prst="rightArrowCallout">
            <a:avLst>
              <a:gd name="adj1" fmla="val 25000"/>
              <a:gd name="adj2" fmla="val 25000"/>
              <a:gd name="adj3" fmla="val 27778"/>
              <a:gd name="adj4" fmla="val 66667"/>
            </a:avLst>
          </a:prstGeom>
          <a:solidFill>
            <a:srgbClr val="FF3300"/>
          </a:solidFill>
          <a:ln w="12700">
            <a:solidFill>
              <a:srgbClr val="FF9900"/>
            </a:solidFill>
            <a:prstDash val="lgDash"/>
            <a:miter lim="800000"/>
            <a:headEnd type="none" w="sm" len="sm"/>
            <a:tailEnd type="none" w="sm" len="sm"/>
          </a:ln>
        </p:spPr>
        <p:txBody>
          <a:bodyPr wrap="none" anchor="ctr"/>
          <a:lstStyle/>
          <a:p>
            <a:pPr algn="ctr"/>
            <a:r>
              <a:rPr lang="en-US" sz="2000" b="1">
                <a:solidFill>
                  <a:srgbClr val="FFFFFF"/>
                </a:solidFill>
                <a:latin typeface="Arial" charset="0"/>
              </a:rPr>
              <a:t>Dosa</a:t>
            </a:r>
            <a:br>
              <a:rPr lang="en-US" sz="2000" b="1">
                <a:solidFill>
                  <a:srgbClr val="FFFFFF"/>
                </a:solidFill>
                <a:latin typeface="Arial" charset="0"/>
              </a:rPr>
            </a:br>
            <a:r>
              <a:rPr lang="en-US" sz="2000" b="1">
                <a:solidFill>
                  <a:srgbClr val="FFFFFF"/>
                </a:solidFill>
                <a:latin typeface="Arial" charset="0"/>
              </a:rPr>
              <a:t>Dibersih-</a:t>
            </a:r>
            <a:br>
              <a:rPr lang="en-US" sz="2000" b="1">
                <a:solidFill>
                  <a:srgbClr val="FFFFFF"/>
                </a:solidFill>
                <a:latin typeface="Arial" charset="0"/>
              </a:rPr>
            </a:br>
            <a:r>
              <a:rPr lang="en-US" sz="2000" b="1">
                <a:solidFill>
                  <a:srgbClr val="FFFFFF"/>
                </a:solidFill>
                <a:latin typeface="Arial" charset="0"/>
              </a:rPr>
              <a:t>kan</a:t>
            </a:r>
          </a:p>
        </p:txBody>
      </p:sp>
      <p:sp>
        <p:nvSpPr>
          <p:cNvPr id="182301" name="AutoShape 29"/>
          <p:cNvSpPr>
            <a:spLocks noChangeArrowheads="1"/>
          </p:cNvSpPr>
          <p:nvPr/>
        </p:nvSpPr>
        <p:spPr bwMode="auto">
          <a:xfrm rot="-2890547">
            <a:off x="6429375" y="2943225"/>
            <a:ext cx="2000250" cy="2209800"/>
          </a:xfrm>
          <a:prstGeom prst="rightArrowCallout">
            <a:avLst>
              <a:gd name="adj1" fmla="val 27619"/>
              <a:gd name="adj2" fmla="val 27619"/>
              <a:gd name="adj3" fmla="val 16667"/>
              <a:gd name="adj4" fmla="val 66667"/>
            </a:avLst>
          </a:prstGeom>
          <a:gradFill rotWithShape="1">
            <a:gsLst>
              <a:gs pos="0">
                <a:srgbClr val="FFCC66"/>
              </a:gs>
              <a:gs pos="50000">
                <a:srgbClr val="FFFF00"/>
              </a:gs>
              <a:gs pos="100000">
                <a:srgbClr val="FFCC66"/>
              </a:gs>
            </a:gsLst>
            <a:lin ang="2700000" scaled="1"/>
          </a:gradFill>
          <a:ln w="12700">
            <a:solidFill>
              <a:srgbClr val="663300"/>
            </a:solidFill>
            <a:prstDash val="dashDot"/>
            <a:miter lim="800000"/>
            <a:headEnd type="none" w="sm" len="sm"/>
            <a:tailEnd type="none" w="sm" len="sm"/>
          </a:ln>
        </p:spPr>
        <p:txBody>
          <a:bodyPr wrap="none" anchor="ctr"/>
          <a:lstStyle/>
          <a:p>
            <a:pPr algn="ctr"/>
            <a:r>
              <a:rPr lang="en-US" sz="2000" b="1">
                <a:solidFill>
                  <a:schemeClr val="accent2"/>
                </a:solidFill>
                <a:latin typeface="Arial" charset="0"/>
              </a:rPr>
              <a:t>Kemenan-</a:t>
            </a:r>
            <a:br>
              <a:rPr lang="en-US" sz="2000" b="1">
                <a:solidFill>
                  <a:schemeClr val="accent2"/>
                </a:solidFill>
                <a:latin typeface="Arial" charset="0"/>
              </a:rPr>
            </a:br>
            <a:r>
              <a:rPr lang="en-US" sz="2000" b="1">
                <a:solidFill>
                  <a:schemeClr val="accent2"/>
                </a:solidFill>
                <a:latin typeface="Arial" charset="0"/>
              </a:rPr>
              <a:t>gan </a:t>
            </a:r>
            <a:br>
              <a:rPr lang="en-US" sz="2000" b="1">
                <a:solidFill>
                  <a:schemeClr val="accent2"/>
                </a:solidFill>
                <a:latin typeface="Arial" charset="0"/>
              </a:rPr>
            </a:br>
            <a:r>
              <a:rPr lang="en-US" sz="2000" b="1">
                <a:solidFill>
                  <a:schemeClr val="accent2"/>
                </a:solidFill>
                <a:latin typeface="Arial" charset="0"/>
              </a:rPr>
              <a:t>atas </a:t>
            </a:r>
            <a:br>
              <a:rPr lang="en-US" sz="2000" b="1">
                <a:solidFill>
                  <a:schemeClr val="accent2"/>
                </a:solidFill>
                <a:latin typeface="Arial" charset="0"/>
              </a:rPr>
            </a:br>
            <a:r>
              <a:rPr lang="en-US" sz="2000" b="1">
                <a:solidFill>
                  <a:schemeClr val="accent2"/>
                </a:solidFill>
                <a:latin typeface="Arial" charset="0"/>
              </a:rPr>
              <a:t>musuh </a:t>
            </a:r>
            <a:br>
              <a:rPr lang="en-US" sz="2000" b="1">
                <a:solidFill>
                  <a:schemeClr val="accent2"/>
                </a:solidFill>
                <a:latin typeface="Arial" charset="0"/>
              </a:rPr>
            </a:br>
            <a:r>
              <a:rPr lang="en-US" sz="2000" b="1">
                <a:solidFill>
                  <a:schemeClr val="accent2"/>
                </a:solidFill>
                <a:latin typeface="Arial" charset="0"/>
              </a:rPr>
              <a:t>pada Ai</a:t>
            </a:r>
          </a:p>
        </p:txBody>
      </p:sp>
      <p:sp>
        <p:nvSpPr>
          <p:cNvPr id="182302" name="AutoShape 30"/>
          <p:cNvSpPr>
            <a:spLocks noChangeArrowheads="1"/>
          </p:cNvSpPr>
          <p:nvPr/>
        </p:nvSpPr>
        <p:spPr bwMode="auto">
          <a:xfrm>
            <a:off x="2743200" y="2895600"/>
            <a:ext cx="609600" cy="609600"/>
          </a:xfrm>
          <a:prstGeom prst="smileyFace">
            <a:avLst>
              <a:gd name="adj" fmla="val -4653"/>
            </a:avLst>
          </a:prstGeom>
          <a:solidFill>
            <a:srgbClr val="00FFFF"/>
          </a:solidFill>
          <a:ln w="12700" cap="sq">
            <a:solidFill>
              <a:schemeClr val="accent2"/>
            </a:solidFill>
            <a:round/>
            <a:headEnd type="none" w="sm" len="sm"/>
            <a:tailEnd type="none" w="sm" len="sm"/>
          </a:ln>
        </p:spPr>
        <p:txBody>
          <a:bodyPr wrap="none" anchor="ctr"/>
          <a:lstStyle/>
          <a:p>
            <a:endParaRPr lang="en-US"/>
          </a:p>
        </p:txBody>
      </p:sp>
      <p:sp>
        <p:nvSpPr>
          <p:cNvPr id="206858" name="Text Box 37"/>
          <p:cNvSpPr txBox="1">
            <a:spLocks noChangeArrowheads="1"/>
          </p:cNvSpPr>
          <p:nvPr/>
        </p:nvSpPr>
        <p:spPr bwMode="auto">
          <a:xfrm>
            <a:off x="1378478" y="746125"/>
            <a:ext cx="2648482" cy="1323439"/>
          </a:xfrm>
          <a:prstGeom prst="rect">
            <a:avLst/>
          </a:prstGeom>
          <a:solidFill>
            <a:schemeClr val="accent2"/>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800">
                <a:solidFill>
                  <a:schemeClr val="tx1"/>
                </a:solidFill>
                <a:latin typeface="Comic Sans MS" charset="0"/>
                <a:ea typeface="ＭＳ Ｐゴシック" charset="0"/>
                <a:cs typeface="ＭＳ Ｐゴシック" charset="0"/>
              </a:defRPr>
            </a:lvl1pPr>
            <a:lvl2pPr marL="742950" indent="-285750" eaLnBrk="0" hangingPunct="0">
              <a:defRPr sz="2800">
                <a:solidFill>
                  <a:schemeClr val="tx1"/>
                </a:solidFill>
                <a:latin typeface="Comic Sans MS" charset="0"/>
                <a:ea typeface="ＭＳ Ｐゴシック" charset="0"/>
              </a:defRPr>
            </a:lvl2pPr>
            <a:lvl3pPr marL="1143000" indent="-228600" eaLnBrk="0" hangingPunct="0">
              <a:defRPr sz="2800">
                <a:solidFill>
                  <a:schemeClr val="tx1"/>
                </a:solidFill>
                <a:latin typeface="Comic Sans MS" charset="0"/>
                <a:ea typeface="ＭＳ Ｐゴシック" charset="0"/>
              </a:defRPr>
            </a:lvl3pPr>
            <a:lvl4pPr marL="1600200" indent="-228600" eaLnBrk="0" hangingPunct="0">
              <a:defRPr sz="2800">
                <a:solidFill>
                  <a:schemeClr val="tx1"/>
                </a:solidFill>
                <a:latin typeface="Comic Sans MS" charset="0"/>
                <a:ea typeface="ＭＳ Ｐゴシック" charset="0"/>
              </a:defRPr>
            </a:lvl4pPr>
            <a:lvl5pPr marL="2057400" indent="-228600" eaLnBrk="0" hangingPunct="0">
              <a:defRPr sz="28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8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8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8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800">
                <a:solidFill>
                  <a:schemeClr val="tx1"/>
                </a:solidFill>
                <a:latin typeface="Comic Sans MS" charset="0"/>
                <a:ea typeface="ＭＳ Ｐゴシック" charset="0"/>
              </a:defRPr>
            </a:lvl9pPr>
          </a:lstStyle>
          <a:p>
            <a:pPr algn="ctr" eaLnBrk="1" hangingPunct="1"/>
            <a:r>
              <a:rPr lang="en-US" sz="4000">
                <a:solidFill>
                  <a:srgbClr val="FFFF00"/>
                </a:solidFill>
              </a:rPr>
              <a:t>PUSAT</a:t>
            </a:r>
          </a:p>
          <a:p>
            <a:pPr algn="ctr" eaLnBrk="1" hangingPunct="1"/>
            <a:r>
              <a:rPr lang="en-US" sz="4000">
                <a:solidFill>
                  <a:srgbClr val="FFFF00"/>
                </a:solidFill>
              </a:rPr>
              <a:t>GERAKAN</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82298"/>
                                        </p:tgtEl>
                                        <p:attrNameLst>
                                          <p:attrName>style.visibility</p:attrName>
                                        </p:attrNameLst>
                                      </p:cBhvr>
                                      <p:to>
                                        <p:strVal val="visible"/>
                                      </p:to>
                                    </p:set>
                                    <p:animEffect transition="in" filter="slide(fromBottom)">
                                      <p:cBhvr>
                                        <p:cTn id="7" dur="500"/>
                                        <p:tgtEl>
                                          <p:spTgt spid="18229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182299"/>
                                        </p:tgtEl>
                                        <p:attrNameLst>
                                          <p:attrName>style.visibility</p:attrName>
                                        </p:attrNameLst>
                                      </p:cBhvr>
                                      <p:to>
                                        <p:strVal val="visible"/>
                                      </p:to>
                                    </p:set>
                                    <p:animEffect transition="in" filter="fade">
                                      <p:cBhvr>
                                        <p:cTn id="12" dur="1000"/>
                                        <p:tgtEl>
                                          <p:spTgt spid="182299"/>
                                        </p:tgtEl>
                                      </p:cBhvr>
                                    </p:animEffect>
                                    <p:anim calcmode="lin" valueType="num">
                                      <p:cBhvr>
                                        <p:cTn id="13" dur="1000" fill="hold"/>
                                        <p:tgtEl>
                                          <p:spTgt spid="182299"/>
                                        </p:tgtEl>
                                        <p:attrNameLst>
                                          <p:attrName>ppt_x</p:attrName>
                                        </p:attrNameLst>
                                      </p:cBhvr>
                                      <p:tavLst>
                                        <p:tav tm="0">
                                          <p:val>
                                            <p:strVal val="#ppt_x"/>
                                          </p:val>
                                        </p:tav>
                                        <p:tav tm="100000">
                                          <p:val>
                                            <p:strVal val="#ppt_x"/>
                                          </p:val>
                                        </p:tav>
                                      </p:tavLst>
                                    </p:anim>
                                    <p:anim calcmode="lin" valueType="num">
                                      <p:cBhvr>
                                        <p:cTn id="14" dur="1000" fill="hold"/>
                                        <p:tgtEl>
                                          <p:spTgt spid="182299"/>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182302"/>
                                        </p:tgtEl>
                                        <p:attrNameLst>
                                          <p:attrName>style.visibility</p:attrName>
                                        </p:attrNameLst>
                                      </p:cBhvr>
                                      <p:to>
                                        <p:strVal val="visible"/>
                                      </p:to>
                                    </p:set>
                                    <p:animEffect transition="in" filter="fade">
                                      <p:cBhvr>
                                        <p:cTn id="17" dur="1000"/>
                                        <p:tgtEl>
                                          <p:spTgt spid="182302"/>
                                        </p:tgtEl>
                                      </p:cBhvr>
                                    </p:animEffect>
                                    <p:anim calcmode="lin" valueType="num">
                                      <p:cBhvr>
                                        <p:cTn id="18" dur="1000" fill="hold"/>
                                        <p:tgtEl>
                                          <p:spTgt spid="182302"/>
                                        </p:tgtEl>
                                        <p:attrNameLst>
                                          <p:attrName>ppt_x</p:attrName>
                                        </p:attrNameLst>
                                      </p:cBhvr>
                                      <p:tavLst>
                                        <p:tav tm="0">
                                          <p:val>
                                            <p:strVal val="#ppt_x"/>
                                          </p:val>
                                        </p:tav>
                                        <p:tav tm="100000">
                                          <p:val>
                                            <p:strVal val="#ppt_x"/>
                                          </p:val>
                                        </p:tav>
                                      </p:tavLst>
                                    </p:anim>
                                    <p:anim calcmode="lin" valueType="num">
                                      <p:cBhvr>
                                        <p:cTn id="19" dur="1000" fill="hold"/>
                                        <p:tgtEl>
                                          <p:spTgt spid="182302"/>
                                        </p:tgtEl>
                                        <p:attrNameLst>
                                          <p:attrName>ppt_y</p:attrName>
                                        </p:attrNameLst>
                                      </p:cBhvr>
                                      <p:tavLst>
                                        <p:tav tm="0">
                                          <p:val>
                                            <p:strVal val="#ppt_y-.1"/>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30" presetClass="entr" presetSubtype="0" fill="hold" nodeType="clickEffect">
                                  <p:stCondLst>
                                    <p:cond delay="0"/>
                                  </p:stCondLst>
                                  <p:childTnLst>
                                    <p:set>
                                      <p:cBhvr>
                                        <p:cTn id="23" dur="1" fill="hold">
                                          <p:stCondLst>
                                            <p:cond delay="0"/>
                                          </p:stCondLst>
                                        </p:cTn>
                                        <p:tgtEl>
                                          <p:spTgt spid="182294"/>
                                        </p:tgtEl>
                                        <p:attrNameLst>
                                          <p:attrName>style.visibility</p:attrName>
                                        </p:attrNameLst>
                                      </p:cBhvr>
                                      <p:to>
                                        <p:strVal val="visible"/>
                                      </p:to>
                                    </p:set>
                                    <p:animEffect transition="in" filter="fade">
                                      <p:cBhvr>
                                        <p:cTn id="24" dur="800" decel="100000"/>
                                        <p:tgtEl>
                                          <p:spTgt spid="182294"/>
                                        </p:tgtEl>
                                      </p:cBhvr>
                                    </p:animEffect>
                                    <p:anim calcmode="lin" valueType="num">
                                      <p:cBhvr>
                                        <p:cTn id="25" dur="800" decel="100000" fill="hold"/>
                                        <p:tgtEl>
                                          <p:spTgt spid="182294"/>
                                        </p:tgtEl>
                                        <p:attrNameLst>
                                          <p:attrName>style.rotation</p:attrName>
                                        </p:attrNameLst>
                                      </p:cBhvr>
                                      <p:tavLst>
                                        <p:tav tm="0">
                                          <p:val>
                                            <p:fltVal val="-90"/>
                                          </p:val>
                                        </p:tav>
                                        <p:tav tm="100000">
                                          <p:val>
                                            <p:fltVal val="0"/>
                                          </p:val>
                                        </p:tav>
                                      </p:tavLst>
                                    </p:anim>
                                    <p:anim calcmode="lin" valueType="num">
                                      <p:cBhvr>
                                        <p:cTn id="26" dur="800" decel="100000" fill="hold"/>
                                        <p:tgtEl>
                                          <p:spTgt spid="182294"/>
                                        </p:tgtEl>
                                        <p:attrNameLst>
                                          <p:attrName>ppt_x</p:attrName>
                                        </p:attrNameLst>
                                      </p:cBhvr>
                                      <p:tavLst>
                                        <p:tav tm="0">
                                          <p:val>
                                            <p:strVal val="#ppt_x+0.4"/>
                                          </p:val>
                                        </p:tav>
                                        <p:tav tm="100000">
                                          <p:val>
                                            <p:strVal val="#ppt_x-0.05"/>
                                          </p:val>
                                        </p:tav>
                                      </p:tavLst>
                                    </p:anim>
                                    <p:anim calcmode="lin" valueType="num">
                                      <p:cBhvr>
                                        <p:cTn id="27" dur="800" decel="100000" fill="hold"/>
                                        <p:tgtEl>
                                          <p:spTgt spid="182294"/>
                                        </p:tgtEl>
                                        <p:attrNameLst>
                                          <p:attrName>ppt_y</p:attrName>
                                        </p:attrNameLst>
                                      </p:cBhvr>
                                      <p:tavLst>
                                        <p:tav tm="0">
                                          <p:val>
                                            <p:strVal val="#ppt_y-0.4"/>
                                          </p:val>
                                        </p:tav>
                                        <p:tav tm="100000">
                                          <p:val>
                                            <p:strVal val="#ppt_y+0.1"/>
                                          </p:val>
                                        </p:tav>
                                      </p:tavLst>
                                    </p:anim>
                                    <p:anim calcmode="lin" valueType="num">
                                      <p:cBhvr>
                                        <p:cTn id="28" dur="200" accel="100000" fill="hold">
                                          <p:stCondLst>
                                            <p:cond delay="800"/>
                                          </p:stCondLst>
                                        </p:cTn>
                                        <p:tgtEl>
                                          <p:spTgt spid="182294"/>
                                        </p:tgtEl>
                                        <p:attrNameLst>
                                          <p:attrName>ppt_x</p:attrName>
                                        </p:attrNameLst>
                                      </p:cBhvr>
                                      <p:tavLst>
                                        <p:tav tm="0">
                                          <p:val>
                                            <p:strVal val="#ppt_x-0.05"/>
                                          </p:val>
                                        </p:tav>
                                        <p:tav tm="100000">
                                          <p:val>
                                            <p:strVal val="#ppt_x"/>
                                          </p:val>
                                        </p:tav>
                                      </p:tavLst>
                                    </p:anim>
                                    <p:anim calcmode="lin" valueType="num">
                                      <p:cBhvr>
                                        <p:cTn id="29" dur="200" accel="100000" fill="hold">
                                          <p:stCondLst>
                                            <p:cond delay="800"/>
                                          </p:stCondLst>
                                        </p:cTn>
                                        <p:tgtEl>
                                          <p:spTgt spid="182294"/>
                                        </p:tgtEl>
                                        <p:attrNameLst>
                                          <p:attrName>ppt_y</p:attrName>
                                        </p:attrNameLst>
                                      </p:cBhvr>
                                      <p:tavLst>
                                        <p:tav tm="0">
                                          <p:val>
                                            <p:strVal val="#ppt_y+0.1"/>
                                          </p:val>
                                        </p:tav>
                                        <p:tav tm="100000">
                                          <p:val>
                                            <p:strVal val="#ppt_y"/>
                                          </p:val>
                                        </p:tav>
                                      </p:tavLst>
                                    </p:anim>
                                  </p:childTnLst>
                                </p:cTn>
                              </p:par>
                              <p:par>
                                <p:cTn id="30" presetID="30" presetClass="entr" presetSubtype="0" fill="hold" grpId="0" nodeType="withEffect">
                                  <p:stCondLst>
                                    <p:cond delay="0"/>
                                  </p:stCondLst>
                                  <p:childTnLst>
                                    <p:set>
                                      <p:cBhvr>
                                        <p:cTn id="31" dur="1" fill="hold">
                                          <p:stCondLst>
                                            <p:cond delay="0"/>
                                          </p:stCondLst>
                                        </p:cTn>
                                        <p:tgtEl>
                                          <p:spTgt spid="182300"/>
                                        </p:tgtEl>
                                        <p:attrNameLst>
                                          <p:attrName>style.visibility</p:attrName>
                                        </p:attrNameLst>
                                      </p:cBhvr>
                                      <p:to>
                                        <p:strVal val="visible"/>
                                      </p:to>
                                    </p:set>
                                    <p:animEffect transition="in" filter="fade">
                                      <p:cBhvr>
                                        <p:cTn id="32" dur="800" decel="100000"/>
                                        <p:tgtEl>
                                          <p:spTgt spid="182300"/>
                                        </p:tgtEl>
                                      </p:cBhvr>
                                    </p:animEffect>
                                    <p:anim calcmode="lin" valueType="num">
                                      <p:cBhvr>
                                        <p:cTn id="33" dur="800" decel="100000" fill="hold"/>
                                        <p:tgtEl>
                                          <p:spTgt spid="182300"/>
                                        </p:tgtEl>
                                        <p:attrNameLst>
                                          <p:attrName>style.rotation</p:attrName>
                                        </p:attrNameLst>
                                      </p:cBhvr>
                                      <p:tavLst>
                                        <p:tav tm="0">
                                          <p:val>
                                            <p:fltVal val="-90"/>
                                          </p:val>
                                        </p:tav>
                                        <p:tav tm="100000">
                                          <p:val>
                                            <p:fltVal val="0"/>
                                          </p:val>
                                        </p:tav>
                                      </p:tavLst>
                                    </p:anim>
                                    <p:anim calcmode="lin" valueType="num">
                                      <p:cBhvr>
                                        <p:cTn id="34" dur="800" decel="100000" fill="hold"/>
                                        <p:tgtEl>
                                          <p:spTgt spid="182300"/>
                                        </p:tgtEl>
                                        <p:attrNameLst>
                                          <p:attrName>ppt_x</p:attrName>
                                        </p:attrNameLst>
                                      </p:cBhvr>
                                      <p:tavLst>
                                        <p:tav tm="0">
                                          <p:val>
                                            <p:strVal val="#ppt_x+0.4"/>
                                          </p:val>
                                        </p:tav>
                                        <p:tav tm="100000">
                                          <p:val>
                                            <p:strVal val="#ppt_x-0.05"/>
                                          </p:val>
                                        </p:tav>
                                      </p:tavLst>
                                    </p:anim>
                                    <p:anim calcmode="lin" valueType="num">
                                      <p:cBhvr>
                                        <p:cTn id="35" dur="800" decel="100000" fill="hold"/>
                                        <p:tgtEl>
                                          <p:spTgt spid="182300"/>
                                        </p:tgtEl>
                                        <p:attrNameLst>
                                          <p:attrName>ppt_y</p:attrName>
                                        </p:attrNameLst>
                                      </p:cBhvr>
                                      <p:tavLst>
                                        <p:tav tm="0">
                                          <p:val>
                                            <p:strVal val="#ppt_y-0.4"/>
                                          </p:val>
                                        </p:tav>
                                        <p:tav tm="100000">
                                          <p:val>
                                            <p:strVal val="#ppt_y+0.1"/>
                                          </p:val>
                                        </p:tav>
                                      </p:tavLst>
                                    </p:anim>
                                    <p:anim calcmode="lin" valueType="num">
                                      <p:cBhvr>
                                        <p:cTn id="36" dur="200" accel="100000" fill="hold">
                                          <p:stCondLst>
                                            <p:cond delay="800"/>
                                          </p:stCondLst>
                                        </p:cTn>
                                        <p:tgtEl>
                                          <p:spTgt spid="182300"/>
                                        </p:tgtEl>
                                        <p:attrNameLst>
                                          <p:attrName>ppt_x</p:attrName>
                                        </p:attrNameLst>
                                      </p:cBhvr>
                                      <p:tavLst>
                                        <p:tav tm="0">
                                          <p:val>
                                            <p:strVal val="#ppt_x-0.05"/>
                                          </p:val>
                                        </p:tav>
                                        <p:tav tm="100000">
                                          <p:val>
                                            <p:strVal val="#ppt_x"/>
                                          </p:val>
                                        </p:tav>
                                      </p:tavLst>
                                    </p:anim>
                                    <p:anim calcmode="lin" valueType="num">
                                      <p:cBhvr>
                                        <p:cTn id="37" dur="200" accel="100000" fill="hold">
                                          <p:stCondLst>
                                            <p:cond delay="800"/>
                                          </p:stCondLst>
                                        </p:cTn>
                                        <p:tgtEl>
                                          <p:spTgt spid="182300"/>
                                        </p:tgtEl>
                                        <p:attrNameLst>
                                          <p:attrName>ppt_y</p:attrName>
                                        </p:attrNameLst>
                                      </p:cBhvr>
                                      <p:tavLst>
                                        <p:tav tm="0">
                                          <p:val>
                                            <p:strVal val="#ppt_y+0.1"/>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25" presetClass="entr" presetSubtype="0" fill="hold" nodeType="clickEffect">
                                  <p:stCondLst>
                                    <p:cond delay="0"/>
                                  </p:stCondLst>
                                  <p:childTnLst>
                                    <p:set>
                                      <p:cBhvr>
                                        <p:cTn id="41" dur="1" fill="hold">
                                          <p:stCondLst>
                                            <p:cond delay="0"/>
                                          </p:stCondLst>
                                        </p:cTn>
                                        <p:tgtEl>
                                          <p:spTgt spid="182279"/>
                                        </p:tgtEl>
                                        <p:attrNameLst>
                                          <p:attrName>style.visibility</p:attrName>
                                        </p:attrNameLst>
                                      </p:cBhvr>
                                      <p:to>
                                        <p:strVal val="visible"/>
                                      </p:to>
                                    </p:set>
                                    <p:anim calcmode="lin" valueType="num">
                                      <p:cBhvr>
                                        <p:cTn id="42" dur="500" decel="50000" fill="hold">
                                          <p:stCondLst>
                                            <p:cond delay="0"/>
                                          </p:stCondLst>
                                        </p:cTn>
                                        <p:tgtEl>
                                          <p:spTgt spid="182279"/>
                                        </p:tgtEl>
                                        <p:attrNameLst>
                                          <p:attrName>style.rotation</p:attrName>
                                        </p:attrNameLst>
                                      </p:cBhvr>
                                      <p:tavLst>
                                        <p:tav tm="0">
                                          <p:val>
                                            <p:fltVal val="-90"/>
                                          </p:val>
                                        </p:tav>
                                        <p:tav tm="100000">
                                          <p:val>
                                            <p:fltVal val="0"/>
                                          </p:val>
                                        </p:tav>
                                      </p:tavLst>
                                    </p:anim>
                                    <p:anim calcmode="lin" valueType="num">
                                      <p:cBhvr>
                                        <p:cTn id="43" dur="500" decel="50000" fill="hold">
                                          <p:stCondLst>
                                            <p:cond delay="0"/>
                                          </p:stCondLst>
                                        </p:cTn>
                                        <p:tgtEl>
                                          <p:spTgt spid="182279"/>
                                        </p:tgtEl>
                                        <p:attrNameLst>
                                          <p:attrName>ppt_w</p:attrName>
                                        </p:attrNameLst>
                                      </p:cBhvr>
                                      <p:tavLst>
                                        <p:tav tm="0">
                                          <p:val>
                                            <p:strVal val="#ppt_w"/>
                                          </p:val>
                                        </p:tav>
                                        <p:tav tm="100000">
                                          <p:val>
                                            <p:strVal val="#ppt_w*.05"/>
                                          </p:val>
                                        </p:tav>
                                      </p:tavLst>
                                    </p:anim>
                                    <p:anim calcmode="lin" valueType="num">
                                      <p:cBhvr>
                                        <p:cTn id="44" dur="500" accel="50000" fill="hold">
                                          <p:stCondLst>
                                            <p:cond delay="500"/>
                                          </p:stCondLst>
                                        </p:cTn>
                                        <p:tgtEl>
                                          <p:spTgt spid="182279"/>
                                        </p:tgtEl>
                                        <p:attrNameLst>
                                          <p:attrName>ppt_w</p:attrName>
                                        </p:attrNameLst>
                                      </p:cBhvr>
                                      <p:tavLst>
                                        <p:tav tm="0">
                                          <p:val>
                                            <p:strVal val="#ppt_w*.05"/>
                                          </p:val>
                                        </p:tav>
                                        <p:tav tm="100000">
                                          <p:val>
                                            <p:strVal val="#ppt_w"/>
                                          </p:val>
                                        </p:tav>
                                      </p:tavLst>
                                    </p:anim>
                                    <p:anim calcmode="lin" valueType="num">
                                      <p:cBhvr>
                                        <p:cTn id="45" dur="1000" fill="hold"/>
                                        <p:tgtEl>
                                          <p:spTgt spid="182279"/>
                                        </p:tgtEl>
                                        <p:attrNameLst>
                                          <p:attrName>ppt_h</p:attrName>
                                        </p:attrNameLst>
                                      </p:cBhvr>
                                      <p:tavLst>
                                        <p:tav tm="0">
                                          <p:val>
                                            <p:strVal val="#ppt_h"/>
                                          </p:val>
                                        </p:tav>
                                        <p:tav tm="100000">
                                          <p:val>
                                            <p:strVal val="#ppt_h"/>
                                          </p:val>
                                        </p:tav>
                                      </p:tavLst>
                                    </p:anim>
                                    <p:anim calcmode="lin" valueType="num">
                                      <p:cBhvr>
                                        <p:cTn id="46" dur="500" decel="50000" fill="hold">
                                          <p:stCondLst>
                                            <p:cond delay="0"/>
                                          </p:stCondLst>
                                        </p:cTn>
                                        <p:tgtEl>
                                          <p:spTgt spid="182279"/>
                                        </p:tgtEl>
                                        <p:attrNameLst>
                                          <p:attrName>ppt_x</p:attrName>
                                        </p:attrNameLst>
                                      </p:cBhvr>
                                      <p:tavLst>
                                        <p:tav tm="0">
                                          <p:val>
                                            <p:strVal val="#ppt_x+.4"/>
                                          </p:val>
                                        </p:tav>
                                        <p:tav tm="100000">
                                          <p:val>
                                            <p:strVal val="#ppt_x"/>
                                          </p:val>
                                        </p:tav>
                                      </p:tavLst>
                                    </p:anim>
                                    <p:anim calcmode="lin" valueType="num">
                                      <p:cBhvr>
                                        <p:cTn id="47" dur="500" decel="50000" fill="hold">
                                          <p:stCondLst>
                                            <p:cond delay="0"/>
                                          </p:stCondLst>
                                        </p:cTn>
                                        <p:tgtEl>
                                          <p:spTgt spid="182279"/>
                                        </p:tgtEl>
                                        <p:attrNameLst>
                                          <p:attrName>ppt_y</p:attrName>
                                        </p:attrNameLst>
                                      </p:cBhvr>
                                      <p:tavLst>
                                        <p:tav tm="0">
                                          <p:val>
                                            <p:strVal val="#ppt_y-.2"/>
                                          </p:val>
                                        </p:tav>
                                        <p:tav tm="100000">
                                          <p:val>
                                            <p:strVal val="#ppt_y+.1"/>
                                          </p:val>
                                        </p:tav>
                                      </p:tavLst>
                                    </p:anim>
                                    <p:anim calcmode="lin" valueType="num">
                                      <p:cBhvr>
                                        <p:cTn id="48" dur="500" accel="50000" fill="hold">
                                          <p:stCondLst>
                                            <p:cond delay="500"/>
                                          </p:stCondLst>
                                        </p:cTn>
                                        <p:tgtEl>
                                          <p:spTgt spid="182279"/>
                                        </p:tgtEl>
                                        <p:attrNameLst>
                                          <p:attrName>ppt_y</p:attrName>
                                        </p:attrNameLst>
                                      </p:cBhvr>
                                      <p:tavLst>
                                        <p:tav tm="0">
                                          <p:val>
                                            <p:strVal val="#ppt_y+.1"/>
                                          </p:val>
                                        </p:tav>
                                        <p:tav tm="100000">
                                          <p:val>
                                            <p:strVal val="#ppt_y"/>
                                          </p:val>
                                        </p:tav>
                                      </p:tavLst>
                                    </p:anim>
                                    <p:animEffect transition="in" filter="fade">
                                      <p:cBhvr>
                                        <p:cTn id="49" dur="1000" decel="50000">
                                          <p:stCondLst>
                                            <p:cond delay="0"/>
                                          </p:stCondLst>
                                        </p:cTn>
                                        <p:tgtEl>
                                          <p:spTgt spid="182279"/>
                                        </p:tgtEl>
                                      </p:cBhvr>
                                    </p:animEffect>
                                  </p:childTnLst>
                                </p:cTn>
                              </p:par>
                              <p:par>
                                <p:cTn id="50" presetID="25" presetClass="entr" presetSubtype="0" fill="hold" grpId="0" nodeType="withEffect">
                                  <p:stCondLst>
                                    <p:cond delay="0"/>
                                  </p:stCondLst>
                                  <p:childTnLst>
                                    <p:set>
                                      <p:cBhvr>
                                        <p:cTn id="51" dur="1" fill="hold">
                                          <p:stCondLst>
                                            <p:cond delay="0"/>
                                          </p:stCondLst>
                                        </p:cTn>
                                        <p:tgtEl>
                                          <p:spTgt spid="182301"/>
                                        </p:tgtEl>
                                        <p:attrNameLst>
                                          <p:attrName>style.visibility</p:attrName>
                                        </p:attrNameLst>
                                      </p:cBhvr>
                                      <p:to>
                                        <p:strVal val="visible"/>
                                      </p:to>
                                    </p:set>
                                    <p:anim calcmode="lin" valueType="num">
                                      <p:cBhvr>
                                        <p:cTn id="52" dur="500" decel="50000" fill="hold">
                                          <p:stCondLst>
                                            <p:cond delay="0"/>
                                          </p:stCondLst>
                                        </p:cTn>
                                        <p:tgtEl>
                                          <p:spTgt spid="182301"/>
                                        </p:tgtEl>
                                        <p:attrNameLst>
                                          <p:attrName>style.rotation</p:attrName>
                                        </p:attrNameLst>
                                      </p:cBhvr>
                                      <p:tavLst>
                                        <p:tav tm="0">
                                          <p:val>
                                            <p:fltVal val="-90"/>
                                          </p:val>
                                        </p:tav>
                                        <p:tav tm="100000">
                                          <p:val>
                                            <p:fltVal val="0"/>
                                          </p:val>
                                        </p:tav>
                                      </p:tavLst>
                                    </p:anim>
                                    <p:anim calcmode="lin" valueType="num">
                                      <p:cBhvr>
                                        <p:cTn id="53" dur="500" decel="50000" fill="hold">
                                          <p:stCondLst>
                                            <p:cond delay="0"/>
                                          </p:stCondLst>
                                        </p:cTn>
                                        <p:tgtEl>
                                          <p:spTgt spid="182301"/>
                                        </p:tgtEl>
                                        <p:attrNameLst>
                                          <p:attrName>ppt_w</p:attrName>
                                        </p:attrNameLst>
                                      </p:cBhvr>
                                      <p:tavLst>
                                        <p:tav tm="0">
                                          <p:val>
                                            <p:strVal val="#ppt_w"/>
                                          </p:val>
                                        </p:tav>
                                        <p:tav tm="100000">
                                          <p:val>
                                            <p:strVal val="#ppt_w*.05"/>
                                          </p:val>
                                        </p:tav>
                                      </p:tavLst>
                                    </p:anim>
                                    <p:anim calcmode="lin" valueType="num">
                                      <p:cBhvr>
                                        <p:cTn id="54" dur="500" accel="50000" fill="hold">
                                          <p:stCondLst>
                                            <p:cond delay="500"/>
                                          </p:stCondLst>
                                        </p:cTn>
                                        <p:tgtEl>
                                          <p:spTgt spid="182301"/>
                                        </p:tgtEl>
                                        <p:attrNameLst>
                                          <p:attrName>ppt_w</p:attrName>
                                        </p:attrNameLst>
                                      </p:cBhvr>
                                      <p:tavLst>
                                        <p:tav tm="0">
                                          <p:val>
                                            <p:strVal val="#ppt_w*.05"/>
                                          </p:val>
                                        </p:tav>
                                        <p:tav tm="100000">
                                          <p:val>
                                            <p:strVal val="#ppt_w"/>
                                          </p:val>
                                        </p:tav>
                                      </p:tavLst>
                                    </p:anim>
                                    <p:anim calcmode="lin" valueType="num">
                                      <p:cBhvr>
                                        <p:cTn id="55" dur="1000" fill="hold"/>
                                        <p:tgtEl>
                                          <p:spTgt spid="182301"/>
                                        </p:tgtEl>
                                        <p:attrNameLst>
                                          <p:attrName>ppt_h</p:attrName>
                                        </p:attrNameLst>
                                      </p:cBhvr>
                                      <p:tavLst>
                                        <p:tav tm="0">
                                          <p:val>
                                            <p:strVal val="#ppt_h"/>
                                          </p:val>
                                        </p:tav>
                                        <p:tav tm="100000">
                                          <p:val>
                                            <p:strVal val="#ppt_h"/>
                                          </p:val>
                                        </p:tav>
                                      </p:tavLst>
                                    </p:anim>
                                    <p:anim calcmode="lin" valueType="num">
                                      <p:cBhvr>
                                        <p:cTn id="56" dur="500" decel="50000" fill="hold">
                                          <p:stCondLst>
                                            <p:cond delay="0"/>
                                          </p:stCondLst>
                                        </p:cTn>
                                        <p:tgtEl>
                                          <p:spTgt spid="182301"/>
                                        </p:tgtEl>
                                        <p:attrNameLst>
                                          <p:attrName>ppt_x</p:attrName>
                                        </p:attrNameLst>
                                      </p:cBhvr>
                                      <p:tavLst>
                                        <p:tav tm="0">
                                          <p:val>
                                            <p:strVal val="#ppt_x+.4"/>
                                          </p:val>
                                        </p:tav>
                                        <p:tav tm="100000">
                                          <p:val>
                                            <p:strVal val="#ppt_x"/>
                                          </p:val>
                                        </p:tav>
                                      </p:tavLst>
                                    </p:anim>
                                    <p:anim calcmode="lin" valueType="num">
                                      <p:cBhvr>
                                        <p:cTn id="57" dur="500" decel="50000" fill="hold">
                                          <p:stCondLst>
                                            <p:cond delay="0"/>
                                          </p:stCondLst>
                                        </p:cTn>
                                        <p:tgtEl>
                                          <p:spTgt spid="182301"/>
                                        </p:tgtEl>
                                        <p:attrNameLst>
                                          <p:attrName>ppt_y</p:attrName>
                                        </p:attrNameLst>
                                      </p:cBhvr>
                                      <p:tavLst>
                                        <p:tav tm="0">
                                          <p:val>
                                            <p:strVal val="#ppt_y-.2"/>
                                          </p:val>
                                        </p:tav>
                                        <p:tav tm="100000">
                                          <p:val>
                                            <p:strVal val="#ppt_y+.1"/>
                                          </p:val>
                                        </p:tav>
                                      </p:tavLst>
                                    </p:anim>
                                    <p:anim calcmode="lin" valueType="num">
                                      <p:cBhvr>
                                        <p:cTn id="58" dur="500" accel="50000" fill="hold">
                                          <p:stCondLst>
                                            <p:cond delay="500"/>
                                          </p:stCondLst>
                                        </p:cTn>
                                        <p:tgtEl>
                                          <p:spTgt spid="182301"/>
                                        </p:tgtEl>
                                        <p:attrNameLst>
                                          <p:attrName>ppt_y</p:attrName>
                                        </p:attrNameLst>
                                      </p:cBhvr>
                                      <p:tavLst>
                                        <p:tav tm="0">
                                          <p:val>
                                            <p:strVal val="#ppt_y+.1"/>
                                          </p:val>
                                        </p:tav>
                                        <p:tav tm="100000">
                                          <p:val>
                                            <p:strVal val="#ppt_y"/>
                                          </p:val>
                                        </p:tav>
                                      </p:tavLst>
                                    </p:anim>
                                    <p:animEffect transition="in" filter="fade">
                                      <p:cBhvr>
                                        <p:cTn id="59" dur="1000" decel="50000">
                                          <p:stCondLst>
                                            <p:cond delay="0"/>
                                          </p:stCondLst>
                                        </p:cTn>
                                        <p:tgtEl>
                                          <p:spTgt spid="1823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2298" grpId="0" animBg="1"/>
      <p:bldP spid="182299" grpId="0" animBg="1"/>
      <p:bldP spid="182300" grpId="0" animBg="1"/>
      <p:bldP spid="182301" grpId="0" animBg="1"/>
      <p:bldP spid="182302"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3" name="Picture 2" descr="Gideon Rescued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738188"/>
            <a:ext cx="9144000" cy="6119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7874" name="Text Box 3"/>
          <p:cNvSpPr txBox="1">
            <a:spLocks noChangeArrowheads="1"/>
          </p:cNvSpPr>
          <p:nvPr/>
        </p:nvSpPr>
        <p:spPr bwMode="auto">
          <a:xfrm>
            <a:off x="236538" y="228600"/>
            <a:ext cx="811632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Comic Sans MS" charset="0"/>
                <a:ea typeface="ＭＳ Ｐゴシック" charset="0"/>
                <a:cs typeface="ＭＳ Ｐゴシック" charset="0"/>
              </a:defRPr>
            </a:lvl1pPr>
            <a:lvl2pPr marL="742950" indent="-285750" eaLnBrk="0" hangingPunct="0">
              <a:defRPr sz="2800">
                <a:solidFill>
                  <a:schemeClr val="tx1"/>
                </a:solidFill>
                <a:latin typeface="Comic Sans MS" charset="0"/>
                <a:ea typeface="ＭＳ Ｐゴシック" charset="0"/>
              </a:defRPr>
            </a:lvl2pPr>
            <a:lvl3pPr marL="1143000" indent="-228600" eaLnBrk="0" hangingPunct="0">
              <a:defRPr sz="2800">
                <a:solidFill>
                  <a:schemeClr val="tx1"/>
                </a:solidFill>
                <a:latin typeface="Comic Sans MS" charset="0"/>
                <a:ea typeface="ＭＳ Ｐゴシック" charset="0"/>
              </a:defRPr>
            </a:lvl3pPr>
            <a:lvl4pPr marL="1600200" indent="-228600" eaLnBrk="0" hangingPunct="0">
              <a:defRPr sz="2800">
                <a:solidFill>
                  <a:schemeClr val="tx1"/>
                </a:solidFill>
                <a:latin typeface="Comic Sans MS" charset="0"/>
                <a:ea typeface="ＭＳ Ｐゴシック" charset="0"/>
              </a:defRPr>
            </a:lvl4pPr>
            <a:lvl5pPr marL="2057400" indent="-228600" eaLnBrk="0" hangingPunct="0">
              <a:defRPr sz="28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8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8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8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800">
                <a:solidFill>
                  <a:schemeClr val="tx1"/>
                </a:solidFill>
                <a:latin typeface="Comic Sans MS" charset="0"/>
                <a:ea typeface="ＭＳ Ｐゴシック" charset="0"/>
              </a:defRPr>
            </a:lvl9pPr>
          </a:lstStyle>
          <a:p>
            <a:pPr eaLnBrk="1" hangingPunct="1"/>
            <a:r>
              <a:rPr lang="en-US" sz="3200" b="1">
                <a:latin typeface="Tahoma" charset="0"/>
              </a:rPr>
              <a:t>Pusat Gerakan - Penyelamatan Gibeon</a:t>
            </a:r>
            <a:endParaRPr lang="en-AU" sz="3200" b="1">
              <a:latin typeface="Tahoma" charset="0"/>
            </a:endParaRPr>
          </a:p>
        </p:txBody>
      </p:sp>
    </p:spTree>
  </p:cSld>
  <p:clrMapOvr>
    <a:masterClrMapping/>
  </p:clrMapOvr>
  <p:transition xmlns:p14="http://schemas.microsoft.com/office/powerpoint/2010/mai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921" name="Picture 2" descr="Gideon Rescued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8600" y="762000"/>
            <a:ext cx="8763000" cy="5900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9922" name="Text Box 3"/>
          <p:cNvSpPr txBox="1">
            <a:spLocks noChangeArrowheads="1"/>
          </p:cNvSpPr>
          <p:nvPr/>
        </p:nvSpPr>
        <p:spPr bwMode="auto">
          <a:xfrm>
            <a:off x="236538" y="228600"/>
            <a:ext cx="811632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Comic Sans MS" charset="0"/>
                <a:ea typeface="ＭＳ Ｐゴシック" charset="0"/>
                <a:cs typeface="ＭＳ Ｐゴシック" charset="0"/>
              </a:defRPr>
            </a:lvl1pPr>
            <a:lvl2pPr marL="742950" indent="-285750" eaLnBrk="0" hangingPunct="0">
              <a:defRPr sz="2800">
                <a:solidFill>
                  <a:schemeClr val="tx1"/>
                </a:solidFill>
                <a:latin typeface="Comic Sans MS" charset="0"/>
                <a:ea typeface="ＭＳ Ｐゴシック" charset="0"/>
              </a:defRPr>
            </a:lvl2pPr>
            <a:lvl3pPr marL="1143000" indent="-228600" eaLnBrk="0" hangingPunct="0">
              <a:defRPr sz="2800">
                <a:solidFill>
                  <a:schemeClr val="tx1"/>
                </a:solidFill>
                <a:latin typeface="Comic Sans MS" charset="0"/>
                <a:ea typeface="ＭＳ Ｐゴシック" charset="0"/>
              </a:defRPr>
            </a:lvl3pPr>
            <a:lvl4pPr marL="1600200" indent="-228600" eaLnBrk="0" hangingPunct="0">
              <a:defRPr sz="2800">
                <a:solidFill>
                  <a:schemeClr val="tx1"/>
                </a:solidFill>
                <a:latin typeface="Comic Sans MS" charset="0"/>
                <a:ea typeface="ＭＳ Ｐゴシック" charset="0"/>
              </a:defRPr>
            </a:lvl4pPr>
            <a:lvl5pPr marL="2057400" indent="-228600" eaLnBrk="0" hangingPunct="0">
              <a:defRPr sz="28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8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8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8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800">
                <a:solidFill>
                  <a:schemeClr val="tx1"/>
                </a:solidFill>
                <a:latin typeface="Comic Sans MS" charset="0"/>
                <a:ea typeface="ＭＳ Ｐゴシック" charset="0"/>
              </a:defRPr>
            </a:lvl9pPr>
          </a:lstStyle>
          <a:p>
            <a:pPr eaLnBrk="1" hangingPunct="1"/>
            <a:r>
              <a:rPr lang="en-US" sz="3200" b="1">
                <a:latin typeface="Tahoma" charset="0"/>
              </a:rPr>
              <a:t>Pusat Gerakan - Penyelamatan Gibeon</a:t>
            </a:r>
            <a:endParaRPr lang="en-AU" sz="3200" b="1">
              <a:latin typeface="Tahoma" charset="0"/>
            </a:endParaRPr>
          </a:p>
        </p:txBody>
      </p:sp>
    </p:spTree>
  </p:cSld>
  <p:clrMapOvr>
    <a:masterClrMapping/>
  </p:clrMapOvr>
  <p:transition xmlns:p14="http://schemas.microsoft.com/office/powerpoint/2010/main"/>
</p:sld>
</file>

<file path=ppt/slides/slide45.xml><?xml version="1.0" encoding="utf-8"?>
<p:sld xmlns:a="http://schemas.openxmlformats.org/drawingml/2006/main" xmlns:r="http://schemas.openxmlformats.org/officeDocument/2006/relationships" xmlns:p="http://schemas.openxmlformats.org/presentationml/2006/main">
  <p:cSld>
    <p:bg>
      <p:bgPr>
        <a:gradFill rotWithShape="0">
          <a:gsLst>
            <a:gs pos="0">
              <a:srgbClr val="FFBF00"/>
            </a:gs>
            <a:gs pos="10001">
              <a:srgbClr val="F27300"/>
            </a:gs>
            <a:gs pos="25000">
              <a:srgbClr val="8F0040"/>
            </a:gs>
            <a:gs pos="50000">
              <a:srgbClr val="400040"/>
            </a:gs>
            <a:gs pos="80000">
              <a:srgbClr val="000040"/>
            </a:gs>
            <a:gs pos="100000">
              <a:srgbClr val="000000"/>
            </a:gs>
          </a:gsLst>
          <a:lin ang="5400000" scaled="1"/>
        </a:gradFill>
        <a:effectLst/>
      </p:bgPr>
    </p:bg>
    <p:spTree>
      <p:nvGrpSpPr>
        <p:cNvPr id="1" name=""/>
        <p:cNvGrpSpPr/>
        <p:nvPr/>
      </p:nvGrpSpPr>
      <p:grpSpPr>
        <a:xfrm>
          <a:off x="0" y="0"/>
          <a:ext cx="0" cy="0"/>
          <a:chOff x="0" y="0"/>
          <a:chExt cx="0" cy="0"/>
        </a:xfrm>
      </p:grpSpPr>
      <p:pic>
        <p:nvPicPr>
          <p:cNvPr id="211970" name="Picture 32" descr="southern campaign"/>
          <p:cNvPicPr>
            <a:picLocks noGrp="1" noChangeAspect="1" noChangeArrowheads="1"/>
          </p:cNvPicPr>
          <p:nvPr>
            <p:ph/>
          </p:nvPr>
        </p:nvPicPr>
        <p:blipFill>
          <a:blip r:embed="rId3" cstate="screen">
            <a:extLst>
              <a:ext uri="{28A0092B-C50C-407E-A947-70E740481C1C}">
                <a14:useLocalDpi xmlns:a14="http://schemas.microsoft.com/office/drawing/2010/main"/>
              </a:ext>
            </a:extLst>
          </a:blip>
          <a:srcRect/>
          <a:stretch>
            <a:fillRect/>
          </a:stretch>
        </p:blipFill>
        <p:spPr>
          <a:xfrm>
            <a:off x="0" y="0"/>
            <a:ext cx="5867400" cy="3581400"/>
          </a:xfrm>
          <a:noFill/>
        </p:spPr>
      </p:pic>
      <p:sp>
        <p:nvSpPr>
          <p:cNvPr id="139298" name="AutoShape 34" descr="Parchment"/>
          <p:cNvSpPr>
            <a:spLocks noChangeArrowheads="1"/>
          </p:cNvSpPr>
          <p:nvPr/>
        </p:nvSpPr>
        <p:spPr bwMode="auto">
          <a:xfrm>
            <a:off x="304800" y="4233863"/>
            <a:ext cx="2133600" cy="2014537"/>
          </a:xfrm>
          <a:prstGeom prst="rightArrowCallout">
            <a:avLst>
              <a:gd name="adj1" fmla="val 25000"/>
              <a:gd name="adj2" fmla="val 25000"/>
              <a:gd name="adj3" fmla="val 17652"/>
              <a:gd name="adj4" fmla="val 66667"/>
            </a:avLst>
          </a:prstGeom>
          <a:blipFill dpi="0" rotWithShape="1">
            <a:blip r:embed="rId4"/>
            <a:srcRect/>
            <a:tile tx="0" ty="0" sx="100000" sy="100000" flip="none" algn="tl"/>
          </a:blipFill>
          <a:ln w="12700" cap="sq">
            <a:solidFill>
              <a:schemeClr val="tx1"/>
            </a:solidFill>
            <a:miter lim="800000"/>
            <a:headEnd type="none" w="sm" len="sm"/>
            <a:tailEnd type="none" w="sm" len="sm"/>
          </a:ln>
        </p:spPr>
        <p:txBody>
          <a:bodyPr wrap="none" anchor="ctr"/>
          <a:lstStyle/>
          <a:p>
            <a:pPr algn="ctr"/>
            <a:r>
              <a:rPr lang="en-US" sz="2400" b="1">
                <a:solidFill>
                  <a:srgbClr val="000090"/>
                </a:solidFill>
                <a:latin typeface="Arial" charset="0"/>
              </a:rPr>
              <a:t>Israel</a:t>
            </a:r>
          </a:p>
          <a:p>
            <a:pPr algn="ctr"/>
            <a:r>
              <a:rPr lang="en-US" sz="2400" b="1">
                <a:solidFill>
                  <a:srgbClr val="000090"/>
                </a:solidFill>
                <a:latin typeface="Arial" charset="0"/>
              </a:rPr>
              <a:t>Tertipu</a:t>
            </a:r>
            <a:endParaRPr lang="en-US" sz="2000" b="1">
              <a:solidFill>
                <a:srgbClr val="000090"/>
              </a:solidFill>
              <a:latin typeface="Arial" charset="0"/>
            </a:endParaRPr>
          </a:p>
          <a:p>
            <a:pPr algn="ctr"/>
            <a:r>
              <a:rPr lang="en-US" sz="1800" b="1" i="1">
                <a:latin typeface="Arial Narrow" charset="0"/>
              </a:rPr>
              <a:t>(tidak </a:t>
            </a:r>
            <a:br>
              <a:rPr lang="en-US" sz="1800" b="1" i="1">
                <a:latin typeface="Arial Narrow" charset="0"/>
              </a:rPr>
            </a:br>
            <a:r>
              <a:rPr lang="en-US" sz="1800" b="1" i="1">
                <a:latin typeface="Arial Narrow" charset="0"/>
              </a:rPr>
              <a:t>berkonsulasi</a:t>
            </a:r>
            <a:br>
              <a:rPr lang="en-US" sz="1800" b="1" i="1">
                <a:latin typeface="Arial Narrow" charset="0"/>
              </a:rPr>
            </a:br>
            <a:r>
              <a:rPr lang="en-US" sz="1800" b="1" i="1">
                <a:latin typeface="Arial Narrow" charset="0"/>
              </a:rPr>
              <a:t> dengan Allah)</a:t>
            </a:r>
          </a:p>
        </p:txBody>
      </p:sp>
      <p:sp>
        <p:nvSpPr>
          <p:cNvPr id="139300" name="AutoShape 36" descr="Parchment"/>
          <p:cNvSpPr>
            <a:spLocks noChangeArrowheads="1"/>
          </p:cNvSpPr>
          <p:nvPr/>
        </p:nvSpPr>
        <p:spPr bwMode="auto">
          <a:xfrm>
            <a:off x="4572000" y="4267200"/>
            <a:ext cx="1905000" cy="2133600"/>
          </a:xfrm>
          <a:prstGeom prst="rightArrowCallout">
            <a:avLst>
              <a:gd name="adj1" fmla="val 28000"/>
              <a:gd name="adj2" fmla="val 28000"/>
              <a:gd name="adj3" fmla="val 16667"/>
              <a:gd name="adj4" fmla="val 73764"/>
            </a:avLst>
          </a:prstGeom>
          <a:blipFill dpi="0" rotWithShape="1">
            <a:blip r:embed="rId4"/>
            <a:srcRect/>
            <a:tile tx="0" ty="0" sx="100000" sy="100000" flip="none" algn="tl"/>
          </a:blipFill>
          <a:ln w="12700" cap="sq">
            <a:solidFill>
              <a:schemeClr val="tx1"/>
            </a:solidFill>
            <a:miter lim="800000"/>
            <a:headEnd type="none" w="sm" len="sm"/>
            <a:tailEnd type="none" w="sm" len="sm"/>
          </a:ln>
        </p:spPr>
        <p:txBody>
          <a:bodyPr wrap="none" anchor="ctr"/>
          <a:lstStyle/>
          <a:p>
            <a:pPr algn="ctr"/>
            <a:r>
              <a:rPr lang="en-US" sz="2400" b="1">
                <a:solidFill>
                  <a:srgbClr val="000090"/>
                </a:solidFill>
                <a:latin typeface="Arial" charset="0"/>
              </a:rPr>
              <a:t>Kemena-</a:t>
            </a:r>
            <a:br>
              <a:rPr lang="en-US" sz="2400" b="1">
                <a:solidFill>
                  <a:srgbClr val="000090"/>
                </a:solidFill>
                <a:latin typeface="Arial" charset="0"/>
              </a:rPr>
            </a:br>
            <a:r>
              <a:rPr lang="en-US" sz="2400" b="1">
                <a:solidFill>
                  <a:srgbClr val="000090"/>
                </a:solidFill>
                <a:latin typeface="Arial" charset="0"/>
              </a:rPr>
              <a:t>ngan</a:t>
            </a:r>
            <a:br>
              <a:rPr lang="en-US" sz="2400" b="1">
                <a:solidFill>
                  <a:srgbClr val="000090"/>
                </a:solidFill>
                <a:latin typeface="Arial" charset="0"/>
              </a:rPr>
            </a:br>
            <a:r>
              <a:rPr lang="en-US" sz="2400" b="1">
                <a:solidFill>
                  <a:srgbClr val="000090"/>
                </a:solidFill>
                <a:latin typeface="Arial" charset="0"/>
              </a:rPr>
              <a:t>atas </a:t>
            </a:r>
            <a:br>
              <a:rPr lang="en-US" sz="2400" b="1">
                <a:solidFill>
                  <a:srgbClr val="000090"/>
                </a:solidFill>
                <a:latin typeface="Arial" charset="0"/>
              </a:rPr>
            </a:br>
            <a:r>
              <a:rPr lang="en-US" sz="2400" b="1">
                <a:solidFill>
                  <a:srgbClr val="000090"/>
                </a:solidFill>
                <a:latin typeface="Arial" charset="0"/>
              </a:rPr>
              <a:t>5 raja</a:t>
            </a:r>
            <a:br>
              <a:rPr lang="en-US" sz="2400" b="1">
                <a:solidFill>
                  <a:srgbClr val="000090"/>
                </a:solidFill>
                <a:latin typeface="Arial" charset="0"/>
              </a:rPr>
            </a:br>
            <a:r>
              <a:rPr lang="en-US" sz="2400" b="1">
                <a:solidFill>
                  <a:srgbClr val="000090"/>
                </a:solidFill>
                <a:latin typeface="Arial" charset="0"/>
              </a:rPr>
              <a:t>Amori</a:t>
            </a:r>
          </a:p>
        </p:txBody>
      </p:sp>
      <p:sp>
        <p:nvSpPr>
          <p:cNvPr id="139301" name="AutoShape 37"/>
          <p:cNvSpPr>
            <a:spLocks noChangeArrowheads="1"/>
          </p:cNvSpPr>
          <p:nvPr/>
        </p:nvSpPr>
        <p:spPr bwMode="auto">
          <a:xfrm>
            <a:off x="6629400" y="4343400"/>
            <a:ext cx="2286000" cy="1905000"/>
          </a:xfrm>
          <a:prstGeom prst="roundRect">
            <a:avLst>
              <a:gd name="adj" fmla="val 16667"/>
            </a:avLst>
          </a:prstGeom>
          <a:solidFill>
            <a:srgbClr val="FF0000"/>
          </a:solidFill>
          <a:ln w="9525">
            <a:round/>
            <a:headEnd/>
            <a:tailEnd/>
          </a:ln>
          <a:scene3d>
            <a:camera prst="legacyPerspectiveTopRight"/>
            <a:lightRig rig="legacyFlat3" dir="b"/>
          </a:scene3d>
          <a:sp3d extrusionH="887400" prstMaterial="legacyMatte">
            <a:bevelT w="13500" h="13500" prst="angle"/>
            <a:bevelB w="13500" h="13500" prst="angle"/>
            <a:extrusionClr>
              <a:srgbClr val="FF0000"/>
            </a:extrusionClr>
          </a:sp3d>
        </p:spPr>
        <p:txBody>
          <a:bodyPr wrap="none" anchor="ctr">
            <a:flatTx/>
          </a:bodyPr>
          <a:lstStyle/>
          <a:p>
            <a:pPr algn="ctr"/>
            <a:r>
              <a:rPr lang="en-US" sz="2400" b="1">
                <a:solidFill>
                  <a:srgbClr val="FFFF00"/>
                </a:solidFill>
                <a:latin typeface="Arial" charset="0"/>
              </a:rPr>
              <a:t>Kota</a:t>
            </a:r>
            <a:br>
              <a:rPr lang="en-US" sz="2400" b="1">
                <a:solidFill>
                  <a:srgbClr val="FFFF00"/>
                </a:solidFill>
                <a:latin typeface="Arial" charset="0"/>
              </a:rPr>
            </a:br>
            <a:r>
              <a:rPr lang="en-US" sz="2400" b="1">
                <a:solidFill>
                  <a:srgbClr val="FFFF00"/>
                </a:solidFill>
                <a:latin typeface="Arial" charset="0"/>
              </a:rPr>
              <a:t>Bagian Selatan</a:t>
            </a:r>
            <a:br>
              <a:rPr lang="en-US" sz="2400" b="1">
                <a:solidFill>
                  <a:srgbClr val="FFFF00"/>
                </a:solidFill>
                <a:latin typeface="Arial" charset="0"/>
              </a:rPr>
            </a:br>
            <a:r>
              <a:rPr lang="en-US" sz="2400" b="1">
                <a:solidFill>
                  <a:srgbClr val="FFFF00"/>
                </a:solidFill>
                <a:latin typeface="Arial" charset="0"/>
              </a:rPr>
              <a:t>Ditaklukan</a:t>
            </a:r>
          </a:p>
        </p:txBody>
      </p:sp>
      <p:sp>
        <p:nvSpPr>
          <p:cNvPr id="139302" name="AutoShape 38" descr="Parchment"/>
          <p:cNvSpPr>
            <a:spLocks noChangeArrowheads="1"/>
          </p:cNvSpPr>
          <p:nvPr/>
        </p:nvSpPr>
        <p:spPr bwMode="auto">
          <a:xfrm>
            <a:off x="2438400" y="4267200"/>
            <a:ext cx="2057400" cy="2057400"/>
          </a:xfrm>
          <a:prstGeom prst="rightArrowCallout">
            <a:avLst>
              <a:gd name="adj1" fmla="val 25000"/>
              <a:gd name="adj2" fmla="val 25000"/>
              <a:gd name="adj3" fmla="val 16667"/>
              <a:gd name="adj4" fmla="val 73764"/>
            </a:avLst>
          </a:prstGeom>
          <a:blipFill dpi="0" rotWithShape="1">
            <a:blip r:embed="rId4"/>
            <a:srcRect/>
            <a:tile tx="0" ty="0" sx="100000" sy="100000" flip="none" algn="tl"/>
          </a:blipFill>
          <a:ln w="12700" cap="sq">
            <a:solidFill>
              <a:schemeClr val="tx1"/>
            </a:solidFill>
            <a:miter lim="800000"/>
            <a:headEnd type="none" w="sm" len="sm"/>
            <a:tailEnd type="none" w="sm" len="sm"/>
          </a:ln>
        </p:spPr>
        <p:txBody>
          <a:bodyPr wrap="none" anchor="ctr"/>
          <a:lstStyle/>
          <a:p>
            <a:pPr algn="ctr"/>
            <a:r>
              <a:rPr lang="en-US" sz="2400" b="1">
                <a:solidFill>
                  <a:srgbClr val="000090"/>
                </a:solidFill>
                <a:latin typeface="Arial" charset="0"/>
              </a:rPr>
              <a:t>Bertarung</a:t>
            </a:r>
            <a:br>
              <a:rPr lang="en-US" sz="2400" b="1">
                <a:solidFill>
                  <a:srgbClr val="000090"/>
                </a:solidFill>
                <a:latin typeface="Arial" charset="0"/>
              </a:rPr>
            </a:br>
            <a:r>
              <a:rPr lang="en-US" sz="2400" b="1">
                <a:solidFill>
                  <a:srgbClr val="000090"/>
                </a:solidFill>
                <a:latin typeface="Arial" charset="0"/>
              </a:rPr>
              <a:t>melawan</a:t>
            </a:r>
            <a:br>
              <a:rPr lang="en-US" sz="2400" b="1">
                <a:solidFill>
                  <a:srgbClr val="000090"/>
                </a:solidFill>
                <a:latin typeface="Arial" charset="0"/>
              </a:rPr>
            </a:br>
            <a:r>
              <a:rPr lang="en-US" sz="2400" b="1">
                <a:solidFill>
                  <a:srgbClr val="000090"/>
                </a:solidFill>
                <a:latin typeface="Arial" charset="0"/>
              </a:rPr>
              <a:t>5 raja</a:t>
            </a:r>
            <a:br>
              <a:rPr lang="en-US" sz="2400" b="1">
                <a:solidFill>
                  <a:srgbClr val="000090"/>
                </a:solidFill>
                <a:latin typeface="Arial" charset="0"/>
              </a:rPr>
            </a:br>
            <a:r>
              <a:rPr lang="en-US" sz="2400" b="1">
                <a:solidFill>
                  <a:srgbClr val="000090"/>
                </a:solidFill>
                <a:latin typeface="Arial" charset="0"/>
              </a:rPr>
              <a:t>Amori</a:t>
            </a:r>
          </a:p>
        </p:txBody>
      </p:sp>
      <p:pic>
        <p:nvPicPr>
          <p:cNvPr id="139309" name="Picture 45" descr="execution of 5 amorite kings"/>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867400" y="0"/>
            <a:ext cx="3276600" cy="273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1976" name="Text Box 30"/>
          <p:cNvSpPr txBox="1">
            <a:spLocks noChangeArrowheads="1"/>
          </p:cNvSpPr>
          <p:nvPr/>
        </p:nvSpPr>
        <p:spPr bwMode="auto">
          <a:xfrm rot="-7223112">
            <a:off x="6249055" y="1609725"/>
            <a:ext cx="1046440" cy="2660650"/>
          </a:xfrm>
          <a:prstGeom prst="rect">
            <a:avLst/>
          </a:prstGeom>
          <a:solidFill>
            <a:srgbClr val="00FFCC"/>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vert="eaVert">
            <a:spAutoFit/>
          </a:bodyPr>
          <a:lstStyle>
            <a:lvl1pPr eaLnBrk="0" hangingPunct="0">
              <a:defRPr sz="2800">
                <a:solidFill>
                  <a:schemeClr val="tx1"/>
                </a:solidFill>
                <a:latin typeface="Comic Sans MS" charset="0"/>
                <a:ea typeface="ＭＳ Ｐゴシック" charset="0"/>
                <a:cs typeface="ＭＳ Ｐゴシック" charset="0"/>
              </a:defRPr>
            </a:lvl1pPr>
            <a:lvl2pPr marL="742950" indent="-285750" eaLnBrk="0" hangingPunct="0">
              <a:defRPr sz="2800">
                <a:solidFill>
                  <a:schemeClr val="tx1"/>
                </a:solidFill>
                <a:latin typeface="Comic Sans MS" charset="0"/>
                <a:ea typeface="ＭＳ Ｐゴシック" charset="0"/>
              </a:defRPr>
            </a:lvl2pPr>
            <a:lvl3pPr marL="1143000" indent="-228600" eaLnBrk="0" hangingPunct="0">
              <a:defRPr sz="2800">
                <a:solidFill>
                  <a:schemeClr val="tx1"/>
                </a:solidFill>
                <a:latin typeface="Comic Sans MS" charset="0"/>
                <a:ea typeface="ＭＳ Ｐゴシック" charset="0"/>
              </a:defRPr>
            </a:lvl3pPr>
            <a:lvl4pPr marL="1600200" indent="-228600" eaLnBrk="0" hangingPunct="0">
              <a:defRPr sz="2800">
                <a:solidFill>
                  <a:schemeClr val="tx1"/>
                </a:solidFill>
                <a:latin typeface="Comic Sans MS" charset="0"/>
                <a:ea typeface="ＭＳ Ｐゴシック" charset="0"/>
              </a:defRPr>
            </a:lvl4pPr>
            <a:lvl5pPr marL="2057400" indent="-228600" eaLnBrk="0" hangingPunct="0">
              <a:defRPr sz="28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8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8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8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800">
                <a:solidFill>
                  <a:schemeClr val="tx1"/>
                </a:solidFill>
                <a:latin typeface="Comic Sans MS" charset="0"/>
                <a:ea typeface="ＭＳ Ｐゴシック" charset="0"/>
              </a:defRPr>
            </a:lvl9pPr>
          </a:lstStyle>
          <a:p>
            <a:pPr algn="ctr" eaLnBrk="1" hangingPunct="1"/>
            <a:r>
              <a:rPr lang="en-US" b="1">
                <a:solidFill>
                  <a:srgbClr val="0000CC"/>
                </a:solidFill>
              </a:rPr>
              <a:t>Gerakan</a:t>
            </a:r>
            <a:br>
              <a:rPr lang="en-US" b="1">
                <a:solidFill>
                  <a:srgbClr val="0000CC"/>
                </a:solidFill>
              </a:rPr>
            </a:br>
            <a:r>
              <a:rPr lang="en-US" b="1">
                <a:solidFill>
                  <a:srgbClr val="0000CC"/>
                </a:solidFill>
              </a:rPr>
              <a:t>Bagian Selatan</a:t>
            </a:r>
          </a:p>
        </p:txBody>
      </p:sp>
      <p:sp>
        <p:nvSpPr>
          <p:cNvPr id="211977" name="Text Box 46"/>
          <p:cNvSpPr txBox="1">
            <a:spLocks noChangeArrowheads="1"/>
          </p:cNvSpPr>
          <p:nvPr/>
        </p:nvSpPr>
        <p:spPr bwMode="auto">
          <a:xfrm>
            <a:off x="2586038" y="6324600"/>
            <a:ext cx="274637"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800">
                <a:solidFill>
                  <a:schemeClr val="tx1"/>
                </a:solidFill>
                <a:latin typeface="Comic Sans MS" charset="0"/>
                <a:ea typeface="ＭＳ Ｐゴシック" charset="0"/>
                <a:cs typeface="ＭＳ Ｐゴシック" charset="0"/>
              </a:defRPr>
            </a:lvl1pPr>
            <a:lvl2pPr marL="742950" indent="-285750" eaLnBrk="0" hangingPunct="0">
              <a:defRPr sz="2800">
                <a:solidFill>
                  <a:schemeClr val="tx1"/>
                </a:solidFill>
                <a:latin typeface="Comic Sans MS" charset="0"/>
                <a:ea typeface="ＭＳ Ｐゴシック" charset="0"/>
              </a:defRPr>
            </a:lvl2pPr>
            <a:lvl3pPr marL="1143000" indent="-228600" eaLnBrk="0" hangingPunct="0">
              <a:defRPr sz="2800">
                <a:solidFill>
                  <a:schemeClr val="tx1"/>
                </a:solidFill>
                <a:latin typeface="Comic Sans MS" charset="0"/>
                <a:ea typeface="ＭＳ Ｐゴシック" charset="0"/>
              </a:defRPr>
            </a:lvl3pPr>
            <a:lvl4pPr marL="1600200" indent="-228600" eaLnBrk="0" hangingPunct="0">
              <a:defRPr sz="2800">
                <a:solidFill>
                  <a:schemeClr val="tx1"/>
                </a:solidFill>
                <a:latin typeface="Comic Sans MS" charset="0"/>
                <a:ea typeface="ＭＳ Ｐゴシック" charset="0"/>
              </a:defRPr>
            </a:lvl4pPr>
            <a:lvl5pPr marL="2057400" indent="-228600" eaLnBrk="0" hangingPunct="0">
              <a:defRPr sz="28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8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8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8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800">
                <a:solidFill>
                  <a:schemeClr val="tx1"/>
                </a:solidFill>
                <a:latin typeface="Comic Sans MS" charset="0"/>
                <a:ea typeface="ＭＳ Ｐゴシック" charset="0"/>
              </a:defRPr>
            </a:lvl9pPr>
          </a:lstStyle>
          <a:p>
            <a:pPr eaLnBrk="1" hangingPunct="1"/>
            <a:r>
              <a:rPr lang="en-US" sz="2400">
                <a:solidFill>
                  <a:srgbClr val="FFFF00"/>
                </a:solidFill>
              </a:rPr>
              <a:t> </a:t>
            </a:r>
          </a:p>
        </p:txBody>
      </p:sp>
      <p:sp>
        <p:nvSpPr>
          <p:cNvPr id="139312" name="AutoShape 48">
            <a:hlinkClick r:id="" action="ppaction://hlinkshowjump?jump=nextslide" highlightClick="1"/>
          </p:cNvPr>
          <p:cNvSpPr>
            <a:spLocks noChangeArrowheads="1"/>
          </p:cNvSpPr>
          <p:nvPr/>
        </p:nvSpPr>
        <p:spPr bwMode="auto">
          <a:xfrm>
            <a:off x="3124200" y="6324600"/>
            <a:ext cx="4648200" cy="533400"/>
          </a:xfrm>
          <a:prstGeom prst="actionButtonBlank">
            <a:avLst/>
          </a:prstGeom>
          <a:gradFill rotWithShape="1">
            <a:gsLst>
              <a:gs pos="0">
                <a:srgbClr val="000082"/>
              </a:gs>
              <a:gs pos="14999">
                <a:srgbClr val="66008F"/>
              </a:gs>
              <a:gs pos="32500">
                <a:srgbClr val="BA0066"/>
              </a:gs>
              <a:gs pos="45000">
                <a:srgbClr val="FF0000"/>
              </a:gs>
              <a:gs pos="50000">
                <a:srgbClr val="FF8200"/>
              </a:gs>
              <a:gs pos="55000">
                <a:srgbClr val="FF0000"/>
              </a:gs>
              <a:gs pos="67500">
                <a:srgbClr val="BA0066"/>
              </a:gs>
              <a:gs pos="85001">
                <a:srgbClr val="66008F"/>
              </a:gs>
              <a:gs pos="100000">
                <a:srgbClr val="000082"/>
              </a:gs>
            </a:gsLst>
            <a:lin ang="5400000" scaled="1"/>
          </a:gra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nchor="ctr"/>
          <a:lstStyle/>
          <a:p>
            <a:pPr algn="ctr"/>
            <a:r>
              <a:rPr lang="en-US" sz="2400" b="1">
                <a:solidFill>
                  <a:srgbClr val="FFFF00"/>
                </a:solidFill>
              </a:rPr>
              <a:t>Yos 10 </a:t>
            </a:r>
          </a:p>
        </p:txBody>
      </p:sp>
      <p:sp>
        <p:nvSpPr>
          <p:cNvPr id="139313" name="AutoShape 49">
            <a:hlinkClick r:id="" action="ppaction://noaction" highlightClick="1"/>
          </p:cNvPr>
          <p:cNvSpPr>
            <a:spLocks noChangeArrowheads="1"/>
          </p:cNvSpPr>
          <p:nvPr/>
        </p:nvSpPr>
        <p:spPr bwMode="auto">
          <a:xfrm>
            <a:off x="304800" y="6248400"/>
            <a:ext cx="1295400" cy="609600"/>
          </a:xfrm>
          <a:prstGeom prst="actionButtonBlank">
            <a:avLst/>
          </a:prstGeom>
          <a:gradFill rotWithShape="1">
            <a:gsLst>
              <a:gs pos="0">
                <a:srgbClr val="000082"/>
              </a:gs>
              <a:gs pos="14999">
                <a:srgbClr val="66008F"/>
              </a:gs>
              <a:gs pos="32500">
                <a:srgbClr val="BA0066"/>
              </a:gs>
              <a:gs pos="45000">
                <a:srgbClr val="FF0000"/>
              </a:gs>
              <a:gs pos="50000">
                <a:srgbClr val="FF8200"/>
              </a:gs>
              <a:gs pos="55000">
                <a:srgbClr val="FF0000"/>
              </a:gs>
              <a:gs pos="67500">
                <a:srgbClr val="BA0066"/>
              </a:gs>
              <a:gs pos="85001">
                <a:srgbClr val="66008F"/>
              </a:gs>
              <a:gs pos="100000">
                <a:srgbClr val="000082"/>
              </a:gs>
            </a:gsLst>
            <a:lin ang="5400000" scaled="1"/>
          </a:gra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nchor="ctr"/>
          <a:lstStyle/>
          <a:p>
            <a:pPr algn="ctr"/>
            <a:r>
              <a:rPr lang="en-US" sz="2400" b="1">
                <a:solidFill>
                  <a:srgbClr val="FFFF00"/>
                </a:solidFill>
              </a:rPr>
              <a:t>Yos 9</a:t>
            </a:r>
          </a:p>
        </p:txBody>
      </p:sp>
      <p:sp>
        <p:nvSpPr>
          <p:cNvPr id="211980" name="Text Box 51"/>
          <p:cNvSpPr txBox="1">
            <a:spLocks noChangeArrowheads="1"/>
          </p:cNvSpPr>
          <p:nvPr/>
        </p:nvSpPr>
        <p:spPr bwMode="auto">
          <a:xfrm>
            <a:off x="-92075" y="3200400"/>
            <a:ext cx="625475"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800">
                <a:solidFill>
                  <a:schemeClr val="tx1"/>
                </a:solidFill>
                <a:latin typeface="Comic Sans MS" charset="0"/>
                <a:ea typeface="ＭＳ Ｐゴシック" charset="0"/>
                <a:cs typeface="ＭＳ Ｐゴシック" charset="0"/>
              </a:defRPr>
            </a:lvl1pPr>
            <a:lvl2pPr marL="742950" indent="-285750" eaLnBrk="0" hangingPunct="0">
              <a:defRPr sz="2800">
                <a:solidFill>
                  <a:schemeClr val="tx1"/>
                </a:solidFill>
                <a:latin typeface="Comic Sans MS" charset="0"/>
                <a:ea typeface="ＭＳ Ｐゴシック" charset="0"/>
              </a:defRPr>
            </a:lvl2pPr>
            <a:lvl3pPr marL="1143000" indent="-228600" eaLnBrk="0" hangingPunct="0">
              <a:defRPr sz="2800">
                <a:solidFill>
                  <a:schemeClr val="tx1"/>
                </a:solidFill>
                <a:latin typeface="Comic Sans MS" charset="0"/>
                <a:ea typeface="ＭＳ Ｐゴシック" charset="0"/>
              </a:defRPr>
            </a:lvl3pPr>
            <a:lvl4pPr marL="1600200" indent="-228600" eaLnBrk="0" hangingPunct="0">
              <a:defRPr sz="2800">
                <a:solidFill>
                  <a:schemeClr val="tx1"/>
                </a:solidFill>
                <a:latin typeface="Comic Sans MS" charset="0"/>
                <a:ea typeface="ＭＳ Ｐゴシック" charset="0"/>
              </a:defRPr>
            </a:lvl4pPr>
            <a:lvl5pPr marL="2057400" indent="-228600" eaLnBrk="0" hangingPunct="0">
              <a:defRPr sz="28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8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8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8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800">
                <a:solidFill>
                  <a:schemeClr val="tx1"/>
                </a:solidFill>
                <a:latin typeface="Comic Sans MS" charset="0"/>
                <a:ea typeface="ＭＳ Ｐゴシック" charset="0"/>
              </a:defRPr>
            </a:lvl9pPr>
          </a:lstStyle>
          <a:p>
            <a:pPr eaLnBrk="1" hangingPunct="1"/>
            <a:endParaRPr lang="en-GB" sz="2400"/>
          </a:p>
        </p:txBody>
      </p:sp>
      <p:sp>
        <p:nvSpPr>
          <p:cNvPr id="211981" name="Text Box 52"/>
          <p:cNvSpPr txBox="1">
            <a:spLocks noChangeArrowheads="1"/>
          </p:cNvSpPr>
          <p:nvPr/>
        </p:nvSpPr>
        <p:spPr bwMode="auto">
          <a:xfrm>
            <a:off x="685800" y="3473450"/>
            <a:ext cx="3921125" cy="374650"/>
          </a:xfrm>
          <a:prstGeom prst="rect">
            <a:avLst/>
          </a:prstGeom>
          <a:solidFill>
            <a:srgbClr val="B2B2B2"/>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800">
                <a:solidFill>
                  <a:schemeClr val="tx1"/>
                </a:solidFill>
                <a:latin typeface="Comic Sans MS" charset="0"/>
                <a:ea typeface="ＭＳ Ｐゴシック" charset="0"/>
                <a:cs typeface="ＭＳ Ｐゴシック" charset="0"/>
              </a:defRPr>
            </a:lvl1pPr>
            <a:lvl2pPr marL="742950" indent="-285750" eaLnBrk="0" hangingPunct="0">
              <a:defRPr sz="2800">
                <a:solidFill>
                  <a:schemeClr val="tx1"/>
                </a:solidFill>
                <a:latin typeface="Comic Sans MS" charset="0"/>
                <a:ea typeface="ＭＳ Ｐゴシック" charset="0"/>
              </a:defRPr>
            </a:lvl2pPr>
            <a:lvl3pPr marL="1143000" indent="-228600" eaLnBrk="0" hangingPunct="0">
              <a:defRPr sz="2800">
                <a:solidFill>
                  <a:schemeClr val="tx1"/>
                </a:solidFill>
                <a:latin typeface="Comic Sans MS" charset="0"/>
                <a:ea typeface="ＭＳ Ｐゴシック" charset="0"/>
              </a:defRPr>
            </a:lvl3pPr>
            <a:lvl4pPr marL="1600200" indent="-228600" eaLnBrk="0" hangingPunct="0">
              <a:defRPr sz="2800">
                <a:solidFill>
                  <a:schemeClr val="tx1"/>
                </a:solidFill>
                <a:latin typeface="Comic Sans MS" charset="0"/>
                <a:ea typeface="ＭＳ Ｐゴシック" charset="0"/>
              </a:defRPr>
            </a:lvl4pPr>
            <a:lvl5pPr marL="2057400" indent="-228600" eaLnBrk="0" hangingPunct="0">
              <a:defRPr sz="28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8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8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8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800">
                <a:solidFill>
                  <a:schemeClr val="tx1"/>
                </a:solidFill>
                <a:latin typeface="Comic Sans MS" charset="0"/>
                <a:ea typeface="ＭＳ Ｐゴシック" charset="0"/>
              </a:defRPr>
            </a:lvl9pPr>
          </a:lstStyle>
          <a:p>
            <a:pPr eaLnBrk="1" hangingPunct="1"/>
            <a:r>
              <a:rPr lang="en-US" sz="1600" i="1">
                <a:solidFill>
                  <a:schemeClr val="tx2"/>
                </a:solidFill>
              </a:rPr>
              <a:t>Moody Atlas of Bible Lands, Beitzel, 97</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7" presetClass="entr" presetSubtype="0" fill="hold" grpId="0" nodeType="withEffect">
                                  <p:stCondLst>
                                    <p:cond delay="0"/>
                                  </p:stCondLst>
                                  <p:iterate type="lt">
                                    <p:tmPct val="50000"/>
                                  </p:iterate>
                                  <p:childTnLst>
                                    <p:set>
                                      <p:cBhvr>
                                        <p:cTn id="6" dur="1" fill="hold">
                                          <p:stCondLst>
                                            <p:cond delay="0"/>
                                          </p:stCondLst>
                                        </p:cTn>
                                        <p:tgtEl>
                                          <p:spTgt spid="139313"/>
                                        </p:tgtEl>
                                        <p:attrNameLst>
                                          <p:attrName>style.visibility</p:attrName>
                                        </p:attrNameLst>
                                      </p:cBhvr>
                                      <p:to>
                                        <p:strVal val="visible"/>
                                      </p:to>
                                    </p:set>
                                    <p:anim calcmode="discrete" valueType="clr">
                                      <p:cBhvr override="childStyle">
                                        <p:cTn id="7" dur="80"/>
                                        <p:tgtEl>
                                          <p:spTgt spid="139313"/>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39313"/>
                                        </p:tgtEl>
                                        <p:attrNameLst>
                                          <p:attrName>fillcolor</p:attrName>
                                        </p:attrNameLst>
                                      </p:cBhvr>
                                      <p:tavLst>
                                        <p:tav tm="0">
                                          <p:val>
                                            <p:clrVal>
                                              <a:schemeClr val="accent2"/>
                                            </p:clrVal>
                                          </p:val>
                                        </p:tav>
                                        <p:tav tm="50000">
                                          <p:val>
                                            <p:clrVal>
                                              <a:schemeClr val="hlink"/>
                                            </p:clrVal>
                                          </p:val>
                                        </p:tav>
                                      </p:tavLst>
                                    </p:anim>
                                    <p:set>
                                      <p:cBhvr>
                                        <p:cTn id="9" dur="80"/>
                                        <p:tgtEl>
                                          <p:spTgt spid="139313"/>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27" presetClass="entr" presetSubtype="0" fill="hold" grpId="0" nodeType="clickEffect">
                                  <p:stCondLst>
                                    <p:cond delay="0"/>
                                  </p:stCondLst>
                                  <p:iterate type="lt">
                                    <p:tmPct val="50000"/>
                                  </p:iterate>
                                  <p:childTnLst>
                                    <p:set>
                                      <p:cBhvr>
                                        <p:cTn id="13" dur="1" fill="hold">
                                          <p:stCondLst>
                                            <p:cond delay="0"/>
                                          </p:stCondLst>
                                        </p:cTn>
                                        <p:tgtEl>
                                          <p:spTgt spid="139298"/>
                                        </p:tgtEl>
                                        <p:attrNameLst>
                                          <p:attrName>style.visibility</p:attrName>
                                        </p:attrNameLst>
                                      </p:cBhvr>
                                      <p:to>
                                        <p:strVal val="visible"/>
                                      </p:to>
                                    </p:set>
                                    <p:anim calcmode="discrete" valueType="clr">
                                      <p:cBhvr override="childStyle">
                                        <p:cTn id="14" dur="80"/>
                                        <p:tgtEl>
                                          <p:spTgt spid="139298"/>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139298"/>
                                        </p:tgtEl>
                                        <p:attrNameLst>
                                          <p:attrName>fillcolor</p:attrName>
                                        </p:attrNameLst>
                                      </p:cBhvr>
                                      <p:tavLst>
                                        <p:tav tm="0">
                                          <p:val>
                                            <p:clrVal>
                                              <a:schemeClr val="accent2"/>
                                            </p:clrVal>
                                          </p:val>
                                        </p:tav>
                                        <p:tav tm="50000">
                                          <p:val>
                                            <p:clrVal>
                                              <a:schemeClr val="hlink"/>
                                            </p:clrVal>
                                          </p:val>
                                        </p:tav>
                                      </p:tavLst>
                                    </p:anim>
                                    <p:set>
                                      <p:cBhvr>
                                        <p:cTn id="16" dur="80"/>
                                        <p:tgtEl>
                                          <p:spTgt spid="139298"/>
                                        </p:tgtEl>
                                        <p:attrNameLst>
                                          <p:attrName>fill.type</p:attrName>
                                        </p:attrNameLst>
                                      </p:cBhvr>
                                      <p:to>
                                        <p:strVal val="solid"/>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7" presetClass="entr" presetSubtype="10" fill="hold" grpId="0" nodeType="clickEffect">
                                  <p:stCondLst>
                                    <p:cond delay="0"/>
                                  </p:stCondLst>
                                  <p:childTnLst>
                                    <p:set>
                                      <p:cBhvr>
                                        <p:cTn id="20" dur="1" fill="hold">
                                          <p:stCondLst>
                                            <p:cond delay="0"/>
                                          </p:stCondLst>
                                        </p:cTn>
                                        <p:tgtEl>
                                          <p:spTgt spid="139312"/>
                                        </p:tgtEl>
                                        <p:attrNameLst>
                                          <p:attrName>style.visibility</p:attrName>
                                        </p:attrNameLst>
                                      </p:cBhvr>
                                      <p:to>
                                        <p:strVal val="visible"/>
                                      </p:to>
                                    </p:set>
                                    <p:anim calcmode="lin" valueType="num">
                                      <p:cBhvr>
                                        <p:cTn id="21" dur="500" fill="hold"/>
                                        <p:tgtEl>
                                          <p:spTgt spid="139312"/>
                                        </p:tgtEl>
                                        <p:attrNameLst>
                                          <p:attrName>ppt_w</p:attrName>
                                        </p:attrNameLst>
                                      </p:cBhvr>
                                      <p:tavLst>
                                        <p:tav tm="0">
                                          <p:val>
                                            <p:fltVal val="0"/>
                                          </p:val>
                                        </p:tav>
                                        <p:tav tm="100000">
                                          <p:val>
                                            <p:strVal val="#ppt_w"/>
                                          </p:val>
                                        </p:tav>
                                      </p:tavLst>
                                    </p:anim>
                                    <p:anim calcmode="lin" valueType="num">
                                      <p:cBhvr>
                                        <p:cTn id="22" dur="500" fill="hold"/>
                                        <p:tgtEl>
                                          <p:spTgt spid="139312"/>
                                        </p:tgtEl>
                                        <p:attrNameLst>
                                          <p:attrName>ppt_h</p:attrName>
                                        </p:attrNameLst>
                                      </p:cBhvr>
                                      <p:tavLst>
                                        <p:tav tm="0">
                                          <p:val>
                                            <p:strVal val="#ppt_h"/>
                                          </p:val>
                                        </p:tav>
                                        <p:tav tm="100000">
                                          <p:val>
                                            <p:strVal val="#ppt_h"/>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43" presetClass="entr" presetSubtype="0" fill="hold" grpId="0" nodeType="clickEffect">
                                  <p:stCondLst>
                                    <p:cond delay="0"/>
                                  </p:stCondLst>
                                  <p:childTnLst>
                                    <p:set>
                                      <p:cBhvr>
                                        <p:cTn id="26" dur="1" fill="hold">
                                          <p:stCondLst>
                                            <p:cond delay="0"/>
                                          </p:stCondLst>
                                        </p:cTn>
                                        <p:tgtEl>
                                          <p:spTgt spid="139302"/>
                                        </p:tgtEl>
                                        <p:attrNameLst>
                                          <p:attrName>style.visibility</p:attrName>
                                        </p:attrNameLst>
                                      </p:cBhvr>
                                      <p:to>
                                        <p:strVal val="visible"/>
                                      </p:to>
                                    </p:set>
                                    <p:animEffect transition="in" filter="fade">
                                      <p:cBhvr>
                                        <p:cTn id="27" dur="100"/>
                                        <p:tgtEl>
                                          <p:spTgt spid="139302"/>
                                        </p:tgtEl>
                                      </p:cBhvr>
                                    </p:animEffect>
                                    <p:anim calcmode="lin" valueType="num">
                                      <p:cBhvr>
                                        <p:cTn id="28" dur="400" fill="hold"/>
                                        <p:tgtEl>
                                          <p:spTgt spid="139302"/>
                                        </p:tgtEl>
                                        <p:attrNameLst>
                                          <p:attrName>ppt_x</p:attrName>
                                        </p:attrNameLst>
                                      </p:cBhvr>
                                      <p:tavLst>
                                        <p:tav tm="0">
                                          <p:val>
                                            <p:strVal val="#ppt_x"/>
                                          </p:val>
                                        </p:tav>
                                        <p:tav tm="100000">
                                          <p:val>
                                            <p:strVal val="#ppt_x"/>
                                          </p:val>
                                        </p:tav>
                                      </p:tavLst>
                                    </p:anim>
                                    <p:anim calcmode="lin" valueType="num">
                                      <p:cBhvr>
                                        <p:cTn id="29" dur="400" fill="hold"/>
                                        <p:tgtEl>
                                          <p:spTgt spid="139302"/>
                                        </p:tgtEl>
                                        <p:attrNameLst>
                                          <p:attrName>ppt_y</p:attrName>
                                        </p:attrNameLst>
                                      </p:cBhvr>
                                      <p:tavLst>
                                        <p:tav tm="0">
                                          <p:val>
                                            <p:strVal val="#ppt_y+0.31"/>
                                          </p:val>
                                        </p:tav>
                                        <p:tav tm="100000">
                                          <p:val>
                                            <p:strVal val="#ppt_y+0.31"/>
                                          </p:val>
                                        </p:tav>
                                      </p:tavLst>
                                    </p:anim>
                                    <p:anim calcmode="lin" valueType="num">
                                      <p:cBhvr>
                                        <p:cTn id="30" dur="600" decel="50000" fill="hold">
                                          <p:stCondLst>
                                            <p:cond delay="400"/>
                                          </p:stCondLst>
                                        </p:cTn>
                                        <p:tgtEl>
                                          <p:spTgt spid="139302"/>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31" dur="600" decel="50000" fill="hold">
                                          <p:stCondLst>
                                            <p:cond delay="400"/>
                                          </p:stCondLst>
                                        </p:cTn>
                                        <p:tgtEl>
                                          <p:spTgt spid="139302"/>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35" presetClass="entr" presetSubtype="0" fill="hold" grpId="0" nodeType="clickEffect">
                                  <p:stCondLst>
                                    <p:cond delay="0"/>
                                  </p:stCondLst>
                                  <p:childTnLst>
                                    <p:set>
                                      <p:cBhvr>
                                        <p:cTn id="35" dur="1" fill="hold">
                                          <p:stCondLst>
                                            <p:cond delay="0"/>
                                          </p:stCondLst>
                                        </p:cTn>
                                        <p:tgtEl>
                                          <p:spTgt spid="139300"/>
                                        </p:tgtEl>
                                        <p:attrNameLst>
                                          <p:attrName>style.visibility</p:attrName>
                                        </p:attrNameLst>
                                      </p:cBhvr>
                                      <p:to>
                                        <p:strVal val="visible"/>
                                      </p:to>
                                    </p:set>
                                    <p:animEffect transition="in" filter="fade">
                                      <p:cBhvr>
                                        <p:cTn id="36" dur="2000"/>
                                        <p:tgtEl>
                                          <p:spTgt spid="139300"/>
                                        </p:tgtEl>
                                      </p:cBhvr>
                                    </p:animEffect>
                                    <p:anim calcmode="lin" valueType="num">
                                      <p:cBhvr>
                                        <p:cTn id="37" dur="2000" fill="hold"/>
                                        <p:tgtEl>
                                          <p:spTgt spid="139300"/>
                                        </p:tgtEl>
                                        <p:attrNameLst>
                                          <p:attrName>style.rotation</p:attrName>
                                        </p:attrNameLst>
                                      </p:cBhvr>
                                      <p:tavLst>
                                        <p:tav tm="0">
                                          <p:val>
                                            <p:fltVal val="720"/>
                                          </p:val>
                                        </p:tav>
                                        <p:tav tm="100000">
                                          <p:val>
                                            <p:fltVal val="0"/>
                                          </p:val>
                                        </p:tav>
                                      </p:tavLst>
                                    </p:anim>
                                    <p:anim calcmode="lin" valueType="num">
                                      <p:cBhvr>
                                        <p:cTn id="38" dur="2000" fill="hold"/>
                                        <p:tgtEl>
                                          <p:spTgt spid="139300"/>
                                        </p:tgtEl>
                                        <p:attrNameLst>
                                          <p:attrName>ppt_h</p:attrName>
                                        </p:attrNameLst>
                                      </p:cBhvr>
                                      <p:tavLst>
                                        <p:tav tm="0">
                                          <p:val>
                                            <p:fltVal val="0"/>
                                          </p:val>
                                        </p:tav>
                                        <p:tav tm="100000">
                                          <p:val>
                                            <p:strVal val="#ppt_h"/>
                                          </p:val>
                                        </p:tav>
                                      </p:tavLst>
                                    </p:anim>
                                    <p:anim calcmode="lin" valueType="num">
                                      <p:cBhvr>
                                        <p:cTn id="39" dur="2000" fill="hold"/>
                                        <p:tgtEl>
                                          <p:spTgt spid="139300"/>
                                        </p:tgtEl>
                                        <p:attrNameLst>
                                          <p:attrName>ppt_w</p:attrName>
                                        </p:attrNameLst>
                                      </p:cBhvr>
                                      <p:tavLst>
                                        <p:tav tm="0">
                                          <p:val>
                                            <p:fltVal val="0"/>
                                          </p:val>
                                        </p:tav>
                                        <p:tav tm="100000">
                                          <p:val>
                                            <p:strVal val="#ppt_w"/>
                                          </p:val>
                                        </p:tav>
                                      </p:tavLst>
                                    </p:anim>
                                  </p:childTnLst>
                                </p:cTn>
                              </p:par>
                            </p:childTnLst>
                          </p:cTn>
                        </p:par>
                      </p:childTnLst>
                    </p:cTn>
                  </p:par>
                  <p:par>
                    <p:cTn id="40" fill="hold" nodeType="clickPar">
                      <p:stCondLst>
                        <p:cond delay="indefinite"/>
                      </p:stCondLst>
                      <p:childTnLst>
                        <p:par>
                          <p:cTn id="41" fill="hold" nodeType="withGroup">
                            <p:stCondLst>
                              <p:cond delay="0"/>
                            </p:stCondLst>
                            <p:childTnLst>
                              <p:par>
                                <p:cTn id="42" presetID="2" presetClass="entr" presetSubtype="2" fill="hold" nodeType="clickEffect">
                                  <p:stCondLst>
                                    <p:cond delay="0"/>
                                  </p:stCondLst>
                                  <p:childTnLst>
                                    <p:set>
                                      <p:cBhvr>
                                        <p:cTn id="43" dur="1" fill="hold">
                                          <p:stCondLst>
                                            <p:cond delay="0"/>
                                          </p:stCondLst>
                                        </p:cTn>
                                        <p:tgtEl>
                                          <p:spTgt spid="139309"/>
                                        </p:tgtEl>
                                        <p:attrNameLst>
                                          <p:attrName>style.visibility</p:attrName>
                                        </p:attrNameLst>
                                      </p:cBhvr>
                                      <p:to>
                                        <p:strVal val="visible"/>
                                      </p:to>
                                    </p:set>
                                    <p:anim calcmode="lin" valueType="num">
                                      <p:cBhvr additive="base">
                                        <p:cTn id="44" dur="500" fill="hold"/>
                                        <p:tgtEl>
                                          <p:spTgt spid="139309"/>
                                        </p:tgtEl>
                                        <p:attrNameLst>
                                          <p:attrName>ppt_x</p:attrName>
                                        </p:attrNameLst>
                                      </p:cBhvr>
                                      <p:tavLst>
                                        <p:tav tm="0">
                                          <p:val>
                                            <p:strVal val="1+#ppt_w/2"/>
                                          </p:val>
                                        </p:tav>
                                        <p:tav tm="100000">
                                          <p:val>
                                            <p:strVal val="#ppt_x"/>
                                          </p:val>
                                        </p:tav>
                                      </p:tavLst>
                                    </p:anim>
                                    <p:anim calcmode="lin" valueType="num">
                                      <p:cBhvr additive="base">
                                        <p:cTn id="45" dur="500" fill="hold"/>
                                        <p:tgtEl>
                                          <p:spTgt spid="139309"/>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42"/>
                                            </p:cond>
                                          </p:stCondLst>
                                          <p:endCondLst>
                                            <p:cond evt="onStopAudio" delay="0">
                                              <p:tgtEl>
                                                <p:sldTgt/>
                                              </p:tgtEl>
                                            </p:cond>
                                          </p:endCondLst>
                                        </p:cTn>
                                        <p:tgtEl>
                                          <p:sndTgt r:embed="rId2" name="camera.wav"/>
                                        </p:tgtEl>
                                      </p:cMediaNode>
                                    </p:audio>
                                  </p:subTnLst>
                                </p:cTn>
                              </p:par>
                            </p:childTnLst>
                          </p:cTn>
                        </p:par>
                      </p:childTnLst>
                    </p:cTn>
                  </p:par>
                  <p:par>
                    <p:cTn id="46" fill="hold" nodeType="clickPar">
                      <p:stCondLst>
                        <p:cond delay="indefinite"/>
                      </p:stCondLst>
                      <p:childTnLst>
                        <p:par>
                          <p:cTn id="47" fill="hold" nodeType="withGroup">
                            <p:stCondLst>
                              <p:cond delay="0"/>
                            </p:stCondLst>
                            <p:childTnLst>
                              <p:par>
                                <p:cTn id="48" presetID="30" presetClass="entr" presetSubtype="0" fill="hold" grpId="0" nodeType="clickEffect">
                                  <p:stCondLst>
                                    <p:cond delay="0"/>
                                  </p:stCondLst>
                                  <p:childTnLst>
                                    <p:set>
                                      <p:cBhvr>
                                        <p:cTn id="49" dur="1" fill="hold">
                                          <p:stCondLst>
                                            <p:cond delay="0"/>
                                          </p:stCondLst>
                                        </p:cTn>
                                        <p:tgtEl>
                                          <p:spTgt spid="139301"/>
                                        </p:tgtEl>
                                        <p:attrNameLst>
                                          <p:attrName>style.visibility</p:attrName>
                                        </p:attrNameLst>
                                      </p:cBhvr>
                                      <p:to>
                                        <p:strVal val="visible"/>
                                      </p:to>
                                    </p:set>
                                    <p:animEffect transition="in" filter="fade">
                                      <p:cBhvr>
                                        <p:cTn id="50" dur="800" decel="100000"/>
                                        <p:tgtEl>
                                          <p:spTgt spid="139301"/>
                                        </p:tgtEl>
                                      </p:cBhvr>
                                    </p:animEffect>
                                    <p:anim calcmode="lin" valueType="num">
                                      <p:cBhvr>
                                        <p:cTn id="51" dur="800" decel="100000" fill="hold"/>
                                        <p:tgtEl>
                                          <p:spTgt spid="139301"/>
                                        </p:tgtEl>
                                        <p:attrNameLst>
                                          <p:attrName>style.rotation</p:attrName>
                                        </p:attrNameLst>
                                      </p:cBhvr>
                                      <p:tavLst>
                                        <p:tav tm="0">
                                          <p:val>
                                            <p:fltVal val="-90"/>
                                          </p:val>
                                        </p:tav>
                                        <p:tav tm="100000">
                                          <p:val>
                                            <p:fltVal val="0"/>
                                          </p:val>
                                        </p:tav>
                                      </p:tavLst>
                                    </p:anim>
                                    <p:anim calcmode="lin" valueType="num">
                                      <p:cBhvr>
                                        <p:cTn id="52" dur="800" decel="100000" fill="hold"/>
                                        <p:tgtEl>
                                          <p:spTgt spid="139301"/>
                                        </p:tgtEl>
                                        <p:attrNameLst>
                                          <p:attrName>ppt_x</p:attrName>
                                        </p:attrNameLst>
                                      </p:cBhvr>
                                      <p:tavLst>
                                        <p:tav tm="0">
                                          <p:val>
                                            <p:strVal val="#ppt_x+0.4"/>
                                          </p:val>
                                        </p:tav>
                                        <p:tav tm="100000">
                                          <p:val>
                                            <p:strVal val="#ppt_x-0.05"/>
                                          </p:val>
                                        </p:tav>
                                      </p:tavLst>
                                    </p:anim>
                                    <p:anim calcmode="lin" valueType="num">
                                      <p:cBhvr>
                                        <p:cTn id="53" dur="800" decel="100000" fill="hold"/>
                                        <p:tgtEl>
                                          <p:spTgt spid="139301"/>
                                        </p:tgtEl>
                                        <p:attrNameLst>
                                          <p:attrName>ppt_y</p:attrName>
                                        </p:attrNameLst>
                                      </p:cBhvr>
                                      <p:tavLst>
                                        <p:tav tm="0">
                                          <p:val>
                                            <p:strVal val="#ppt_y-0.4"/>
                                          </p:val>
                                        </p:tav>
                                        <p:tav tm="100000">
                                          <p:val>
                                            <p:strVal val="#ppt_y+0.1"/>
                                          </p:val>
                                        </p:tav>
                                      </p:tavLst>
                                    </p:anim>
                                    <p:anim calcmode="lin" valueType="num">
                                      <p:cBhvr>
                                        <p:cTn id="54" dur="200" accel="100000" fill="hold">
                                          <p:stCondLst>
                                            <p:cond delay="800"/>
                                          </p:stCondLst>
                                        </p:cTn>
                                        <p:tgtEl>
                                          <p:spTgt spid="139301"/>
                                        </p:tgtEl>
                                        <p:attrNameLst>
                                          <p:attrName>ppt_x</p:attrName>
                                        </p:attrNameLst>
                                      </p:cBhvr>
                                      <p:tavLst>
                                        <p:tav tm="0">
                                          <p:val>
                                            <p:strVal val="#ppt_x-0.05"/>
                                          </p:val>
                                        </p:tav>
                                        <p:tav tm="100000">
                                          <p:val>
                                            <p:strVal val="#ppt_x"/>
                                          </p:val>
                                        </p:tav>
                                      </p:tavLst>
                                    </p:anim>
                                    <p:anim calcmode="lin" valueType="num">
                                      <p:cBhvr>
                                        <p:cTn id="55" dur="200" accel="100000" fill="hold">
                                          <p:stCondLst>
                                            <p:cond delay="800"/>
                                          </p:stCondLst>
                                        </p:cTn>
                                        <p:tgtEl>
                                          <p:spTgt spid="139301"/>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9298" grpId="0" animBg="1"/>
      <p:bldP spid="139300" grpId="0" animBg="1"/>
      <p:bldP spid="139301" grpId="0" animBg="1"/>
      <p:bldP spid="139302" grpId="0" animBg="1"/>
      <p:bldP spid="139312" grpId="0" animBg="1"/>
      <p:bldP spid="139313"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2993" name="Picture 4" descr="sunset"/>
          <p:cNvPicPr>
            <a:picLocks noGrp="1" noChangeAspect="1" noChangeArrowheads="1"/>
          </p:cNvPicPr>
          <p:nvPr>
            <p:ph sz="half" idx="1"/>
          </p:nvPr>
        </p:nvPicPr>
        <p:blipFill>
          <a:blip r:embed="rId2" cstate="screen">
            <a:extLst>
              <a:ext uri="{28A0092B-C50C-407E-A947-70E740481C1C}">
                <a14:useLocalDpi xmlns:a14="http://schemas.microsoft.com/office/drawing/2010/main"/>
              </a:ext>
            </a:extLst>
          </a:blip>
          <a:srcRect/>
          <a:stretch>
            <a:fillRect/>
          </a:stretch>
        </p:blipFill>
        <p:spPr>
          <a:xfrm>
            <a:off x="0" y="0"/>
            <a:ext cx="9144000" cy="6858000"/>
          </a:xfrm>
          <a:noFill/>
          <a:extLst>
            <a:ext uri="{909E8E84-426E-40dd-AFC4-6F175D3DCCD1}">
              <a14:hiddenFill xmlns:a14="http://schemas.microsoft.com/office/drawing/2010/main">
                <a:solidFill>
                  <a:srgbClr val="FFFFFF"/>
                </a:solidFill>
              </a14:hiddenFill>
            </a:ext>
          </a:extLst>
        </p:spPr>
      </p:pic>
      <p:sp>
        <p:nvSpPr>
          <p:cNvPr id="212994" name="Text Box 12"/>
          <p:cNvSpPr txBox="1">
            <a:spLocks noChangeArrowheads="1"/>
          </p:cNvSpPr>
          <p:nvPr/>
        </p:nvSpPr>
        <p:spPr bwMode="auto">
          <a:xfrm>
            <a:off x="395288" y="3352800"/>
            <a:ext cx="8896350" cy="354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800">
                <a:solidFill>
                  <a:schemeClr val="tx1"/>
                </a:solidFill>
                <a:latin typeface="Comic Sans MS" charset="0"/>
                <a:ea typeface="ＭＳ Ｐゴシック" charset="0"/>
                <a:cs typeface="ＭＳ Ｐゴシック" charset="0"/>
              </a:defRPr>
            </a:lvl1pPr>
            <a:lvl2pPr marL="742950" indent="-285750" eaLnBrk="0" hangingPunct="0">
              <a:defRPr sz="2800">
                <a:solidFill>
                  <a:schemeClr val="tx1"/>
                </a:solidFill>
                <a:latin typeface="Comic Sans MS" charset="0"/>
                <a:ea typeface="ＭＳ Ｐゴシック" charset="0"/>
              </a:defRPr>
            </a:lvl2pPr>
            <a:lvl3pPr marL="1143000" indent="-228600" eaLnBrk="0" hangingPunct="0">
              <a:defRPr sz="2800">
                <a:solidFill>
                  <a:schemeClr val="tx1"/>
                </a:solidFill>
                <a:latin typeface="Comic Sans MS" charset="0"/>
                <a:ea typeface="ＭＳ Ｐゴシック" charset="0"/>
              </a:defRPr>
            </a:lvl3pPr>
            <a:lvl4pPr marL="1600200" indent="-228600" eaLnBrk="0" hangingPunct="0">
              <a:defRPr sz="2800">
                <a:solidFill>
                  <a:schemeClr val="tx1"/>
                </a:solidFill>
                <a:latin typeface="Comic Sans MS" charset="0"/>
                <a:ea typeface="ＭＳ Ｐゴシック" charset="0"/>
              </a:defRPr>
            </a:lvl4pPr>
            <a:lvl5pPr marL="2057400" indent="-228600" eaLnBrk="0" hangingPunct="0">
              <a:defRPr sz="28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8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8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8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800">
                <a:solidFill>
                  <a:schemeClr val="tx1"/>
                </a:solidFill>
                <a:latin typeface="Comic Sans MS" charset="0"/>
                <a:ea typeface="ＭＳ Ｐゴシック" charset="0"/>
              </a:defRPr>
            </a:lvl9pPr>
          </a:lstStyle>
          <a:p>
            <a:pPr eaLnBrk="1" hangingPunct="1"/>
            <a:r>
              <a:rPr lang="en-US" b="1">
                <a:solidFill>
                  <a:schemeClr val="bg1"/>
                </a:solidFill>
                <a:latin typeface="Century Gothic" charset="0"/>
              </a:rPr>
              <a:t>Matahari tidak bergerak di tengah langit </a:t>
            </a:r>
            <a:br>
              <a:rPr lang="en-US" b="1">
                <a:solidFill>
                  <a:schemeClr val="bg1"/>
                </a:solidFill>
                <a:latin typeface="Century Gothic" charset="0"/>
              </a:rPr>
            </a:br>
            <a:r>
              <a:rPr lang="en-US" b="1">
                <a:solidFill>
                  <a:schemeClr val="bg1"/>
                </a:solidFill>
                <a:latin typeface="Century Gothic" charset="0"/>
              </a:rPr>
              <a:t>dan lambat-lambat terbenam </a:t>
            </a:r>
            <a:br>
              <a:rPr lang="en-US" b="1">
                <a:solidFill>
                  <a:schemeClr val="bg1"/>
                </a:solidFill>
                <a:latin typeface="Century Gothic" charset="0"/>
              </a:rPr>
            </a:br>
            <a:r>
              <a:rPr lang="en-US" b="1">
                <a:solidFill>
                  <a:schemeClr val="bg1"/>
                </a:solidFill>
                <a:latin typeface="Century Gothic" charset="0"/>
              </a:rPr>
              <a:t>kira-kira sehari penuh.</a:t>
            </a:r>
            <a:br>
              <a:rPr lang="en-US" b="1">
                <a:solidFill>
                  <a:schemeClr val="bg1"/>
                </a:solidFill>
                <a:latin typeface="Century Gothic" charset="0"/>
              </a:rPr>
            </a:br>
            <a:r>
              <a:rPr lang="en-US" b="1">
                <a:solidFill>
                  <a:schemeClr val="bg1"/>
                </a:solidFill>
                <a:latin typeface="Century Gothic" charset="0"/>
              </a:rPr>
              <a:t>Belum pernah ada hari seperti itu, baik dulu </a:t>
            </a:r>
            <a:br>
              <a:rPr lang="en-US" b="1">
                <a:solidFill>
                  <a:schemeClr val="bg1"/>
                </a:solidFill>
                <a:latin typeface="Century Gothic" charset="0"/>
              </a:rPr>
            </a:br>
            <a:r>
              <a:rPr lang="en-US" b="1">
                <a:solidFill>
                  <a:schemeClr val="bg1"/>
                </a:solidFill>
                <a:latin typeface="Century Gothic" charset="0"/>
              </a:rPr>
              <a:t>maupun kemudian,bahwa TUHAN mendengarkan </a:t>
            </a:r>
            <a:br>
              <a:rPr lang="en-US" b="1">
                <a:solidFill>
                  <a:schemeClr val="bg1"/>
                </a:solidFill>
                <a:latin typeface="Century Gothic" charset="0"/>
              </a:rPr>
            </a:br>
            <a:r>
              <a:rPr lang="en-US" b="1">
                <a:solidFill>
                  <a:schemeClr val="bg1"/>
                </a:solidFill>
                <a:latin typeface="Century Gothic" charset="0"/>
              </a:rPr>
              <a:t>permohonan seorang manusia secara demikian.</a:t>
            </a:r>
            <a:br>
              <a:rPr lang="en-US" b="1">
                <a:solidFill>
                  <a:schemeClr val="bg1"/>
                </a:solidFill>
                <a:latin typeface="Century Gothic" charset="0"/>
              </a:rPr>
            </a:br>
            <a:r>
              <a:rPr lang="en-US" b="1">
                <a:solidFill>
                  <a:schemeClr val="bg1"/>
                </a:solidFill>
                <a:latin typeface="Century Gothic" charset="0"/>
              </a:rPr>
              <a:t>			</a:t>
            </a:r>
          </a:p>
          <a:p>
            <a:pPr eaLnBrk="1" hangingPunct="1"/>
            <a:r>
              <a:rPr lang="en-US" b="1">
                <a:solidFill>
                  <a:schemeClr val="bg1"/>
                </a:solidFill>
                <a:latin typeface="Century Gothic" charset="0"/>
              </a:rPr>
              <a:t>				Yosua 10 :13-14</a:t>
            </a:r>
          </a:p>
        </p:txBody>
      </p:sp>
      <p:sp>
        <p:nvSpPr>
          <p:cNvPr id="212995" name="AutoShape 13">
            <a:hlinkClick r:id="" action="ppaction://hlinkshowjump?jump=previousslide" highlightClick="1"/>
          </p:cNvPr>
          <p:cNvSpPr>
            <a:spLocks noChangeArrowheads="1"/>
          </p:cNvSpPr>
          <p:nvPr/>
        </p:nvSpPr>
        <p:spPr bwMode="auto">
          <a:xfrm>
            <a:off x="0" y="6096000"/>
            <a:ext cx="838200" cy="762000"/>
          </a:xfrm>
          <a:prstGeom prst="actionButtonBackPrevious">
            <a:avLst/>
          </a:prstGeom>
          <a:solidFill>
            <a:schemeClr val="accent1"/>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nchor="ctr"/>
          <a:lstStyle/>
          <a:p>
            <a:endParaRPr lang="en-US"/>
          </a:p>
        </p:txBody>
      </p:sp>
    </p:spTree>
  </p:cSld>
  <p:clrMapOvr>
    <a:masterClrMapping/>
  </p:clrMapOvr>
  <p:transition xmlns:p14="http://schemas.microsoft.com/office/powerpoint/2010/mai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7" name="Rectangle 4"/>
          <p:cNvSpPr>
            <a:spLocks noChangeArrowheads="1"/>
          </p:cNvSpPr>
          <p:nvPr/>
        </p:nvSpPr>
        <p:spPr bwMode="auto">
          <a:xfrm>
            <a:off x="2286000" y="-195263"/>
            <a:ext cx="6629400" cy="1755776"/>
          </a:xfrm>
          <a:prstGeom prst="rect">
            <a:avLst/>
          </a:prstGeom>
          <a:solidFill>
            <a:srgbClr val="FF66FF"/>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nchor="ctr">
            <a:spAutoFit/>
          </a:bodyPr>
          <a:lstStyle/>
          <a:p>
            <a:pPr algn="ctr"/>
            <a:r>
              <a:rPr lang="en-US" sz="3600" b="1"/>
              <a:t>Bagaimana kita menjelaskan “</a:t>
            </a:r>
            <a:r>
              <a:rPr lang="en-US" altLang="ja-JP" sz="3600" b="1"/>
              <a:t>hari yang panjang</a:t>
            </a:r>
            <a:r>
              <a:rPr lang="en-US" sz="3600" b="1"/>
              <a:t>”</a:t>
            </a:r>
            <a:r>
              <a:rPr lang="en-US" altLang="ja-JP" sz="3600" b="1"/>
              <a:t> dari Yosua?</a:t>
            </a:r>
            <a:endParaRPr lang="en-US" sz="3600"/>
          </a:p>
        </p:txBody>
      </p:sp>
      <p:pic>
        <p:nvPicPr>
          <p:cNvPr id="214018" name="Picture 5" descr="sunstoodstill"/>
          <p:cNvPicPr>
            <a:picLocks noGrp="1" noChangeAspect="1" noChangeArrowheads="1"/>
          </p:cNvPicPr>
          <p:nvPr>
            <p:ph/>
          </p:nvPr>
        </p:nvPicPr>
        <p:blipFill>
          <a:blip r:embed="rId2" cstate="screen">
            <a:extLst>
              <a:ext uri="{28A0092B-C50C-407E-A947-70E740481C1C}">
                <a14:useLocalDpi xmlns:a14="http://schemas.microsoft.com/office/drawing/2010/main"/>
              </a:ext>
            </a:extLst>
          </a:blip>
          <a:srcRect/>
          <a:stretch>
            <a:fillRect/>
          </a:stretch>
        </p:blipFill>
        <p:spPr>
          <a:xfrm>
            <a:off x="0" y="0"/>
            <a:ext cx="2209800" cy="2895600"/>
          </a:xfrm>
          <a:noFill/>
        </p:spPr>
      </p:pic>
      <p:sp>
        <p:nvSpPr>
          <p:cNvPr id="214019" name="Rectangle 7"/>
          <p:cNvSpPr>
            <a:spLocks noChangeArrowheads="1"/>
          </p:cNvSpPr>
          <p:nvPr/>
        </p:nvSpPr>
        <p:spPr bwMode="auto">
          <a:xfrm>
            <a:off x="1600200" y="1355725"/>
            <a:ext cx="7086600" cy="501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nchor="ctr">
            <a:spAutoFit/>
          </a:bodyPr>
          <a:lstStyle/>
          <a:p>
            <a:pPr algn="ctr"/>
            <a:endParaRPr lang="en-US" sz="2400"/>
          </a:p>
          <a:p>
            <a:pPr algn="ctr"/>
            <a:r>
              <a:rPr lang="en-US" b="1" i="1">
                <a:solidFill>
                  <a:schemeClr val="accent2"/>
                </a:solidFill>
              </a:rPr>
              <a:t>PANDANGAN</a:t>
            </a:r>
            <a:r>
              <a:rPr lang="en-US" sz="2400" b="1" i="1">
                <a:solidFill>
                  <a:schemeClr val="accent2"/>
                </a:solidFill>
              </a:rPr>
              <a:t> #1</a:t>
            </a:r>
          </a:p>
          <a:p>
            <a:pPr algn="ctr"/>
            <a:r>
              <a:rPr lang="en-US" sz="2400"/>
              <a:t>Tidak ada mujizat,</a:t>
            </a:r>
            <a:br>
              <a:rPr lang="en-US" sz="2400"/>
            </a:br>
            <a:r>
              <a:rPr lang="en-US" sz="2400"/>
              <a:t>Sejarah mencatat dalam bahasa puisi,</a:t>
            </a:r>
            <a:br>
              <a:rPr lang="en-US" sz="2400"/>
            </a:br>
            <a:r>
              <a:rPr lang="en-US" sz="2400"/>
              <a:t>Bangsa Israel telah berjuang keras</a:t>
            </a:r>
            <a:br>
              <a:rPr lang="en-US" sz="2400"/>
            </a:br>
            <a:r>
              <a:rPr lang="en-US" sz="2400"/>
              <a:t>Yang kelihatannya seperti itu</a:t>
            </a:r>
            <a:br>
              <a:rPr lang="en-US" sz="2400"/>
            </a:br>
            <a:r>
              <a:rPr lang="en-US" sz="2400"/>
              <a:t>dua hari bekerja berturut-turut! </a:t>
            </a:r>
            <a:r>
              <a:rPr lang="en-US" sz="2400">
                <a:solidFill>
                  <a:schemeClr val="accent2"/>
                </a:solidFill>
              </a:rPr>
              <a:t/>
            </a:r>
            <a:br>
              <a:rPr lang="en-US" sz="2400">
                <a:solidFill>
                  <a:schemeClr val="accent2"/>
                </a:solidFill>
              </a:rPr>
            </a:br>
            <a:r>
              <a:rPr lang="en-US" sz="2400">
                <a:solidFill>
                  <a:schemeClr val="accent2"/>
                </a:solidFill>
              </a:rPr>
              <a:t> </a:t>
            </a:r>
            <a:r>
              <a:rPr lang="en-US" b="1" i="1">
                <a:solidFill>
                  <a:schemeClr val="accent2"/>
                </a:solidFill>
              </a:rPr>
              <a:t>PANDANGAN #2</a:t>
            </a:r>
            <a:endParaRPr lang="en-US" sz="2400">
              <a:solidFill>
                <a:schemeClr val="accent2"/>
              </a:solidFill>
            </a:endParaRPr>
          </a:p>
          <a:p>
            <a:pPr algn="ctr"/>
            <a:r>
              <a:rPr lang="en-US" sz="2400"/>
              <a:t>Sebuah Gerhana matahari menyebabkan cahaya matahari berkurang.</a:t>
            </a:r>
            <a:br>
              <a:rPr lang="en-US" sz="2400"/>
            </a:br>
            <a:r>
              <a:rPr lang="en-US" sz="2400"/>
              <a:t>Namun, berkurangnya panas ini membantu musuh dan juga Israel. Dan tak ada Gerhana terjadi di Palestina pada periode penaklukan.</a:t>
            </a:r>
          </a:p>
        </p:txBody>
      </p:sp>
    </p:spTree>
  </p:cSld>
  <p:clrMapOvr>
    <a:masterClrMapping/>
  </p:clrMapOvr>
  <p:transition xmlns:p14="http://schemas.microsoft.com/office/powerpoint/2010/mai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41" name="Picture 1027" descr="sunstoodstill"/>
          <p:cNvPicPr>
            <a:picLocks noGrp="1" noChangeAspect="1" noChangeArrowheads="1"/>
          </p:cNvPicPr>
          <p:nvPr>
            <p:ph/>
          </p:nvPr>
        </p:nvPicPr>
        <p:blipFill>
          <a:blip r:embed="rId2" cstate="screen">
            <a:extLst>
              <a:ext uri="{28A0092B-C50C-407E-A947-70E740481C1C}">
                <a14:useLocalDpi xmlns:a14="http://schemas.microsoft.com/office/drawing/2010/main"/>
              </a:ext>
            </a:extLst>
          </a:blip>
          <a:srcRect/>
          <a:stretch>
            <a:fillRect/>
          </a:stretch>
        </p:blipFill>
        <p:spPr>
          <a:xfrm>
            <a:off x="0" y="0"/>
            <a:ext cx="2209800" cy="2895600"/>
          </a:xfrm>
          <a:noFill/>
        </p:spPr>
      </p:pic>
      <p:sp>
        <p:nvSpPr>
          <p:cNvPr id="215042" name="Rectangle 1028"/>
          <p:cNvSpPr>
            <a:spLocks noChangeArrowheads="1"/>
          </p:cNvSpPr>
          <p:nvPr/>
        </p:nvSpPr>
        <p:spPr bwMode="auto">
          <a:xfrm>
            <a:off x="1343025" y="1773148"/>
            <a:ext cx="77724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nchor="ctr">
            <a:spAutoFit/>
          </a:bodyPr>
          <a:lstStyle/>
          <a:p>
            <a:pPr algn="ctr"/>
            <a:r>
              <a:rPr lang="en-US" sz="2400" b="1" i="1">
                <a:solidFill>
                  <a:schemeClr val="accent2"/>
                </a:solidFill>
              </a:rPr>
              <a:t>Pandangan # 3 – Memahami secara Literal</a:t>
            </a:r>
            <a:r>
              <a:rPr lang="en-US" sz="2400" b="1" i="1"/>
              <a:t> </a:t>
            </a:r>
          </a:p>
          <a:p>
            <a:pPr algn="ctr"/>
            <a:r>
              <a:rPr lang="en-US" sz="2400"/>
              <a:t>Siang diperpanjang (Diadopsi oleh komentator </a:t>
            </a:r>
          </a:p>
          <a:p>
            <a:pPr algn="ctr"/>
            <a:r>
              <a:rPr lang="en-US" sz="2400"/>
              <a:t>paling konservatif) </a:t>
            </a:r>
            <a:r>
              <a:rPr lang="en-US" sz="2400" b="1" i="1"/>
              <a:t> </a:t>
            </a:r>
          </a:p>
        </p:txBody>
      </p:sp>
      <p:sp>
        <p:nvSpPr>
          <p:cNvPr id="195587" name="Text Box 1030"/>
          <p:cNvSpPr txBox="1">
            <a:spLocks noChangeArrowheads="1"/>
          </p:cNvSpPr>
          <p:nvPr/>
        </p:nvSpPr>
        <p:spPr bwMode="auto">
          <a:xfrm>
            <a:off x="2158116" y="3375025"/>
            <a:ext cx="6551794" cy="2769989"/>
          </a:xfrm>
          <a:prstGeom prst="rect">
            <a:avLst/>
          </a:prstGeom>
          <a:solidFill>
            <a:schemeClr val="accent6"/>
          </a:solidFill>
          <a:ln>
            <a:noFill/>
          </a:ln>
        </p:spPr>
        <p:txBody>
          <a:bodyPr wrap="none">
            <a:spAutoFit/>
          </a:bodyPr>
          <a:lstStyle>
            <a:lvl1pPr eaLnBrk="0" hangingPunct="0">
              <a:defRPr sz="2800">
                <a:solidFill>
                  <a:schemeClr val="tx1"/>
                </a:solidFill>
                <a:latin typeface="Comic Sans MS" charset="0"/>
                <a:ea typeface="ＭＳ Ｐゴシック" charset="0"/>
                <a:cs typeface="ＭＳ Ｐゴシック" charset="0"/>
              </a:defRPr>
            </a:lvl1pPr>
            <a:lvl2pPr marL="742950" indent="-285750" eaLnBrk="0" hangingPunct="0">
              <a:defRPr sz="2800">
                <a:solidFill>
                  <a:schemeClr val="tx1"/>
                </a:solidFill>
                <a:latin typeface="Comic Sans MS" charset="0"/>
                <a:ea typeface="ＭＳ Ｐゴシック" charset="0"/>
              </a:defRPr>
            </a:lvl2pPr>
            <a:lvl3pPr marL="1143000" indent="-228600" eaLnBrk="0" hangingPunct="0">
              <a:defRPr sz="2800">
                <a:solidFill>
                  <a:schemeClr val="tx1"/>
                </a:solidFill>
                <a:latin typeface="Comic Sans MS" charset="0"/>
                <a:ea typeface="ＭＳ Ｐゴシック" charset="0"/>
              </a:defRPr>
            </a:lvl3pPr>
            <a:lvl4pPr marL="1600200" indent="-228600" eaLnBrk="0" hangingPunct="0">
              <a:defRPr sz="2800">
                <a:solidFill>
                  <a:schemeClr val="tx1"/>
                </a:solidFill>
                <a:latin typeface="Comic Sans MS" charset="0"/>
                <a:ea typeface="ＭＳ Ｐゴシック" charset="0"/>
              </a:defRPr>
            </a:lvl4pPr>
            <a:lvl5pPr marL="2057400" indent="-228600" eaLnBrk="0" hangingPunct="0">
              <a:defRPr sz="28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8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8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8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800">
                <a:solidFill>
                  <a:schemeClr val="tx1"/>
                </a:solidFill>
                <a:latin typeface="Comic Sans MS" charset="0"/>
                <a:ea typeface="ＭＳ Ｐゴシック" charset="0"/>
              </a:defRPr>
            </a:lvl9pPr>
          </a:lstStyle>
          <a:p>
            <a:pPr algn="ctr" eaLnBrk="1" hangingPunct="1">
              <a:spcBef>
                <a:spcPct val="20000"/>
              </a:spcBef>
              <a:spcAft>
                <a:spcPct val="20000"/>
              </a:spcAft>
              <a:buClr>
                <a:srgbClr val="FFFF00"/>
              </a:buClr>
              <a:buFont typeface="Wingdings" charset="0"/>
              <a:buChar char="?"/>
              <a:defRPr/>
            </a:pPr>
            <a:r>
              <a:rPr lang="en-US" b="1" dirty="0">
                <a:solidFill>
                  <a:schemeClr val="bg1"/>
                </a:solidFill>
                <a:latin typeface="Tempus Sans ITC" charset="0"/>
              </a:rPr>
              <a:t>   </a:t>
            </a:r>
            <a:r>
              <a:rPr lang="en-US" sz="2600" b="1" dirty="0" err="1">
                <a:solidFill>
                  <a:schemeClr val="bg1"/>
                </a:solidFill>
                <a:latin typeface="Tempus Sans ITC" charset="0"/>
              </a:rPr>
              <a:t>Rotasi</a:t>
            </a:r>
            <a:r>
              <a:rPr lang="en-US" sz="2600" b="1" dirty="0">
                <a:solidFill>
                  <a:schemeClr val="bg1"/>
                </a:solidFill>
                <a:latin typeface="Tempus Sans ITC" charset="0"/>
              </a:rPr>
              <a:t> </a:t>
            </a:r>
            <a:r>
              <a:rPr lang="en-US" sz="2600" b="1" dirty="0" err="1">
                <a:solidFill>
                  <a:schemeClr val="bg1"/>
                </a:solidFill>
                <a:latin typeface="Tempus Sans ITC" charset="0"/>
              </a:rPr>
              <a:t>bumi</a:t>
            </a:r>
            <a:r>
              <a:rPr lang="en-US" sz="2600" b="1" dirty="0">
                <a:solidFill>
                  <a:schemeClr val="bg1"/>
                </a:solidFill>
                <a:latin typeface="Tempus Sans ITC" charset="0"/>
              </a:rPr>
              <a:t> </a:t>
            </a:r>
            <a:r>
              <a:rPr lang="en-US" sz="2600" b="1" dirty="0" err="1">
                <a:solidFill>
                  <a:schemeClr val="bg1"/>
                </a:solidFill>
                <a:latin typeface="Tempus Sans ITC" charset="0"/>
              </a:rPr>
              <a:t>melambat</a:t>
            </a:r>
            <a:endParaRPr lang="en-US" altLang="ja-JP" sz="2600" b="1" dirty="0">
              <a:solidFill>
                <a:schemeClr val="bg1"/>
              </a:solidFill>
              <a:latin typeface="Tempus Sans ITC" charset="0"/>
            </a:endParaRPr>
          </a:p>
          <a:p>
            <a:pPr algn="ctr" eaLnBrk="1" hangingPunct="1">
              <a:spcBef>
                <a:spcPct val="20000"/>
              </a:spcBef>
              <a:spcAft>
                <a:spcPct val="20000"/>
              </a:spcAft>
              <a:buClr>
                <a:srgbClr val="FFFF00"/>
              </a:buClr>
              <a:buFont typeface="Wingdings" charset="0"/>
              <a:buChar char="?"/>
              <a:defRPr/>
            </a:pPr>
            <a:r>
              <a:rPr lang="en-US" sz="2600" b="1" dirty="0">
                <a:solidFill>
                  <a:schemeClr val="bg1"/>
                </a:solidFill>
                <a:latin typeface="Tempus Sans ITC" charset="0"/>
              </a:rPr>
              <a:t>   </a:t>
            </a:r>
            <a:r>
              <a:rPr lang="en-US" sz="2600" b="1" dirty="0" err="1">
                <a:solidFill>
                  <a:schemeClr val="bg1"/>
                </a:solidFill>
                <a:latin typeface="Tempus Sans ITC" charset="0"/>
              </a:rPr>
              <a:t>Komet</a:t>
            </a:r>
            <a:r>
              <a:rPr lang="en-US" sz="2600" b="1" dirty="0">
                <a:solidFill>
                  <a:schemeClr val="bg1"/>
                </a:solidFill>
                <a:latin typeface="Tempus Sans ITC" charset="0"/>
              </a:rPr>
              <a:t> </a:t>
            </a:r>
            <a:r>
              <a:rPr lang="en-US" sz="2600" b="1" dirty="0" err="1">
                <a:solidFill>
                  <a:schemeClr val="bg1"/>
                </a:solidFill>
                <a:latin typeface="Tempus Sans ITC" charset="0"/>
              </a:rPr>
              <a:t>mendekati</a:t>
            </a:r>
            <a:r>
              <a:rPr lang="en-US" sz="2600" b="1" dirty="0">
                <a:solidFill>
                  <a:schemeClr val="bg1"/>
                </a:solidFill>
                <a:latin typeface="Tempus Sans ITC" charset="0"/>
              </a:rPr>
              <a:t> </a:t>
            </a:r>
            <a:r>
              <a:rPr lang="en-US" sz="2600" b="1" dirty="0" err="1">
                <a:solidFill>
                  <a:schemeClr val="bg1"/>
                </a:solidFill>
                <a:latin typeface="Tempus Sans ITC" charset="0"/>
              </a:rPr>
              <a:t>bumi</a:t>
            </a:r>
            <a:r>
              <a:rPr lang="en-US" sz="2600" b="1" dirty="0">
                <a:solidFill>
                  <a:schemeClr val="bg1"/>
                </a:solidFill>
                <a:latin typeface="Tempus Sans ITC" charset="0"/>
              </a:rPr>
              <a:t> </a:t>
            </a:r>
            <a:r>
              <a:rPr lang="en-US" sz="2600" b="1" dirty="0" err="1">
                <a:solidFill>
                  <a:schemeClr val="bg1"/>
                </a:solidFill>
                <a:latin typeface="Tempus Sans ITC" charset="0"/>
              </a:rPr>
              <a:t>dan</a:t>
            </a:r>
            <a:r>
              <a:rPr lang="en-US" sz="2600" b="1" dirty="0">
                <a:solidFill>
                  <a:schemeClr val="bg1"/>
                </a:solidFill>
                <a:latin typeface="Tempus Sans ITC" charset="0"/>
              </a:rPr>
              <a:t> </a:t>
            </a:r>
          </a:p>
          <a:p>
            <a:pPr algn="ctr" eaLnBrk="1" hangingPunct="1">
              <a:spcBef>
                <a:spcPct val="20000"/>
              </a:spcBef>
              <a:spcAft>
                <a:spcPct val="20000"/>
              </a:spcAft>
              <a:buClr>
                <a:srgbClr val="FFFF00"/>
              </a:buClr>
              <a:buFont typeface="Wingdings" charset="0"/>
              <a:buNone/>
              <a:defRPr/>
            </a:pPr>
            <a:r>
              <a:rPr lang="en-US" sz="2600" b="1">
                <a:solidFill>
                  <a:schemeClr val="bg1"/>
                </a:solidFill>
                <a:latin typeface="Tempus Sans ITC" charset="0"/>
              </a:rPr>
              <a:t>Melambatkan </a:t>
            </a:r>
            <a:r>
              <a:rPr lang="en-US" sz="2600" b="1" dirty="0" err="1">
                <a:solidFill>
                  <a:schemeClr val="bg1"/>
                </a:solidFill>
                <a:latin typeface="Tempus Sans ITC" charset="0"/>
              </a:rPr>
              <a:t>rotasi</a:t>
            </a:r>
            <a:endParaRPr lang="en-US" sz="2600" b="1" dirty="0">
              <a:solidFill>
                <a:schemeClr val="bg1"/>
              </a:solidFill>
              <a:latin typeface="Tempus Sans ITC" charset="0"/>
            </a:endParaRPr>
          </a:p>
          <a:p>
            <a:pPr algn="ctr" eaLnBrk="1" hangingPunct="1">
              <a:spcBef>
                <a:spcPct val="20000"/>
              </a:spcBef>
              <a:spcAft>
                <a:spcPct val="20000"/>
              </a:spcAft>
              <a:buClr>
                <a:srgbClr val="FFFF00"/>
              </a:buClr>
              <a:buFont typeface="Wingdings" charset="0"/>
              <a:buChar char="?"/>
              <a:defRPr/>
            </a:pPr>
            <a:r>
              <a:rPr lang="en-US" sz="2600" b="1" dirty="0">
                <a:solidFill>
                  <a:schemeClr val="bg1"/>
                </a:solidFill>
                <a:latin typeface="Tempus Sans ITC" charset="0"/>
              </a:rPr>
              <a:t>   </a:t>
            </a:r>
            <a:r>
              <a:rPr lang="en-US" sz="2600" b="1" dirty="0" err="1">
                <a:solidFill>
                  <a:schemeClr val="bg1"/>
                </a:solidFill>
                <a:latin typeface="Tempus Sans ITC" charset="0"/>
              </a:rPr>
              <a:t>Memiringkan</a:t>
            </a:r>
            <a:r>
              <a:rPr lang="en-US" sz="2600" b="1" dirty="0">
                <a:solidFill>
                  <a:schemeClr val="bg1"/>
                </a:solidFill>
                <a:latin typeface="Tempus Sans ITC" charset="0"/>
              </a:rPr>
              <a:t> </a:t>
            </a:r>
            <a:r>
              <a:rPr lang="en-US" sz="2600" b="1" dirty="0" err="1">
                <a:solidFill>
                  <a:schemeClr val="bg1"/>
                </a:solidFill>
                <a:latin typeface="Tempus Sans ITC" charset="0"/>
              </a:rPr>
              <a:t>bumi</a:t>
            </a:r>
            <a:r>
              <a:rPr lang="en-US" sz="2600" b="1" dirty="0">
                <a:solidFill>
                  <a:schemeClr val="bg1"/>
                </a:solidFill>
                <a:latin typeface="Tempus Sans ITC" charset="0"/>
              </a:rPr>
              <a:t> </a:t>
            </a:r>
            <a:r>
              <a:rPr lang="en-US" sz="2600" b="1" dirty="0" err="1">
                <a:solidFill>
                  <a:schemeClr val="bg1"/>
                </a:solidFill>
                <a:latin typeface="Tempus Sans ITC" charset="0"/>
              </a:rPr>
              <a:t>pada</a:t>
            </a:r>
            <a:r>
              <a:rPr lang="en-US" sz="2600" b="1" dirty="0">
                <a:solidFill>
                  <a:schemeClr val="bg1"/>
                </a:solidFill>
                <a:latin typeface="Tempus Sans ITC" charset="0"/>
              </a:rPr>
              <a:t> </a:t>
            </a:r>
            <a:r>
              <a:rPr lang="en-US" sz="2600" b="1" dirty="0" err="1">
                <a:solidFill>
                  <a:schemeClr val="bg1"/>
                </a:solidFill>
                <a:latin typeface="Tempus Sans ITC" charset="0"/>
              </a:rPr>
              <a:t>porosnya</a:t>
            </a:r>
            <a:r>
              <a:rPr lang="en-US" sz="2600" b="1" dirty="0">
                <a:solidFill>
                  <a:schemeClr val="bg1"/>
                </a:solidFill>
                <a:latin typeface="Tempus Sans ITC" charset="0"/>
              </a:rPr>
              <a:t> </a:t>
            </a:r>
            <a:r>
              <a:rPr lang="en-US" sz="2600" b="1" dirty="0" err="1">
                <a:solidFill>
                  <a:schemeClr val="bg1"/>
                </a:solidFill>
                <a:latin typeface="Tempus Sans ITC" charset="0"/>
              </a:rPr>
              <a:t>sendiri</a:t>
            </a:r>
            <a:endParaRPr lang="en-US" sz="2600" b="1" dirty="0">
              <a:solidFill>
                <a:schemeClr val="bg1"/>
              </a:solidFill>
              <a:latin typeface="Tempus Sans ITC" charset="0"/>
            </a:endParaRPr>
          </a:p>
          <a:p>
            <a:pPr algn="ctr" eaLnBrk="1" hangingPunct="1">
              <a:spcBef>
                <a:spcPct val="20000"/>
              </a:spcBef>
              <a:spcAft>
                <a:spcPct val="20000"/>
              </a:spcAft>
              <a:buClr>
                <a:srgbClr val="FFFF00"/>
              </a:buClr>
              <a:buFont typeface="Wingdings" charset="0"/>
              <a:buChar char="?"/>
              <a:defRPr/>
            </a:pPr>
            <a:r>
              <a:rPr lang="en-US" sz="2600" b="1" dirty="0">
                <a:solidFill>
                  <a:schemeClr val="bg1"/>
                </a:solidFill>
                <a:latin typeface="Tempus Sans ITC" charset="0"/>
              </a:rPr>
              <a:t>  </a:t>
            </a:r>
            <a:r>
              <a:rPr lang="en-US" sz="2600" b="1" dirty="0" err="1">
                <a:solidFill>
                  <a:schemeClr val="bg1"/>
                </a:solidFill>
                <a:latin typeface="Tempus Sans ITC" charset="0"/>
              </a:rPr>
              <a:t>Pembiasan</a:t>
            </a:r>
            <a:r>
              <a:rPr lang="en-US" sz="2600" b="1" dirty="0">
                <a:solidFill>
                  <a:schemeClr val="bg1"/>
                </a:solidFill>
                <a:latin typeface="Tempus Sans ITC" charset="0"/>
              </a:rPr>
              <a:t> </a:t>
            </a:r>
            <a:r>
              <a:rPr lang="en-US" sz="2600" b="1" dirty="0" err="1">
                <a:solidFill>
                  <a:schemeClr val="bg1"/>
                </a:solidFill>
                <a:latin typeface="Tempus Sans ITC" charset="0"/>
              </a:rPr>
              <a:t>matahari</a:t>
            </a:r>
            <a:r>
              <a:rPr lang="en-US" sz="2600" b="1" dirty="0">
                <a:solidFill>
                  <a:schemeClr val="bg1"/>
                </a:solidFill>
                <a:latin typeface="Tempus Sans ITC" charset="0"/>
              </a:rPr>
              <a:t> </a:t>
            </a:r>
            <a:r>
              <a:rPr lang="en-US" sz="2600" b="1" dirty="0" err="1">
                <a:solidFill>
                  <a:schemeClr val="bg1"/>
                </a:solidFill>
                <a:latin typeface="Tempus Sans ITC" charset="0"/>
              </a:rPr>
              <a:t>pada</a:t>
            </a:r>
            <a:r>
              <a:rPr lang="en-US" sz="2600" b="1" dirty="0">
                <a:solidFill>
                  <a:schemeClr val="bg1"/>
                </a:solidFill>
                <a:latin typeface="Tempus Sans ITC" charset="0"/>
              </a:rPr>
              <a:t> </a:t>
            </a:r>
            <a:r>
              <a:rPr lang="en-US" sz="2600" b="1" dirty="0" err="1">
                <a:solidFill>
                  <a:schemeClr val="bg1"/>
                </a:solidFill>
                <a:latin typeface="Tempus Sans ITC" charset="0"/>
              </a:rPr>
              <a:t>tingkat</a:t>
            </a:r>
            <a:r>
              <a:rPr lang="en-US" sz="2600" b="1" dirty="0">
                <a:solidFill>
                  <a:schemeClr val="bg1"/>
                </a:solidFill>
                <a:latin typeface="Tempus Sans ITC" charset="0"/>
              </a:rPr>
              <a:t> </a:t>
            </a:r>
            <a:r>
              <a:rPr lang="en-US" sz="2600" b="1" dirty="0" err="1">
                <a:solidFill>
                  <a:schemeClr val="bg1"/>
                </a:solidFill>
                <a:latin typeface="Tempus Sans ITC" charset="0"/>
              </a:rPr>
              <a:t>Lokal</a:t>
            </a:r>
            <a:endParaRPr lang="en-US" sz="2600" b="1" dirty="0">
              <a:solidFill>
                <a:schemeClr val="bg1"/>
              </a:solidFill>
              <a:latin typeface="Tempus Sans ITC" charset="0"/>
            </a:endParaRPr>
          </a:p>
        </p:txBody>
      </p:sp>
      <p:sp>
        <p:nvSpPr>
          <p:cNvPr id="215044" name="Rectangle 1031"/>
          <p:cNvSpPr>
            <a:spLocks noChangeArrowheads="1"/>
          </p:cNvSpPr>
          <p:nvPr/>
        </p:nvSpPr>
        <p:spPr bwMode="auto">
          <a:xfrm>
            <a:off x="2286000" y="-195263"/>
            <a:ext cx="6629400" cy="1755776"/>
          </a:xfrm>
          <a:prstGeom prst="rect">
            <a:avLst/>
          </a:prstGeom>
          <a:solidFill>
            <a:srgbClr val="FF66FF"/>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nchor="ctr">
            <a:spAutoFit/>
          </a:bodyPr>
          <a:lstStyle/>
          <a:p>
            <a:pPr algn="ctr"/>
            <a:r>
              <a:rPr lang="en-US" sz="3600" b="1"/>
              <a:t>Bagaimana kita menjelaskan “</a:t>
            </a:r>
            <a:r>
              <a:rPr lang="en-US" altLang="ja-JP" sz="3600" b="1"/>
              <a:t>hari yang panjang</a:t>
            </a:r>
            <a:r>
              <a:rPr lang="en-US" sz="3600" b="1"/>
              <a:t>”</a:t>
            </a:r>
            <a:r>
              <a:rPr lang="en-US" altLang="ja-JP" sz="3600" b="1"/>
              <a:t> dari Yosua?</a:t>
            </a:r>
            <a:endParaRPr lang="en-US" sz="3600"/>
          </a:p>
        </p:txBody>
      </p:sp>
      <p:sp>
        <p:nvSpPr>
          <p:cNvPr id="215045" name="AutoShape 1029"/>
          <p:cNvSpPr>
            <a:spLocks noChangeArrowheads="1"/>
          </p:cNvSpPr>
          <p:nvPr/>
        </p:nvSpPr>
        <p:spPr bwMode="auto">
          <a:xfrm>
            <a:off x="152400" y="3276600"/>
            <a:ext cx="2590800" cy="1371600"/>
          </a:xfrm>
          <a:prstGeom prst="irregularSeal2">
            <a:avLst/>
          </a:prstGeom>
          <a:solidFill>
            <a:srgbClr val="FFFF00"/>
          </a:solidFill>
          <a:ln w="12700" cap="sq">
            <a:solidFill>
              <a:schemeClr val="tx1"/>
            </a:solidFill>
            <a:miter lim="800000"/>
            <a:headEnd type="none" w="sm" len="sm"/>
            <a:tailEnd type="none" w="sm" len="sm"/>
          </a:ln>
        </p:spPr>
        <p:txBody>
          <a:bodyPr wrap="none" anchor="ctr"/>
          <a:lstStyle/>
          <a:p>
            <a:pPr algn="ctr"/>
            <a:r>
              <a:rPr lang="en-US" sz="2400" b="1">
                <a:solidFill>
                  <a:schemeClr val="accent2"/>
                </a:solidFill>
              </a:rPr>
              <a:t>Bagaimana?</a:t>
            </a:r>
          </a:p>
        </p:txBody>
      </p:sp>
    </p:spTree>
  </p:cSld>
  <p:clrMapOvr>
    <a:masterClrMapping/>
  </p:clrMapOvr>
  <p:transition xmlns:p14="http://schemas.microsoft.com/office/powerpoint/2010/mai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6065" name="Picture 2" descr="Joshua Campaign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2400" y="-5791200"/>
            <a:ext cx="9082088" cy="1264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6066" name="Rectangle 3"/>
          <p:cNvSpPr>
            <a:spLocks noChangeArrowheads="1"/>
          </p:cNvSpPr>
          <p:nvPr/>
        </p:nvSpPr>
        <p:spPr bwMode="auto">
          <a:xfrm>
            <a:off x="0" y="-533400"/>
            <a:ext cx="9448800" cy="2209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216067" name="Text Box 4"/>
          <p:cNvSpPr txBox="1">
            <a:spLocks noChangeArrowheads="1"/>
          </p:cNvSpPr>
          <p:nvPr/>
        </p:nvSpPr>
        <p:spPr bwMode="auto">
          <a:xfrm>
            <a:off x="236538" y="228600"/>
            <a:ext cx="504978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Comic Sans MS" charset="0"/>
                <a:ea typeface="ＭＳ Ｐゴシック" charset="0"/>
                <a:cs typeface="ＭＳ Ｐゴシック" charset="0"/>
              </a:defRPr>
            </a:lvl1pPr>
            <a:lvl2pPr marL="742950" indent="-285750" eaLnBrk="0" hangingPunct="0">
              <a:defRPr sz="2800">
                <a:solidFill>
                  <a:schemeClr val="tx1"/>
                </a:solidFill>
                <a:latin typeface="Comic Sans MS" charset="0"/>
                <a:ea typeface="ＭＳ Ｐゴシック" charset="0"/>
              </a:defRPr>
            </a:lvl2pPr>
            <a:lvl3pPr marL="1143000" indent="-228600" eaLnBrk="0" hangingPunct="0">
              <a:defRPr sz="2800">
                <a:solidFill>
                  <a:schemeClr val="tx1"/>
                </a:solidFill>
                <a:latin typeface="Comic Sans MS" charset="0"/>
                <a:ea typeface="ＭＳ Ｐゴシック" charset="0"/>
              </a:defRPr>
            </a:lvl3pPr>
            <a:lvl4pPr marL="1600200" indent="-228600" eaLnBrk="0" hangingPunct="0">
              <a:defRPr sz="2800">
                <a:solidFill>
                  <a:schemeClr val="tx1"/>
                </a:solidFill>
                <a:latin typeface="Comic Sans MS" charset="0"/>
                <a:ea typeface="ＭＳ Ｐゴシック" charset="0"/>
              </a:defRPr>
            </a:lvl4pPr>
            <a:lvl5pPr marL="2057400" indent="-228600" eaLnBrk="0" hangingPunct="0">
              <a:defRPr sz="28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8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8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8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800">
                <a:solidFill>
                  <a:schemeClr val="tx1"/>
                </a:solidFill>
                <a:latin typeface="Comic Sans MS" charset="0"/>
                <a:ea typeface="ＭＳ Ｐゴシック" charset="0"/>
              </a:defRPr>
            </a:lvl9pPr>
          </a:lstStyle>
          <a:p>
            <a:pPr eaLnBrk="1" hangingPunct="1"/>
            <a:r>
              <a:rPr lang="en-US" sz="3200" b="1">
                <a:latin typeface="Tahoma" charset="0"/>
              </a:rPr>
              <a:t>Gerakan bagian selatan</a:t>
            </a:r>
            <a:endParaRPr lang="en-AU" sz="3200" b="1">
              <a:latin typeface="Tahoma" charset="0"/>
            </a:endParaRPr>
          </a:p>
        </p:txBody>
      </p:sp>
    </p:spTree>
  </p:cSld>
  <p:clrMapOvr>
    <a:masterClrMapping/>
  </p:clrMapOvr>
  <p:transition xmlns:p14="http://schemas.microsoft.com/office/powerpoint/2010/main"/>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sp>
        <p:nvSpPr>
          <p:cNvPr id="162818" name="Title 15"/>
          <p:cNvSpPr>
            <a:spLocks noGrp="1"/>
          </p:cNvSpPr>
          <p:nvPr>
            <p:ph type="title" idx="4294967295"/>
          </p:nvPr>
        </p:nvSpPr>
        <p:spPr>
          <a:xfrm>
            <a:off x="5334000" y="4724400"/>
            <a:ext cx="4191000" cy="1143000"/>
          </a:xfrm>
        </p:spPr>
        <p:txBody>
          <a:bodyPr/>
          <a:lstStyle/>
          <a:p>
            <a:r>
              <a:rPr lang="en-US">
                <a:latin typeface="Times New Roman" charset="0"/>
                <a:ea typeface="ＭＳ Ｐゴシック" charset="0"/>
                <a:cs typeface="ＭＳ Ｐゴシック" charset="0"/>
              </a:rPr>
              <a:t>TIMELINE</a:t>
            </a:r>
          </a:p>
        </p:txBody>
      </p:sp>
      <p:sp>
        <p:nvSpPr>
          <p:cNvPr id="162819" name="AutoShape 3"/>
          <p:cNvSpPr>
            <a:spLocks/>
          </p:cNvSpPr>
          <p:nvPr/>
        </p:nvSpPr>
        <p:spPr bwMode="auto">
          <a:xfrm rot="5400000">
            <a:off x="2400300" y="2019300"/>
            <a:ext cx="685800" cy="3352800"/>
          </a:xfrm>
          <a:prstGeom prst="leftBrace">
            <a:avLst>
              <a:gd name="adj1" fmla="val 38885"/>
              <a:gd name="adj2" fmla="val 50000"/>
            </a:avLst>
          </a:prstGeom>
          <a:noFill/>
          <a:ln w="57150" cap="sq">
            <a:solidFill>
              <a:srgbClr val="66FF33"/>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62820" name="Text Box 4"/>
          <p:cNvSpPr txBox="1">
            <a:spLocks noChangeArrowheads="1"/>
          </p:cNvSpPr>
          <p:nvPr/>
        </p:nvSpPr>
        <p:spPr bwMode="auto">
          <a:xfrm>
            <a:off x="990600" y="1981200"/>
            <a:ext cx="2667000" cy="954088"/>
          </a:xfrm>
          <a:prstGeom prst="rect">
            <a:avLst/>
          </a:prstGeom>
          <a:solidFill>
            <a:srgbClr val="663300"/>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800">
                <a:solidFill>
                  <a:schemeClr val="tx1"/>
                </a:solidFill>
                <a:latin typeface="Comic Sans MS" charset="0"/>
                <a:ea typeface="ＭＳ Ｐゴシック" charset="0"/>
                <a:cs typeface="ＭＳ Ｐゴシック" charset="0"/>
              </a:defRPr>
            </a:lvl1pPr>
            <a:lvl2pPr marL="742950" indent="-285750" eaLnBrk="0" hangingPunct="0">
              <a:defRPr sz="2800">
                <a:solidFill>
                  <a:schemeClr val="tx1"/>
                </a:solidFill>
                <a:latin typeface="Comic Sans MS" charset="0"/>
                <a:ea typeface="ＭＳ Ｐゴシック" charset="0"/>
              </a:defRPr>
            </a:lvl2pPr>
            <a:lvl3pPr marL="1143000" indent="-228600" eaLnBrk="0" hangingPunct="0">
              <a:defRPr sz="2800">
                <a:solidFill>
                  <a:schemeClr val="tx1"/>
                </a:solidFill>
                <a:latin typeface="Comic Sans MS" charset="0"/>
                <a:ea typeface="ＭＳ Ｐゴシック" charset="0"/>
              </a:defRPr>
            </a:lvl3pPr>
            <a:lvl4pPr marL="1600200" indent="-228600" eaLnBrk="0" hangingPunct="0">
              <a:defRPr sz="2800">
                <a:solidFill>
                  <a:schemeClr val="tx1"/>
                </a:solidFill>
                <a:latin typeface="Comic Sans MS" charset="0"/>
                <a:ea typeface="ＭＳ Ｐゴシック" charset="0"/>
              </a:defRPr>
            </a:lvl4pPr>
            <a:lvl5pPr marL="2057400" indent="-228600" eaLnBrk="0" hangingPunct="0">
              <a:defRPr sz="28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8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8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8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800">
                <a:solidFill>
                  <a:schemeClr val="tx1"/>
                </a:solidFill>
                <a:latin typeface="Comic Sans MS" charset="0"/>
                <a:ea typeface="ＭＳ Ｐゴシック" charset="0"/>
              </a:defRPr>
            </a:lvl9pPr>
          </a:lstStyle>
          <a:p>
            <a:pPr algn="ctr" eaLnBrk="1" hangingPunct="1"/>
            <a:r>
              <a:rPr lang="en-US">
                <a:solidFill>
                  <a:srgbClr val="FFFFCC"/>
                </a:solidFill>
                <a:latin typeface="Impact" charset="0"/>
              </a:rPr>
              <a:t>40 tahun dari pengembaraan</a:t>
            </a:r>
          </a:p>
        </p:txBody>
      </p:sp>
      <p:sp>
        <p:nvSpPr>
          <p:cNvPr id="162821" name="AutoShape 5"/>
          <p:cNvSpPr>
            <a:spLocks noChangeArrowheads="1"/>
          </p:cNvSpPr>
          <p:nvPr/>
        </p:nvSpPr>
        <p:spPr bwMode="auto">
          <a:xfrm rot="-5400000">
            <a:off x="190500" y="4152900"/>
            <a:ext cx="1828800" cy="2209800"/>
          </a:xfrm>
          <a:prstGeom prst="chevron">
            <a:avLst>
              <a:gd name="adj" fmla="val 25000"/>
            </a:avLst>
          </a:prstGeom>
          <a:solidFill>
            <a:srgbClr val="FFCC00"/>
          </a:solidFill>
          <a:ln w="12700">
            <a:solidFill>
              <a:srgbClr val="663300"/>
            </a:solidFill>
            <a:prstDash val="lgDash"/>
            <a:miter lim="800000"/>
            <a:headEnd type="none" w="sm" len="sm"/>
            <a:tailEnd type="none" w="sm" len="sm"/>
          </a:ln>
        </p:spPr>
        <p:txBody>
          <a:bodyPr vert="eaVert" wrap="none" anchor="ctr"/>
          <a:lstStyle/>
          <a:p>
            <a:pPr algn="ctr"/>
            <a:r>
              <a:rPr lang="en-US" b="1">
                <a:solidFill>
                  <a:schemeClr val="tx2"/>
                </a:solidFill>
                <a:latin typeface="Arial Narrow" charset="0"/>
              </a:rPr>
              <a:t>1445</a:t>
            </a:r>
          </a:p>
          <a:p>
            <a:pPr algn="ctr"/>
            <a:r>
              <a:rPr lang="en-US" b="1">
                <a:solidFill>
                  <a:schemeClr val="tx2"/>
                </a:solidFill>
                <a:latin typeface="Arial Narrow" charset="0"/>
              </a:rPr>
              <a:t>Keluaran</a:t>
            </a:r>
          </a:p>
          <a:p>
            <a:pPr algn="ctr"/>
            <a:endParaRPr lang="en-US" b="1">
              <a:solidFill>
                <a:schemeClr val="tx2"/>
              </a:solidFill>
              <a:latin typeface="Arial Narrow" charset="0"/>
            </a:endParaRPr>
          </a:p>
        </p:txBody>
      </p:sp>
      <p:sp>
        <p:nvSpPr>
          <p:cNvPr id="162822" name="AutoShape 6"/>
          <p:cNvSpPr>
            <a:spLocks/>
          </p:cNvSpPr>
          <p:nvPr/>
        </p:nvSpPr>
        <p:spPr bwMode="auto">
          <a:xfrm rot="5400000">
            <a:off x="5562600" y="2209800"/>
            <a:ext cx="685800" cy="2971800"/>
          </a:xfrm>
          <a:prstGeom prst="leftBrace">
            <a:avLst>
              <a:gd name="adj1" fmla="val 34265"/>
              <a:gd name="adj2" fmla="val 50000"/>
            </a:avLst>
          </a:prstGeom>
          <a:noFill/>
          <a:ln w="57150" cap="sq">
            <a:solidFill>
              <a:srgbClr val="66FF33"/>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rot="10800000" vert="eaVert" wrap="none" anchor="ctr"/>
          <a:lstStyle/>
          <a:p>
            <a:pPr algn="ctr"/>
            <a:endParaRPr lang="en-GB" sz="2400"/>
          </a:p>
        </p:txBody>
      </p:sp>
      <p:grpSp>
        <p:nvGrpSpPr>
          <p:cNvPr id="162823" name="Group 7"/>
          <p:cNvGrpSpPr>
            <a:grpSpLocks/>
          </p:cNvGrpSpPr>
          <p:nvPr/>
        </p:nvGrpSpPr>
        <p:grpSpPr bwMode="auto">
          <a:xfrm>
            <a:off x="457200" y="3806825"/>
            <a:ext cx="8382000" cy="612775"/>
            <a:chOff x="431" y="2398"/>
            <a:chExt cx="4898" cy="386"/>
          </a:xfrm>
        </p:grpSpPr>
        <p:sp>
          <p:nvSpPr>
            <p:cNvPr id="162830" name="Line 8"/>
            <p:cNvSpPr>
              <a:spLocks noChangeShapeType="1"/>
            </p:cNvSpPr>
            <p:nvPr/>
          </p:nvSpPr>
          <p:spPr bwMode="auto">
            <a:xfrm rot="10788824">
              <a:off x="431" y="2592"/>
              <a:ext cx="4896" cy="0"/>
            </a:xfrm>
            <a:prstGeom prst="line">
              <a:avLst/>
            </a:prstGeom>
            <a:noFill/>
            <a:ln w="57150" cap="sq">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lstStyle/>
            <a:p>
              <a:endParaRPr lang="en-US"/>
            </a:p>
          </p:txBody>
        </p:sp>
        <p:sp>
          <p:nvSpPr>
            <p:cNvPr id="162831" name="Line 9"/>
            <p:cNvSpPr>
              <a:spLocks noChangeShapeType="1"/>
            </p:cNvSpPr>
            <p:nvPr/>
          </p:nvSpPr>
          <p:spPr bwMode="auto">
            <a:xfrm rot="10788824">
              <a:off x="431" y="2398"/>
              <a:ext cx="1" cy="386"/>
            </a:xfrm>
            <a:prstGeom prst="line">
              <a:avLst/>
            </a:prstGeom>
            <a:noFill/>
            <a:ln w="57150" cap="sq">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lstStyle/>
            <a:p>
              <a:endParaRPr lang="en-US"/>
            </a:p>
          </p:txBody>
        </p:sp>
        <p:sp>
          <p:nvSpPr>
            <p:cNvPr id="162832" name="Line 10"/>
            <p:cNvSpPr>
              <a:spLocks noChangeShapeType="1"/>
            </p:cNvSpPr>
            <p:nvPr/>
          </p:nvSpPr>
          <p:spPr bwMode="auto">
            <a:xfrm rot="10788824">
              <a:off x="5328" y="2398"/>
              <a:ext cx="1" cy="386"/>
            </a:xfrm>
            <a:prstGeom prst="line">
              <a:avLst/>
            </a:prstGeom>
            <a:noFill/>
            <a:ln w="57150" cap="sq">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lstStyle/>
            <a:p>
              <a:endParaRPr lang="en-US"/>
            </a:p>
          </p:txBody>
        </p:sp>
      </p:grpSp>
      <p:sp>
        <p:nvSpPr>
          <p:cNvPr id="162824" name="Text Box 11"/>
          <p:cNvSpPr txBox="1">
            <a:spLocks noChangeArrowheads="1"/>
          </p:cNvSpPr>
          <p:nvPr/>
        </p:nvSpPr>
        <p:spPr bwMode="auto">
          <a:xfrm>
            <a:off x="5029200" y="2057400"/>
            <a:ext cx="2133600" cy="954088"/>
          </a:xfrm>
          <a:prstGeom prst="rect">
            <a:avLst/>
          </a:prstGeom>
          <a:solidFill>
            <a:srgbClr val="FFFFCC"/>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800">
                <a:solidFill>
                  <a:schemeClr val="tx1"/>
                </a:solidFill>
                <a:latin typeface="Comic Sans MS" charset="0"/>
                <a:ea typeface="ＭＳ Ｐゴシック" charset="0"/>
                <a:cs typeface="ＭＳ Ｐゴシック" charset="0"/>
              </a:defRPr>
            </a:lvl1pPr>
            <a:lvl2pPr marL="742950" indent="-285750" eaLnBrk="0" hangingPunct="0">
              <a:defRPr sz="2800">
                <a:solidFill>
                  <a:schemeClr val="tx1"/>
                </a:solidFill>
                <a:latin typeface="Comic Sans MS" charset="0"/>
                <a:ea typeface="ＭＳ Ｐゴシック" charset="0"/>
              </a:defRPr>
            </a:lvl2pPr>
            <a:lvl3pPr marL="1143000" indent="-228600" eaLnBrk="0" hangingPunct="0">
              <a:defRPr sz="2800">
                <a:solidFill>
                  <a:schemeClr val="tx1"/>
                </a:solidFill>
                <a:latin typeface="Comic Sans MS" charset="0"/>
                <a:ea typeface="ＭＳ Ｐゴシック" charset="0"/>
              </a:defRPr>
            </a:lvl3pPr>
            <a:lvl4pPr marL="1600200" indent="-228600" eaLnBrk="0" hangingPunct="0">
              <a:defRPr sz="2800">
                <a:solidFill>
                  <a:schemeClr val="tx1"/>
                </a:solidFill>
                <a:latin typeface="Comic Sans MS" charset="0"/>
                <a:ea typeface="ＭＳ Ｐゴシック" charset="0"/>
              </a:defRPr>
            </a:lvl4pPr>
            <a:lvl5pPr marL="2057400" indent="-228600" eaLnBrk="0" hangingPunct="0">
              <a:defRPr sz="28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8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8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8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800">
                <a:solidFill>
                  <a:schemeClr val="tx1"/>
                </a:solidFill>
                <a:latin typeface="Comic Sans MS" charset="0"/>
                <a:ea typeface="ＭＳ Ｐゴシック" charset="0"/>
              </a:defRPr>
            </a:lvl9pPr>
          </a:lstStyle>
          <a:p>
            <a:pPr algn="ctr" eaLnBrk="1" hangingPunct="1"/>
            <a:r>
              <a:rPr lang="en-US">
                <a:latin typeface="Impact" charset="0"/>
              </a:rPr>
              <a:t>7 tahun penaklukan</a:t>
            </a:r>
          </a:p>
        </p:txBody>
      </p:sp>
      <p:sp>
        <p:nvSpPr>
          <p:cNvPr id="162825" name="AutoShape 12"/>
          <p:cNvSpPr>
            <a:spLocks noChangeArrowheads="1"/>
          </p:cNvSpPr>
          <p:nvPr/>
        </p:nvSpPr>
        <p:spPr bwMode="auto">
          <a:xfrm rot="-5400000">
            <a:off x="3505200" y="4191000"/>
            <a:ext cx="1905000" cy="2209800"/>
          </a:xfrm>
          <a:prstGeom prst="chevron">
            <a:avLst>
              <a:gd name="adj" fmla="val 25000"/>
            </a:avLst>
          </a:prstGeom>
          <a:solidFill>
            <a:srgbClr val="FFCC00"/>
          </a:solidFill>
          <a:ln w="12700">
            <a:solidFill>
              <a:srgbClr val="663300"/>
            </a:solidFill>
            <a:prstDash val="lgDash"/>
            <a:miter lim="800000"/>
            <a:headEnd type="none" w="sm" len="sm"/>
            <a:tailEnd type="none" w="sm" len="sm"/>
          </a:ln>
        </p:spPr>
        <p:txBody>
          <a:bodyPr vert="eaVert" wrap="none" anchor="ctr"/>
          <a:lstStyle/>
          <a:p>
            <a:pPr algn="ctr"/>
            <a:r>
              <a:rPr lang="en-US" b="1">
                <a:solidFill>
                  <a:schemeClr val="tx2"/>
                </a:solidFill>
                <a:latin typeface="Arial Narrow" charset="0"/>
              </a:rPr>
              <a:t>1405</a:t>
            </a:r>
          </a:p>
          <a:p>
            <a:pPr algn="ctr"/>
            <a:r>
              <a:rPr lang="en-US" b="1">
                <a:solidFill>
                  <a:schemeClr val="tx2"/>
                </a:solidFill>
                <a:latin typeface="Arial Narrow" charset="0"/>
              </a:rPr>
              <a:t>Masuk ke </a:t>
            </a:r>
            <a:br>
              <a:rPr lang="en-US" b="1">
                <a:solidFill>
                  <a:schemeClr val="tx2"/>
                </a:solidFill>
                <a:latin typeface="Arial Narrow" charset="0"/>
              </a:rPr>
            </a:br>
            <a:r>
              <a:rPr lang="en-US" b="1">
                <a:solidFill>
                  <a:schemeClr val="tx2"/>
                </a:solidFill>
                <a:latin typeface="Arial Narrow" charset="0"/>
              </a:rPr>
              <a:t>Kanaan</a:t>
            </a:r>
          </a:p>
          <a:p>
            <a:pPr algn="ctr"/>
            <a:endParaRPr lang="en-US" b="1">
              <a:solidFill>
                <a:schemeClr val="tx2"/>
              </a:solidFill>
              <a:latin typeface="Arial Narrow" charset="0"/>
            </a:endParaRPr>
          </a:p>
        </p:txBody>
      </p:sp>
      <p:pic>
        <p:nvPicPr>
          <p:cNvPr id="162826" name="Picture 13" descr="torah"/>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096000" y="4191000"/>
            <a:ext cx="3048000" cy="261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2827" name="Rectangle 14"/>
          <p:cNvSpPr>
            <a:spLocks noChangeArrowheads="1"/>
          </p:cNvSpPr>
          <p:nvPr/>
        </p:nvSpPr>
        <p:spPr bwMode="auto">
          <a:xfrm>
            <a:off x="6781800" y="4919663"/>
            <a:ext cx="22098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p>
            <a:pPr>
              <a:spcBef>
                <a:spcPct val="50000"/>
              </a:spcBef>
            </a:pPr>
            <a:r>
              <a:rPr lang="en-US" b="1">
                <a:solidFill>
                  <a:srgbClr val="0000FF"/>
                </a:solidFill>
                <a:latin typeface="Arial Narrow" charset="0"/>
              </a:rPr>
              <a:t>Setelah 1398 Kitab Yosua</a:t>
            </a:r>
            <a:endParaRPr lang="en-US" b="1">
              <a:solidFill>
                <a:srgbClr val="FF3300"/>
              </a:solidFill>
              <a:latin typeface="Arial Narrow" charset="0"/>
            </a:endParaRPr>
          </a:p>
          <a:p>
            <a:pPr>
              <a:spcBef>
                <a:spcPct val="50000"/>
              </a:spcBef>
            </a:pPr>
            <a:endParaRPr lang="en-US" b="1">
              <a:solidFill>
                <a:srgbClr val="FF3300"/>
              </a:solidFill>
              <a:latin typeface="Arial Narrow" charset="0"/>
            </a:endParaRPr>
          </a:p>
        </p:txBody>
      </p:sp>
      <p:sp>
        <p:nvSpPr>
          <p:cNvPr id="162828" name="WordArt 15"/>
          <p:cNvSpPr>
            <a:spLocks noChangeArrowheads="1" noChangeShapeType="1" noTextEdit="1"/>
          </p:cNvSpPr>
          <p:nvPr/>
        </p:nvSpPr>
        <p:spPr bwMode="auto">
          <a:xfrm>
            <a:off x="2438400" y="381000"/>
            <a:ext cx="4038600" cy="9906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sz="3600" kern="10" spc="720">
                <a:gradFill rotWithShape="1">
                  <a:gsLst>
                    <a:gs pos="0">
                      <a:srgbClr val="AAAAAA"/>
                    </a:gs>
                    <a:gs pos="100000">
                      <a:srgbClr val="FFFFFF"/>
                    </a:gs>
                  </a:gsLst>
                  <a:lin ang="5400000" scaled="1"/>
                </a:gradFill>
                <a:effectLst>
                  <a:outerShdw blurRad="63500" dist="107763" dir="18900000" algn="ctr" rotWithShape="0">
                    <a:srgbClr val="4D4D4D">
                      <a:alpha val="74997"/>
                    </a:srgbClr>
                  </a:outerShdw>
                </a:effectLst>
                <a:latin typeface="Arial Black"/>
                <a:ea typeface="Arial Black"/>
                <a:cs typeface="Arial Black"/>
              </a:rPr>
              <a:t>Garis Waktu</a:t>
            </a:r>
          </a:p>
        </p:txBody>
      </p:sp>
      <p:pic>
        <p:nvPicPr>
          <p:cNvPr id="162829" name="Picture 2" descr="bd05296_"/>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581400" y="2133600"/>
            <a:ext cx="1600200" cy="148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8113" name="Picture 14" descr="northern campaigns"/>
          <p:cNvPicPr>
            <a:picLocks noGrp="1" noChangeAspect="1" noChangeArrowheads="1"/>
          </p:cNvPicPr>
          <p:nvPr>
            <p:ph/>
          </p:nvPr>
        </p:nvPicPr>
        <p:blipFill>
          <a:blip r:embed="rId2" cstate="screen">
            <a:extLst>
              <a:ext uri="{28A0092B-C50C-407E-A947-70E740481C1C}">
                <a14:useLocalDpi xmlns:a14="http://schemas.microsoft.com/office/drawing/2010/main"/>
              </a:ext>
            </a:extLst>
          </a:blip>
          <a:srcRect/>
          <a:stretch>
            <a:fillRect/>
          </a:stretch>
        </p:blipFill>
        <p:spPr>
          <a:xfrm>
            <a:off x="0" y="0"/>
            <a:ext cx="5664200" cy="6858000"/>
          </a:xfrm>
          <a:noFill/>
          <a:extLst>
            <a:ext uri="{909E8E84-426E-40dd-AFC4-6F175D3DCCD1}">
              <a14:hiddenFill xmlns:a14="http://schemas.microsoft.com/office/drawing/2010/main">
                <a:solidFill>
                  <a:srgbClr val="FFFFFF"/>
                </a:solidFill>
              </a14:hiddenFill>
            </a:ext>
          </a:extLst>
        </p:spPr>
      </p:pic>
      <p:sp>
        <p:nvSpPr>
          <p:cNvPr id="218114" name="AutoShape 11"/>
          <p:cNvSpPr>
            <a:spLocks noChangeArrowheads="1"/>
          </p:cNvSpPr>
          <p:nvPr/>
        </p:nvSpPr>
        <p:spPr bwMode="auto">
          <a:xfrm rot="-10593132">
            <a:off x="4191000" y="1143000"/>
            <a:ext cx="3352800" cy="1143000"/>
          </a:xfrm>
          <a:prstGeom prst="curvedUpArrow">
            <a:avLst>
              <a:gd name="adj1" fmla="val 58667"/>
              <a:gd name="adj2" fmla="val 117333"/>
              <a:gd name="adj3" fmla="val 33333"/>
            </a:avLst>
          </a:prstGeom>
          <a:solidFill>
            <a:srgbClr val="FF00FF"/>
          </a:solidFill>
          <a:ln w="12700">
            <a:solidFill>
              <a:srgbClr val="660066"/>
            </a:solidFill>
            <a:prstDash val="lgDash"/>
            <a:miter lim="800000"/>
            <a:headEnd type="none" w="sm" len="sm"/>
            <a:tailEnd type="none" w="sm" len="sm"/>
          </a:ln>
        </p:spPr>
        <p:txBody>
          <a:bodyPr wrap="none" anchor="ctr"/>
          <a:lstStyle/>
          <a:p>
            <a:endParaRPr lang="en-US"/>
          </a:p>
        </p:txBody>
      </p:sp>
      <p:sp>
        <p:nvSpPr>
          <p:cNvPr id="218115" name="WordArt 10"/>
          <p:cNvSpPr>
            <a:spLocks noChangeArrowheads="1" noChangeShapeType="1" noTextEdit="1"/>
          </p:cNvSpPr>
          <p:nvPr/>
        </p:nvSpPr>
        <p:spPr bwMode="auto">
          <a:xfrm rot="-1281979">
            <a:off x="5410200" y="2057400"/>
            <a:ext cx="3354388" cy="2395538"/>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sz="3600" kern="10">
                <a:gradFill rotWithShape="1">
                  <a:gsLst>
                    <a:gs pos="0">
                      <a:srgbClr val="FFFF00"/>
                    </a:gs>
                    <a:gs pos="100000">
                      <a:srgbClr val="FF9933"/>
                    </a:gs>
                  </a:gsLst>
                  <a:path path="rect">
                    <a:fillToRect l="50000" t="50000" r="50000" b="50000"/>
                  </a:path>
                </a:gradFill>
                <a:effectLst>
                  <a:outerShdw blurRad="63500" dist="38099" dir="2700000" algn="ctr" rotWithShape="0">
                    <a:srgbClr val="C0C0C0">
                      <a:alpha val="79999"/>
                    </a:srgbClr>
                  </a:outerShdw>
                </a:effectLst>
                <a:latin typeface="Impact"/>
                <a:ea typeface="Impact"/>
                <a:cs typeface="Impact"/>
              </a:rPr>
              <a:t>Gerakan</a:t>
            </a:r>
            <a:br>
              <a:rPr lang="en-US" sz="3600" kern="10">
                <a:gradFill rotWithShape="1">
                  <a:gsLst>
                    <a:gs pos="0">
                      <a:srgbClr val="FFFF00"/>
                    </a:gs>
                    <a:gs pos="100000">
                      <a:srgbClr val="FF9933"/>
                    </a:gs>
                  </a:gsLst>
                  <a:path path="rect">
                    <a:fillToRect l="50000" t="50000" r="50000" b="50000"/>
                  </a:path>
                </a:gradFill>
                <a:effectLst>
                  <a:outerShdw blurRad="63500" dist="38099" dir="2700000" algn="ctr" rotWithShape="0">
                    <a:srgbClr val="C0C0C0">
                      <a:alpha val="79999"/>
                    </a:srgbClr>
                  </a:outerShdw>
                </a:effectLst>
                <a:latin typeface="Impact"/>
                <a:ea typeface="Impact"/>
                <a:cs typeface="Impact"/>
              </a:rPr>
            </a:br>
            <a:r>
              <a:rPr lang="en-US" sz="3600" kern="10">
                <a:gradFill rotWithShape="1">
                  <a:gsLst>
                    <a:gs pos="0">
                      <a:srgbClr val="FFFF00"/>
                    </a:gs>
                    <a:gs pos="100000">
                      <a:srgbClr val="FF9933"/>
                    </a:gs>
                  </a:gsLst>
                  <a:path path="rect">
                    <a:fillToRect l="50000" t="50000" r="50000" b="50000"/>
                  </a:path>
                </a:gradFill>
                <a:effectLst>
                  <a:outerShdw blurRad="63500" dist="38099" dir="2700000" algn="ctr" rotWithShape="0">
                    <a:srgbClr val="C0C0C0">
                      <a:alpha val="79999"/>
                    </a:srgbClr>
                  </a:outerShdw>
                </a:effectLst>
                <a:latin typeface="Impact"/>
                <a:ea typeface="Impact"/>
                <a:cs typeface="Impact"/>
              </a:rPr>
              <a:t>Bagian Utara</a:t>
            </a:r>
          </a:p>
        </p:txBody>
      </p:sp>
      <p:sp>
        <p:nvSpPr>
          <p:cNvPr id="218116" name="Text Box 12"/>
          <p:cNvSpPr txBox="1">
            <a:spLocks noChangeArrowheads="1"/>
          </p:cNvSpPr>
          <p:nvPr/>
        </p:nvSpPr>
        <p:spPr bwMode="auto">
          <a:xfrm>
            <a:off x="8153400" y="166688"/>
            <a:ext cx="835025" cy="587375"/>
          </a:xfrm>
          <a:prstGeom prst="rect">
            <a:avLst/>
          </a:prstGeom>
          <a:solidFill>
            <a:schemeClr val="accent1"/>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800">
                <a:solidFill>
                  <a:schemeClr val="tx1"/>
                </a:solidFill>
                <a:latin typeface="Comic Sans MS" charset="0"/>
                <a:ea typeface="ＭＳ Ｐゴシック" charset="0"/>
                <a:cs typeface="ＭＳ Ｐゴシック" charset="0"/>
              </a:defRPr>
            </a:lvl1pPr>
            <a:lvl2pPr marL="742950" indent="-285750" eaLnBrk="0" hangingPunct="0">
              <a:defRPr sz="2800">
                <a:solidFill>
                  <a:schemeClr val="tx1"/>
                </a:solidFill>
                <a:latin typeface="Comic Sans MS" charset="0"/>
                <a:ea typeface="ＭＳ Ｐゴシック" charset="0"/>
              </a:defRPr>
            </a:lvl2pPr>
            <a:lvl3pPr marL="1143000" indent="-228600" eaLnBrk="0" hangingPunct="0">
              <a:defRPr sz="2800">
                <a:solidFill>
                  <a:schemeClr val="tx1"/>
                </a:solidFill>
                <a:latin typeface="Comic Sans MS" charset="0"/>
                <a:ea typeface="ＭＳ Ｐゴシック" charset="0"/>
              </a:defRPr>
            </a:lvl3pPr>
            <a:lvl4pPr marL="1600200" indent="-228600" eaLnBrk="0" hangingPunct="0">
              <a:defRPr sz="2800">
                <a:solidFill>
                  <a:schemeClr val="tx1"/>
                </a:solidFill>
                <a:latin typeface="Comic Sans MS" charset="0"/>
                <a:ea typeface="ＭＳ Ｐゴシック" charset="0"/>
              </a:defRPr>
            </a:lvl4pPr>
            <a:lvl5pPr marL="2057400" indent="-228600" eaLnBrk="0" hangingPunct="0">
              <a:defRPr sz="28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8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8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8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800">
                <a:solidFill>
                  <a:schemeClr val="tx1"/>
                </a:solidFill>
                <a:latin typeface="Comic Sans MS" charset="0"/>
                <a:ea typeface="ＭＳ Ｐゴシック" charset="0"/>
              </a:defRPr>
            </a:lvl9pPr>
          </a:lstStyle>
          <a:p>
            <a:pPr eaLnBrk="1" hangingPunct="1"/>
            <a:r>
              <a:rPr lang="en-US" b="1">
                <a:solidFill>
                  <a:srgbClr val="292929"/>
                </a:solidFill>
              </a:rPr>
              <a:t>170</a:t>
            </a:r>
          </a:p>
        </p:txBody>
      </p:sp>
      <p:sp>
        <p:nvSpPr>
          <p:cNvPr id="218117" name="Text Box 16"/>
          <p:cNvSpPr txBox="1">
            <a:spLocks noChangeArrowheads="1"/>
          </p:cNvSpPr>
          <p:nvPr/>
        </p:nvSpPr>
        <p:spPr bwMode="auto">
          <a:xfrm>
            <a:off x="4572000" y="6400800"/>
            <a:ext cx="4572000" cy="423863"/>
          </a:xfrm>
          <a:prstGeom prst="rect">
            <a:avLst/>
          </a:prstGeom>
          <a:solidFill>
            <a:schemeClr val="tx1"/>
          </a:solidFill>
          <a:ln w="12700" cap="sq">
            <a:solidFill>
              <a:srgbClr val="FFFFFF"/>
            </a:solidFill>
            <a:miter lim="800000"/>
            <a:headEnd type="none" w="sm" len="sm"/>
            <a:tailEnd type="none" w="sm" len="sm"/>
          </a:ln>
        </p:spPr>
        <p:txBody>
          <a:bodyPr>
            <a:spAutoFit/>
          </a:bodyPr>
          <a:lstStyle>
            <a:lvl1pPr eaLnBrk="0" hangingPunct="0">
              <a:defRPr sz="2800">
                <a:solidFill>
                  <a:schemeClr val="tx1"/>
                </a:solidFill>
                <a:latin typeface="Comic Sans MS" charset="0"/>
                <a:ea typeface="ＭＳ Ｐゴシック" charset="0"/>
                <a:cs typeface="ＭＳ Ｐゴシック" charset="0"/>
              </a:defRPr>
            </a:lvl1pPr>
            <a:lvl2pPr marL="742950" indent="-285750" eaLnBrk="0" hangingPunct="0">
              <a:defRPr sz="2800">
                <a:solidFill>
                  <a:schemeClr val="tx1"/>
                </a:solidFill>
                <a:latin typeface="Comic Sans MS" charset="0"/>
                <a:ea typeface="ＭＳ Ｐゴシック" charset="0"/>
              </a:defRPr>
            </a:lvl2pPr>
            <a:lvl3pPr marL="1143000" indent="-228600" eaLnBrk="0" hangingPunct="0">
              <a:defRPr sz="2800">
                <a:solidFill>
                  <a:schemeClr val="tx1"/>
                </a:solidFill>
                <a:latin typeface="Comic Sans MS" charset="0"/>
                <a:ea typeface="ＭＳ Ｐゴシック" charset="0"/>
              </a:defRPr>
            </a:lvl3pPr>
            <a:lvl4pPr marL="1600200" indent="-228600" eaLnBrk="0" hangingPunct="0">
              <a:defRPr sz="2800">
                <a:solidFill>
                  <a:schemeClr val="tx1"/>
                </a:solidFill>
                <a:latin typeface="Comic Sans MS" charset="0"/>
                <a:ea typeface="ＭＳ Ｐゴシック" charset="0"/>
              </a:defRPr>
            </a:lvl4pPr>
            <a:lvl5pPr marL="2057400" indent="-228600" eaLnBrk="0" hangingPunct="0">
              <a:defRPr sz="28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8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8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8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800">
                <a:solidFill>
                  <a:schemeClr val="tx1"/>
                </a:solidFill>
                <a:latin typeface="Comic Sans MS" charset="0"/>
                <a:ea typeface="ＭＳ Ｐゴシック" charset="0"/>
              </a:defRPr>
            </a:lvl9pPr>
          </a:lstStyle>
          <a:p>
            <a:pPr eaLnBrk="1" hangingPunct="1"/>
            <a:r>
              <a:rPr lang="en-US" sz="1800" i="1">
                <a:solidFill>
                  <a:schemeClr val="bg2"/>
                </a:solidFill>
              </a:rPr>
              <a:t>Moody Atlas of Bible Lands (Beitzel, 98)</a:t>
            </a:r>
          </a:p>
        </p:txBody>
      </p:sp>
    </p:spTree>
  </p:cSld>
  <p:clrMapOvr>
    <a:masterClrMapping/>
  </p:clrMapOvr>
  <p:transition xmlns:p14="http://schemas.microsoft.com/office/powerpoint/2010/mai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9137" name="Picture 2" descr="Joshua Campaign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1913" y="0"/>
            <a:ext cx="9082087" cy="1264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9138" name="Rectangle 3"/>
          <p:cNvSpPr>
            <a:spLocks noChangeArrowheads="1"/>
          </p:cNvSpPr>
          <p:nvPr/>
        </p:nvSpPr>
        <p:spPr bwMode="auto">
          <a:xfrm>
            <a:off x="0" y="-533400"/>
            <a:ext cx="9448800" cy="1600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219139" name="Text Box 4"/>
          <p:cNvSpPr txBox="1">
            <a:spLocks noChangeArrowheads="1"/>
          </p:cNvSpPr>
          <p:nvPr/>
        </p:nvSpPr>
        <p:spPr bwMode="auto">
          <a:xfrm>
            <a:off x="236538" y="228600"/>
            <a:ext cx="471154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Comic Sans MS" charset="0"/>
                <a:ea typeface="ＭＳ Ｐゴシック" charset="0"/>
                <a:cs typeface="ＭＳ Ｐゴシック" charset="0"/>
              </a:defRPr>
            </a:lvl1pPr>
            <a:lvl2pPr marL="742950" indent="-285750" eaLnBrk="0" hangingPunct="0">
              <a:defRPr sz="2800">
                <a:solidFill>
                  <a:schemeClr val="tx1"/>
                </a:solidFill>
                <a:latin typeface="Comic Sans MS" charset="0"/>
                <a:ea typeface="ＭＳ Ｐゴシック" charset="0"/>
              </a:defRPr>
            </a:lvl2pPr>
            <a:lvl3pPr marL="1143000" indent="-228600" eaLnBrk="0" hangingPunct="0">
              <a:defRPr sz="2800">
                <a:solidFill>
                  <a:schemeClr val="tx1"/>
                </a:solidFill>
                <a:latin typeface="Comic Sans MS" charset="0"/>
                <a:ea typeface="ＭＳ Ｐゴシック" charset="0"/>
              </a:defRPr>
            </a:lvl3pPr>
            <a:lvl4pPr marL="1600200" indent="-228600" eaLnBrk="0" hangingPunct="0">
              <a:defRPr sz="2800">
                <a:solidFill>
                  <a:schemeClr val="tx1"/>
                </a:solidFill>
                <a:latin typeface="Comic Sans MS" charset="0"/>
                <a:ea typeface="ＭＳ Ｐゴシック" charset="0"/>
              </a:defRPr>
            </a:lvl4pPr>
            <a:lvl5pPr marL="2057400" indent="-228600" eaLnBrk="0" hangingPunct="0">
              <a:defRPr sz="28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8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8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8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800">
                <a:solidFill>
                  <a:schemeClr val="tx1"/>
                </a:solidFill>
                <a:latin typeface="Comic Sans MS" charset="0"/>
                <a:ea typeface="ＭＳ Ｐゴシック" charset="0"/>
              </a:defRPr>
            </a:lvl9pPr>
          </a:lstStyle>
          <a:p>
            <a:pPr eaLnBrk="1" hangingPunct="1"/>
            <a:r>
              <a:rPr lang="en-US" sz="3200" b="1">
                <a:latin typeface="Tahoma" charset="0"/>
              </a:rPr>
              <a:t>Gerakan Bagian Utara</a:t>
            </a:r>
            <a:endParaRPr lang="en-AU" sz="3200" b="1">
              <a:latin typeface="Tahoma" charset="0"/>
            </a:endParaRPr>
          </a:p>
        </p:txBody>
      </p:sp>
    </p:spTree>
  </p:cSld>
  <p:clrMapOvr>
    <a:masterClrMapping/>
  </p:clrMapOvr>
  <p:transition xmlns:p14="http://schemas.microsoft.com/office/powerpoint/2010/mai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4648200" y="0"/>
            <a:ext cx="4495800" cy="6858000"/>
            <a:chOff x="2928" y="-838"/>
            <a:chExt cx="2832" cy="4032"/>
          </a:xfrm>
        </p:grpSpPr>
        <p:sp>
          <p:nvSpPr>
            <p:cNvPr id="221190" name="AutoShape 3"/>
            <p:cNvSpPr>
              <a:spLocks noChangeArrowheads="1"/>
            </p:cNvSpPr>
            <p:nvPr/>
          </p:nvSpPr>
          <p:spPr bwMode="auto">
            <a:xfrm>
              <a:off x="2928" y="-838"/>
              <a:ext cx="2832" cy="4032"/>
            </a:xfrm>
            <a:prstGeom prst="bevel">
              <a:avLst>
                <a:gd name="adj" fmla="val 12500"/>
              </a:avLst>
            </a:prstGeom>
            <a:solidFill>
              <a:srgbClr val="FFFFCC"/>
            </a:solidFill>
            <a:ln w="12700" cap="sq">
              <a:solidFill>
                <a:schemeClr val="tx1"/>
              </a:solidFill>
              <a:miter lim="800000"/>
              <a:headEnd type="none" w="sm" len="sm"/>
              <a:tailEnd type="none" w="sm" len="sm"/>
            </a:ln>
          </p:spPr>
          <p:txBody>
            <a:bodyPr wrap="none" anchor="ctr"/>
            <a:lstStyle/>
            <a:p>
              <a:endParaRPr lang="en-US"/>
            </a:p>
          </p:txBody>
        </p:sp>
        <p:pic>
          <p:nvPicPr>
            <p:cNvPr id="221191" name="Picture 4" descr="joshua-walls.bmp (256734 bytes)"/>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264" y="-528"/>
              <a:ext cx="2084" cy="3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21186" name="AutoShape 5"/>
          <p:cNvSpPr>
            <a:spLocks noChangeArrowheads="1"/>
          </p:cNvSpPr>
          <p:nvPr/>
        </p:nvSpPr>
        <p:spPr bwMode="auto">
          <a:xfrm>
            <a:off x="0" y="0"/>
            <a:ext cx="4648200" cy="6858000"/>
          </a:xfrm>
          <a:prstGeom prst="bevel">
            <a:avLst>
              <a:gd name="adj" fmla="val 12500"/>
            </a:avLst>
          </a:prstGeom>
          <a:solidFill>
            <a:srgbClr val="FFFFCC"/>
          </a:solidFill>
          <a:ln w="12700" cap="sq">
            <a:solidFill>
              <a:schemeClr val="tx1"/>
            </a:solidFill>
            <a:miter lim="800000"/>
            <a:headEnd type="none" w="sm" len="sm"/>
            <a:tailEnd type="none" w="sm" len="sm"/>
          </a:ln>
        </p:spPr>
        <p:txBody>
          <a:bodyPr wrap="none" anchor="ctr"/>
          <a:lstStyle/>
          <a:p>
            <a:endParaRPr lang="en-US"/>
          </a:p>
        </p:txBody>
      </p:sp>
      <p:pic>
        <p:nvPicPr>
          <p:cNvPr id="221187" name="Picture 8" descr="jericho"/>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09600" y="685800"/>
            <a:ext cx="3530600"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1188" name="WordArt 9"/>
          <p:cNvSpPr>
            <a:spLocks noChangeArrowheads="1" noChangeShapeType="1" noTextEdit="1"/>
          </p:cNvSpPr>
          <p:nvPr/>
        </p:nvSpPr>
        <p:spPr bwMode="auto">
          <a:xfrm>
            <a:off x="2133600" y="0"/>
            <a:ext cx="4648200" cy="1371600"/>
          </a:xfrm>
          <a:prstGeom prst="rect">
            <a:avLst/>
          </a:prstGeom>
        </p:spPr>
        <p:txBody>
          <a:bodyPr wrap="none" fromWordArt="1">
            <a:prstTxWarp prst="textPlain">
              <a:avLst>
                <a:gd name="adj" fmla="val 50000"/>
              </a:avLst>
            </a:prstTxWarp>
          </a:bodyPr>
          <a:lstStyle/>
          <a:p>
            <a:pPr algn="ctr"/>
            <a:r>
              <a:rPr lang="en-US" sz="3600" kern="10">
                <a:ln w="19050" cap="sq">
                  <a:solidFill>
                    <a:srgbClr val="99CCFF"/>
                  </a:solidFill>
                  <a:round/>
                  <a:headEnd type="none" w="sm" len="sm"/>
                  <a:tailEnd type="none" w="sm" len="sm"/>
                </a:ln>
                <a:solidFill>
                  <a:srgbClr val="0066CC"/>
                </a:solidFill>
                <a:effectLst>
                  <a:outerShdw blurRad="63500" dist="38099" dir="2700000" algn="ctr" rotWithShape="0">
                    <a:srgbClr val="990000">
                      <a:alpha val="74997"/>
                    </a:srgbClr>
                  </a:outerShdw>
                </a:effectLst>
                <a:latin typeface="Impact"/>
                <a:ea typeface="Impact"/>
                <a:cs typeface="Impact"/>
              </a:rPr>
              <a:t>Kunci Pelajaran</a:t>
            </a:r>
          </a:p>
        </p:txBody>
      </p:sp>
      <p:sp>
        <p:nvSpPr>
          <p:cNvPr id="9" name="AutoShape 6" descr="Walnut"/>
          <p:cNvSpPr>
            <a:spLocks noChangeArrowheads="1"/>
          </p:cNvSpPr>
          <p:nvPr/>
        </p:nvSpPr>
        <p:spPr bwMode="auto">
          <a:xfrm rot="-1521290">
            <a:off x="-141288" y="2919413"/>
            <a:ext cx="9144001" cy="1905000"/>
          </a:xfrm>
          <a:prstGeom prst="chevron">
            <a:avLst>
              <a:gd name="adj" fmla="val 35400"/>
            </a:avLst>
          </a:prstGeom>
          <a:blipFill dpi="0" rotWithShape="1">
            <a:blip r:embed="rId4"/>
            <a:srcRect/>
            <a:tile tx="0" ty="0" sx="100000" sy="100000" flip="none" algn="tl"/>
          </a:blipFill>
          <a:ln w="12700" cap="sq">
            <a:solidFill>
              <a:schemeClr val="tx1"/>
            </a:solidFill>
            <a:miter lim="800000"/>
            <a:headEnd type="none" w="sm" len="sm"/>
            <a:tailEnd type="none" w="sm" len="sm"/>
          </a:ln>
        </p:spPr>
        <p:txBody>
          <a:bodyPr wrap="none" anchor="ctr"/>
          <a:lstStyle/>
          <a:p>
            <a:pPr algn="ctr"/>
            <a:r>
              <a:rPr lang="en-US" sz="3200" b="1">
                <a:solidFill>
                  <a:schemeClr val="bg1"/>
                </a:solidFill>
              </a:rPr>
              <a:t>Iman dan Ketaatan pada ALLAH</a:t>
            </a:r>
          </a:p>
          <a:p>
            <a:pPr algn="ctr"/>
            <a:r>
              <a:rPr lang="en-US" sz="3200" b="1">
                <a:solidFill>
                  <a:schemeClr val="bg1"/>
                </a:solidFill>
              </a:rPr>
              <a:t>Menghasilkan kemenangan</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nodeType="clickEffect">
                                  <p:stCondLst>
                                    <p:cond delay="0"/>
                                  </p:stCondLst>
                                  <p:iterate type="lt">
                                    <p:tmPct val="5000"/>
                                  </p:iterate>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 presetClass="entr" presetSubtype="8"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0-#ppt_w/2"/>
                                          </p:val>
                                        </p:tav>
                                        <p:tav tm="100000">
                                          <p:val>
                                            <p:strVal val="#ppt_x"/>
                                          </p:val>
                                        </p:tav>
                                      </p:tavLst>
                                    </p:anim>
                                    <p:anim calcmode="lin" valueType="num">
                                      <p:cBhvr additive="base">
                                        <p:cTn id="16"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bg>
      <p:bgPr>
        <a:gradFill rotWithShape="0">
          <a:gsLst>
            <a:gs pos="0">
              <a:srgbClr val="CCCCFF"/>
            </a:gs>
            <a:gs pos="17999">
              <a:srgbClr val="99CCFF"/>
            </a:gs>
            <a:gs pos="39000">
              <a:srgbClr val="CC99FF"/>
            </a:gs>
            <a:gs pos="64000">
              <a:srgbClr val="9966FF"/>
            </a:gs>
            <a:gs pos="82001">
              <a:srgbClr val="99CCFF"/>
            </a:gs>
            <a:gs pos="100000">
              <a:srgbClr val="CCCCFF"/>
            </a:gs>
          </a:gsLst>
          <a:lin ang="5400000" scaled="1"/>
        </a:gradFill>
        <a:effectLst/>
      </p:bgPr>
    </p:bg>
    <p:spTree>
      <p:nvGrpSpPr>
        <p:cNvPr id="1" name=""/>
        <p:cNvGrpSpPr/>
        <p:nvPr/>
      </p:nvGrpSpPr>
      <p:grpSpPr>
        <a:xfrm>
          <a:off x="0" y="0"/>
          <a:ext cx="0" cy="0"/>
          <a:chOff x="0" y="0"/>
          <a:chExt cx="0" cy="0"/>
        </a:xfrm>
      </p:grpSpPr>
      <p:sp>
        <p:nvSpPr>
          <p:cNvPr id="222210" name="Text Box 11"/>
          <p:cNvSpPr txBox="1">
            <a:spLocks noChangeArrowheads="1"/>
          </p:cNvSpPr>
          <p:nvPr/>
        </p:nvSpPr>
        <p:spPr bwMode="auto">
          <a:xfrm>
            <a:off x="0" y="0"/>
            <a:ext cx="6172200" cy="1323975"/>
          </a:xfrm>
          <a:prstGeom prst="rect">
            <a:avLst/>
          </a:prstGeom>
          <a:solidFill>
            <a:schemeClr val="accent2"/>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800">
                <a:solidFill>
                  <a:schemeClr val="tx1"/>
                </a:solidFill>
                <a:latin typeface="Comic Sans MS" charset="0"/>
                <a:ea typeface="ＭＳ Ｐゴシック" charset="0"/>
                <a:cs typeface="ＭＳ Ｐゴシック" charset="0"/>
              </a:defRPr>
            </a:lvl1pPr>
            <a:lvl2pPr marL="742950" indent="-285750" eaLnBrk="0" hangingPunct="0">
              <a:defRPr sz="2800">
                <a:solidFill>
                  <a:schemeClr val="tx1"/>
                </a:solidFill>
                <a:latin typeface="Comic Sans MS" charset="0"/>
                <a:ea typeface="ＭＳ Ｐゴシック" charset="0"/>
              </a:defRPr>
            </a:lvl2pPr>
            <a:lvl3pPr marL="1143000" indent="-228600" eaLnBrk="0" hangingPunct="0">
              <a:defRPr sz="2800">
                <a:solidFill>
                  <a:schemeClr val="tx1"/>
                </a:solidFill>
                <a:latin typeface="Comic Sans MS" charset="0"/>
                <a:ea typeface="ＭＳ Ｐゴシック" charset="0"/>
              </a:defRPr>
            </a:lvl3pPr>
            <a:lvl4pPr marL="1600200" indent="-228600" eaLnBrk="0" hangingPunct="0">
              <a:defRPr sz="2800">
                <a:solidFill>
                  <a:schemeClr val="tx1"/>
                </a:solidFill>
                <a:latin typeface="Comic Sans MS" charset="0"/>
                <a:ea typeface="ＭＳ Ｐゴシック" charset="0"/>
              </a:defRPr>
            </a:lvl4pPr>
            <a:lvl5pPr marL="2057400" indent="-228600" eaLnBrk="0" hangingPunct="0">
              <a:defRPr sz="28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8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8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8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800">
                <a:solidFill>
                  <a:schemeClr val="tx1"/>
                </a:solidFill>
                <a:latin typeface="Comic Sans MS" charset="0"/>
                <a:ea typeface="ＭＳ Ｐゴシック" charset="0"/>
              </a:defRPr>
            </a:lvl9pPr>
          </a:lstStyle>
          <a:p>
            <a:pPr algn="ctr" eaLnBrk="1" hangingPunct="1"/>
            <a:r>
              <a:rPr lang="en-US" sz="4000">
                <a:solidFill>
                  <a:srgbClr val="FFFF00"/>
                </a:solidFill>
              </a:rPr>
              <a:t>KUNCI PELAJARAN</a:t>
            </a:r>
          </a:p>
          <a:p>
            <a:pPr algn="ctr" eaLnBrk="1" hangingPunct="1"/>
            <a:endParaRPr lang="en-US" sz="4000">
              <a:solidFill>
                <a:srgbClr val="FFFF00"/>
              </a:solidFill>
            </a:endParaRPr>
          </a:p>
        </p:txBody>
      </p:sp>
      <p:pic>
        <p:nvPicPr>
          <p:cNvPr id="222211" name="Picture 2" descr="070"/>
          <p:cNvPicPr>
            <a:picLocks noGrp="1" noChangeAspect="1" noChangeArrowheads="1"/>
          </p:cNvPicPr>
          <p:nvPr>
            <p:ph sz="half" idx="1"/>
          </p:nvPr>
        </p:nvPicPr>
        <p:blipFill>
          <a:blip r:embed="rId2" cstate="screen">
            <a:extLst>
              <a:ext uri="{28A0092B-C50C-407E-A947-70E740481C1C}">
                <a14:useLocalDpi xmlns:a14="http://schemas.microsoft.com/office/drawing/2010/main"/>
              </a:ext>
            </a:extLst>
          </a:blip>
          <a:srcRect b="-459"/>
          <a:stretch>
            <a:fillRect/>
          </a:stretch>
        </p:blipFill>
        <p:spPr>
          <a:xfrm>
            <a:off x="6172200" y="0"/>
            <a:ext cx="2971800" cy="2971800"/>
          </a:xfrm>
          <a:noFill/>
        </p:spPr>
      </p:pic>
      <p:pic>
        <p:nvPicPr>
          <p:cNvPr id="222212" name="Picture 3" descr="achan_stoned2"/>
          <p:cNvPicPr>
            <a:picLocks noGrp="1" noChangeAspect="1" noChangeArrowheads="1"/>
          </p:cNvPicPr>
          <p:nvPr>
            <p:ph sz="half" idx="2"/>
          </p:nvPr>
        </p:nvPicPr>
        <p:blipFill>
          <a:blip r:embed="rId3">
            <a:extLst>
              <a:ext uri="{28A0092B-C50C-407E-A947-70E740481C1C}">
                <a14:useLocalDpi xmlns:a14="http://schemas.microsoft.com/office/drawing/2010/main"/>
              </a:ext>
            </a:extLst>
          </a:blip>
          <a:srcRect/>
          <a:stretch>
            <a:fillRect/>
          </a:stretch>
        </p:blipFill>
        <p:spPr>
          <a:xfrm>
            <a:off x="3886200" y="1295400"/>
            <a:ext cx="2286000" cy="2971800"/>
          </a:xfrm>
          <a:noFill/>
        </p:spPr>
      </p:pic>
      <p:pic>
        <p:nvPicPr>
          <p:cNvPr id="222213" name="Picture 4" descr="cartoon"/>
          <p:cNvPicPr>
            <a:picLocks noGrp="1" noChangeAspect="1" noChangeArrowheads="1"/>
          </p:cNvPicPr>
          <p:nvPr>
            <p:ph sz="quarter" idx="3"/>
          </p:nvPr>
        </p:nvPicPr>
        <p:blipFill>
          <a:blip r:embed="rId4" cstate="screen">
            <a:extLst>
              <a:ext uri="{28A0092B-C50C-407E-A947-70E740481C1C}">
                <a14:useLocalDpi xmlns:a14="http://schemas.microsoft.com/office/drawing/2010/main"/>
              </a:ext>
            </a:extLst>
          </a:blip>
          <a:srcRect/>
          <a:stretch>
            <a:fillRect/>
          </a:stretch>
        </p:blipFill>
        <p:spPr>
          <a:xfrm>
            <a:off x="0" y="1295400"/>
            <a:ext cx="1905000" cy="2078038"/>
          </a:xfrm>
          <a:noFill/>
        </p:spPr>
      </p:pic>
      <p:sp>
        <p:nvSpPr>
          <p:cNvPr id="222214" name="AutoShape 7"/>
          <p:cNvSpPr>
            <a:spLocks noChangeArrowheads="1"/>
          </p:cNvSpPr>
          <p:nvPr/>
        </p:nvSpPr>
        <p:spPr bwMode="auto">
          <a:xfrm rot="-2225259">
            <a:off x="5867400" y="2362200"/>
            <a:ext cx="1714500" cy="1028700"/>
          </a:xfrm>
          <a:prstGeom prst="rightArrowCallout">
            <a:avLst>
              <a:gd name="adj1" fmla="val 25000"/>
              <a:gd name="adj2" fmla="val 25000"/>
              <a:gd name="adj3" fmla="val 27778"/>
              <a:gd name="adj4" fmla="val 66667"/>
            </a:avLst>
          </a:prstGeom>
          <a:solidFill>
            <a:srgbClr val="FF3300"/>
          </a:solidFill>
          <a:ln w="12700">
            <a:solidFill>
              <a:srgbClr val="FF9900"/>
            </a:solidFill>
            <a:prstDash val="lgDash"/>
            <a:miter lim="800000"/>
            <a:headEnd type="none" w="sm" len="sm"/>
            <a:tailEnd type="none" w="sm" len="sm"/>
          </a:ln>
        </p:spPr>
        <p:txBody>
          <a:bodyPr wrap="none" anchor="ctr"/>
          <a:lstStyle/>
          <a:p>
            <a:pPr algn="ctr"/>
            <a:r>
              <a:rPr lang="en-US" sz="2000" b="1">
                <a:solidFill>
                  <a:schemeClr val="bg1"/>
                </a:solidFill>
                <a:latin typeface="Arial" charset="0"/>
              </a:rPr>
              <a:t>Dosa</a:t>
            </a:r>
          </a:p>
          <a:p>
            <a:pPr algn="ctr"/>
            <a:r>
              <a:rPr lang="en-US" sz="2000" b="1">
                <a:solidFill>
                  <a:schemeClr val="bg1"/>
                </a:solidFill>
                <a:latin typeface="Arial" charset="0"/>
              </a:rPr>
              <a:t>Dibersih</a:t>
            </a:r>
            <a:br>
              <a:rPr lang="en-US" sz="2000" b="1">
                <a:solidFill>
                  <a:schemeClr val="bg1"/>
                </a:solidFill>
                <a:latin typeface="Arial" charset="0"/>
              </a:rPr>
            </a:br>
            <a:r>
              <a:rPr lang="en-US" sz="2000" b="1">
                <a:solidFill>
                  <a:schemeClr val="bg1"/>
                </a:solidFill>
                <a:latin typeface="Arial" charset="0"/>
              </a:rPr>
              <a:t>-kan</a:t>
            </a:r>
          </a:p>
        </p:txBody>
      </p:sp>
      <p:sp>
        <p:nvSpPr>
          <p:cNvPr id="222215" name="AutoShape 12"/>
          <p:cNvSpPr>
            <a:spLocks noChangeArrowheads="1"/>
          </p:cNvSpPr>
          <p:nvPr/>
        </p:nvSpPr>
        <p:spPr bwMode="auto">
          <a:xfrm rot="652215">
            <a:off x="1981200" y="1736725"/>
            <a:ext cx="1828800" cy="1738313"/>
          </a:xfrm>
          <a:prstGeom prst="rightArrowCallout">
            <a:avLst>
              <a:gd name="adj1" fmla="val 25000"/>
              <a:gd name="adj2" fmla="val 25000"/>
              <a:gd name="adj3" fmla="val 17534"/>
              <a:gd name="adj4" fmla="val 66667"/>
            </a:avLst>
          </a:prstGeom>
          <a:solidFill>
            <a:srgbClr val="FFFF00"/>
          </a:solidFill>
          <a:ln w="12700">
            <a:solidFill>
              <a:schemeClr val="tx1"/>
            </a:solidFill>
            <a:prstDash val="lgDashDotDot"/>
            <a:miter lim="800000"/>
            <a:headEnd type="none" w="sm" len="sm"/>
            <a:tailEnd type="none" w="sm" len="sm"/>
          </a:ln>
        </p:spPr>
        <p:txBody>
          <a:bodyPr wrap="none" anchor="ctr"/>
          <a:lstStyle/>
          <a:p>
            <a:pPr algn="ctr"/>
            <a:r>
              <a:rPr lang="en-US" sz="2000" b="1">
                <a:latin typeface="Arial" charset="0"/>
              </a:rPr>
              <a:t>Dikalahkan</a:t>
            </a:r>
          </a:p>
          <a:p>
            <a:pPr algn="ctr"/>
            <a:r>
              <a:rPr lang="en-US" sz="2000" b="1">
                <a:latin typeface="Arial" charset="0"/>
              </a:rPr>
              <a:t>di </a:t>
            </a:r>
          </a:p>
          <a:p>
            <a:pPr algn="ctr"/>
            <a:r>
              <a:rPr lang="en-US" sz="2000" b="1">
                <a:latin typeface="Arial" charset="0"/>
              </a:rPr>
              <a:t>AI</a:t>
            </a:r>
          </a:p>
        </p:txBody>
      </p:sp>
      <p:sp>
        <p:nvSpPr>
          <p:cNvPr id="222216" name="AutoShape 13"/>
          <p:cNvSpPr>
            <a:spLocks noChangeArrowheads="1"/>
          </p:cNvSpPr>
          <p:nvPr/>
        </p:nvSpPr>
        <p:spPr bwMode="auto">
          <a:xfrm>
            <a:off x="2514600" y="1295400"/>
            <a:ext cx="609600" cy="609600"/>
          </a:xfrm>
          <a:prstGeom prst="smileyFace">
            <a:avLst>
              <a:gd name="adj" fmla="val -4653"/>
            </a:avLst>
          </a:prstGeom>
          <a:solidFill>
            <a:srgbClr val="00FFFF"/>
          </a:solidFill>
          <a:ln w="12700" cap="sq">
            <a:solidFill>
              <a:schemeClr val="accent2"/>
            </a:solidFill>
            <a:round/>
            <a:headEnd type="none" w="sm" len="sm"/>
            <a:tailEnd type="none" w="sm" len="sm"/>
          </a:ln>
        </p:spPr>
        <p:txBody>
          <a:bodyPr wrap="none" anchor="ctr"/>
          <a:lstStyle/>
          <a:p>
            <a:endParaRPr lang="en-US"/>
          </a:p>
        </p:txBody>
      </p:sp>
      <p:sp>
        <p:nvSpPr>
          <p:cNvPr id="208910" name="AutoShape 14"/>
          <p:cNvSpPr>
            <a:spLocks noChangeArrowheads="1"/>
          </p:cNvSpPr>
          <p:nvPr/>
        </p:nvSpPr>
        <p:spPr bwMode="auto">
          <a:xfrm>
            <a:off x="0" y="4343400"/>
            <a:ext cx="9144000" cy="2514600"/>
          </a:xfrm>
          <a:prstGeom prst="doubleWave">
            <a:avLst>
              <a:gd name="adj1" fmla="val 6500"/>
              <a:gd name="adj2" fmla="val 0"/>
            </a:avLst>
          </a:prstGeom>
          <a:gradFill rotWithShape="1">
            <a:gsLst>
              <a:gs pos="0">
                <a:schemeClr val="bg1"/>
              </a:gs>
              <a:gs pos="50000">
                <a:srgbClr val="00CCFF"/>
              </a:gs>
              <a:gs pos="100000">
                <a:schemeClr val="bg1"/>
              </a:gs>
            </a:gsLst>
            <a:lin ang="5400000" scaled="1"/>
          </a:gradFill>
          <a:ln w="12700" cap="sq">
            <a:solidFill>
              <a:schemeClr val="tx1"/>
            </a:solidFill>
            <a:miter lim="800000"/>
            <a:headEnd type="none" w="sm" len="sm"/>
            <a:tailEnd type="none" w="sm" len="sm"/>
          </a:ln>
          <a:effectLst/>
        </p:spPr>
        <p:txBody>
          <a:bodyPr wrap="none" anchor="ctr"/>
          <a:lstStyle/>
          <a:p>
            <a:pPr algn="ctr">
              <a:buClr>
                <a:srgbClr val="00FF00"/>
              </a:buClr>
              <a:buFont typeface="Wingdings" pitchFamily="-111" charset="2"/>
              <a:buChar char="v"/>
              <a:defRPr/>
            </a:pPr>
            <a:r>
              <a:rPr lang="en-US" sz="2600" b="1">
                <a:solidFill>
                  <a:srgbClr val="003366"/>
                </a:solidFill>
                <a:latin typeface="Tahoma" pitchFamily="-111" charset="-52"/>
                <a:ea typeface="+mn-ea"/>
                <a:cs typeface="+mn-cs"/>
              </a:rPr>
              <a:t> Ketidaktaatan berakibat pada penghakiman</a:t>
            </a:r>
            <a:endParaRPr lang="en-US" sz="2600" b="1" dirty="0">
              <a:solidFill>
                <a:srgbClr val="003366"/>
              </a:solidFill>
              <a:latin typeface="Tahoma" pitchFamily="-111" charset="-52"/>
              <a:ea typeface="+mn-ea"/>
              <a:cs typeface="+mn-cs"/>
            </a:endParaRPr>
          </a:p>
          <a:p>
            <a:pPr algn="ctr">
              <a:buClr>
                <a:srgbClr val="00FF00"/>
              </a:buClr>
              <a:buFont typeface="Wingdings" pitchFamily="-111" charset="2"/>
              <a:buChar char="v"/>
              <a:defRPr/>
            </a:pPr>
            <a:endParaRPr lang="en-US" sz="2600" b="1" dirty="0">
              <a:solidFill>
                <a:srgbClr val="003366"/>
              </a:solidFill>
              <a:latin typeface="Tahoma" pitchFamily="-111" charset="-52"/>
              <a:ea typeface="+mn-ea"/>
              <a:cs typeface="+mn-cs"/>
            </a:endParaRPr>
          </a:p>
          <a:p>
            <a:pPr algn="ctr">
              <a:buClr>
                <a:srgbClr val="00FF00"/>
              </a:buClr>
              <a:buFont typeface="Wingdings" pitchFamily="-111" charset="2"/>
              <a:buChar char="v"/>
              <a:defRPr/>
            </a:pPr>
            <a:r>
              <a:rPr lang="en-US" sz="2600" b="1" dirty="0">
                <a:solidFill>
                  <a:srgbClr val="003366"/>
                </a:solidFill>
                <a:latin typeface="Tahoma" pitchFamily="-111" charset="-52"/>
                <a:ea typeface="+mn-ea"/>
                <a:cs typeface="+mn-cs"/>
              </a:rPr>
              <a:t> </a:t>
            </a:r>
            <a:r>
              <a:rPr lang="en-US" sz="2600" b="1" dirty="0" err="1">
                <a:solidFill>
                  <a:srgbClr val="003366"/>
                </a:solidFill>
                <a:latin typeface="Tahoma" pitchFamily="-111" charset="-52"/>
                <a:ea typeface="+mn-ea"/>
                <a:cs typeface="+mn-cs"/>
              </a:rPr>
              <a:t>Dosa</a:t>
            </a:r>
            <a:r>
              <a:rPr lang="en-US" sz="2600" b="1" dirty="0">
                <a:solidFill>
                  <a:srgbClr val="003366"/>
                </a:solidFill>
                <a:latin typeface="Tahoma" pitchFamily="-111" charset="-52"/>
                <a:ea typeface="+mn-ea"/>
                <a:cs typeface="+mn-cs"/>
              </a:rPr>
              <a:t> </a:t>
            </a:r>
            <a:r>
              <a:rPr lang="en-US" sz="2600" b="1" dirty="0" err="1">
                <a:solidFill>
                  <a:srgbClr val="003366"/>
                </a:solidFill>
                <a:latin typeface="Tahoma" pitchFamily="-111" charset="-52"/>
                <a:ea typeface="+mn-ea"/>
                <a:cs typeface="+mn-cs"/>
              </a:rPr>
              <a:t>menghalangi</a:t>
            </a:r>
            <a:r>
              <a:rPr lang="en-US" sz="2600" b="1" dirty="0">
                <a:solidFill>
                  <a:srgbClr val="003366"/>
                </a:solidFill>
                <a:latin typeface="Tahoma" pitchFamily="-111" charset="-52"/>
                <a:ea typeface="+mn-ea"/>
                <a:cs typeface="+mn-cs"/>
              </a:rPr>
              <a:t> </a:t>
            </a:r>
            <a:r>
              <a:rPr lang="en-US" sz="2600" b="1" dirty="0" err="1">
                <a:solidFill>
                  <a:srgbClr val="003366"/>
                </a:solidFill>
                <a:latin typeface="Tahoma" pitchFamily="-111" charset="-52"/>
                <a:ea typeface="+mn-ea"/>
                <a:cs typeface="+mn-cs"/>
              </a:rPr>
              <a:t>berkat</a:t>
            </a:r>
            <a:r>
              <a:rPr lang="en-US" sz="2600" b="1" dirty="0">
                <a:solidFill>
                  <a:srgbClr val="003366"/>
                </a:solidFill>
                <a:latin typeface="Tahoma" pitchFamily="-111" charset="-52"/>
                <a:ea typeface="+mn-ea"/>
                <a:cs typeface="+mn-cs"/>
              </a:rPr>
              <a:t> / </a:t>
            </a:r>
            <a:r>
              <a:rPr lang="en-US" sz="2600" b="1" dirty="0" err="1">
                <a:solidFill>
                  <a:srgbClr val="003366"/>
                </a:solidFill>
                <a:latin typeface="Tahoma" pitchFamily="-111" charset="-52"/>
                <a:ea typeface="+mn-ea"/>
                <a:cs typeface="+mn-cs"/>
              </a:rPr>
              <a:t>kemenangan</a:t>
            </a:r>
            <a:endParaRPr lang="en-US" sz="2600" b="1" dirty="0">
              <a:solidFill>
                <a:srgbClr val="003366"/>
              </a:solidFill>
              <a:latin typeface="Tahoma" pitchFamily="-111" charset="-52"/>
              <a:ea typeface="+mn-ea"/>
              <a:cs typeface="+mn-cs"/>
            </a:endParaRPr>
          </a:p>
          <a:p>
            <a:pPr algn="ctr">
              <a:buClr>
                <a:srgbClr val="00FF00"/>
              </a:buClr>
              <a:buFont typeface="Wingdings" pitchFamily="-111" charset="2"/>
              <a:buChar char="v"/>
              <a:defRPr/>
            </a:pPr>
            <a:endParaRPr lang="en-US" sz="2600" b="1" dirty="0">
              <a:solidFill>
                <a:srgbClr val="003366"/>
              </a:solidFill>
              <a:latin typeface="Tahoma" pitchFamily="-111" charset="-52"/>
              <a:ea typeface="+mn-ea"/>
              <a:cs typeface="+mn-cs"/>
            </a:endParaRPr>
          </a:p>
          <a:p>
            <a:pPr algn="ctr">
              <a:buClr>
                <a:srgbClr val="00FF00"/>
              </a:buClr>
              <a:buFont typeface="Wingdings" pitchFamily="-111" charset="2"/>
              <a:buChar char="v"/>
              <a:defRPr/>
            </a:pPr>
            <a:r>
              <a:rPr lang="en-US" sz="2600" b="1" dirty="0" err="1">
                <a:solidFill>
                  <a:srgbClr val="003366"/>
                </a:solidFill>
                <a:latin typeface="Tahoma" pitchFamily="-111" charset="-52"/>
                <a:ea typeface="+mn-ea"/>
                <a:cs typeface="+mn-cs"/>
              </a:rPr>
              <a:t>Pertobatan</a:t>
            </a:r>
            <a:r>
              <a:rPr lang="en-US" sz="2600" b="1" dirty="0">
                <a:solidFill>
                  <a:srgbClr val="003366"/>
                </a:solidFill>
                <a:latin typeface="Tahoma" pitchFamily="-111" charset="-52"/>
                <a:ea typeface="+mn-ea"/>
                <a:cs typeface="+mn-cs"/>
              </a:rPr>
              <a:t> total </a:t>
            </a:r>
            <a:r>
              <a:rPr lang="en-US" sz="2600" b="1" dirty="0" err="1">
                <a:solidFill>
                  <a:srgbClr val="003366"/>
                </a:solidFill>
                <a:latin typeface="Tahoma" pitchFamily="-111" charset="-52"/>
                <a:ea typeface="+mn-ea"/>
                <a:cs typeface="+mn-cs"/>
              </a:rPr>
              <a:t>menghasilkan</a:t>
            </a:r>
            <a:r>
              <a:rPr lang="en-US" sz="2600" b="1" dirty="0">
                <a:solidFill>
                  <a:srgbClr val="003366"/>
                </a:solidFill>
                <a:latin typeface="Tahoma" pitchFamily="-111" charset="-52"/>
                <a:ea typeface="+mn-ea"/>
                <a:cs typeface="+mn-cs"/>
              </a:rPr>
              <a:t> </a:t>
            </a:r>
            <a:r>
              <a:rPr lang="en-US" sz="2600" b="1" dirty="0" err="1">
                <a:solidFill>
                  <a:srgbClr val="003366"/>
                </a:solidFill>
                <a:latin typeface="Tahoma" pitchFamily="-111" charset="-52"/>
                <a:ea typeface="+mn-ea"/>
                <a:cs typeface="+mn-cs"/>
              </a:rPr>
              <a:t>kemenangan</a:t>
            </a:r>
            <a:r>
              <a:rPr lang="en-US" sz="2600" b="1" dirty="0">
                <a:solidFill>
                  <a:srgbClr val="003366"/>
                </a:solidFill>
                <a:latin typeface="Tahoma" pitchFamily="-111" charset="-52"/>
                <a:ea typeface="+mn-ea"/>
                <a:cs typeface="+mn-cs"/>
              </a:rPr>
              <a:t> total </a:t>
            </a:r>
          </a:p>
        </p:txBody>
      </p:sp>
    </p:spTree>
  </p:cSld>
  <p:clrMapOvr>
    <a:masterClrMapping/>
  </p:clrMapOvr>
  <p:transition xmlns:p14="http://schemas.microsoft.com/office/powerpoint/2010/main"/>
</p:sld>
</file>

<file path=ppt/slides/slide54.xml><?xml version="1.0" encoding="utf-8"?>
<p:sld xmlns:a="http://schemas.openxmlformats.org/drawingml/2006/main" xmlns:r="http://schemas.openxmlformats.org/officeDocument/2006/relationships" xmlns:p="http://schemas.openxmlformats.org/presentationml/2006/main">
  <p:cSld>
    <p:bg>
      <p:bgPr>
        <a:gradFill rotWithShape="0">
          <a:gsLst>
            <a:gs pos="0">
              <a:srgbClr val="CCCCFF"/>
            </a:gs>
            <a:gs pos="17999">
              <a:srgbClr val="99CCFF"/>
            </a:gs>
            <a:gs pos="36000">
              <a:srgbClr val="9966FF"/>
            </a:gs>
            <a:gs pos="61000">
              <a:srgbClr val="CC99FF"/>
            </a:gs>
            <a:gs pos="82001">
              <a:srgbClr val="99CCFF"/>
            </a:gs>
            <a:gs pos="100000">
              <a:srgbClr val="CCCCFF"/>
            </a:gs>
          </a:gsLst>
          <a:lin ang="5400000" scaled="1"/>
        </a:gradFill>
        <a:effectLst/>
      </p:bgPr>
    </p:bg>
    <p:spTree>
      <p:nvGrpSpPr>
        <p:cNvPr id="1" name=""/>
        <p:cNvGrpSpPr/>
        <p:nvPr/>
      </p:nvGrpSpPr>
      <p:grpSpPr>
        <a:xfrm>
          <a:off x="0" y="0"/>
          <a:ext cx="0" cy="0"/>
          <a:chOff x="0" y="0"/>
          <a:chExt cx="0" cy="0"/>
        </a:xfrm>
      </p:grpSpPr>
      <p:pic>
        <p:nvPicPr>
          <p:cNvPr id="223234" name="Picture 5" descr="cartoon"/>
          <p:cNvPicPr>
            <a:picLocks noGrp="1" noChangeAspect="1" noChangeArrowheads="1"/>
          </p:cNvPicPr>
          <p:nvPr>
            <p:ph/>
          </p:nvPr>
        </p:nvPicPr>
        <p:blipFill>
          <a:blip r:embed="rId2" cstate="screen">
            <a:extLst>
              <a:ext uri="{28A0092B-C50C-407E-A947-70E740481C1C}">
                <a14:useLocalDpi xmlns:a14="http://schemas.microsoft.com/office/drawing/2010/main"/>
              </a:ext>
            </a:extLst>
          </a:blip>
          <a:srcRect/>
          <a:stretch>
            <a:fillRect/>
          </a:stretch>
        </p:blipFill>
        <p:spPr>
          <a:xfrm>
            <a:off x="5105400" y="0"/>
            <a:ext cx="4038600" cy="2517775"/>
          </a:xfrm>
          <a:noFill/>
        </p:spPr>
      </p:pic>
      <p:sp>
        <p:nvSpPr>
          <p:cNvPr id="223235" name="AutoShape 7"/>
          <p:cNvSpPr>
            <a:spLocks noChangeArrowheads="1"/>
          </p:cNvSpPr>
          <p:nvPr/>
        </p:nvSpPr>
        <p:spPr bwMode="auto">
          <a:xfrm rot="-2351661">
            <a:off x="5715000" y="2590800"/>
            <a:ext cx="2133600" cy="2014538"/>
          </a:xfrm>
          <a:prstGeom prst="rightArrowCallout">
            <a:avLst>
              <a:gd name="adj1" fmla="val 25000"/>
              <a:gd name="adj2" fmla="val 25000"/>
              <a:gd name="adj3" fmla="val 17652"/>
              <a:gd name="adj4" fmla="val 66667"/>
            </a:avLst>
          </a:prstGeom>
          <a:solidFill>
            <a:srgbClr val="FF66FF"/>
          </a:solidFill>
          <a:ln w="28575" cap="rnd">
            <a:solidFill>
              <a:schemeClr val="tx1"/>
            </a:solidFill>
            <a:prstDash val="sysDot"/>
            <a:miter lim="800000"/>
            <a:headEnd type="none" w="sm" len="sm"/>
            <a:tailEnd type="none" w="sm" len="sm"/>
          </a:ln>
        </p:spPr>
        <p:txBody>
          <a:bodyPr wrap="none" anchor="ctr"/>
          <a:lstStyle/>
          <a:p>
            <a:pPr algn="ctr"/>
            <a:r>
              <a:rPr lang="en-US" sz="2400" b="1">
                <a:solidFill>
                  <a:schemeClr val="bg1"/>
                </a:solidFill>
                <a:latin typeface="Arial" charset="0"/>
              </a:rPr>
              <a:t>Israel</a:t>
            </a:r>
          </a:p>
          <a:p>
            <a:pPr algn="ctr"/>
            <a:r>
              <a:rPr lang="en-US" sz="2400" b="1">
                <a:solidFill>
                  <a:schemeClr val="bg1"/>
                </a:solidFill>
                <a:latin typeface="Arial" charset="0"/>
              </a:rPr>
              <a:t>Tertipu</a:t>
            </a:r>
          </a:p>
          <a:p>
            <a:pPr algn="ctr"/>
            <a:r>
              <a:rPr lang="en-US" sz="2000" b="1" i="1">
                <a:solidFill>
                  <a:schemeClr val="accent2"/>
                </a:solidFill>
                <a:latin typeface="Arial Narrow" charset="0"/>
              </a:rPr>
              <a:t>(tidak</a:t>
            </a:r>
            <a:br>
              <a:rPr lang="en-US" sz="2000" b="1" i="1">
                <a:solidFill>
                  <a:schemeClr val="accent2"/>
                </a:solidFill>
                <a:latin typeface="Arial Narrow" charset="0"/>
              </a:rPr>
            </a:br>
            <a:r>
              <a:rPr lang="en-US" sz="2000" b="1" i="1">
                <a:solidFill>
                  <a:schemeClr val="accent2"/>
                </a:solidFill>
                <a:latin typeface="Arial Narrow" charset="0"/>
              </a:rPr>
              <a:t>berkonsulasi</a:t>
            </a:r>
            <a:br>
              <a:rPr lang="en-US" sz="2000" b="1" i="1">
                <a:solidFill>
                  <a:schemeClr val="accent2"/>
                </a:solidFill>
                <a:latin typeface="Arial Narrow" charset="0"/>
              </a:rPr>
            </a:br>
            <a:r>
              <a:rPr lang="en-US" sz="2000" b="1" i="1">
                <a:solidFill>
                  <a:schemeClr val="accent2"/>
                </a:solidFill>
                <a:latin typeface="Arial Narrow" charset="0"/>
              </a:rPr>
              <a:t>dengan Allah)</a:t>
            </a:r>
          </a:p>
        </p:txBody>
      </p:sp>
      <p:sp>
        <p:nvSpPr>
          <p:cNvPr id="223236" name="AutoShape 8">
            <a:hlinkClick r:id="" action="ppaction://noaction" highlightClick="1"/>
          </p:cNvPr>
          <p:cNvSpPr>
            <a:spLocks noChangeArrowheads="1"/>
          </p:cNvSpPr>
          <p:nvPr/>
        </p:nvSpPr>
        <p:spPr bwMode="auto">
          <a:xfrm>
            <a:off x="6400800" y="0"/>
            <a:ext cx="1295400" cy="609600"/>
          </a:xfrm>
          <a:prstGeom prst="actionButtonBlank">
            <a:avLst/>
          </a:prstGeom>
          <a:gradFill rotWithShape="1">
            <a:gsLst>
              <a:gs pos="0">
                <a:srgbClr val="000082"/>
              </a:gs>
              <a:gs pos="14999">
                <a:srgbClr val="66008F"/>
              </a:gs>
              <a:gs pos="32500">
                <a:srgbClr val="BA0066"/>
              </a:gs>
              <a:gs pos="45000">
                <a:srgbClr val="FF0000"/>
              </a:gs>
              <a:gs pos="50000">
                <a:srgbClr val="FF8200"/>
              </a:gs>
              <a:gs pos="55000">
                <a:srgbClr val="FF0000"/>
              </a:gs>
              <a:gs pos="67500">
                <a:srgbClr val="BA0066"/>
              </a:gs>
              <a:gs pos="85001">
                <a:srgbClr val="66008F"/>
              </a:gs>
              <a:gs pos="100000">
                <a:srgbClr val="000082"/>
              </a:gs>
            </a:gsLst>
            <a:lin ang="5400000" scaled="1"/>
          </a:gra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nchor="ctr"/>
          <a:lstStyle/>
          <a:p>
            <a:pPr algn="ctr"/>
            <a:r>
              <a:rPr lang="en-US" sz="2400" b="1">
                <a:solidFill>
                  <a:srgbClr val="FFFF00"/>
                </a:solidFill>
              </a:rPr>
              <a:t>Yos 9</a:t>
            </a:r>
          </a:p>
        </p:txBody>
      </p:sp>
      <p:sp>
        <p:nvSpPr>
          <p:cNvPr id="223237" name="WordArt 9"/>
          <p:cNvSpPr>
            <a:spLocks noChangeArrowheads="1" noChangeShapeType="1" noTextEdit="1"/>
          </p:cNvSpPr>
          <p:nvPr/>
        </p:nvSpPr>
        <p:spPr bwMode="auto">
          <a:xfrm>
            <a:off x="152400" y="381000"/>
            <a:ext cx="4648200" cy="1371600"/>
          </a:xfrm>
          <a:prstGeom prst="rect">
            <a:avLst/>
          </a:prstGeom>
        </p:spPr>
        <p:txBody>
          <a:bodyPr wrap="none" fromWordArt="1">
            <a:prstTxWarp prst="textPlain">
              <a:avLst>
                <a:gd name="adj" fmla="val 50000"/>
              </a:avLst>
            </a:prstTxWarp>
          </a:bodyPr>
          <a:lstStyle/>
          <a:p>
            <a:pPr algn="ctr"/>
            <a:r>
              <a:rPr lang="en-US" sz="3600" kern="10">
                <a:ln w="19050" cap="sq">
                  <a:solidFill>
                    <a:srgbClr val="99CCFF"/>
                  </a:solidFill>
                  <a:round/>
                  <a:headEnd type="none" w="sm" len="sm"/>
                  <a:tailEnd type="none" w="sm" len="sm"/>
                </a:ln>
                <a:solidFill>
                  <a:srgbClr val="0066CC"/>
                </a:solidFill>
                <a:effectLst>
                  <a:outerShdw blurRad="63500" dist="38099" dir="2700000" algn="ctr" rotWithShape="0">
                    <a:srgbClr val="990000">
                      <a:alpha val="74997"/>
                    </a:srgbClr>
                  </a:outerShdw>
                </a:effectLst>
                <a:latin typeface="Impact"/>
                <a:ea typeface="Impact"/>
                <a:cs typeface="Impact"/>
              </a:rPr>
              <a:t>Kunci Pelajaran</a:t>
            </a:r>
          </a:p>
        </p:txBody>
      </p:sp>
      <p:sp>
        <p:nvSpPr>
          <p:cNvPr id="223238" name="AutoShape 10" descr="Purple mesh"/>
          <p:cNvSpPr>
            <a:spLocks noChangeArrowheads="1"/>
          </p:cNvSpPr>
          <p:nvPr/>
        </p:nvSpPr>
        <p:spPr bwMode="auto">
          <a:xfrm>
            <a:off x="0" y="2057400"/>
            <a:ext cx="4876800" cy="4800600"/>
          </a:xfrm>
          <a:prstGeom prst="doubleWave">
            <a:avLst>
              <a:gd name="adj1" fmla="val 6500"/>
              <a:gd name="adj2" fmla="val 0"/>
            </a:avLst>
          </a:prstGeom>
          <a:blipFill dpi="0" rotWithShape="1">
            <a:blip r:embed="rId3"/>
            <a:srcRect/>
            <a:tile tx="0" ty="0" sx="100000" sy="100000" flip="none" algn="tl"/>
          </a:blipFill>
          <a:ln w="12700" cap="sq">
            <a:solidFill>
              <a:schemeClr val="tx1"/>
            </a:solidFill>
            <a:miter lim="800000"/>
            <a:headEnd type="none" w="sm" len="sm"/>
            <a:tailEnd type="none" w="sm" len="sm"/>
          </a:ln>
        </p:spPr>
        <p:txBody>
          <a:bodyPr wrap="none" anchor="ctr"/>
          <a:lstStyle/>
          <a:p>
            <a:pPr algn="ctr">
              <a:buClr>
                <a:srgbClr val="00FF00"/>
              </a:buClr>
              <a:buFont typeface="Wingdings" charset="0"/>
              <a:buChar char="v"/>
            </a:pPr>
            <a:endParaRPr lang="en-US" sz="2600" b="1">
              <a:solidFill>
                <a:srgbClr val="003366"/>
              </a:solidFill>
              <a:latin typeface="Tahoma" charset="0"/>
            </a:endParaRPr>
          </a:p>
          <a:p>
            <a:pPr algn="ctr">
              <a:buClr>
                <a:srgbClr val="00FF00"/>
              </a:buClr>
              <a:buFont typeface="Wingdings" charset="0"/>
              <a:buChar char="v"/>
            </a:pPr>
            <a:endParaRPr lang="en-US" sz="2600" b="1">
              <a:solidFill>
                <a:srgbClr val="003366"/>
              </a:solidFill>
              <a:latin typeface="Tahoma" charset="0"/>
            </a:endParaRPr>
          </a:p>
          <a:p>
            <a:pPr algn="ctr">
              <a:buClr>
                <a:srgbClr val="00FF00"/>
              </a:buClr>
              <a:buFont typeface="Wingdings" charset="0"/>
              <a:buChar char="v"/>
            </a:pPr>
            <a:r>
              <a:rPr lang="en-US" sz="2600" b="1">
                <a:solidFill>
                  <a:srgbClr val="003366"/>
                </a:solidFill>
                <a:latin typeface="Tahoma" charset="0"/>
              </a:rPr>
              <a:t> </a:t>
            </a:r>
            <a:r>
              <a:rPr lang="en-US" sz="2600" b="1">
                <a:solidFill>
                  <a:srgbClr val="FFFF00"/>
                </a:solidFill>
                <a:latin typeface="Tahoma" charset="0"/>
              </a:rPr>
              <a:t>Kita menjadi rentan </a:t>
            </a:r>
            <a:br>
              <a:rPr lang="en-US" sz="2600" b="1">
                <a:solidFill>
                  <a:srgbClr val="FFFF00"/>
                </a:solidFill>
                <a:latin typeface="Tahoma" charset="0"/>
              </a:rPr>
            </a:br>
            <a:r>
              <a:rPr lang="en-US" sz="2600" b="1">
                <a:solidFill>
                  <a:srgbClr val="FFFF00"/>
                </a:solidFill>
                <a:latin typeface="Tahoma" charset="0"/>
              </a:rPr>
              <a:t>terhadap penipuan jika kita</a:t>
            </a:r>
            <a:br>
              <a:rPr lang="en-US" sz="2600" b="1">
                <a:solidFill>
                  <a:srgbClr val="FFFF00"/>
                </a:solidFill>
                <a:latin typeface="Tahoma" charset="0"/>
              </a:rPr>
            </a:br>
            <a:r>
              <a:rPr lang="en-US" sz="2600" b="1">
                <a:solidFill>
                  <a:srgbClr val="FFFF00"/>
                </a:solidFill>
                <a:latin typeface="Tahoma" charset="0"/>
              </a:rPr>
              <a:t>bertindak terpisah dari Allah</a:t>
            </a:r>
            <a:br>
              <a:rPr lang="en-US" sz="2600" b="1">
                <a:solidFill>
                  <a:srgbClr val="FFFF00"/>
                </a:solidFill>
                <a:latin typeface="Tahoma" charset="0"/>
              </a:rPr>
            </a:br>
            <a:r>
              <a:rPr lang="en-US" sz="2600" b="1">
                <a:solidFill>
                  <a:srgbClr val="FFFF00"/>
                </a:solidFill>
                <a:latin typeface="Tahoma" charset="0"/>
              </a:rPr>
              <a:t>dan Firman-Nya</a:t>
            </a:r>
          </a:p>
          <a:p>
            <a:pPr algn="ctr">
              <a:buClr>
                <a:srgbClr val="00FF00"/>
              </a:buClr>
              <a:buFont typeface="Wingdings" charset="0"/>
              <a:buChar char="v"/>
            </a:pPr>
            <a:r>
              <a:rPr lang="en-US" sz="2600" b="1">
                <a:solidFill>
                  <a:srgbClr val="FFFF00"/>
                </a:solidFill>
                <a:latin typeface="Tahoma" charset="0"/>
              </a:rPr>
              <a:t>Kemenangan dapat diubah</a:t>
            </a:r>
            <a:br>
              <a:rPr lang="en-US" sz="2600" b="1">
                <a:solidFill>
                  <a:srgbClr val="FFFF00"/>
                </a:solidFill>
                <a:latin typeface="Tahoma" charset="0"/>
              </a:rPr>
            </a:br>
            <a:r>
              <a:rPr lang="en-US" sz="2600" b="1">
                <a:solidFill>
                  <a:srgbClr val="FFFF00"/>
                </a:solidFill>
                <a:latin typeface="Tahoma" charset="0"/>
              </a:rPr>
              <a:t>menjadi kekalahan tragis </a:t>
            </a:r>
            <a:br>
              <a:rPr lang="en-US" sz="2600" b="1">
                <a:solidFill>
                  <a:srgbClr val="FFFF00"/>
                </a:solidFill>
                <a:latin typeface="Tahoma" charset="0"/>
              </a:rPr>
            </a:br>
            <a:r>
              <a:rPr lang="en-US" sz="2600" b="1">
                <a:solidFill>
                  <a:srgbClr val="FFFF00"/>
                </a:solidFill>
                <a:latin typeface="Tahoma" charset="0"/>
              </a:rPr>
              <a:t>melalui kepuasan diri dan</a:t>
            </a:r>
            <a:br>
              <a:rPr lang="en-US" sz="2600" b="1">
                <a:solidFill>
                  <a:srgbClr val="FFFF00"/>
                </a:solidFill>
                <a:latin typeface="Tahoma" charset="0"/>
              </a:rPr>
            </a:br>
            <a:r>
              <a:rPr lang="en-US" sz="2600" b="1">
                <a:solidFill>
                  <a:srgbClr val="FFFF00"/>
                </a:solidFill>
                <a:latin typeface="Tahoma" charset="0"/>
              </a:rPr>
              <a:t>kesombongan</a:t>
            </a:r>
          </a:p>
          <a:p>
            <a:pPr algn="ctr">
              <a:buClr>
                <a:srgbClr val="00FF00"/>
              </a:buClr>
              <a:buFont typeface="Wingdings" charset="0"/>
              <a:buChar char="v"/>
            </a:pPr>
            <a:endParaRPr lang="en-US" sz="2600" b="1">
              <a:solidFill>
                <a:srgbClr val="FFFF00"/>
              </a:solidFill>
              <a:latin typeface="Tahoma" charset="0"/>
            </a:endParaRPr>
          </a:p>
        </p:txBody>
      </p:sp>
      <p:sp>
        <p:nvSpPr>
          <p:cNvPr id="223239" name="Rectangle 11"/>
          <p:cNvSpPr>
            <a:spLocks noChangeArrowheads="1"/>
          </p:cNvSpPr>
          <p:nvPr/>
        </p:nvSpPr>
        <p:spPr bwMode="auto">
          <a:xfrm>
            <a:off x="5029200" y="5410200"/>
            <a:ext cx="3570288"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p>
            <a:r>
              <a:rPr lang="en-US" sz="2400" b="1" i="1"/>
              <a:t>… Setan…… dia adalah </a:t>
            </a:r>
            <a:br>
              <a:rPr lang="en-US" sz="2400" b="1" i="1"/>
            </a:br>
            <a:r>
              <a:rPr lang="en-US" sz="2400" b="1" i="1"/>
              <a:t>pembohong dan bapa </a:t>
            </a:r>
            <a:br>
              <a:rPr lang="en-US" sz="2400" b="1" i="1"/>
            </a:br>
            <a:r>
              <a:rPr lang="en-US" sz="2400" b="1" i="1"/>
              <a:t>segala dusta.</a:t>
            </a:r>
          </a:p>
          <a:p>
            <a:r>
              <a:rPr lang="en-US" sz="2400" b="1" i="1"/>
              <a:t>(Yoh 8:44)</a:t>
            </a:r>
          </a:p>
        </p:txBody>
      </p:sp>
    </p:spTree>
  </p:cSld>
  <p:clrMapOvr>
    <a:masterClrMapping/>
  </p:clrMapOvr>
  <p:transition xmlns:p14="http://schemas.microsoft.com/office/powerpoint/2010/main"/>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sp>
        <p:nvSpPr>
          <p:cNvPr id="224258" name="AutoShape 27"/>
          <p:cNvSpPr>
            <a:spLocks noChangeArrowheads="1"/>
          </p:cNvSpPr>
          <p:nvPr/>
        </p:nvSpPr>
        <p:spPr bwMode="auto">
          <a:xfrm>
            <a:off x="609600" y="1371600"/>
            <a:ext cx="2743200" cy="21336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hlink"/>
          </a:solidFill>
          <a:ln w="12700" cap="sq">
            <a:solidFill>
              <a:schemeClr val="tx1"/>
            </a:solidFill>
            <a:miter lim="800000"/>
            <a:headEnd type="none" w="sm" len="sm"/>
            <a:tailEnd type="none" w="sm" len="sm"/>
          </a:ln>
        </p:spPr>
        <p:txBody>
          <a:bodyPr wrap="none" anchor="ctr"/>
          <a:lstStyle/>
          <a:p>
            <a:pPr algn="ctr"/>
            <a:r>
              <a:rPr lang="en-US" sz="2400"/>
              <a:t>Pembagian</a:t>
            </a:r>
            <a:br>
              <a:rPr lang="en-US" sz="2400"/>
            </a:br>
            <a:r>
              <a:rPr lang="en-US" sz="2400"/>
              <a:t>penaklukan</a:t>
            </a:r>
          </a:p>
          <a:p>
            <a:pPr algn="ctr"/>
            <a:r>
              <a:rPr lang="en-US" sz="2400"/>
              <a:t>Kannan</a:t>
            </a:r>
          </a:p>
        </p:txBody>
      </p:sp>
      <p:sp>
        <p:nvSpPr>
          <p:cNvPr id="224259" name="Text Box 28"/>
          <p:cNvSpPr txBox="1">
            <a:spLocks noChangeArrowheads="1"/>
          </p:cNvSpPr>
          <p:nvPr/>
        </p:nvSpPr>
        <p:spPr bwMode="auto">
          <a:xfrm>
            <a:off x="995363" y="228600"/>
            <a:ext cx="2409825" cy="1077913"/>
          </a:xfrm>
          <a:prstGeom prst="rect">
            <a:avLst/>
          </a:prstGeom>
          <a:solidFill>
            <a:srgbClr val="00FFFF"/>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800">
                <a:solidFill>
                  <a:schemeClr val="tx1"/>
                </a:solidFill>
                <a:latin typeface="Comic Sans MS" charset="0"/>
                <a:ea typeface="ＭＳ Ｐゴシック" charset="0"/>
                <a:cs typeface="ＭＳ Ｐゴシック" charset="0"/>
              </a:defRPr>
            </a:lvl1pPr>
            <a:lvl2pPr marL="742950" indent="-285750" eaLnBrk="0" hangingPunct="0">
              <a:defRPr sz="2800">
                <a:solidFill>
                  <a:schemeClr val="tx1"/>
                </a:solidFill>
                <a:latin typeface="Comic Sans MS" charset="0"/>
                <a:ea typeface="ＭＳ Ｐゴシック" charset="0"/>
              </a:defRPr>
            </a:lvl2pPr>
            <a:lvl3pPr marL="1143000" indent="-228600" eaLnBrk="0" hangingPunct="0">
              <a:defRPr sz="2800">
                <a:solidFill>
                  <a:schemeClr val="tx1"/>
                </a:solidFill>
                <a:latin typeface="Comic Sans MS" charset="0"/>
                <a:ea typeface="ＭＳ Ｐゴシック" charset="0"/>
              </a:defRPr>
            </a:lvl3pPr>
            <a:lvl4pPr marL="1600200" indent="-228600" eaLnBrk="0" hangingPunct="0">
              <a:defRPr sz="2800">
                <a:solidFill>
                  <a:schemeClr val="tx1"/>
                </a:solidFill>
                <a:latin typeface="Comic Sans MS" charset="0"/>
                <a:ea typeface="ＭＳ Ｐゴシック" charset="0"/>
              </a:defRPr>
            </a:lvl4pPr>
            <a:lvl5pPr marL="2057400" indent="-228600" eaLnBrk="0" hangingPunct="0">
              <a:defRPr sz="28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8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8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8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800">
                <a:solidFill>
                  <a:schemeClr val="tx1"/>
                </a:solidFill>
                <a:latin typeface="Comic Sans MS" charset="0"/>
                <a:ea typeface="ＭＳ Ｐゴシック" charset="0"/>
              </a:defRPr>
            </a:lvl9pPr>
          </a:lstStyle>
          <a:p>
            <a:pPr algn="ctr" eaLnBrk="1" hangingPunct="1"/>
            <a:r>
              <a:rPr lang="en-US" sz="3200" b="1">
                <a:solidFill>
                  <a:srgbClr val="FF0000"/>
                </a:solidFill>
              </a:rPr>
              <a:t>Pembagian/</a:t>
            </a:r>
          </a:p>
          <a:p>
            <a:pPr algn="ctr" eaLnBrk="1" hangingPunct="1"/>
            <a:r>
              <a:rPr lang="en-US" sz="3200" b="1">
                <a:solidFill>
                  <a:srgbClr val="FF0000"/>
                </a:solidFill>
              </a:rPr>
              <a:t>Prinsip</a:t>
            </a:r>
          </a:p>
        </p:txBody>
      </p:sp>
      <p:grpSp>
        <p:nvGrpSpPr>
          <p:cNvPr id="224260" name="Group 29"/>
          <p:cNvGrpSpPr>
            <a:grpSpLocks/>
          </p:cNvGrpSpPr>
          <p:nvPr/>
        </p:nvGrpSpPr>
        <p:grpSpPr bwMode="auto">
          <a:xfrm>
            <a:off x="3581400" y="0"/>
            <a:ext cx="5562600" cy="6248400"/>
            <a:chOff x="1920" y="0"/>
            <a:chExt cx="3840" cy="3936"/>
          </a:xfrm>
        </p:grpSpPr>
        <p:sp>
          <p:nvSpPr>
            <p:cNvPr id="224267" name="Rectangle 30"/>
            <p:cNvSpPr>
              <a:spLocks noChangeArrowheads="1"/>
            </p:cNvSpPr>
            <p:nvPr/>
          </p:nvSpPr>
          <p:spPr bwMode="auto">
            <a:xfrm>
              <a:off x="1920" y="0"/>
              <a:ext cx="1920" cy="394"/>
            </a:xfrm>
            <a:prstGeom prst="rect">
              <a:avLst/>
            </a:prstGeom>
            <a:solidFill>
              <a:schemeClr val="accent2"/>
            </a:solidFill>
            <a:ln w="9525">
              <a:solidFill>
                <a:srgbClr val="00FFFF"/>
              </a:solidFill>
              <a:prstDash val="lgDashDotDot"/>
              <a:miter lim="800000"/>
              <a:headEnd/>
              <a:tailEnd/>
            </a:ln>
          </p:spPr>
          <p:txBody>
            <a:bodyPr wrap="none" anchor="ctr"/>
            <a:lstStyle/>
            <a:p>
              <a:pPr algn="ctr"/>
              <a:r>
                <a:rPr lang="en-US" sz="2400" b="1">
                  <a:solidFill>
                    <a:srgbClr val="FFFF66"/>
                  </a:solidFill>
                </a:rPr>
                <a:t>Penaklukan </a:t>
              </a:r>
            </a:p>
          </p:txBody>
        </p:sp>
        <p:sp>
          <p:nvSpPr>
            <p:cNvPr id="224268" name="Rectangle 31"/>
            <p:cNvSpPr>
              <a:spLocks noChangeArrowheads="1"/>
            </p:cNvSpPr>
            <p:nvPr/>
          </p:nvSpPr>
          <p:spPr bwMode="auto">
            <a:xfrm>
              <a:off x="3840" y="0"/>
              <a:ext cx="1920" cy="394"/>
            </a:xfrm>
            <a:prstGeom prst="rect">
              <a:avLst/>
            </a:prstGeom>
            <a:solidFill>
              <a:schemeClr val="accent2"/>
            </a:solidFill>
            <a:ln w="9525">
              <a:solidFill>
                <a:srgbClr val="00FFFF"/>
              </a:solidFill>
              <a:prstDash val="lgDashDotDot"/>
              <a:miter lim="800000"/>
              <a:headEnd/>
              <a:tailEnd/>
            </a:ln>
          </p:spPr>
          <p:txBody>
            <a:bodyPr wrap="none" anchor="ctr"/>
            <a:lstStyle/>
            <a:p>
              <a:pPr algn="ctr"/>
              <a:r>
                <a:rPr lang="en-US" sz="2400" b="1">
                  <a:solidFill>
                    <a:srgbClr val="FFFF66"/>
                  </a:solidFill>
                </a:rPr>
                <a:t>Penyelesaian</a:t>
              </a:r>
            </a:p>
          </p:txBody>
        </p:sp>
        <p:sp>
          <p:nvSpPr>
            <p:cNvPr id="224269" name="Rectangle 32"/>
            <p:cNvSpPr>
              <a:spLocks noChangeArrowheads="1"/>
            </p:cNvSpPr>
            <p:nvPr/>
          </p:nvSpPr>
          <p:spPr bwMode="auto">
            <a:xfrm rot="-5400000">
              <a:off x="2498" y="824"/>
              <a:ext cx="1771" cy="912"/>
            </a:xfrm>
            <a:prstGeom prst="rect">
              <a:avLst/>
            </a:prstGeom>
            <a:solidFill>
              <a:schemeClr val="accent2"/>
            </a:solidFill>
            <a:ln w="9525">
              <a:solidFill>
                <a:srgbClr val="00FFFF"/>
              </a:solidFill>
              <a:prstDash val="lgDashDotDot"/>
              <a:miter lim="800000"/>
              <a:headEnd/>
              <a:tailEnd/>
            </a:ln>
          </p:spPr>
          <p:txBody>
            <a:bodyPr wrap="none" anchor="ctr"/>
            <a:lstStyle/>
            <a:p>
              <a:pPr algn="ctr"/>
              <a:r>
                <a:rPr lang="en-US" sz="1800" b="1">
                  <a:solidFill>
                    <a:schemeClr val="bg1"/>
                  </a:solidFill>
                </a:rPr>
                <a:t>Ditaklukan</a:t>
              </a:r>
            </a:p>
            <a:p>
              <a:pPr algn="ctr"/>
              <a:r>
                <a:rPr lang="en-US" sz="1800" b="1">
                  <a:solidFill>
                    <a:schemeClr val="bg1"/>
                  </a:solidFill>
                </a:rPr>
                <a:t>Oleh Israel</a:t>
              </a:r>
            </a:p>
          </p:txBody>
        </p:sp>
        <p:sp>
          <p:nvSpPr>
            <p:cNvPr id="224270" name="Rectangle 33"/>
            <p:cNvSpPr>
              <a:spLocks noChangeArrowheads="1"/>
            </p:cNvSpPr>
            <p:nvPr/>
          </p:nvSpPr>
          <p:spPr bwMode="auto">
            <a:xfrm rot="-5400000">
              <a:off x="1538" y="776"/>
              <a:ext cx="1771" cy="1008"/>
            </a:xfrm>
            <a:prstGeom prst="rect">
              <a:avLst/>
            </a:prstGeom>
            <a:solidFill>
              <a:schemeClr val="accent2"/>
            </a:solidFill>
            <a:ln w="9525">
              <a:solidFill>
                <a:srgbClr val="00FFFF"/>
              </a:solidFill>
              <a:prstDash val="lgDashDotDot"/>
              <a:miter lim="800000"/>
              <a:headEnd/>
              <a:tailEnd/>
            </a:ln>
          </p:spPr>
          <p:txBody>
            <a:bodyPr wrap="none" anchor="ctr"/>
            <a:lstStyle/>
            <a:p>
              <a:pPr algn="ctr"/>
              <a:r>
                <a:rPr lang="en-US" sz="1800" b="1">
                  <a:solidFill>
                    <a:schemeClr val="bg1"/>
                  </a:solidFill>
                </a:rPr>
                <a:t>Persiapan </a:t>
              </a:r>
            </a:p>
            <a:p>
              <a:pPr algn="ctr"/>
              <a:r>
                <a:rPr lang="en-US" sz="1800" b="1">
                  <a:solidFill>
                    <a:schemeClr val="bg1"/>
                  </a:solidFill>
                </a:rPr>
                <a:t>Untuk Penaklukan</a:t>
              </a:r>
            </a:p>
          </p:txBody>
        </p:sp>
        <p:sp>
          <p:nvSpPr>
            <p:cNvPr id="224271" name="Rectangle 34"/>
            <p:cNvSpPr>
              <a:spLocks noChangeArrowheads="1"/>
            </p:cNvSpPr>
            <p:nvPr/>
          </p:nvSpPr>
          <p:spPr bwMode="auto">
            <a:xfrm rot="-5400000">
              <a:off x="3194" y="1030"/>
              <a:ext cx="1771" cy="480"/>
            </a:xfrm>
            <a:prstGeom prst="rect">
              <a:avLst/>
            </a:prstGeom>
            <a:solidFill>
              <a:schemeClr val="accent2"/>
            </a:solidFill>
            <a:ln w="9525">
              <a:solidFill>
                <a:srgbClr val="00FFFF"/>
              </a:solidFill>
              <a:prstDash val="lgDashDotDot"/>
              <a:miter lim="800000"/>
              <a:headEnd/>
              <a:tailEnd/>
            </a:ln>
          </p:spPr>
          <p:txBody>
            <a:bodyPr wrap="none" anchor="ctr"/>
            <a:lstStyle/>
            <a:p>
              <a:pPr algn="ctr"/>
              <a:r>
                <a:rPr lang="en-US" sz="1800" b="1">
                  <a:solidFill>
                    <a:schemeClr val="bg1"/>
                  </a:solidFill>
                </a:rPr>
                <a:t>Yordan bagian timur</a:t>
              </a:r>
            </a:p>
          </p:txBody>
        </p:sp>
        <p:sp>
          <p:nvSpPr>
            <p:cNvPr id="224272" name="Rectangle 35"/>
            <p:cNvSpPr>
              <a:spLocks noChangeArrowheads="1"/>
            </p:cNvSpPr>
            <p:nvPr/>
          </p:nvSpPr>
          <p:spPr bwMode="auto">
            <a:xfrm rot="-5400000">
              <a:off x="3674" y="1040"/>
              <a:ext cx="1771" cy="480"/>
            </a:xfrm>
            <a:prstGeom prst="rect">
              <a:avLst/>
            </a:prstGeom>
            <a:solidFill>
              <a:schemeClr val="accent2"/>
            </a:solidFill>
            <a:ln w="9525">
              <a:solidFill>
                <a:srgbClr val="00FFFF"/>
              </a:solidFill>
              <a:prstDash val="lgDashDotDot"/>
              <a:miter lim="800000"/>
              <a:headEnd/>
              <a:tailEnd/>
            </a:ln>
          </p:spPr>
          <p:txBody>
            <a:bodyPr wrap="none" anchor="ctr"/>
            <a:lstStyle/>
            <a:p>
              <a:pPr algn="ctr"/>
              <a:r>
                <a:rPr lang="en-US" sz="1800" b="1">
                  <a:solidFill>
                    <a:schemeClr val="bg1"/>
                  </a:solidFill>
                </a:rPr>
                <a:t>Yordan bagian barat</a:t>
              </a:r>
            </a:p>
          </p:txBody>
        </p:sp>
        <p:sp>
          <p:nvSpPr>
            <p:cNvPr id="224273" name="Rectangle 36"/>
            <p:cNvSpPr>
              <a:spLocks noChangeArrowheads="1"/>
            </p:cNvSpPr>
            <p:nvPr/>
          </p:nvSpPr>
          <p:spPr bwMode="auto">
            <a:xfrm rot="-5400000">
              <a:off x="4154" y="1040"/>
              <a:ext cx="1771" cy="480"/>
            </a:xfrm>
            <a:prstGeom prst="rect">
              <a:avLst/>
            </a:prstGeom>
            <a:solidFill>
              <a:schemeClr val="accent2"/>
            </a:solidFill>
            <a:ln w="9525">
              <a:solidFill>
                <a:srgbClr val="00FFFF"/>
              </a:solidFill>
              <a:prstDash val="lgDashDotDot"/>
              <a:miter lim="800000"/>
              <a:headEnd/>
              <a:tailEnd/>
            </a:ln>
          </p:spPr>
          <p:txBody>
            <a:bodyPr wrap="none" anchor="ctr"/>
            <a:lstStyle/>
            <a:p>
              <a:pPr algn="ctr"/>
              <a:r>
                <a:rPr lang="en-US" sz="1800" b="1">
                  <a:solidFill>
                    <a:schemeClr val="bg1"/>
                  </a:solidFill>
                </a:rPr>
                <a:t>Penyelesaian </a:t>
              </a:r>
              <a:br>
                <a:rPr lang="en-US" sz="1800" b="1">
                  <a:solidFill>
                    <a:schemeClr val="bg1"/>
                  </a:solidFill>
                </a:rPr>
              </a:br>
              <a:r>
                <a:rPr lang="en-US" sz="1800" b="1">
                  <a:solidFill>
                    <a:schemeClr val="bg1"/>
                  </a:solidFill>
                </a:rPr>
                <a:t>umat beragama</a:t>
              </a:r>
            </a:p>
          </p:txBody>
        </p:sp>
        <p:sp>
          <p:nvSpPr>
            <p:cNvPr id="224274" name="Rectangle 37"/>
            <p:cNvSpPr>
              <a:spLocks noChangeArrowheads="1"/>
            </p:cNvSpPr>
            <p:nvPr/>
          </p:nvSpPr>
          <p:spPr bwMode="auto">
            <a:xfrm rot="-5400000">
              <a:off x="4634" y="1030"/>
              <a:ext cx="1771" cy="480"/>
            </a:xfrm>
            <a:prstGeom prst="rect">
              <a:avLst/>
            </a:prstGeom>
            <a:solidFill>
              <a:schemeClr val="accent2"/>
            </a:solidFill>
            <a:ln w="9525">
              <a:solidFill>
                <a:srgbClr val="00FFFF"/>
              </a:solidFill>
              <a:prstDash val="lgDashDotDot"/>
              <a:miter lim="800000"/>
              <a:headEnd/>
              <a:tailEnd/>
            </a:ln>
          </p:spPr>
          <p:txBody>
            <a:bodyPr wrap="none" anchor="ctr"/>
            <a:lstStyle/>
            <a:p>
              <a:pPr algn="ctr"/>
              <a:r>
                <a:rPr lang="en-US" sz="1800" b="1">
                  <a:solidFill>
                    <a:schemeClr val="bg1"/>
                  </a:solidFill>
                </a:rPr>
                <a:t>Kondisi untuk</a:t>
              </a:r>
              <a:br>
                <a:rPr lang="en-US" sz="1800" b="1">
                  <a:solidFill>
                    <a:schemeClr val="bg1"/>
                  </a:solidFill>
                </a:rPr>
              </a:br>
              <a:r>
                <a:rPr lang="en-US" sz="1800" b="1">
                  <a:solidFill>
                    <a:schemeClr val="bg1"/>
                  </a:solidFill>
                </a:rPr>
                <a:t>melanjutkan penyelesaian</a:t>
              </a:r>
            </a:p>
          </p:txBody>
        </p:sp>
        <p:sp>
          <p:nvSpPr>
            <p:cNvPr id="224275" name="Rectangle 38"/>
            <p:cNvSpPr>
              <a:spLocks noChangeArrowheads="1"/>
            </p:cNvSpPr>
            <p:nvPr/>
          </p:nvSpPr>
          <p:spPr bwMode="auto">
            <a:xfrm>
              <a:off x="1920" y="2165"/>
              <a:ext cx="1008" cy="443"/>
            </a:xfrm>
            <a:prstGeom prst="rect">
              <a:avLst/>
            </a:prstGeom>
            <a:solidFill>
              <a:schemeClr val="accent2"/>
            </a:solidFill>
            <a:ln w="9525">
              <a:solidFill>
                <a:srgbClr val="00FFFF"/>
              </a:solidFill>
              <a:prstDash val="lgDashDotDot"/>
              <a:miter lim="800000"/>
              <a:headEnd/>
              <a:tailEnd/>
            </a:ln>
          </p:spPr>
          <p:txBody>
            <a:bodyPr wrap="none" anchor="ctr"/>
            <a:lstStyle/>
            <a:p>
              <a:pPr algn="ctr"/>
              <a:r>
                <a:rPr lang="en-US" sz="1800" b="1">
                  <a:solidFill>
                    <a:schemeClr val="bg1"/>
                  </a:solidFill>
                </a:rPr>
                <a:t>Memasuki </a:t>
              </a:r>
              <a:br>
                <a:rPr lang="en-US" sz="1800" b="1">
                  <a:solidFill>
                    <a:schemeClr val="bg1"/>
                  </a:solidFill>
                </a:rPr>
              </a:br>
              <a:r>
                <a:rPr lang="en-US" sz="1800" b="1">
                  <a:solidFill>
                    <a:schemeClr val="bg1"/>
                  </a:solidFill>
                </a:rPr>
                <a:t>Kannan</a:t>
              </a:r>
            </a:p>
          </p:txBody>
        </p:sp>
        <p:sp>
          <p:nvSpPr>
            <p:cNvPr id="224276" name="Rectangle 39"/>
            <p:cNvSpPr>
              <a:spLocks noChangeArrowheads="1"/>
            </p:cNvSpPr>
            <p:nvPr/>
          </p:nvSpPr>
          <p:spPr bwMode="auto">
            <a:xfrm>
              <a:off x="3840" y="2165"/>
              <a:ext cx="1920" cy="443"/>
            </a:xfrm>
            <a:prstGeom prst="rect">
              <a:avLst/>
            </a:prstGeom>
            <a:solidFill>
              <a:schemeClr val="accent2"/>
            </a:solidFill>
            <a:ln w="9525">
              <a:solidFill>
                <a:srgbClr val="00FFFF"/>
              </a:solidFill>
              <a:prstDash val="lgDashDotDot"/>
              <a:miter lim="800000"/>
              <a:headEnd/>
              <a:tailEnd/>
            </a:ln>
          </p:spPr>
          <p:txBody>
            <a:bodyPr wrap="none" anchor="ctr"/>
            <a:lstStyle/>
            <a:p>
              <a:pPr algn="ctr"/>
              <a:r>
                <a:rPr lang="en-US" sz="1800" b="1">
                  <a:solidFill>
                    <a:schemeClr val="bg1"/>
                  </a:solidFill>
                </a:rPr>
                <a:t>Membagi Kannan</a:t>
              </a:r>
            </a:p>
          </p:txBody>
        </p:sp>
        <p:sp>
          <p:nvSpPr>
            <p:cNvPr id="224277" name="Rectangle 40"/>
            <p:cNvSpPr>
              <a:spLocks noChangeArrowheads="1"/>
            </p:cNvSpPr>
            <p:nvPr/>
          </p:nvSpPr>
          <p:spPr bwMode="auto">
            <a:xfrm>
              <a:off x="2928" y="2165"/>
              <a:ext cx="912" cy="443"/>
            </a:xfrm>
            <a:prstGeom prst="rect">
              <a:avLst/>
            </a:prstGeom>
            <a:solidFill>
              <a:schemeClr val="accent2"/>
            </a:solidFill>
            <a:ln w="9525">
              <a:solidFill>
                <a:srgbClr val="00FFFF"/>
              </a:solidFill>
              <a:prstDash val="lgDashDotDot"/>
              <a:miter lim="800000"/>
              <a:headEnd/>
              <a:tailEnd/>
            </a:ln>
          </p:spPr>
          <p:txBody>
            <a:bodyPr wrap="none" anchor="ctr"/>
            <a:lstStyle/>
            <a:p>
              <a:pPr algn="ctr"/>
              <a:r>
                <a:rPr lang="en-US" sz="1800" b="1">
                  <a:solidFill>
                    <a:schemeClr val="bg1"/>
                  </a:solidFill>
                </a:rPr>
                <a:t>Menaklukan</a:t>
              </a:r>
              <a:br>
                <a:rPr lang="en-US" sz="1800" b="1">
                  <a:solidFill>
                    <a:schemeClr val="bg1"/>
                  </a:solidFill>
                </a:rPr>
              </a:br>
              <a:r>
                <a:rPr lang="en-US" sz="1800" b="1">
                  <a:solidFill>
                    <a:schemeClr val="bg1"/>
                  </a:solidFill>
                </a:rPr>
                <a:t>Kannan</a:t>
              </a:r>
            </a:p>
          </p:txBody>
        </p:sp>
        <p:sp>
          <p:nvSpPr>
            <p:cNvPr id="224278" name="Rectangle 41"/>
            <p:cNvSpPr>
              <a:spLocks noChangeArrowheads="1"/>
            </p:cNvSpPr>
            <p:nvPr/>
          </p:nvSpPr>
          <p:spPr bwMode="auto">
            <a:xfrm>
              <a:off x="1920" y="2608"/>
              <a:ext cx="1008" cy="442"/>
            </a:xfrm>
            <a:prstGeom prst="rect">
              <a:avLst/>
            </a:prstGeom>
            <a:solidFill>
              <a:schemeClr val="accent2"/>
            </a:solidFill>
            <a:ln w="9525">
              <a:solidFill>
                <a:srgbClr val="00FFFF"/>
              </a:solidFill>
              <a:prstDash val="lgDashDotDot"/>
              <a:miter lim="800000"/>
              <a:headEnd/>
              <a:tailEnd/>
            </a:ln>
          </p:spPr>
          <p:txBody>
            <a:bodyPr wrap="none" anchor="ctr"/>
            <a:lstStyle/>
            <a:p>
              <a:pPr algn="ctr"/>
              <a:r>
                <a:rPr lang="en-US" sz="1800" b="1">
                  <a:solidFill>
                    <a:srgbClr val="00FF00"/>
                  </a:solidFill>
                </a:rPr>
                <a:t>Persiapan</a:t>
              </a:r>
            </a:p>
          </p:txBody>
        </p:sp>
        <p:sp>
          <p:nvSpPr>
            <p:cNvPr id="224279" name="Rectangle 42"/>
            <p:cNvSpPr>
              <a:spLocks noChangeArrowheads="1"/>
            </p:cNvSpPr>
            <p:nvPr/>
          </p:nvSpPr>
          <p:spPr bwMode="auto">
            <a:xfrm>
              <a:off x="1920" y="3050"/>
              <a:ext cx="1008" cy="443"/>
            </a:xfrm>
            <a:prstGeom prst="rect">
              <a:avLst/>
            </a:prstGeom>
            <a:solidFill>
              <a:schemeClr val="accent2"/>
            </a:solidFill>
            <a:ln w="9525">
              <a:solidFill>
                <a:srgbClr val="00FFFF"/>
              </a:solidFill>
              <a:prstDash val="lgDashDotDot"/>
              <a:miter lim="800000"/>
              <a:headEnd/>
              <a:tailEnd/>
            </a:ln>
          </p:spPr>
          <p:txBody>
            <a:bodyPr wrap="none" anchor="ctr"/>
            <a:lstStyle/>
            <a:p>
              <a:pPr algn="ctr"/>
              <a:r>
                <a:rPr lang="en-US" sz="1800" b="1">
                  <a:solidFill>
                    <a:schemeClr val="bg1"/>
                  </a:solidFill>
                </a:rPr>
                <a:t>Sungai </a:t>
              </a:r>
              <a:br>
                <a:rPr lang="en-US" sz="1800" b="1">
                  <a:solidFill>
                    <a:schemeClr val="bg1"/>
                  </a:solidFill>
                </a:rPr>
              </a:br>
              <a:r>
                <a:rPr lang="en-US" sz="1800" b="1">
                  <a:solidFill>
                    <a:schemeClr val="bg1"/>
                  </a:solidFill>
                </a:rPr>
                <a:t>Yordan</a:t>
              </a:r>
            </a:p>
          </p:txBody>
        </p:sp>
        <p:sp>
          <p:nvSpPr>
            <p:cNvPr id="224280" name="Rectangle 43"/>
            <p:cNvSpPr>
              <a:spLocks noChangeArrowheads="1"/>
            </p:cNvSpPr>
            <p:nvPr/>
          </p:nvSpPr>
          <p:spPr bwMode="auto">
            <a:xfrm>
              <a:off x="1920" y="3493"/>
              <a:ext cx="1008" cy="443"/>
            </a:xfrm>
            <a:prstGeom prst="rect">
              <a:avLst/>
            </a:prstGeom>
            <a:solidFill>
              <a:schemeClr val="accent2"/>
            </a:solidFill>
            <a:ln w="9525">
              <a:solidFill>
                <a:srgbClr val="00FFFF"/>
              </a:solidFill>
              <a:prstDash val="lgDashDotDot"/>
              <a:miter lim="800000"/>
              <a:headEnd/>
              <a:tailEnd/>
            </a:ln>
          </p:spPr>
          <p:txBody>
            <a:bodyPr wrap="none" anchor="ctr"/>
            <a:lstStyle/>
            <a:p>
              <a:pPr algn="ctr"/>
              <a:r>
                <a:rPr lang="en-US" sz="1800" b="1">
                  <a:solidFill>
                    <a:srgbClr val="FF99FF"/>
                  </a:solidFill>
                </a:rPr>
                <a:t>Sekitar </a:t>
              </a:r>
              <a:br>
                <a:rPr lang="en-US" sz="1800" b="1">
                  <a:solidFill>
                    <a:srgbClr val="FF99FF"/>
                  </a:solidFill>
                </a:rPr>
              </a:br>
              <a:r>
                <a:rPr lang="en-US" sz="1800" b="1">
                  <a:solidFill>
                    <a:srgbClr val="FF99FF"/>
                  </a:solidFill>
                </a:rPr>
                <a:t>1 bulan</a:t>
              </a:r>
            </a:p>
          </p:txBody>
        </p:sp>
        <p:sp>
          <p:nvSpPr>
            <p:cNvPr id="224281" name="Rectangle 44"/>
            <p:cNvSpPr>
              <a:spLocks noChangeArrowheads="1"/>
            </p:cNvSpPr>
            <p:nvPr/>
          </p:nvSpPr>
          <p:spPr bwMode="auto">
            <a:xfrm>
              <a:off x="2928" y="2608"/>
              <a:ext cx="912" cy="442"/>
            </a:xfrm>
            <a:prstGeom prst="rect">
              <a:avLst/>
            </a:prstGeom>
            <a:solidFill>
              <a:schemeClr val="accent2"/>
            </a:solidFill>
            <a:ln w="9525">
              <a:solidFill>
                <a:srgbClr val="00FFFF"/>
              </a:solidFill>
              <a:prstDash val="lgDashDotDot"/>
              <a:miter lim="800000"/>
              <a:headEnd/>
              <a:tailEnd/>
            </a:ln>
          </p:spPr>
          <p:txBody>
            <a:bodyPr wrap="none" anchor="ctr"/>
            <a:lstStyle/>
            <a:p>
              <a:pPr algn="ctr"/>
              <a:r>
                <a:rPr lang="en-US" sz="1800" b="1">
                  <a:solidFill>
                    <a:srgbClr val="00FF00"/>
                  </a:solidFill>
                </a:rPr>
                <a:t>Penaklukan </a:t>
              </a:r>
            </a:p>
          </p:txBody>
        </p:sp>
        <p:sp>
          <p:nvSpPr>
            <p:cNvPr id="224282" name="Rectangle 45"/>
            <p:cNvSpPr>
              <a:spLocks noChangeArrowheads="1"/>
            </p:cNvSpPr>
            <p:nvPr/>
          </p:nvSpPr>
          <p:spPr bwMode="auto">
            <a:xfrm>
              <a:off x="3840" y="2608"/>
              <a:ext cx="1920" cy="442"/>
            </a:xfrm>
            <a:prstGeom prst="rect">
              <a:avLst/>
            </a:prstGeom>
            <a:solidFill>
              <a:schemeClr val="accent2"/>
            </a:solidFill>
            <a:ln w="9525">
              <a:solidFill>
                <a:srgbClr val="00FFFF"/>
              </a:solidFill>
              <a:prstDash val="lgDashDotDot"/>
              <a:miter lim="800000"/>
              <a:headEnd/>
              <a:tailEnd/>
            </a:ln>
          </p:spPr>
          <p:txBody>
            <a:bodyPr wrap="none" anchor="ctr"/>
            <a:lstStyle/>
            <a:p>
              <a:pPr algn="ctr"/>
              <a:r>
                <a:rPr lang="en-US" sz="1800" b="1">
                  <a:solidFill>
                    <a:srgbClr val="00FF00"/>
                  </a:solidFill>
                </a:rPr>
                <a:t>Kepemilikan</a:t>
              </a:r>
            </a:p>
          </p:txBody>
        </p:sp>
        <p:sp>
          <p:nvSpPr>
            <p:cNvPr id="224283" name="Rectangle 46"/>
            <p:cNvSpPr>
              <a:spLocks noChangeArrowheads="1"/>
            </p:cNvSpPr>
            <p:nvPr/>
          </p:nvSpPr>
          <p:spPr bwMode="auto">
            <a:xfrm>
              <a:off x="2928" y="3493"/>
              <a:ext cx="912" cy="443"/>
            </a:xfrm>
            <a:prstGeom prst="rect">
              <a:avLst/>
            </a:prstGeom>
            <a:solidFill>
              <a:schemeClr val="accent2"/>
            </a:solidFill>
            <a:ln w="9525">
              <a:solidFill>
                <a:srgbClr val="00FFFF"/>
              </a:solidFill>
              <a:prstDash val="lgDashDotDot"/>
              <a:miter lim="800000"/>
              <a:headEnd/>
              <a:tailEnd/>
            </a:ln>
          </p:spPr>
          <p:txBody>
            <a:bodyPr wrap="none" anchor="ctr"/>
            <a:lstStyle/>
            <a:p>
              <a:pPr algn="ctr"/>
              <a:r>
                <a:rPr lang="en-US" sz="1800" b="1">
                  <a:solidFill>
                    <a:srgbClr val="FF99FF"/>
                  </a:solidFill>
                </a:rPr>
                <a:t>Sekitar</a:t>
              </a:r>
              <a:br>
                <a:rPr lang="en-US" sz="1800" b="1">
                  <a:solidFill>
                    <a:srgbClr val="FF99FF"/>
                  </a:solidFill>
                </a:rPr>
              </a:br>
              <a:r>
                <a:rPr lang="en-US" sz="1800" b="1">
                  <a:solidFill>
                    <a:srgbClr val="FF99FF"/>
                  </a:solidFill>
                </a:rPr>
                <a:t>7 tahun</a:t>
              </a:r>
            </a:p>
          </p:txBody>
        </p:sp>
        <p:sp>
          <p:nvSpPr>
            <p:cNvPr id="224284" name="Rectangle 47"/>
            <p:cNvSpPr>
              <a:spLocks noChangeArrowheads="1"/>
            </p:cNvSpPr>
            <p:nvPr/>
          </p:nvSpPr>
          <p:spPr bwMode="auto">
            <a:xfrm>
              <a:off x="2928" y="3050"/>
              <a:ext cx="912" cy="443"/>
            </a:xfrm>
            <a:prstGeom prst="rect">
              <a:avLst/>
            </a:prstGeom>
            <a:solidFill>
              <a:schemeClr val="accent2"/>
            </a:solidFill>
            <a:ln w="9525">
              <a:solidFill>
                <a:srgbClr val="00FFFF"/>
              </a:solidFill>
              <a:prstDash val="lgDashDotDot"/>
              <a:miter lim="800000"/>
              <a:headEnd/>
              <a:tailEnd/>
            </a:ln>
          </p:spPr>
          <p:txBody>
            <a:bodyPr wrap="none" anchor="ctr"/>
            <a:lstStyle/>
            <a:p>
              <a:pPr algn="ctr"/>
              <a:r>
                <a:rPr lang="en-US" sz="1800" b="1">
                  <a:solidFill>
                    <a:schemeClr val="bg1"/>
                  </a:solidFill>
                </a:rPr>
                <a:t>Kannan</a:t>
              </a:r>
            </a:p>
          </p:txBody>
        </p:sp>
        <p:sp>
          <p:nvSpPr>
            <p:cNvPr id="224285" name="Rectangle 48"/>
            <p:cNvSpPr>
              <a:spLocks noChangeArrowheads="1"/>
            </p:cNvSpPr>
            <p:nvPr/>
          </p:nvSpPr>
          <p:spPr bwMode="auto">
            <a:xfrm>
              <a:off x="3840" y="3050"/>
              <a:ext cx="1920" cy="443"/>
            </a:xfrm>
            <a:prstGeom prst="rect">
              <a:avLst/>
            </a:prstGeom>
            <a:solidFill>
              <a:schemeClr val="accent2"/>
            </a:solidFill>
            <a:ln w="9525">
              <a:solidFill>
                <a:srgbClr val="00FFFF"/>
              </a:solidFill>
              <a:prstDash val="lgDashDotDot"/>
              <a:miter lim="800000"/>
              <a:headEnd/>
              <a:tailEnd/>
            </a:ln>
          </p:spPr>
          <p:txBody>
            <a:bodyPr wrap="none" anchor="ctr"/>
            <a:lstStyle/>
            <a:p>
              <a:pPr algn="ctr"/>
              <a:r>
                <a:rPr lang="en-US" sz="1800" b="1">
                  <a:solidFill>
                    <a:schemeClr val="bg1"/>
                  </a:solidFill>
                </a:rPr>
                <a:t>2½ Suku–Yordan Timur</a:t>
              </a:r>
            </a:p>
            <a:p>
              <a:pPr algn="ctr"/>
              <a:r>
                <a:rPr lang="en-US" sz="1800" b="1">
                  <a:solidFill>
                    <a:schemeClr val="bg1"/>
                  </a:solidFill>
                </a:rPr>
                <a:t>  9½ Suku–Jordan Barat </a:t>
              </a:r>
            </a:p>
          </p:txBody>
        </p:sp>
        <p:sp>
          <p:nvSpPr>
            <p:cNvPr id="224286" name="Rectangle 49"/>
            <p:cNvSpPr>
              <a:spLocks noChangeArrowheads="1"/>
            </p:cNvSpPr>
            <p:nvPr/>
          </p:nvSpPr>
          <p:spPr bwMode="auto">
            <a:xfrm>
              <a:off x="3840" y="3493"/>
              <a:ext cx="1920" cy="443"/>
            </a:xfrm>
            <a:prstGeom prst="rect">
              <a:avLst/>
            </a:prstGeom>
            <a:solidFill>
              <a:schemeClr val="accent2"/>
            </a:solidFill>
            <a:ln w="9525">
              <a:solidFill>
                <a:srgbClr val="00FFFF"/>
              </a:solidFill>
              <a:prstDash val="lgDashDotDot"/>
              <a:miter lim="800000"/>
              <a:headEnd/>
              <a:tailEnd/>
            </a:ln>
          </p:spPr>
          <p:txBody>
            <a:bodyPr wrap="none" anchor="ctr"/>
            <a:lstStyle/>
            <a:p>
              <a:pPr algn="ctr"/>
              <a:r>
                <a:rPr lang="en-US" sz="1800" b="1">
                  <a:solidFill>
                    <a:srgbClr val="FF99FF"/>
                  </a:solidFill>
                </a:rPr>
                <a:t>Sekitar 18 tahun</a:t>
              </a:r>
            </a:p>
          </p:txBody>
        </p:sp>
      </p:grpSp>
      <p:sp>
        <p:nvSpPr>
          <p:cNvPr id="81970" name="Rectangle 50"/>
          <p:cNvSpPr>
            <a:spLocks noChangeArrowheads="1"/>
          </p:cNvSpPr>
          <p:nvPr/>
        </p:nvSpPr>
        <p:spPr bwMode="auto">
          <a:xfrm>
            <a:off x="3581400" y="6248400"/>
            <a:ext cx="1447800" cy="609600"/>
          </a:xfrm>
          <a:prstGeom prst="rect">
            <a:avLst/>
          </a:prstGeom>
          <a:solidFill>
            <a:schemeClr val="accent2"/>
          </a:solidFill>
          <a:ln w="9525">
            <a:solidFill>
              <a:srgbClr val="00FFFF"/>
            </a:solidFill>
            <a:prstDash val="lgDashDotDot"/>
            <a:miter lim="800000"/>
            <a:headEnd/>
            <a:tailEnd/>
          </a:ln>
        </p:spPr>
        <p:txBody>
          <a:bodyPr wrap="none" anchor="ctr"/>
          <a:lstStyle/>
          <a:p>
            <a:pPr algn="ctr"/>
            <a:r>
              <a:rPr lang="en-US" sz="1800" b="1">
                <a:solidFill>
                  <a:srgbClr val="FFFF00"/>
                </a:solidFill>
              </a:rPr>
              <a:t>Persiapan</a:t>
            </a:r>
          </a:p>
          <a:p>
            <a:pPr algn="ctr"/>
            <a:r>
              <a:rPr lang="en-US" sz="1800" b="1">
                <a:solidFill>
                  <a:srgbClr val="FFFF00"/>
                </a:solidFill>
              </a:rPr>
              <a:t>(1-5)</a:t>
            </a:r>
          </a:p>
        </p:txBody>
      </p:sp>
      <p:sp>
        <p:nvSpPr>
          <p:cNvPr id="81971" name="Rectangle 51"/>
          <p:cNvSpPr>
            <a:spLocks noChangeArrowheads="1"/>
          </p:cNvSpPr>
          <p:nvPr/>
        </p:nvSpPr>
        <p:spPr bwMode="auto">
          <a:xfrm>
            <a:off x="5029200" y="6248400"/>
            <a:ext cx="1371600" cy="609600"/>
          </a:xfrm>
          <a:prstGeom prst="rect">
            <a:avLst/>
          </a:prstGeom>
          <a:solidFill>
            <a:schemeClr val="accent2"/>
          </a:solidFill>
          <a:ln w="9525">
            <a:solidFill>
              <a:srgbClr val="00FFFF"/>
            </a:solidFill>
            <a:prstDash val="lgDashDotDot"/>
            <a:miter lim="800000"/>
            <a:headEnd/>
            <a:tailEnd/>
          </a:ln>
        </p:spPr>
        <p:txBody>
          <a:bodyPr wrap="none" anchor="ctr"/>
          <a:lstStyle/>
          <a:p>
            <a:pPr algn="ctr"/>
            <a:r>
              <a:rPr lang="en-US" sz="1800" b="1">
                <a:solidFill>
                  <a:srgbClr val="FFFF00"/>
                </a:solidFill>
              </a:rPr>
              <a:t>Proses</a:t>
            </a:r>
          </a:p>
          <a:p>
            <a:pPr algn="ctr"/>
            <a:r>
              <a:rPr lang="en-US" sz="1800" b="1">
                <a:solidFill>
                  <a:srgbClr val="FFFF00"/>
                </a:solidFill>
              </a:rPr>
              <a:t>(6-12)</a:t>
            </a:r>
          </a:p>
        </p:txBody>
      </p:sp>
      <p:sp>
        <p:nvSpPr>
          <p:cNvPr id="81972" name="Rectangle 52"/>
          <p:cNvSpPr>
            <a:spLocks noChangeArrowheads="1"/>
          </p:cNvSpPr>
          <p:nvPr/>
        </p:nvSpPr>
        <p:spPr bwMode="auto">
          <a:xfrm>
            <a:off x="6403975" y="6248400"/>
            <a:ext cx="1368425" cy="609600"/>
          </a:xfrm>
          <a:prstGeom prst="rect">
            <a:avLst/>
          </a:prstGeom>
          <a:solidFill>
            <a:schemeClr val="accent2"/>
          </a:solidFill>
          <a:ln w="9525">
            <a:solidFill>
              <a:srgbClr val="00FFFF"/>
            </a:solidFill>
            <a:prstDash val="lgDashDotDot"/>
            <a:miter lim="800000"/>
            <a:headEnd/>
            <a:tailEnd/>
          </a:ln>
        </p:spPr>
        <p:txBody>
          <a:bodyPr wrap="none" anchor="ctr"/>
          <a:lstStyle/>
          <a:p>
            <a:pPr algn="ctr"/>
            <a:r>
              <a:rPr lang="en-US" sz="1800" b="1">
                <a:solidFill>
                  <a:srgbClr val="FFFF00"/>
                </a:solidFill>
              </a:rPr>
              <a:t>Pembagian</a:t>
            </a:r>
          </a:p>
          <a:p>
            <a:pPr algn="ctr"/>
            <a:r>
              <a:rPr lang="en-US" sz="1800" b="1">
                <a:solidFill>
                  <a:srgbClr val="FFFF00"/>
                </a:solidFill>
              </a:rPr>
              <a:t>(13-21)</a:t>
            </a:r>
          </a:p>
        </p:txBody>
      </p:sp>
      <p:sp>
        <p:nvSpPr>
          <p:cNvPr id="81973" name="Rectangle 53"/>
          <p:cNvSpPr>
            <a:spLocks noChangeArrowheads="1"/>
          </p:cNvSpPr>
          <p:nvPr/>
        </p:nvSpPr>
        <p:spPr bwMode="auto">
          <a:xfrm>
            <a:off x="7772400" y="6248400"/>
            <a:ext cx="1371600" cy="609600"/>
          </a:xfrm>
          <a:prstGeom prst="rect">
            <a:avLst/>
          </a:prstGeom>
          <a:solidFill>
            <a:schemeClr val="accent2"/>
          </a:solidFill>
          <a:ln w="9525">
            <a:solidFill>
              <a:srgbClr val="00FFFF"/>
            </a:solidFill>
            <a:prstDash val="lgDashDotDot"/>
            <a:miter lim="800000"/>
            <a:headEnd/>
            <a:tailEnd/>
          </a:ln>
        </p:spPr>
        <p:txBody>
          <a:bodyPr wrap="none" anchor="ctr"/>
          <a:lstStyle/>
          <a:p>
            <a:pPr algn="ctr"/>
            <a:r>
              <a:rPr lang="en-US" sz="1800" b="1">
                <a:solidFill>
                  <a:srgbClr val="FFFF00"/>
                </a:solidFill>
              </a:rPr>
              <a:t>Prinsip</a:t>
            </a:r>
          </a:p>
          <a:p>
            <a:pPr algn="ctr"/>
            <a:r>
              <a:rPr lang="en-US" sz="1800" b="1">
                <a:solidFill>
                  <a:srgbClr val="FFFF00"/>
                </a:solidFill>
              </a:rPr>
              <a:t>(22-24)</a:t>
            </a:r>
          </a:p>
        </p:txBody>
      </p:sp>
      <p:sp>
        <p:nvSpPr>
          <p:cNvPr id="224265" name="Text Box 54"/>
          <p:cNvSpPr txBox="1">
            <a:spLocks noChangeArrowheads="1"/>
          </p:cNvSpPr>
          <p:nvPr/>
        </p:nvSpPr>
        <p:spPr bwMode="auto">
          <a:xfrm>
            <a:off x="-76200" y="3429000"/>
            <a:ext cx="3352800" cy="345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marL="457200" indent="-457200" eaLnBrk="0" hangingPunct="0">
              <a:defRPr sz="2800">
                <a:solidFill>
                  <a:schemeClr val="tx1"/>
                </a:solidFill>
                <a:latin typeface="Comic Sans MS" charset="0"/>
                <a:ea typeface="ＭＳ Ｐゴシック" charset="0"/>
                <a:cs typeface="ＭＳ Ｐゴシック" charset="0"/>
              </a:defRPr>
            </a:lvl1pPr>
            <a:lvl2pPr marL="742950" indent="-285750" eaLnBrk="0" hangingPunct="0">
              <a:defRPr sz="2800">
                <a:solidFill>
                  <a:schemeClr val="tx1"/>
                </a:solidFill>
                <a:latin typeface="Comic Sans MS" charset="0"/>
                <a:ea typeface="ＭＳ Ｐゴシック" charset="0"/>
              </a:defRPr>
            </a:lvl2pPr>
            <a:lvl3pPr marL="1143000" indent="-228600" eaLnBrk="0" hangingPunct="0">
              <a:defRPr sz="2800">
                <a:solidFill>
                  <a:schemeClr val="tx1"/>
                </a:solidFill>
                <a:latin typeface="Comic Sans MS" charset="0"/>
                <a:ea typeface="ＭＳ Ｐゴシック" charset="0"/>
              </a:defRPr>
            </a:lvl3pPr>
            <a:lvl4pPr marL="1600200" indent="-228600" eaLnBrk="0" hangingPunct="0">
              <a:defRPr sz="2800">
                <a:solidFill>
                  <a:schemeClr val="tx1"/>
                </a:solidFill>
                <a:latin typeface="Comic Sans MS" charset="0"/>
                <a:ea typeface="ＭＳ Ｐゴシック" charset="0"/>
              </a:defRPr>
            </a:lvl4pPr>
            <a:lvl5pPr marL="2057400" indent="-228600" eaLnBrk="0" hangingPunct="0">
              <a:defRPr sz="28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8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8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8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800">
                <a:solidFill>
                  <a:schemeClr val="tx1"/>
                </a:solidFill>
                <a:latin typeface="Comic Sans MS" charset="0"/>
                <a:ea typeface="ＭＳ Ｐゴシック" charset="0"/>
              </a:defRPr>
            </a:lvl9pPr>
          </a:lstStyle>
          <a:p>
            <a:pPr algn="ctr" eaLnBrk="1" hangingPunct="1">
              <a:buClr>
                <a:srgbClr val="FF00FF"/>
              </a:buClr>
              <a:buFont typeface="Wingdings" charset="0"/>
              <a:buChar char="C"/>
            </a:pPr>
            <a:r>
              <a:rPr lang="en-US" sz="2400" b="1">
                <a:latin typeface="Times New Roman" charset="0"/>
              </a:rPr>
              <a:t>Yordan bagian timur</a:t>
            </a:r>
          </a:p>
          <a:p>
            <a:pPr algn="ctr" eaLnBrk="1" hangingPunct="1">
              <a:spcBef>
                <a:spcPct val="30000"/>
              </a:spcBef>
              <a:spcAft>
                <a:spcPct val="30000"/>
              </a:spcAft>
              <a:buClr>
                <a:srgbClr val="FF00FF"/>
              </a:buClr>
              <a:buFont typeface="Wingdings" charset="0"/>
              <a:buChar char="C"/>
            </a:pPr>
            <a:r>
              <a:rPr lang="en-US" sz="2400" b="1">
                <a:latin typeface="Times New Roman" charset="0"/>
              </a:rPr>
              <a:t>Yordan bagian barat</a:t>
            </a:r>
          </a:p>
          <a:p>
            <a:pPr algn="ctr" eaLnBrk="1" hangingPunct="1">
              <a:spcBef>
                <a:spcPct val="30000"/>
              </a:spcBef>
              <a:spcAft>
                <a:spcPct val="30000"/>
              </a:spcAft>
              <a:buClr>
                <a:srgbClr val="FF00FF"/>
              </a:buClr>
              <a:buFont typeface="Wingdings" charset="0"/>
              <a:buChar char="C"/>
            </a:pPr>
            <a:r>
              <a:rPr lang="en-US" sz="2400" b="1">
                <a:latin typeface="Times New Roman" charset="0"/>
              </a:rPr>
              <a:t> Bagian suku Lewi</a:t>
            </a:r>
          </a:p>
          <a:p>
            <a:pPr algn="ctr" eaLnBrk="1" hangingPunct="1">
              <a:spcBef>
                <a:spcPct val="30000"/>
              </a:spcBef>
              <a:spcAft>
                <a:spcPct val="30000"/>
              </a:spcAft>
              <a:buClr>
                <a:srgbClr val="FF00FF"/>
              </a:buClr>
              <a:buFont typeface="Wingdings" charset="0"/>
              <a:buChar char="C"/>
            </a:pPr>
            <a:r>
              <a:rPr lang="en-US" sz="2400" b="1">
                <a:latin typeface="Times New Roman" charset="0"/>
              </a:rPr>
              <a:t>Timur-Barat konflik</a:t>
            </a:r>
          </a:p>
          <a:p>
            <a:pPr algn="ctr" eaLnBrk="1" hangingPunct="1">
              <a:spcBef>
                <a:spcPct val="30000"/>
              </a:spcBef>
              <a:spcAft>
                <a:spcPct val="30000"/>
              </a:spcAft>
              <a:buClr>
                <a:srgbClr val="FF00FF"/>
              </a:buClr>
              <a:buFont typeface="Wingdings" charset="0"/>
              <a:buChar char="C"/>
            </a:pPr>
            <a:r>
              <a:rPr lang="en-US" sz="2400" b="1">
                <a:latin typeface="Times New Roman" charset="0"/>
              </a:rPr>
              <a:t> Petunjuk terakhir Yosua &amp; Kematian</a:t>
            </a:r>
          </a:p>
        </p:txBody>
      </p:sp>
      <p:sp>
        <p:nvSpPr>
          <p:cNvPr id="224266" name="Text Box 55"/>
          <p:cNvSpPr txBox="1">
            <a:spLocks noChangeArrowheads="1"/>
          </p:cNvSpPr>
          <p:nvPr/>
        </p:nvSpPr>
        <p:spPr bwMode="auto">
          <a:xfrm>
            <a:off x="0" y="14288"/>
            <a:ext cx="835025" cy="587375"/>
          </a:xfrm>
          <a:prstGeom prst="rect">
            <a:avLst/>
          </a:prstGeom>
          <a:solidFill>
            <a:schemeClr val="bg1"/>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800">
                <a:solidFill>
                  <a:schemeClr val="tx1"/>
                </a:solidFill>
                <a:latin typeface="Comic Sans MS" charset="0"/>
                <a:ea typeface="ＭＳ Ｐゴシック" charset="0"/>
                <a:cs typeface="ＭＳ Ｐゴシック" charset="0"/>
              </a:defRPr>
            </a:lvl1pPr>
            <a:lvl2pPr marL="742950" indent="-285750" eaLnBrk="0" hangingPunct="0">
              <a:defRPr sz="2800">
                <a:solidFill>
                  <a:schemeClr val="tx1"/>
                </a:solidFill>
                <a:latin typeface="Comic Sans MS" charset="0"/>
                <a:ea typeface="ＭＳ Ｐゴシック" charset="0"/>
              </a:defRPr>
            </a:lvl2pPr>
            <a:lvl3pPr marL="1143000" indent="-228600" eaLnBrk="0" hangingPunct="0">
              <a:defRPr sz="2800">
                <a:solidFill>
                  <a:schemeClr val="tx1"/>
                </a:solidFill>
                <a:latin typeface="Comic Sans MS" charset="0"/>
                <a:ea typeface="ＭＳ Ｐゴシック" charset="0"/>
              </a:defRPr>
            </a:lvl3pPr>
            <a:lvl4pPr marL="1600200" indent="-228600" eaLnBrk="0" hangingPunct="0">
              <a:defRPr sz="2800">
                <a:solidFill>
                  <a:schemeClr val="tx1"/>
                </a:solidFill>
                <a:latin typeface="Comic Sans MS" charset="0"/>
                <a:ea typeface="ＭＳ Ｐゴシック" charset="0"/>
              </a:defRPr>
            </a:lvl4pPr>
            <a:lvl5pPr marL="2057400" indent="-228600" eaLnBrk="0" hangingPunct="0">
              <a:defRPr sz="28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8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8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8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800">
                <a:solidFill>
                  <a:schemeClr val="tx1"/>
                </a:solidFill>
                <a:latin typeface="Comic Sans MS" charset="0"/>
                <a:ea typeface="ＭＳ Ｐゴシック" charset="0"/>
              </a:defRPr>
            </a:lvl9pPr>
          </a:lstStyle>
          <a:p>
            <a:pPr eaLnBrk="1" hangingPunct="1"/>
            <a:r>
              <a:rPr lang="en-US" b="1"/>
              <a:t>162</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5" presetClass="emph" presetSubtype="0" fill="hold" grpId="0" nodeType="afterEffect">
                                  <p:stCondLst>
                                    <p:cond delay="0"/>
                                  </p:stCondLst>
                                  <p:childTnLst>
                                    <p:animClr clrSpc="hsl" dir="cw">
                                      <p:cBhvr override="childStyle">
                                        <p:cTn id="6" dur="500" fill="hold"/>
                                        <p:tgtEl>
                                          <p:spTgt spid="81970"/>
                                        </p:tgtEl>
                                        <p:attrNameLst>
                                          <p:attrName>style.color</p:attrName>
                                        </p:attrNameLst>
                                      </p:cBhvr>
                                      <p:by>
                                        <p:hsl h="0" s="-70588" l="0"/>
                                      </p:by>
                                    </p:animClr>
                                    <p:animClr clrSpc="hsl" dir="cw">
                                      <p:cBhvr>
                                        <p:cTn id="7" dur="500" fill="hold"/>
                                        <p:tgtEl>
                                          <p:spTgt spid="81970"/>
                                        </p:tgtEl>
                                        <p:attrNameLst>
                                          <p:attrName>fillcolor</p:attrName>
                                        </p:attrNameLst>
                                      </p:cBhvr>
                                      <p:by>
                                        <p:hsl h="0" s="-70588" l="0"/>
                                      </p:by>
                                    </p:animClr>
                                    <p:animClr clrSpc="hsl" dir="cw">
                                      <p:cBhvr>
                                        <p:cTn id="8" dur="500" fill="hold"/>
                                        <p:tgtEl>
                                          <p:spTgt spid="81970"/>
                                        </p:tgtEl>
                                        <p:attrNameLst>
                                          <p:attrName>stroke.color</p:attrName>
                                        </p:attrNameLst>
                                      </p:cBhvr>
                                      <p:by>
                                        <p:hsl h="0" s="-70588" l="0"/>
                                      </p:by>
                                    </p:animClr>
                                    <p:set>
                                      <p:cBhvr>
                                        <p:cTn id="9" dur="500" fill="hold"/>
                                        <p:tgtEl>
                                          <p:spTgt spid="81970"/>
                                        </p:tgtEl>
                                        <p:attrNameLst>
                                          <p:attrName>fill.type</p:attrName>
                                        </p:attrNameLst>
                                      </p:cBhvr>
                                      <p:to>
                                        <p:strVal val="solid"/>
                                      </p:to>
                                    </p:set>
                                  </p:childTnLst>
                                </p:cTn>
                              </p:par>
                            </p:childTnLst>
                          </p:cTn>
                        </p:par>
                        <p:par>
                          <p:cTn id="10" fill="hold" nodeType="afterGroup">
                            <p:stCondLst>
                              <p:cond delay="500"/>
                            </p:stCondLst>
                            <p:childTnLst>
                              <p:par>
                                <p:cTn id="11" presetID="25" presetClass="emph" presetSubtype="0" fill="hold" grpId="0" nodeType="afterEffect">
                                  <p:stCondLst>
                                    <p:cond delay="0"/>
                                  </p:stCondLst>
                                  <p:childTnLst>
                                    <p:animClr clrSpc="hsl" dir="cw">
                                      <p:cBhvr override="childStyle">
                                        <p:cTn id="12" dur="500" fill="hold"/>
                                        <p:tgtEl>
                                          <p:spTgt spid="81971"/>
                                        </p:tgtEl>
                                        <p:attrNameLst>
                                          <p:attrName>style.color</p:attrName>
                                        </p:attrNameLst>
                                      </p:cBhvr>
                                      <p:by>
                                        <p:hsl h="0" s="-70588" l="0"/>
                                      </p:by>
                                    </p:animClr>
                                    <p:animClr clrSpc="hsl" dir="cw">
                                      <p:cBhvr>
                                        <p:cTn id="13" dur="500" fill="hold"/>
                                        <p:tgtEl>
                                          <p:spTgt spid="81971"/>
                                        </p:tgtEl>
                                        <p:attrNameLst>
                                          <p:attrName>fillcolor</p:attrName>
                                        </p:attrNameLst>
                                      </p:cBhvr>
                                      <p:by>
                                        <p:hsl h="0" s="-70588" l="0"/>
                                      </p:by>
                                    </p:animClr>
                                    <p:animClr clrSpc="hsl" dir="cw">
                                      <p:cBhvr>
                                        <p:cTn id="14" dur="500" fill="hold"/>
                                        <p:tgtEl>
                                          <p:spTgt spid="81971"/>
                                        </p:tgtEl>
                                        <p:attrNameLst>
                                          <p:attrName>stroke.color</p:attrName>
                                        </p:attrNameLst>
                                      </p:cBhvr>
                                      <p:by>
                                        <p:hsl h="0" s="-70588" l="0"/>
                                      </p:by>
                                    </p:animClr>
                                    <p:set>
                                      <p:cBhvr>
                                        <p:cTn id="15" dur="500" fill="hold"/>
                                        <p:tgtEl>
                                          <p:spTgt spid="81971"/>
                                        </p:tgtEl>
                                        <p:attrNameLst>
                                          <p:attrName>fill.type</p:attrName>
                                        </p:attrNameLst>
                                      </p:cBhvr>
                                      <p:to>
                                        <p:strVal val="solid"/>
                                      </p:to>
                                    </p:set>
                                  </p:childTnLst>
                                </p:cTn>
                              </p:par>
                            </p:childTnLst>
                          </p:cTn>
                        </p:par>
                        <p:par>
                          <p:cTn id="16" fill="hold" nodeType="afterGroup">
                            <p:stCondLst>
                              <p:cond delay="1000"/>
                            </p:stCondLst>
                            <p:childTnLst>
                              <p:par>
                                <p:cTn id="17" presetID="23" presetClass="emph" presetSubtype="0" fill="hold" grpId="0" nodeType="afterEffect">
                                  <p:stCondLst>
                                    <p:cond delay="0"/>
                                  </p:stCondLst>
                                  <p:childTnLst>
                                    <p:animClr clrSpc="hsl" dir="cw">
                                      <p:cBhvr override="childStyle">
                                        <p:cTn id="18" dur="500" fill="hold"/>
                                        <p:tgtEl>
                                          <p:spTgt spid="81972"/>
                                        </p:tgtEl>
                                        <p:attrNameLst>
                                          <p:attrName>style.color</p:attrName>
                                        </p:attrNameLst>
                                      </p:cBhvr>
                                      <p:by>
                                        <p:hsl h="10842353" s="0" l="0"/>
                                      </p:by>
                                    </p:animClr>
                                    <p:animClr clrSpc="hsl" dir="cw">
                                      <p:cBhvr>
                                        <p:cTn id="19" dur="500" fill="hold"/>
                                        <p:tgtEl>
                                          <p:spTgt spid="81972"/>
                                        </p:tgtEl>
                                        <p:attrNameLst>
                                          <p:attrName>fillcolor</p:attrName>
                                        </p:attrNameLst>
                                      </p:cBhvr>
                                      <p:by>
                                        <p:hsl h="10842353" s="0" l="0"/>
                                      </p:by>
                                    </p:animClr>
                                    <p:animClr clrSpc="hsl" dir="cw">
                                      <p:cBhvr>
                                        <p:cTn id="20" dur="500" fill="hold"/>
                                        <p:tgtEl>
                                          <p:spTgt spid="81972"/>
                                        </p:tgtEl>
                                        <p:attrNameLst>
                                          <p:attrName>stroke.color</p:attrName>
                                        </p:attrNameLst>
                                      </p:cBhvr>
                                      <p:by>
                                        <p:hsl h="10842353" s="0" l="0"/>
                                      </p:by>
                                    </p:animClr>
                                    <p:set>
                                      <p:cBhvr>
                                        <p:cTn id="21" dur="500" fill="hold"/>
                                        <p:tgtEl>
                                          <p:spTgt spid="81972"/>
                                        </p:tgtEl>
                                        <p:attrNameLst>
                                          <p:attrName>fill.type</p:attrName>
                                        </p:attrNameLst>
                                      </p:cBhvr>
                                      <p:to>
                                        <p:strVal val="solid"/>
                                      </p:to>
                                    </p:set>
                                  </p:childTnLst>
                                </p:cTn>
                              </p:par>
                            </p:childTnLst>
                          </p:cTn>
                        </p:par>
                        <p:par>
                          <p:cTn id="22" fill="hold" nodeType="afterGroup">
                            <p:stCondLst>
                              <p:cond delay="1500"/>
                            </p:stCondLst>
                            <p:childTnLst>
                              <p:par>
                                <p:cTn id="23" presetID="23" presetClass="emph" presetSubtype="0" fill="hold" grpId="0" nodeType="afterEffect">
                                  <p:stCondLst>
                                    <p:cond delay="0"/>
                                  </p:stCondLst>
                                  <p:childTnLst>
                                    <p:animClr clrSpc="hsl" dir="cw">
                                      <p:cBhvr override="childStyle">
                                        <p:cTn id="24" dur="500" fill="hold"/>
                                        <p:tgtEl>
                                          <p:spTgt spid="81973"/>
                                        </p:tgtEl>
                                        <p:attrNameLst>
                                          <p:attrName>style.color</p:attrName>
                                        </p:attrNameLst>
                                      </p:cBhvr>
                                      <p:by>
                                        <p:hsl h="10842353" s="0" l="0"/>
                                      </p:by>
                                    </p:animClr>
                                    <p:animClr clrSpc="hsl" dir="cw">
                                      <p:cBhvr>
                                        <p:cTn id="25" dur="500" fill="hold"/>
                                        <p:tgtEl>
                                          <p:spTgt spid="81973"/>
                                        </p:tgtEl>
                                        <p:attrNameLst>
                                          <p:attrName>fillcolor</p:attrName>
                                        </p:attrNameLst>
                                      </p:cBhvr>
                                      <p:by>
                                        <p:hsl h="10842353" s="0" l="0"/>
                                      </p:by>
                                    </p:animClr>
                                    <p:animClr clrSpc="hsl" dir="cw">
                                      <p:cBhvr>
                                        <p:cTn id="26" dur="500" fill="hold"/>
                                        <p:tgtEl>
                                          <p:spTgt spid="81973"/>
                                        </p:tgtEl>
                                        <p:attrNameLst>
                                          <p:attrName>stroke.color</p:attrName>
                                        </p:attrNameLst>
                                      </p:cBhvr>
                                      <p:by>
                                        <p:hsl h="10842353" s="0" l="0"/>
                                      </p:by>
                                    </p:animClr>
                                    <p:set>
                                      <p:cBhvr>
                                        <p:cTn id="27" dur="500" fill="hold"/>
                                        <p:tgtEl>
                                          <p:spTgt spid="8197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70" grpId="0" animBg="1" autoUpdateAnimBg="0"/>
      <p:bldP spid="81971" grpId="0" animBg="1" autoUpdateAnimBg="0"/>
      <p:bldP spid="81972" grpId="0" animBg="1" autoUpdateAnimBg="0"/>
      <p:bldP spid="81973"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81" name="Picture 2" descr="Josh 11 Conquered Kings.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282" name="Title 1"/>
          <p:cNvSpPr>
            <a:spLocks noGrp="1"/>
          </p:cNvSpPr>
          <p:nvPr>
            <p:ph type="title" idx="4294967295"/>
          </p:nvPr>
        </p:nvSpPr>
        <p:spPr>
          <a:xfrm>
            <a:off x="304800" y="609600"/>
            <a:ext cx="2667000" cy="1752600"/>
          </a:xfrm>
        </p:spPr>
        <p:txBody>
          <a:bodyPr/>
          <a:lstStyle/>
          <a:p>
            <a:r>
              <a:rPr lang="en-US" sz="3200">
                <a:solidFill>
                  <a:srgbClr val="FFFFFF"/>
                </a:solidFill>
                <a:latin typeface="Arial" charset="0"/>
                <a:ea typeface="ＭＳ Ｐゴシック" charset="0"/>
                <a:cs typeface="Arial" charset="0"/>
              </a:rPr>
              <a:t>Menaklukan Kota</a:t>
            </a:r>
            <a:br>
              <a:rPr lang="en-US" sz="3200">
                <a:solidFill>
                  <a:srgbClr val="FFFFFF"/>
                </a:solidFill>
                <a:latin typeface="Arial" charset="0"/>
                <a:ea typeface="ＭＳ Ｐゴシック" charset="0"/>
                <a:cs typeface="Arial" charset="0"/>
              </a:rPr>
            </a:br>
            <a:r>
              <a:rPr lang="en-US" sz="3200">
                <a:solidFill>
                  <a:srgbClr val="FFFFFF"/>
                </a:solidFill>
                <a:latin typeface="Arial" charset="0"/>
                <a:ea typeface="ＭＳ Ｐゴシック" charset="0"/>
                <a:cs typeface="Arial" charset="0"/>
              </a:rPr>
              <a:t>(Yosua 11)</a:t>
            </a:r>
          </a:p>
        </p:txBody>
      </p:sp>
    </p:spTree>
  </p:cSld>
  <p:clrMapOvr>
    <a:masterClrMapping/>
  </p:clrMapOvr>
  <p:transition xmlns:p14="http://schemas.microsoft.com/office/powerpoint/2010/main"/>
</p:sld>
</file>

<file path=ppt/slides/slide57.xml><?xml version="1.0" encoding="utf-8"?>
<p:sld xmlns:a="http://schemas.openxmlformats.org/drawingml/2006/main" xmlns:r="http://schemas.openxmlformats.org/officeDocument/2006/relationships" xmlns:p="http://schemas.openxmlformats.org/presentationml/2006/main">
  <p:cSld>
    <p:bg>
      <p:bgPr>
        <a:gradFill rotWithShape="0">
          <a:gsLst>
            <a:gs pos="0">
              <a:srgbClr val="800000"/>
            </a:gs>
            <a:gs pos="100000">
              <a:srgbClr val="FF9933"/>
            </a:gs>
          </a:gsLst>
          <a:lin ang="5400000" scaled="1"/>
        </a:gradFill>
        <a:effectLst/>
      </p:bgPr>
    </p:bg>
    <p:spTree>
      <p:nvGrpSpPr>
        <p:cNvPr id="1" name=""/>
        <p:cNvGrpSpPr/>
        <p:nvPr/>
      </p:nvGrpSpPr>
      <p:grpSpPr>
        <a:xfrm>
          <a:off x="0" y="0"/>
          <a:ext cx="0" cy="0"/>
          <a:chOff x="0" y="0"/>
          <a:chExt cx="0" cy="0"/>
        </a:xfrm>
      </p:grpSpPr>
      <p:pic>
        <p:nvPicPr>
          <p:cNvPr id="226306" name="Picture 4" descr="map"/>
          <p:cNvPicPr>
            <a:picLocks noGrp="1" noChangeAspect="1" noChangeArrowheads="1"/>
          </p:cNvPicPr>
          <p:nvPr>
            <p:ph/>
          </p:nvPr>
        </p:nvPicPr>
        <p:blipFill>
          <a:blip r:embed="rId2">
            <a:extLst>
              <a:ext uri="{28A0092B-C50C-407E-A947-70E740481C1C}">
                <a14:useLocalDpi xmlns:a14="http://schemas.microsoft.com/office/drawing/2010/main"/>
              </a:ext>
            </a:extLst>
          </a:blip>
          <a:srcRect/>
          <a:stretch>
            <a:fillRect/>
          </a:stretch>
        </p:blipFill>
        <p:spPr>
          <a:xfrm>
            <a:off x="0" y="0"/>
            <a:ext cx="4800600" cy="6858000"/>
          </a:xfrm>
          <a:noFill/>
        </p:spPr>
      </p:pic>
      <p:sp>
        <p:nvSpPr>
          <p:cNvPr id="226307" name="Text Box 6"/>
          <p:cNvSpPr txBox="1">
            <a:spLocks noChangeArrowheads="1"/>
          </p:cNvSpPr>
          <p:nvPr/>
        </p:nvSpPr>
        <p:spPr bwMode="auto">
          <a:xfrm>
            <a:off x="1855788" y="2209800"/>
            <a:ext cx="5383212" cy="830263"/>
          </a:xfrm>
          <a:prstGeom prst="rect">
            <a:avLst/>
          </a:prstGeom>
          <a:solidFill>
            <a:srgbClr val="FFFF00"/>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800">
                <a:solidFill>
                  <a:schemeClr val="tx1"/>
                </a:solidFill>
                <a:latin typeface="Comic Sans MS" charset="0"/>
                <a:ea typeface="ＭＳ Ｐゴシック" charset="0"/>
                <a:cs typeface="ＭＳ Ｐゴシック" charset="0"/>
              </a:defRPr>
            </a:lvl1pPr>
            <a:lvl2pPr marL="742950" indent="-285750" eaLnBrk="0" hangingPunct="0">
              <a:defRPr sz="2800">
                <a:solidFill>
                  <a:schemeClr val="tx1"/>
                </a:solidFill>
                <a:latin typeface="Comic Sans MS" charset="0"/>
                <a:ea typeface="ＭＳ Ｐゴシック" charset="0"/>
              </a:defRPr>
            </a:lvl2pPr>
            <a:lvl3pPr marL="1143000" indent="-228600" eaLnBrk="0" hangingPunct="0">
              <a:defRPr sz="2800">
                <a:solidFill>
                  <a:schemeClr val="tx1"/>
                </a:solidFill>
                <a:latin typeface="Comic Sans MS" charset="0"/>
                <a:ea typeface="ＭＳ Ｐゴシック" charset="0"/>
              </a:defRPr>
            </a:lvl3pPr>
            <a:lvl4pPr marL="1600200" indent="-228600" eaLnBrk="0" hangingPunct="0">
              <a:defRPr sz="2800">
                <a:solidFill>
                  <a:schemeClr val="tx1"/>
                </a:solidFill>
                <a:latin typeface="Comic Sans MS" charset="0"/>
                <a:ea typeface="ＭＳ Ｐゴシック" charset="0"/>
              </a:defRPr>
            </a:lvl4pPr>
            <a:lvl5pPr marL="2057400" indent="-228600" eaLnBrk="0" hangingPunct="0">
              <a:defRPr sz="28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8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8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8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800">
                <a:solidFill>
                  <a:schemeClr val="tx1"/>
                </a:solidFill>
                <a:latin typeface="Comic Sans MS" charset="0"/>
                <a:ea typeface="ＭＳ Ｐゴシック" charset="0"/>
              </a:defRPr>
            </a:lvl9pPr>
          </a:lstStyle>
          <a:p>
            <a:pPr eaLnBrk="1" hangingPunct="1"/>
            <a:r>
              <a:rPr lang="en-US" sz="4800"/>
              <a:t>Pembagian Daerah</a:t>
            </a:r>
          </a:p>
        </p:txBody>
      </p:sp>
    </p:spTree>
  </p:cSld>
  <p:clrMapOvr>
    <a:masterClrMapping/>
  </p:clrMapOvr>
  <p:transition xmlns:p14="http://schemas.microsoft.com/office/powerpoint/2010/mai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7329" name="Picture 2" descr="j017768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3347" name="Text Box 3"/>
          <p:cNvSpPr txBox="1">
            <a:spLocks noChangeArrowheads="1"/>
          </p:cNvSpPr>
          <p:nvPr/>
        </p:nvSpPr>
        <p:spPr bwMode="auto">
          <a:xfrm>
            <a:off x="457200" y="457200"/>
            <a:ext cx="5067300" cy="708025"/>
          </a:xfrm>
          <a:prstGeom prst="rect">
            <a:avLst/>
          </a:prstGeom>
          <a:noFill/>
          <a:ln w="9525">
            <a:noFill/>
            <a:miter lim="800000"/>
            <a:headEnd/>
            <a:tailEnd/>
          </a:ln>
          <a:effectLst>
            <a:outerShdw blurRad="63500" dist="107763" dir="2700000" algn="ctr" rotWithShape="0">
              <a:srgbClr val="003300">
                <a:alpha val="74998"/>
              </a:srgbClr>
            </a:outerShdw>
          </a:effectLst>
        </p:spPr>
        <p:txBody>
          <a:bodyPr wrap="none">
            <a:spAutoFit/>
          </a:bodyPr>
          <a:lstStyle>
            <a:lvl1pPr eaLnBrk="0" hangingPunct="0">
              <a:defRPr sz="2800">
                <a:solidFill>
                  <a:schemeClr val="tx1"/>
                </a:solidFill>
                <a:latin typeface="Comic Sans MS" charset="0"/>
                <a:ea typeface="ＭＳ Ｐゴシック" charset="0"/>
                <a:cs typeface="ＭＳ Ｐゴシック" charset="0"/>
              </a:defRPr>
            </a:lvl1pPr>
            <a:lvl2pPr marL="37931725" indent="-37474525" eaLnBrk="0" hangingPunct="0">
              <a:defRPr sz="2800">
                <a:solidFill>
                  <a:schemeClr val="tx1"/>
                </a:solidFill>
                <a:latin typeface="Comic Sans MS" charset="0"/>
                <a:ea typeface="ＭＳ Ｐゴシック" charset="0"/>
              </a:defRPr>
            </a:lvl2pPr>
            <a:lvl3pPr eaLnBrk="0" hangingPunct="0">
              <a:defRPr sz="2800">
                <a:solidFill>
                  <a:schemeClr val="tx1"/>
                </a:solidFill>
                <a:latin typeface="Comic Sans MS" charset="0"/>
                <a:ea typeface="ＭＳ Ｐゴシック" charset="0"/>
              </a:defRPr>
            </a:lvl3pPr>
            <a:lvl4pPr eaLnBrk="0" hangingPunct="0">
              <a:defRPr sz="2800">
                <a:solidFill>
                  <a:schemeClr val="tx1"/>
                </a:solidFill>
                <a:latin typeface="Comic Sans MS" charset="0"/>
                <a:ea typeface="ＭＳ Ｐゴシック" charset="0"/>
              </a:defRPr>
            </a:lvl4pPr>
            <a:lvl5pPr eaLnBrk="0" hangingPunct="0">
              <a:defRPr sz="2800">
                <a:solidFill>
                  <a:schemeClr val="tx1"/>
                </a:solidFill>
                <a:latin typeface="Comic Sans MS" charset="0"/>
                <a:ea typeface="ＭＳ Ｐゴシック" charset="0"/>
              </a:defRPr>
            </a:lvl5pPr>
            <a:lvl6pPr marL="457200" eaLnBrk="0" fontAlgn="base" hangingPunct="0">
              <a:spcBef>
                <a:spcPct val="0"/>
              </a:spcBef>
              <a:spcAft>
                <a:spcPct val="0"/>
              </a:spcAft>
              <a:defRPr sz="2800">
                <a:solidFill>
                  <a:schemeClr val="tx1"/>
                </a:solidFill>
                <a:latin typeface="Comic Sans MS" charset="0"/>
                <a:ea typeface="ＭＳ Ｐゴシック" charset="0"/>
              </a:defRPr>
            </a:lvl6pPr>
            <a:lvl7pPr marL="914400" eaLnBrk="0" fontAlgn="base" hangingPunct="0">
              <a:spcBef>
                <a:spcPct val="0"/>
              </a:spcBef>
              <a:spcAft>
                <a:spcPct val="0"/>
              </a:spcAft>
              <a:defRPr sz="2800">
                <a:solidFill>
                  <a:schemeClr val="tx1"/>
                </a:solidFill>
                <a:latin typeface="Comic Sans MS" charset="0"/>
                <a:ea typeface="ＭＳ Ｐゴシック" charset="0"/>
              </a:defRPr>
            </a:lvl7pPr>
            <a:lvl8pPr marL="1371600" eaLnBrk="0" fontAlgn="base" hangingPunct="0">
              <a:spcBef>
                <a:spcPct val="0"/>
              </a:spcBef>
              <a:spcAft>
                <a:spcPct val="0"/>
              </a:spcAft>
              <a:defRPr sz="2800">
                <a:solidFill>
                  <a:schemeClr val="tx1"/>
                </a:solidFill>
                <a:latin typeface="Comic Sans MS" charset="0"/>
                <a:ea typeface="ＭＳ Ｐゴシック" charset="0"/>
              </a:defRPr>
            </a:lvl8pPr>
            <a:lvl9pPr marL="1828800" eaLnBrk="0" fontAlgn="base" hangingPunct="0">
              <a:spcBef>
                <a:spcPct val="0"/>
              </a:spcBef>
              <a:spcAft>
                <a:spcPct val="0"/>
              </a:spcAft>
              <a:defRPr sz="2800">
                <a:solidFill>
                  <a:schemeClr val="tx1"/>
                </a:solidFill>
                <a:latin typeface="Comic Sans MS" charset="0"/>
                <a:ea typeface="ＭＳ Ｐゴシック" charset="0"/>
              </a:defRPr>
            </a:lvl9pPr>
          </a:lstStyle>
          <a:p>
            <a:pPr eaLnBrk="1" hangingPunct="1">
              <a:defRPr/>
            </a:pPr>
            <a:r>
              <a:rPr lang="en-US" sz="4000" b="1" dirty="0" err="1">
                <a:solidFill>
                  <a:srgbClr val="EBFFF0"/>
                </a:solidFill>
                <a:effectLst>
                  <a:outerShdw blurRad="38100" dist="38100" dir="2700000" algn="tl">
                    <a:srgbClr val="DDDDDD"/>
                  </a:outerShdw>
                </a:effectLst>
                <a:latin typeface="Tahoma" charset="0"/>
              </a:rPr>
              <a:t>Pembagian</a:t>
            </a:r>
            <a:r>
              <a:rPr lang="en-US" sz="4000" b="1" dirty="0">
                <a:solidFill>
                  <a:srgbClr val="EBFFF0"/>
                </a:solidFill>
                <a:effectLst>
                  <a:outerShdw blurRad="38100" dist="38100" dir="2700000" algn="tl">
                    <a:srgbClr val="DDDDDD"/>
                  </a:outerShdw>
                </a:effectLst>
                <a:latin typeface="Tahoma" charset="0"/>
              </a:rPr>
              <a:t> Daerah</a:t>
            </a:r>
            <a:endParaRPr lang="en-AU" sz="4800" b="1" dirty="0">
              <a:solidFill>
                <a:srgbClr val="EBFFF0"/>
              </a:solidFill>
              <a:effectLst>
                <a:outerShdw blurRad="38100" dist="38100" dir="2700000" algn="tl">
                  <a:srgbClr val="DDDDDD"/>
                </a:outerShdw>
              </a:effectLst>
              <a:latin typeface="Tahoma" charset="0"/>
            </a:endParaRPr>
          </a:p>
        </p:txBody>
      </p:sp>
      <p:sp>
        <p:nvSpPr>
          <p:cNvPr id="227331" name="Text Box 4"/>
          <p:cNvSpPr txBox="1">
            <a:spLocks noChangeArrowheads="1"/>
          </p:cNvSpPr>
          <p:nvPr/>
        </p:nvSpPr>
        <p:spPr bwMode="auto">
          <a:xfrm>
            <a:off x="304800" y="1752600"/>
            <a:ext cx="30829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Comic Sans MS" charset="0"/>
                <a:ea typeface="ＭＳ Ｐゴシック" charset="0"/>
                <a:cs typeface="ＭＳ Ｐゴシック" charset="0"/>
              </a:defRPr>
            </a:lvl1pPr>
            <a:lvl2pPr marL="742950" indent="-285750" eaLnBrk="0" hangingPunct="0">
              <a:defRPr sz="2800">
                <a:solidFill>
                  <a:schemeClr val="tx1"/>
                </a:solidFill>
                <a:latin typeface="Comic Sans MS" charset="0"/>
                <a:ea typeface="ＭＳ Ｐゴシック" charset="0"/>
              </a:defRPr>
            </a:lvl2pPr>
            <a:lvl3pPr marL="1143000" indent="-228600" eaLnBrk="0" hangingPunct="0">
              <a:defRPr sz="2800">
                <a:solidFill>
                  <a:schemeClr val="tx1"/>
                </a:solidFill>
                <a:latin typeface="Comic Sans MS" charset="0"/>
                <a:ea typeface="ＭＳ Ｐゴシック" charset="0"/>
              </a:defRPr>
            </a:lvl3pPr>
            <a:lvl4pPr marL="1600200" indent="-228600" eaLnBrk="0" hangingPunct="0">
              <a:defRPr sz="2800">
                <a:solidFill>
                  <a:schemeClr val="tx1"/>
                </a:solidFill>
                <a:latin typeface="Comic Sans MS" charset="0"/>
                <a:ea typeface="ＭＳ Ｐゴシック" charset="0"/>
              </a:defRPr>
            </a:lvl4pPr>
            <a:lvl5pPr marL="2057400" indent="-228600" eaLnBrk="0" hangingPunct="0">
              <a:defRPr sz="28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8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8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8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800">
                <a:solidFill>
                  <a:schemeClr val="tx1"/>
                </a:solidFill>
                <a:latin typeface="Comic Sans MS" charset="0"/>
                <a:ea typeface="ＭＳ Ｐゴシック" charset="0"/>
              </a:defRPr>
            </a:lvl9pPr>
          </a:lstStyle>
          <a:p>
            <a:pPr eaLnBrk="1" hangingPunct="1">
              <a:buFontTx/>
              <a:buChar char="•"/>
            </a:pPr>
            <a:r>
              <a:rPr lang="en-US" sz="3200">
                <a:solidFill>
                  <a:srgbClr val="00FFFF"/>
                </a:solidFill>
                <a:latin typeface="Tahoma" charset="0"/>
              </a:rPr>
              <a:t>  Alokasi Lahan</a:t>
            </a:r>
            <a:endParaRPr lang="en-AU" sz="3200">
              <a:solidFill>
                <a:srgbClr val="00FFFF"/>
              </a:solidFill>
              <a:latin typeface="Tahoma" charset="0"/>
            </a:endParaRPr>
          </a:p>
        </p:txBody>
      </p:sp>
      <p:sp>
        <p:nvSpPr>
          <p:cNvPr id="227332" name="Text Box 5"/>
          <p:cNvSpPr txBox="1">
            <a:spLocks noChangeArrowheads="1"/>
          </p:cNvSpPr>
          <p:nvPr/>
        </p:nvSpPr>
        <p:spPr bwMode="auto">
          <a:xfrm>
            <a:off x="381000" y="3810000"/>
            <a:ext cx="48402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Comic Sans MS" charset="0"/>
                <a:ea typeface="ＭＳ Ｐゴシック" charset="0"/>
                <a:cs typeface="ＭＳ Ｐゴシック" charset="0"/>
              </a:defRPr>
            </a:lvl1pPr>
            <a:lvl2pPr marL="742950" indent="-285750" eaLnBrk="0" hangingPunct="0">
              <a:defRPr sz="2800">
                <a:solidFill>
                  <a:schemeClr val="tx1"/>
                </a:solidFill>
                <a:latin typeface="Comic Sans MS" charset="0"/>
                <a:ea typeface="ＭＳ Ｐゴシック" charset="0"/>
              </a:defRPr>
            </a:lvl2pPr>
            <a:lvl3pPr marL="1143000" indent="-228600" eaLnBrk="0" hangingPunct="0">
              <a:defRPr sz="2800">
                <a:solidFill>
                  <a:schemeClr val="tx1"/>
                </a:solidFill>
                <a:latin typeface="Comic Sans MS" charset="0"/>
                <a:ea typeface="ＭＳ Ｐゴシック" charset="0"/>
              </a:defRPr>
            </a:lvl3pPr>
            <a:lvl4pPr marL="1600200" indent="-228600" eaLnBrk="0" hangingPunct="0">
              <a:defRPr sz="2800">
                <a:solidFill>
                  <a:schemeClr val="tx1"/>
                </a:solidFill>
                <a:latin typeface="Comic Sans MS" charset="0"/>
                <a:ea typeface="ＭＳ Ｐゴシック" charset="0"/>
              </a:defRPr>
            </a:lvl4pPr>
            <a:lvl5pPr marL="2057400" indent="-228600" eaLnBrk="0" hangingPunct="0">
              <a:defRPr sz="28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8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8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8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800">
                <a:solidFill>
                  <a:schemeClr val="tx1"/>
                </a:solidFill>
                <a:latin typeface="Comic Sans MS" charset="0"/>
                <a:ea typeface="ＭＳ Ｐゴシック" charset="0"/>
              </a:defRPr>
            </a:lvl9pPr>
          </a:lstStyle>
          <a:p>
            <a:pPr eaLnBrk="1" hangingPunct="1">
              <a:buFontTx/>
              <a:buChar char="•"/>
            </a:pPr>
            <a:r>
              <a:rPr lang="en-US" sz="3200">
                <a:solidFill>
                  <a:srgbClr val="00FFFF"/>
                </a:solidFill>
                <a:latin typeface="Tahoma" charset="0"/>
              </a:rPr>
              <a:t>  Kota-Kota Perlindungan</a:t>
            </a:r>
            <a:endParaRPr lang="en-AU" sz="3200">
              <a:solidFill>
                <a:srgbClr val="00FFFF"/>
              </a:solidFill>
              <a:latin typeface="Tahoma" charset="0"/>
            </a:endParaRPr>
          </a:p>
        </p:txBody>
      </p:sp>
      <p:sp>
        <p:nvSpPr>
          <p:cNvPr id="227333" name="Text Box 6"/>
          <p:cNvSpPr txBox="1">
            <a:spLocks noChangeArrowheads="1"/>
          </p:cNvSpPr>
          <p:nvPr/>
        </p:nvSpPr>
        <p:spPr bwMode="auto">
          <a:xfrm>
            <a:off x="381000" y="4754563"/>
            <a:ext cx="33258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Comic Sans MS" charset="0"/>
                <a:ea typeface="ＭＳ Ｐゴシック" charset="0"/>
                <a:cs typeface="ＭＳ Ｐゴシック" charset="0"/>
              </a:defRPr>
            </a:lvl1pPr>
            <a:lvl2pPr marL="742950" indent="-285750" eaLnBrk="0" hangingPunct="0">
              <a:defRPr sz="2800">
                <a:solidFill>
                  <a:schemeClr val="tx1"/>
                </a:solidFill>
                <a:latin typeface="Comic Sans MS" charset="0"/>
                <a:ea typeface="ＭＳ Ｐゴシック" charset="0"/>
              </a:defRPr>
            </a:lvl2pPr>
            <a:lvl3pPr marL="1143000" indent="-228600" eaLnBrk="0" hangingPunct="0">
              <a:defRPr sz="2800">
                <a:solidFill>
                  <a:schemeClr val="tx1"/>
                </a:solidFill>
                <a:latin typeface="Comic Sans MS" charset="0"/>
                <a:ea typeface="ＭＳ Ｐゴシック" charset="0"/>
              </a:defRPr>
            </a:lvl3pPr>
            <a:lvl4pPr marL="1600200" indent="-228600" eaLnBrk="0" hangingPunct="0">
              <a:defRPr sz="2800">
                <a:solidFill>
                  <a:schemeClr val="tx1"/>
                </a:solidFill>
                <a:latin typeface="Comic Sans MS" charset="0"/>
                <a:ea typeface="ＭＳ Ｐゴシック" charset="0"/>
              </a:defRPr>
            </a:lvl4pPr>
            <a:lvl5pPr marL="2057400" indent="-228600" eaLnBrk="0" hangingPunct="0">
              <a:defRPr sz="28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8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8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8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800">
                <a:solidFill>
                  <a:schemeClr val="tx1"/>
                </a:solidFill>
                <a:latin typeface="Comic Sans MS" charset="0"/>
                <a:ea typeface="ＭＳ Ｐゴシック" charset="0"/>
              </a:defRPr>
            </a:lvl9pPr>
          </a:lstStyle>
          <a:p>
            <a:pPr eaLnBrk="1" hangingPunct="1">
              <a:buFontTx/>
              <a:buChar char="•"/>
            </a:pPr>
            <a:r>
              <a:rPr lang="en-US" sz="3200">
                <a:solidFill>
                  <a:srgbClr val="00FFFF"/>
                </a:solidFill>
                <a:latin typeface="Tahoma" charset="0"/>
              </a:rPr>
              <a:t>  Kota suku Lewi</a:t>
            </a:r>
            <a:endParaRPr lang="en-AU" sz="3200">
              <a:solidFill>
                <a:srgbClr val="00FFFF"/>
              </a:solidFill>
              <a:latin typeface="Tahoma" charset="0"/>
            </a:endParaRPr>
          </a:p>
        </p:txBody>
      </p:sp>
      <p:sp>
        <p:nvSpPr>
          <p:cNvPr id="227334" name="Text Box 7"/>
          <p:cNvSpPr txBox="1">
            <a:spLocks noChangeArrowheads="1"/>
          </p:cNvSpPr>
          <p:nvPr/>
        </p:nvSpPr>
        <p:spPr bwMode="auto">
          <a:xfrm>
            <a:off x="317500" y="2743200"/>
            <a:ext cx="44942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Comic Sans MS" charset="0"/>
                <a:ea typeface="ＭＳ Ｐゴシック" charset="0"/>
                <a:cs typeface="ＭＳ Ｐゴシック" charset="0"/>
              </a:defRPr>
            </a:lvl1pPr>
            <a:lvl2pPr marL="742950" indent="-285750" eaLnBrk="0" hangingPunct="0">
              <a:defRPr sz="2800">
                <a:solidFill>
                  <a:schemeClr val="tx1"/>
                </a:solidFill>
                <a:latin typeface="Comic Sans MS" charset="0"/>
                <a:ea typeface="ＭＳ Ｐゴシック" charset="0"/>
              </a:defRPr>
            </a:lvl2pPr>
            <a:lvl3pPr marL="1143000" indent="-228600" eaLnBrk="0" hangingPunct="0">
              <a:defRPr sz="2800">
                <a:solidFill>
                  <a:schemeClr val="tx1"/>
                </a:solidFill>
                <a:latin typeface="Comic Sans MS" charset="0"/>
                <a:ea typeface="ＭＳ Ｐゴシック" charset="0"/>
              </a:defRPr>
            </a:lvl3pPr>
            <a:lvl4pPr marL="1600200" indent="-228600" eaLnBrk="0" hangingPunct="0">
              <a:defRPr sz="2800">
                <a:solidFill>
                  <a:schemeClr val="tx1"/>
                </a:solidFill>
                <a:latin typeface="Comic Sans MS" charset="0"/>
                <a:ea typeface="ＭＳ Ｐゴシック" charset="0"/>
              </a:defRPr>
            </a:lvl4pPr>
            <a:lvl5pPr marL="2057400" indent="-228600" eaLnBrk="0" hangingPunct="0">
              <a:defRPr sz="28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8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8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8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800">
                <a:solidFill>
                  <a:schemeClr val="tx1"/>
                </a:solidFill>
                <a:latin typeface="Comic Sans MS" charset="0"/>
                <a:ea typeface="ＭＳ Ｐゴシック" charset="0"/>
              </a:defRPr>
            </a:lvl9pPr>
          </a:lstStyle>
          <a:p>
            <a:pPr eaLnBrk="1" hangingPunct="1">
              <a:buFontTx/>
              <a:buChar char="•"/>
            </a:pPr>
            <a:r>
              <a:rPr lang="en-US" sz="3200">
                <a:solidFill>
                  <a:srgbClr val="00FFFF"/>
                </a:solidFill>
                <a:latin typeface="Tahoma" charset="0"/>
              </a:rPr>
              <a:t>  Pembagian Pekerjaan</a:t>
            </a:r>
            <a:endParaRPr lang="en-AU" sz="3200">
              <a:solidFill>
                <a:srgbClr val="00FFFF"/>
              </a:solidFill>
              <a:latin typeface="Tahoma" charset="0"/>
            </a:endParaRPr>
          </a:p>
        </p:txBody>
      </p:sp>
    </p:spTree>
  </p:cSld>
  <p:clrMapOvr>
    <a:masterClrMapping/>
  </p:clrMapOvr>
  <p:transition xmlns:p14="http://schemas.microsoft.com/office/powerpoint/2010/main"/>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29378"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438400" y="-96838"/>
            <a:ext cx="4171950" cy="6954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2" name="Text Box 4"/>
          <p:cNvSpPr txBox="1">
            <a:spLocks noChangeArrowheads="1"/>
          </p:cNvSpPr>
          <p:nvPr/>
        </p:nvSpPr>
        <p:spPr bwMode="auto">
          <a:xfrm>
            <a:off x="3238500" y="4495800"/>
            <a:ext cx="2667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sz="3200" b="1" dirty="0" err="1">
                <a:solidFill>
                  <a:schemeClr val="bg1"/>
                </a:solidFill>
                <a:effectLst>
                  <a:glow rad="101600">
                    <a:schemeClr val="tx1">
                      <a:alpha val="75000"/>
                    </a:schemeClr>
                  </a:glow>
                </a:effectLst>
                <a:latin typeface="Arial"/>
                <a:ea typeface="+mn-ea"/>
                <a:cs typeface="Arial"/>
              </a:rPr>
              <a:t>Yudea</a:t>
            </a:r>
            <a:endParaRPr lang="en-US" sz="3200" b="1" dirty="0">
              <a:solidFill>
                <a:schemeClr val="bg1"/>
              </a:solidFill>
              <a:effectLst>
                <a:glow rad="101600">
                  <a:schemeClr val="tx1">
                    <a:alpha val="75000"/>
                  </a:schemeClr>
                </a:glow>
              </a:effectLst>
              <a:latin typeface="Arial"/>
              <a:ea typeface="+mn-ea"/>
              <a:cs typeface="Arial"/>
            </a:endParaRPr>
          </a:p>
        </p:txBody>
      </p:sp>
      <p:sp>
        <p:nvSpPr>
          <p:cNvPr id="17414" name="Text Box 6"/>
          <p:cNvSpPr txBox="1">
            <a:spLocks noChangeArrowheads="1"/>
          </p:cNvSpPr>
          <p:nvPr/>
        </p:nvSpPr>
        <p:spPr bwMode="auto">
          <a:xfrm>
            <a:off x="5181600" y="4191000"/>
            <a:ext cx="2667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sz="3200" b="1" dirty="0">
                <a:solidFill>
                  <a:schemeClr val="bg1"/>
                </a:solidFill>
                <a:effectLst>
                  <a:glow rad="101600">
                    <a:schemeClr val="tx1">
                      <a:alpha val="75000"/>
                    </a:schemeClr>
                  </a:glow>
                </a:effectLst>
                <a:latin typeface="Arial"/>
                <a:ea typeface="+mn-ea"/>
                <a:cs typeface="Arial"/>
              </a:rPr>
              <a:t>Ruben</a:t>
            </a:r>
          </a:p>
        </p:txBody>
      </p:sp>
      <p:sp>
        <p:nvSpPr>
          <p:cNvPr id="17415" name="Text Box 7"/>
          <p:cNvSpPr txBox="1">
            <a:spLocks noChangeArrowheads="1"/>
          </p:cNvSpPr>
          <p:nvPr/>
        </p:nvSpPr>
        <p:spPr bwMode="auto">
          <a:xfrm>
            <a:off x="5257800" y="3276600"/>
            <a:ext cx="2667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sz="3200" b="1">
                <a:solidFill>
                  <a:schemeClr val="bg1"/>
                </a:solidFill>
                <a:effectLst>
                  <a:glow rad="101600">
                    <a:schemeClr val="tx1">
                      <a:alpha val="75000"/>
                    </a:schemeClr>
                  </a:glow>
                </a:effectLst>
                <a:latin typeface="Arial"/>
                <a:ea typeface="+mn-ea"/>
                <a:cs typeface="Arial"/>
              </a:rPr>
              <a:t>Gad</a:t>
            </a:r>
          </a:p>
        </p:txBody>
      </p:sp>
      <p:sp>
        <p:nvSpPr>
          <p:cNvPr id="17416" name="Text Box 8"/>
          <p:cNvSpPr txBox="1">
            <a:spLocks noChangeArrowheads="1"/>
          </p:cNvSpPr>
          <p:nvPr/>
        </p:nvSpPr>
        <p:spPr bwMode="auto">
          <a:xfrm rot="-4167749">
            <a:off x="4518819" y="1183481"/>
            <a:ext cx="2667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sz="3200" b="1" dirty="0" err="1">
                <a:solidFill>
                  <a:schemeClr val="bg1"/>
                </a:solidFill>
                <a:effectLst>
                  <a:glow rad="101600">
                    <a:schemeClr val="tx1">
                      <a:alpha val="75000"/>
                    </a:schemeClr>
                  </a:glow>
                </a:effectLst>
                <a:latin typeface="Arial"/>
                <a:ea typeface="+mn-ea"/>
                <a:cs typeface="Arial"/>
              </a:rPr>
              <a:t>Manasyeh</a:t>
            </a:r>
            <a:endParaRPr lang="en-US" sz="3200" b="1" dirty="0">
              <a:solidFill>
                <a:schemeClr val="bg1"/>
              </a:solidFill>
              <a:effectLst>
                <a:glow rad="101600">
                  <a:schemeClr val="tx1">
                    <a:alpha val="75000"/>
                  </a:schemeClr>
                </a:glow>
              </a:effectLst>
              <a:latin typeface="Arial"/>
              <a:ea typeface="+mn-ea"/>
              <a:cs typeface="Arial"/>
            </a:endParaRPr>
          </a:p>
        </p:txBody>
      </p:sp>
      <p:sp>
        <p:nvSpPr>
          <p:cNvPr id="17417" name="Text Box 9"/>
          <p:cNvSpPr txBox="1">
            <a:spLocks noChangeArrowheads="1"/>
          </p:cNvSpPr>
          <p:nvPr/>
        </p:nvSpPr>
        <p:spPr bwMode="auto">
          <a:xfrm>
            <a:off x="3238500" y="3276600"/>
            <a:ext cx="2667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sz="3200" b="1" dirty="0" err="1">
                <a:solidFill>
                  <a:schemeClr val="bg1"/>
                </a:solidFill>
                <a:effectLst>
                  <a:glow rad="101600">
                    <a:schemeClr val="tx1">
                      <a:alpha val="75000"/>
                    </a:schemeClr>
                  </a:glow>
                </a:effectLst>
                <a:latin typeface="Arial"/>
                <a:ea typeface="+mn-ea"/>
                <a:cs typeface="Arial"/>
              </a:rPr>
              <a:t>Efraim</a:t>
            </a:r>
            <a:endParaRPr lang="en-US" sz="3200" b="1" dirty="0">
              <a:solidFill>
                <a:schemeClr val="bg1"/>
              </a:solidFill>
              <a:effectLst>
                <a:glow rad="101600">
                  <a:schemeClr val="tx1">
                    <a:alpha val="75000"/>
                  </a:schemeClr>
                </a:glow>
              </a:effectLst>
              <a:latin typeface="Arial"/>
              <a:ea typeface="+mn-ea"/>
              <a:cs typeface="Arial"/>
            </a:endParaRPr>
          </a:p>
        </p:txBody>
      </p:sp>
      <p:sp>
        <p:nvSpPr>
          <p:cNvPr id="17418" name="Text Box 10"/>
          <p:cNvSpPr txBox="1">
            <a:spLocks noChangeArrowheads="1"/>
          </p:cNvSpPr>
          <p:nvPr/>
        </p:nvSpPr>
        <p:spPr bwMode="auto">
          <a:xfrm>
            <a:off x="2971800" y="2635250"/>
            <a:ext cx="2667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sz="3200" b="1" dirty="0" err="1">
                <a:solidFill>
                  <a:schemeClr val="bg1"/>
                </a:solidFill>
                <a:effectLst>
                  <a:glow rad="101600">
                    <a:schemeClr val="tx1">
                      <a:alpha val="75000"/>
                    </a:schemeClr>
                  </a:glow>
                </a:effectLst>
                <a:latin typeface="Arial"/>
                <a:ea typeface="+mn-ea"/>
                <a:cs typeface="Arial"/>
              </a:rPr>
              <a:t>Manasyeh</a:t>
            </a:r>
            <a:endParaRPr lang="en-US" sz="3200" b="1" dirty="0">
              <a:solidFill>
                <a:schemeClr val="bg1"/>
              </a:solidFill>
              <a:effectLst>
                <a:glow rad="101600">
                  <a:schemeClr val="tx1">
                    <a:alpha val="75000"/>
                  </a:schemeClr>
                </a:glow>
              </a:effectLst>
              <a:latin typeface="Arial"/>
              <a:ea typeface="+mn-ea"/>
              <a:cs typeface="Arial"/>
            </a:endParaRPr>
          </a:p>
        </p:txBody>
      </p:sp>
      <p:sp>
        <p:nvSpPr>
          <p:cNvPr id="17427" name="Text Box 19"/>
          <p:cNvSpPr txBox="1">
            <a:spLocks noChangeArrowheads="1"/>
          </p:cNvSpPr>
          <p:nvPr/>
        </p:nvSpPr>
        <p:spPr bwMode="auto">
          <a:xfrm>
            <a:off x="6553200" y="5029200"/>
            <a:ext cx="2667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sz="3200" b="1">
                <a:solidFill>
                  <a:srgbClr val="66FF33"/>
                </a:solidFill>
                <a:effectLst>
                  <a:glow rad="101600">
                    <a:schemeClr val="tx1">
                      <a:alpha val="75000"/>
                    </a:schemeClr>
                  </a:glow>
                </a:effectLst>
                <a:latin typeface="Arial"/>
                <a:ea typeface="+mn-ea"/>
                <a:cs typeface="Arial"/>
              </a:rPr>
              <a:t>Moab</a:t>
            </a:r>
          </a:p>
        </p:txBody>
      </p:sp>
      <p:sp>
        <p:nvSpPr>
          <p:cNvPr id="17428" name="Text Box 20"/>
          <p:cNvSpPr txBox="1">
            <a:spLocks noChangeArrowheads="1"/>
          </p:cNvSpPr>
          <p:nvPr/>
        </p:nvSpPr>
        <p:spPr bwMode="auto">
          <a:xfrm>
            <a:off x="6553200" y="3429000"/>
            <a:ext cx="2667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sz="3200" b="1" dirty="0" err="1">
                <a:solidFill>
                  <a:srgbClr val="66FF33"/>
                </a:solidFill>
                <a:effectLst>
                  <a:glow rad="101600">
                    <a:schemeClr val="tx1">
                      <a:alpha val="75000"/>
                    </a:schemeClr>
                  </a:glow>
                </a:effectLst>
                <a:latin typeface="Arial"/>
                <a:ea typeface="+mn-ea"/>
                <a:cs typeface="Arial"/>
              </a:rPr>
              <a:t>Amon</a:t>
            </a:r>
            <a:endParaRPr lang="en-US" sz="3200" b="1" dirty="0">
              <a:solidFill>
                <a:srgbClr val="66FF33"/>
              </a:solidFill>
              <a:effectLst>
                <a:glow rad="101600">
                  <a:schemeClr val="tx1">
                    <a:alpha val="75000"/>
                  </a:schemeClr>
                </a:glow>
              </a:effectLst>
              <a:latin typeface="Arial"/>
              <a:ea typeface="+mn-ea"/>
              <a:cs typeface="Arial"/>
            </a:endParaRPr>
          </a:p>
        </p:txBody>
      </p:sp>
      <p:sp>
        <p:nvSpPr>
          <p:cNvPr id="17429" name="Text Box 21"/>
          <p:cNvSpPr txBox="1">
            <a:spLocks noChangeArrowheads="1"/>
          </p:cNvSpPr>
          <p:nvPr/>
        </p:nvSpPr>
        <p:spPr bwMode="auto">
          <a:xfrm>
            <a:off x="6553200" y="6216650"/>
            <a:ext cx="2667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sz="3200" b="1" dirty="0">
                <a:solidFill>
                  <a:srgbClr val="66FF33"/>
                </a:solidFill>
                <a:effectLst>
                  <a:glow rad="101600">
                    <a:schemeClr val="tx1">
                      <a:alpha val="75000"/>
                    </a:schemeClr>
                  </a:glow>
                </a:effectLst>
                <a:latin typeface="Arial"/>
                <a:ea typeface="+mn-ea"/>
                <a:cs typeface="Arial"/>
              </a:rPr>
              <a:t>Edom</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7414"/>
                                        </p:tgtEl>
                                        <p:attrNameLst>
                                          <p:attrName>style.visibility</p:attrName>
                                        </p:attrNameLst>
                                      </p:cBhvr>
                                      <p:to>
                                        <p:strVal val="visible"/>
                                      </p:to>
                                    </p:set>
                                    <p:animEffect transition="in" filter="dissolve">
                                      <p:cBhvr>
                                        <p:cTn id="7" dur="500"/>
                                        <p:tgtEl>
                                          <p:spTgt spid="1741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17415"/>
                                        </p:tgtEl>
                                        <p:attrNameLst>
                                          <p:attrName>style.visibility</p:attrName>
                                        </p:attrNameLst>
                                      </p:cBhvr>
                                      <p:to>
                                        <p:strVal val="visible"/>
                                      </p:to>
                                    </p:set>
                                    <p:animEffect transition="in" filter="dissolve">
                                      <p:cBhvr>
                                        <p:cTn id="12" dur="500"/>
                                        <p:tgtEl>
                                          <p:spTgt spid="1741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17416"/>
                                        </p:tgtEl>
                                        <p:attrNameLst>
                                          <p:attrName>style.visibility</p:attrName>
                                        </p:attrNameLst>
                                      </p:cBhvr>
                                      <p:to>
                                        <p:strVal val="visible"/>
                                      </p:to>
                                    </p:set>
                                    <p:animEffect transition="in" filter="dissolve">
                                      <p:cBhvr>
                                        <p:cTn id="17" dur="500"/>
                                        <p:tgtEl>
                                          <p:spTgt spid="1741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17412"/>
                                        </p:tgtEl>
                                        <p:attrNameLst>
                                          <p:attrName>style.visibility</p:attrName>
                                        </p:attrNameLst>
                                      </p:cBhvr>
                                      <p:to>
                                        <p:strVal val="visible"/>
                                      </p:to>
                                    </p:set>
                                    <p:animEffect transition="in" filter="dissolve">
                                      <p:cBhvr>
                                        <p:cTn id="22" dur="500"/>
                                        <p:tgtEl>
                                          <p:spTgt spid="17412"/>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nodeType="clickEffect">
                                  <p:stCondLst>
                                    <p:cond delay="0"/>
                                  </p:stCondLst>
                                  <p:childTnLst>
                                    <p:set>
                                      <p:cBhvr>
                                        <p:cTn id="26" dur="1" fill="hold">
                                          <p:stCondLst>
                                            <p:cond delay="0"/>
                                          </p:stCondLst>
                                        </p:cTn>
                                        <p:tgtEl>
                                          <p:spTgt spid="17417"/>
                                        </p:tgtEl>
                                        <p:attrNameLst>
                                          <p:attrName>style.visibility</p:attrName>
                                        </p:attrNameLst>
                                      </p:cBhvr>
                                      <p:to>
                                        <p:strVal val="visible"/>
                                      </p:to>
                                    </p:set>
                                    <p:animEffect transition="in" filter="dissolve">
                                      <p:cBhvr>
                                        <p:cTn id="27" dur="500"/>
                                        <p:tgtEl>
                                          <p:spTgt spid="17417"/>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nodeType="clickEffect">
                                  <p:stCondLst>
                                    <p:cond delay="0"/>
                                  </p:stCondLst>
                                  <p:childTnLst>
                                    <p:set>
                                      <p:cBhvr>
                                        <p:cTn id="31" dur="1" fill="hold">
                                          <p:stCondLst>
                                            <p:cond delay="0"/>
                                          </p:stCondLst>
                                        </p:cTn>
                                        <p:tgtEl>
                                          <p:spTgt spid="17418"/>
                                        </p:tgtEl>
                                        <p:attrNameLst>
                                          <p:attrName>style.visibility</p:attrName>
                                        </p:attrNameLst>
                                      </p:cBhvr>
                                      <p:to>
                                        <p:strVal val="visible"/>
                                      </p:to>
                                    </p:set>
                                    <p:animEffect transition="in" filter="dissolve">
                                      <p:cBhvr>
                                        <p:cTn id="32" dur="500"/>
                                        <p:tgtEl>
                                          <p:spTgt spid="174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sp>
        <p:nvSpPr>
          <p:cNvPr id="163842" name="Title 5"/>
          <p:cNvSpPr>
            <a:spLocks noGrp="1"/>
          </p:cNvSpPr>
          <p:nvPr>
            <p:ph type="title"/>
          </p:nvPr>
        </p:nvSpPr>
        <p:spPr>
          <a:xfrm>
            <a:off x="0" y="228600"/>
            <a:ext cx="7772400" cy="1143000"/>
          </a:xfrm>
        </p:spPr>
        <p:txBody>
          <a:bodyPr/>
          <a:lstStyle/>
          <a:p>
            <a:r>
              <a:rPr lang="en-US">
                <a:latin typeface="Times New Roman" charset="0"/>
                <a:ea typeface="ＭＳ Ｐゴシック" charset="0"/>
                <a:cs typeface="ＭＳ Ｐゴシック" charset="0"/>
              </a:rPr>
              <a:t>KEY WORD</a:t>
            </a:r>
          </a:p>
        </p:txBody>
      </p:sp>
      <p:pic>
        <p:nvPicPr>
          <p:cNvPr id="163843" name="Picture 8" descr="key">
            <a:hlinkClick r:id="rId3"/>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04800" y="0"/>
            <a:ext cx="51054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44" name="WordArt 11"/>
          <p:cNvSpPr>
            <a:spLocks noChangeArrowheads="1" noChangeShapeType="1" noTextEdit="1"/>
          </p:cNvSpPr>
          <p:nvPr/>
        </p:nvSpPr>
        <p:spPr bwMode="auto">
          <a:xfrm rot="5400000">
            <a:off x="-1981200" y="2362200"/>
            <a:ext cx="5562600" cy="1600200"/>
          </a:xfrm>
          <a:prstGeom prst="rect">
            <a:avLst/>
          </a:prstGeom>
        </p:spPr>
        <p:txBody>
          <a:bodyPr vert="wordArtVert" wrap="none" fromWordArt="1">
            <a:prstTxWarp prst="textPlain">
              <a:avLst>
                <a:gd name="adj" fmla="val 50000"/>
              </a:avLst>
            </a:prstTxWarp>
          </a:bodyPr>
          <a:lstStyle/>
          <a:p>
            <a:pPr algn="ctr" fontAlgn="auto"/>
            <a:r>
              <a:rPr lang="en-US" sz="3600" kern="10">
                <a:ln w="12700" cap="sq">
                  <a:solidFill>
                    <a:srgbClr val="C4B596"/>
                  </a:solidFill>
                  <a:round/>
                  <a:headEnd type="none" w="sm" len="sm"/>
                  <a:tailEnd type="none" w="sm" len="sm"/>
                </a:ln>
                <a:blipFill dpi="0" rotWithShape="1">
                  <a:blip r:embed="rId5"/>
                  <a:srcRect/>
                  <a:tile tx="0" ty="0" sx="100000" sy="100000" flip="none" algn="tl"/>
                </a:blipFill>
                <a:effectLst>
                  <a:outerShdw blurRad="63500" dist="53882" dir="2700000" algn="ctr" rotWithShape="0">
                    <a:srgbClr val="CBCBCB">
                      <a:alpha val="79999"/>
                    </a:srgbClr>
                  </a:outerShdw>
                </a:effectLst>
                <a:latin typeface="Stop"/>
                <a:ea typeface="Stop"/>
                <a:cs typeface="Stop"/>
              </a:rPr>
              <a:t>Kata Kunci</a:t>
            </a:r>
          </a:p>
        </p:txBody>
      </p:sp>
      <p:sp>
        <p:nvSpPr>
          <p:cNvPr id="163845" name="Text Box 15" descr="Pink tissue paper"/>
          <p:cNvSpPr txBox="1">
            <a:spLocks noChangeArrowheads="1"/>
          </p:cNvSpPr>
          <p:nvPr/>
        </p:nvSpPr>
        <p:spPr bwMode="auto">
          <a:xfrm rot="-5400000">
            <a:off x="5298321" y="-881062"/>
            <a:ext cx="1107996" cy="6583362"/>
          </a:xfrm>
          <a:prstGeom prst="rect">
            <a:avLst/>
          </a:prstGeom>
          <a:blipFill dpi="0" rotWithShape="1">
            <a:blip r:embed="rId6"/>
            <a:srcRect/>
            <a:tile tx="0" ty="0" sx="100000" sy="100000" flip="none" algn="tl"/>
          </a:blip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vert="eaVert">
            <a:spAutoFit/>
          </a:bodyPr>
          <a:lstStyle>
            <a:lvl1pPr eaLnBrk="0" hangingPunct="0">
              <a:defRPr sz="2800">
                <a:solidFill>
                  <a:schemeClr val="tx1"/>
                </a:solidFill>
                <a:latin typeface="Comic Sans MS" charset="0"/>
                <a:ea typeface="ＭＳ Ｐゴシック" charset="0"/>
                <a:cs typeface="ＭＳ Ｐゴシック" charset="0"/>
              </a:defRPr>
            </a:lvl1pPr>
            <a:lvl2pPr marL="742950" indent="-285750" eaLnBrk="0" hangingPunct="0">
              <a:defRPr sz="2800">
                <a:solidFill>
                  <a:schemeClr val="tx1"/>
                </a:solidFill>
                <a:latin typeface="Comic Sans MS" charset="0"/>
                <a:ea typeface="ＭＳ Ｐゴシック" charset="0"/>
              </a:defRPr>
            </a:lvl2pPr>
            <a:lvl3pPr marL="1143000" indent="-228600" eaLnBrk="0" hangingPunct="0">
              <a:defRPr sz="2800">
                <a:solidFill>
                  <a:schemeClr val="tx1"/>
                </a:solidFill>
                <a:latin typeface="Comic Sans MS" charset="0"/>
                <a:ea typeface="ＭＳ Ｐゴシック" charset="0"/>
              </a:defRPr>
            </a:lvl3pPr>
            <a:lvl4pPr marL="1600200" indent="-228600" eaLnBrk="0" hangingPunct="0">
              <a:defRPr sz="2800">
                <a:solidFill>
                  <a:schemeClr val="tx1"/>
                </a:solidFill>
                <a:latin typeface="Comic Sans MS" charset="0"/>
                <a:ea typeface="ＭＳ Ｐゴシック" charset="0"/>
              </a:defRPr>
            </a:lvl4pPr>
            <a:lvl5pPr marL="2057400" indent="-228600" eaLnBrk="0" hangingPunct="0">
              <a:defRPr sz="28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8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8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8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800">
                <a:solidFill>
                  <a:schemeClr val="tx1"/>
                </a:solidFill>
                <a:latin typeface="Comic Sans MS" charset="0"/>
                <a:ea typeface="ＭＳ Ｐゴシック" charset="0"/>
              </a:defRPr>
            </a:lvl9pPr>
          </a:lstStyle>
          <a:p>
            <a:pPr eaLnBrk="1" hangingPunct="1"/>
            <a:r>
              <a:rPr lang="en-US" sz="6000" b="1">
                <a:solidFill>
                  <a:schemeClr val="accent2"/>
                </a:solidFill>
              </a:rPr>
              <a:t>Pendudukan</a:t>
            </a:r>
          </a:p>
        </p:txBody>
      </p:sp>
      <p:sp>
        <p:nvSpPr>
          <p:cNvPr id="163846" name="Text Box 16"/>
          <p:cNvSpPr txBox="1">
            <a:spLocks noChangeArrowheads="1"/>
          </p:cNvSpPr>
          <p:nvPr/>
        </p:nvSpPr>
        <p:spPr bwMode="auto">
          <a:xfrm>
            <a:off x="8154988" y="76200"/>
            <a:ext cx="835025" cy="587375"/>
          </a:xfrm>
          <a:prstGeom prst="rect">
            <a:avLst/>
          </a:prstGeom>
          <a:solidFill>
            <a:schemeClr val="tx1"/>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800">
                <a:solidFill>
                  <a:schemeClr val="tx1"/>
                </a:solidFill>
                <a:latin typeface="Comic Sans MS" charset="0"/>
                <a:ea typeface="ＭＳ Ｐゴシック" charset="0"/>
                <a:cs typeface="ＭＳ Ｐゴシック" charset="0"/>
              </a:defRPr>
            </a:lvl1pPr>
            <a:lvl2pPr marL="742950" indent="-285750" eaLnBrk="0" hangingPunct="0">
              <a:defRPr sz="2800">
                <a:solidFill>
                  <a:schemeClr val="tx1"/>
                </a:solidFill>
                <a:latin typeface="Comic Sans MS" charset="0"/>
                <a:ea typeface="ＭＳ Ｐゴシック" charset="0"/>
              </a:defRPr>
            </a:lvl2pPr>
            <a:lvl3pPr marL="1143000" indent="-228600" eaLnBrk="0" hangingPunct="0">
              <a:defRPr sz="2800">
                <a:solidFill>
                  <a:schemeClr val="tx1"/>
                </a:solidFill>
                <a:latin typeface="Comic Sans MS" charset="0"/>
                <a:ea typeface="ＭＳ Ｐゴシック" charset="0"/>
              </a:defRPr>
            </a:lvl3pPr>
            <a:lvl4pPr marL="1600200" indent="-228600" eaLnBrk="0" hangingPunct="0">
              <a:defRPr sz="2800">
                <a:solidFill>
                  <a:schemeClr val="tx1"/>
                </a:solidFill>
                <a:latin typeface="Comic Sans MS" charset="0"/>
                <a:ea typeface="ＭＳ Ｐゴシック" charset="0"/>
              </a:defRPr>
            </a:lvl4pPr>
            <a:lvl5pPr marL="2057400" indent="-228600" eaLnBrk="0" hangingPunct="0">
              <a:defRPr sz="28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8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8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8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800">
                <a:solidFill>
                  <a:schemeClr val="tx1"/>
                </a:solidFill>
                <a:latin typeface="Comic Sans MS" charset="0"/>
                <a:ea typeface="ＭＳ Ｐゴシック" charset="0"/>
              </a:defRPr>
            </a:lvl9pPr>
          </a:lstStyle>
          <a:p>
            <a:pPr eaLnBrk="1" hangingPunct="1"/>
            <a:r>
              <a:rPr lang="en-US" b="1">
                <a:solidFill>
                  <a:srgbClr val="00FF00"/>
                </a:solidFill>
              </a:rPr>
              <a:t>162</a:t>
            </a:r>
          </a:p>
        </p:txBody>
      </p:sp>
    </p:spTree>
  </p:cSld>
  <p:clrMapOvr>
    <a:masterClrMapping/>
  </p:clrMapOvr>
  <p:transition xmlns:p14="http://schemas.microsoft.com/office/powerpoint/2010/mai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0401" name="Picture 5" descr="073"/>
          <p:cNvPicPr>
            <a:picLocks noGrp="1" noChangeAspect="1" noChangeArrowheads="1"/>
          </p:cNvPicPr>
          <p:nvPr>
            <p:ph/>
          </p:nvPr>
        </p:nvPicPr>
        <p:blipFill>
          <a:blip r:embed="rId2">
            <a:extLst>
              <a:ext uri="{28A0092B-C50C-407E-A947-70E740481C1C}">
                <a14:useLocalDpi xmlns:a14="http://schemas.microsoft.com/office/drawing/2010/main"/>
              </a:ext>
            </a:extLst>
          </a:blip>
          <a:srcRect/>
          <a:stretch>
            <a:fillRect/>
          </a:stretch>
        </p:blipFill>
        <p:spPr>
          <a:xfrm>
            <a:off x="0" y="0"/>
            <a:ext cx="7848600" cy="6858000"/>
          </a:xfrm>
          <a:noFill/>
        </p:spPr>
      </p:pic>
      <p:sp>
        <p:nvSpPr>
          <p:cNvPr id="230402" name="Text Box 7"/>
          <p:cNvSpPr txBox="1">
            <a:spLocks noChangeArrowheads="1"/>
          </p:cNvSpPr>
          <p:nvPr/>
        </p:nvSpPr>
        <p:spPr bwMode="auto">
          <a:xfrm rot="-1382853">
            <a:off x="6402388" y="3103563"/>
            <a:ext cx="2805112" cy="955675"/>
          </a:xfrm>
          <a:prstGeom prst="rect">
            <a:avLst/>
          </a:prstGeom>
          <a:solidFill>
            <a:srgbClr val="FFFF00"/>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800">
                <a:solidFill>
                  <a:schemeClr val="tx1"/>
                </a:solidFill>
                <a:latin typeface="Comic Sans MS" charset="0"/>
                <a:ea typeface="ＭＳ Ｐゴシック" charset="0"/>
                <a:cs typeface="ＭＳ Ｐゴシック" charset="0"/>
              </a:defRPr>
            </a:lvl1pPr>
            <a:lvl2pPr marL="742950" indent="-285750" eaLnBrk="0" hangingPunct="0">
              <a:defRPr sz="2800">
                <a:solidFill>
                  <a:schemeClr val="tx1"/>
                </a:solidFill>
                <a:latin typeface="Comic Sans MS" charset="0"/>
                <a:ea typeface="ＭＳ Ｐゴシック" charset="0"/>
              </a:defRPr>
            </a:lvl2pPr>
            <a:lvl3pPr marL="1143000" indent="-228600" eaLnBrk="0" hangingPunct="0">
              <a:defRPr sz="2800">
                <a:solidFill>
                  <a:schemeClr val="tx1"/>
                </a:solidFill>
                <a:latin typeface="Comic Sans MS" charset="0"/>
                <a:ea typeface="ＭＳ Ｐゴシック" charset="0"/>
              </a:defRPr>
            </a:lvl3pPr>
            <a:lvl4pPr marL="1600200" indent="-228600" eaLnBrk="0" hangingPunct="0">
              <a:defRPr sz="2800">
                <a:solidFill>
                  <a:schemeClr val="tx1"/>
                </a:solidFill>
                <a:latin typeface="Comic Sans MS" charset="0"/>
                <a:ea typeface="ＭＳ Ｐゴシック" charset="0"/>
              </a:defRPr>
            </a:lvl4pPr>
            <a:lvl5pPr marL="2057400" indent="-228600" eaLnBrk="0" hangingPunct="0">
              <a:defRPr sz="28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8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8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8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800">
                <a:solidFill>
                  <a:schemeClr val="tx1"/>
                </a:solidFill>
                <a:latin typeface="Comic Sans MS" charset="0"/>
                <a:ea typeface="ＭＳ Ｐゴシック" charset="0"/>
              </a:defRPr>
            </a:lvl9pPr>
          </a:lstStyle>
          <a:p>
            <a:pPr eaLnBrk="1" hangingPunct="1"/>
            <a:r>
              <a:rPr lang="en-US" b="1">
                <a:solidFill>
                  <a:schemeClr val="accent2"/>
                </a:solidFill>
              </a:rPr>
              <a:t>MENGGAMBAR</a:t>
            </a:r>
            <a:br>
              <a:rPr lang="en-US" b="1">
                <a:solidFill>
                  <a:schemeClr val="accent2"/>
                </a:solidFill>
              </a:rPr>
            </a:br>
            <a:r>
              <a:rPr lang="en-US" b="1">
                <a:solidFill>
                  <a:schemeClr val="accent2"/>
                </a:solidFill>
              </a:rPr>
              <a:t>BANYAK</a:t>
            </a:r>
          </a:p>
        </p:txBody>
      </p:sp>
    </p:spTree>
  </p:cSld>
  <p:clrMapOvr>
    <a:masterClrMapping/>
  </p:clrMapOvr>
  <p:transition xmlns:p14="http://schemas.microsoft.com/office/powerpoint/2010/main"/>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31426"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028825" y="-96838"/>
            <a:ext cx="4171950" cy="6954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0403" name="Text Box 3"/>
          <p:cNvSpPr txBox="1">
            <a:spLocks noChangeArrowheads="1"/>
          </p:cNvSpPr>
          <p:nvPr/>
        </p:nvSpPr>
        <p:spPr bwMode="auto">
          <a:xfrm>
            <a:off x="2438400" y="3789363"/>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sz="3200" b="1">
                <a:solidFill>
                  <a:schemeClr val="bg1"/>
                </a:solidFill>
                <a:effectLst>
                  <a:glow rad="101600">
                    <a:schemeClr val="tx1">
                      <a:alpha val="75000"/>
                    </a:schemeClr>
                  </a:glow>
                </a:effectLst>
                <a:latin typeface="Arial"/>
                <a:ea typeface="+mn-ea"/>
                <a:cs typeface="Arial"/>
              </a:rPr>
              <a:t>Dan</a:t>
            </a:r>
          </a:p>
        </p:txBody>
      </p:sp>
      <p:sp>
        <p:nvSpPr>
          <p:cNvPr id="230404" name="Text Box 4"/>
          <p:cNvSpPr txBox="1">
            <a:spLocks noChangeArrowheads="1"/>
          </p:cNvSpPr>
          <p:nvPr/>
        </p:nvSpPr>
        <p:spPr bwMode="auto">
          <a:xfrm>
            <a:off x="2781300" y="4551363"/>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sz="3200" b="1" dirty="0" err="1">
                <a:solidFill>
                  <a:schemeClr val="bg1"/>
                </a:solidFill>
                <a:effectLst>
                  <a:glow rad="101600">
                    <a:schemeClr val="tx1">
                      <a:alpha val="75000"/>
                    </a:schemeClr>
                  </a:glow>
                </a:effectLst>
                <a:latin typeface="Arial"/>
                <a:ea typeface="+mn-ea"/>
                <a:cs typeface="Arial"/>
              </a:rPr>
              <a:t>Yudea</a:t>
            </a:r>
            <a:endParaRPr lang="en-US" sz="3200" b="1" dirty="0">
              <a:solidFill>
                <a:schemeClr val="bg1"/>
              </a:solidFill>
              <a:effectLst>
                <a:glow rad="101600">
                  <a:schemeClr val="tx1">
                    <a:alpha val="75000"/>
                  </a:schemeClr>
                </a:glow>
              </a:effectLst>
              <a:latin typeface="Arial"/>
              <a:ea typeface="+mn-ea"/>
              <a:cs typeface="Arial"/>
            </a:endParaRPr>
          </a:p>
        </p:txBody>
      </p:sp>
      <p:sp>
        <p:nvSpPr>
          <p:cNvPr id="230405" name="Text Box 5"/>
          <p:cNvSpPr txBox="1">
            <a:spLocks noChangeArrowheads="1"/>
          </p:cNvSpPr>
          <p:nvPr/>
        </p:nvSpPr>
        <p:spPr bwMode="auto">
          <a:xfrm>
            <a:off x="2895600" y="5389563"/>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sz="3200" b="1" dirty="0">
                <a:solidFill>
                  <a:schemeClr val="bg1"/>
                </a:solidFill>
                <a:effectLst>
                  <a:glow rad="101600">
                    <a:schemeClr val="tx1">
                      <a:alpha val="75000"/>
                    </a:schemeClr>
                  </a:glow>
                </a:effectLst>
                <a:latin typeface="Arial"/>
                <a:ea typeface="+mn-ea"/>
                <a:cs typeface="Arial"/>
              </a:rPr>
              <a:t>Simeon</a:t>
            </a:r>
          </a:p>
        </p:txBody>
      </p:sp>
      <p:sp>
        <p:nvSpPr>
          <p:cNvPr id="230406" name="Text Box 6"/>
          <p:cNvSpPr txBox="1">
            <a:spLocks noChangeArrowheads="1"/>
          </p:cNvSpPr>
          <p:nvPr/>
        </p:nvSpPr>
        <p:spPr bwMode="auto">
          <a:xfrm>
            <a:off x="4724400" y="4246563"/>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sz="3200" b="1" dirty="0">
                <a:solidFill>
                  <a:schemeClr val="bg1"/>
                </a:solidFill>
                <a:effectLst>
                  <a:glow rad="101600">
                    <a:schemeClr val="tx1">
                      <a:alpha val="75000"/>
                    </a:schemeClr>
                  </a:glow>
                </a:effectLst>
                <a:latin typeface="Arial"/>
                <a:ea typeface="+mn-ea"/>
                <a:cs typeface="Arial"/>
              </a:rPr>
              <a:t>Ruben</a:t>
            </a:r>
          </a:p>
        </p:txBody>
      </p:sp>
      <p:sp>
        <p:nvSpPr>
          <p:cNvPr id="230407" name="Text Box 7"/>
          <p:cNvSpPr txBox="1">
            <a:spLocks noChangeArrowheads="1"/>
          </p:cNvSpPr>
          <p:nvPr/>
        </p:nvSpPr>
        <p:spPr bwMode="auto">
          <a:xfrm>
            <a:off x="4800600" y="3332163"/>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sz="3200" b="1">
                <a:solidFill>
                  <a:schemeClr val="bg1"/>
                </a:solidFill>
                <a:effectLst>
                  <a:glow rad="101600">
                    <a:schemeClr val="tx1">
                      <a:alpha val="75000"/>
                    </a:schemeClr>
                  </a:glow>
                </a:effectLst>
                <a:latin typeface="Arial"/>
                <a:ea typeface="+mn-ea"/>
                <a:cs typeface="Arial"/>
              </a:rPr>
              <a:t>Gad</a:t>
            </a:r>
          </a:p>
        </p:txBody>
      </p:sp>
      <p:sp>
        <p:nvSpPr>
          <p:cNvPr id="230408" name="Text Box 8"/>
          <p:cNvSpPr txBox="1">
            <a:spLocks noChangeArrowheads="1"/>
          </p:cNvSpPr>
          <p:nvPr/>
        </p:nvSpPr>
        <p:spPr bwMode="auto">
          <a:xfrm rot="-4167749">
            <a:off x="4061619" y="1239044"/>
            <a:ext cx="2667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sz="3200" b="1" dirty="0" err="1">
                <a:solidFill>
                  <a:schemeClr val="bg1"/>
                </a:solidFill>
                <a:effectLst>
                  <a:glow rad="101600">
                    <a:schemeClr val="tx1">
                      <a:alpha val="75000"/>
                    </a:schemeClr>
                  </a:glow>
                </a:effectLst>
                <a:latin typeface="Arial"/>
                <a:ea typeface="+mn-ea"/>
                <a:cs typeface="Arial"/>
              </a:rPr>
              <a:t>Manasyeh</a:t>
            </a:r>
            <a:endParaRPr lang="en-US" sz="3200" b="1" dirty="0">
              <a:solidFill>
                <a:schemeClr val="bg1"/>
              </a:solidFill>
              <a:effectLst>
                <a:glow rad="101600">
                  <a:schemeClr val="tx1">
                    <a:alpha val="75000"/>
                  </a:schemeClr>
                </a:glow>
              </a:effectLst>
              <a:latin typeface="Arial"/>
              <a:ea typeface="+mn-ea"/>
              <a:cs typeface="Arial"/>
            </a:endParaRPr>
          </a:p>
        </p:txBody>
      </p:sp>
      <p:sp>
        <p:nvSpPr>
          <p:cNvPr id="230409" name="Text Box 9"/>
          <p:cNvSpPr txBox="1">
            <a:spLocks noChangeArrowheads="1"/>
          </p:cNvSpPr>
          <p:nvPr/>
        </p:nvSpPr>
        <p:spPr bwMode="auto">
          <a:xfrm>
            <a:off x="2781300" y="3332163"/>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sz="3200" b="1" dirty="0" err="1">
                <a:solidFill>
                  <a:schemeClr val="bg1"/>
                </a:solidFill>
                <a:effectLst>
                  <a:glow rad="101600">
                    <a:schemeClr val="tx1">
                      <a:alpha val="75000"/>
                    </a:schemeClr>
                  </a:glow>
                </a:effectLst>
                <a:latin typeface="Arial"/>
                <a:ea typeface="+mn-ea"/>
                <a:cs typeface="Arial"/>
              </a:rPr>
              <a:t>Efraim</a:t>
            </a:r>
            <a:endParaRPr lang="en-US" sz="3200" b="1" dirty="0">
              <a:solidFill>
                <a:schemeClr val="bg1"/>
              </a:solidFill>
              <a:effectLst>
                <a:glow rad="101600">
                  <a:schemeClr val="tx1">
                    <a:alpha val="75000"/>
                  </a:schemeClr>
                </a:glow>
              </a:effectLst>
              <a:latin typeface="Arial"/>
              <a:ea typeface="+mn-ea"/>
              <a:cs typeface="Arial"/>
            </a:endParaRPr>
          </a:p>
        </p:txBody>
      </p:sp>
      <p:sp>
        <p:nvSpPr>
          <p:cNvPr id="230410" name="Text Box 10"/>
          <p:cNvSpPr txBox="1">
            <a:spLocks noChangeArrowheads="1"/>
          </p:cNvSpPr>
          <p:nvPr/>
        </p:nvSpPr>
        <p:spPr bwMode="auto">
          <a:xfrm>
            <a:off x="2514600" y="2690813"/>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sz="3200" b="1" dirty="0" err="1">
                <a:solidFill>
                  <a:schemeClr val="bg1"/>
                </a:solidFill>
                <a:effectLst>
                  <a:glow rad="101600">
                    <a:schemeClr val="tx1">
                      <a:alpha val="75000"/>
                    </a:schemeClr>
                  </a:glow>
                </a:effectLst>
                <a:latin typeface="Arial"/>
                <a:ea typeface="+mn-ea"/>
                <a:cs typeface="Arial"/>
              </a:rPr>
              <a:t>Manasyeh</a:t>
            </a:r>
            <a:endParaRPr lang="en-US" sz="3200" b="1" dirty="0">
              <a:solidFill>
                <a:schemeClr val="bg1"/>
              </a:solidFill>
              <a:effectLst>
                <a:glow rad="101600">
                  <a:schemeClr val="tx1">
                    <a:alpha val="75000"/>
                  </a:schemeClr>
                </a:glow>
              </a:effectLst>
              <a:latin typeface="Arial"/>
              <a:ea typeface="+mn-ea"/>
              <a:cs typeface="Arial"/>
            </a:endParaRPr>
          </a:p>
        </p:txBody>
      </p:sp>
      <p:sp>
        <p:nvSpPr>
          <p:cNvPr id="230411" name="Text Box 11"/>
          <p:cNvSpPr txBox="1">
            <a:spLocks noChangeArrowheads="1"/>
          </p:cNvSpPr>
          <p:nvPr/>
        </p:nvSpPr>
        <p:spPr bwMode="auto">
          <a:xfrm>
            <a:off x="1066800" y="4170363"/>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sz="3200" b="1" dirty="0">
                <a:solidFill>
                  <a:schemeClr val="bg1"/>
                </a:solidFill>
                <a:effectLst>
                  <a:glow rad="101600">
                    <a:schemeClr val="tx1">
                      <a:alpha val="75000"/>
                    </a:schemeClr>
                  </a:glow>
                </a:effectLst>
                <a:latin typeface="Arial"/>
                <a:ea typeface="+mn-ea"/>
                <a:cs typeface="Arial"/>
              </a:rPr>
              <a:t>Benyamin</a:t>
            </a:r>
          </a:p>
        </p:txBody>
      </p:sp>
      <p:sp>
        <p:nvSpPr>
          <p:cNvPr id="230412" name="Line 12"/>
          <p:cNvSpPr>
            <a:spLocks noChangeShapeType="1"/>
          </p:cNvSpPr>
          <p:nvPr/>
        </p:nvSpPr>
        <p:spPr bwMode="auto">
          <a:xfrm rot="21079435" flipV="1">
            <a:off x="2884488" y="4264025"/>
            <a:ext cx="1066800" cy="152400"/>
          </a:xfrm>
          <a:prstGeom prst="line">
            <a:avLst/>
          </a:prstGeom>
          <a:noFill/>
          <a:ln w="76200">
            <a:solidFill>
              <a:srgbClr val="FF3300"/>
            </a:solidFill>
            <a:round/>
            <a:headEnd/>
            <a:tailEnd type="triangle" w="med" len="med"/>
          </a:ln>
          <a:effectLst>
            <a:outerShdw blurRad="63500" dist="38099" dir="2700000" algn="ctr" rotWithShape="0">
              <a:schemeClr val="tx1">
                <a:alpha val="74998"/>
              </a:schemeClr>
            </a:outerShdw>
          </a:effectLst>
        </p:spPr>
        <p:txBody>
          <a:bodyPr/>
          <a:lstStyle/>
          <a:p>
            <a:pPr>
              <a:defRPr/>
            </a:pPr>
            <a:endParaRPr lang="en-US">
              <a:effectLst>
                <a:glow rad="101600">
                  <a:schemeClr val="tx1">
                    <a:alpha val="75000"/>
                  </a:schemeClr>
                </a:glow>
              </a:effectLst>
              <a:latin typeface="Arial"/>
              <a:ea typeface="+mn-ea"/>
              <a:cs typeface="Arial"/>
            </a:endParaRPr>
          </a:p>
        </p:txBody>
      </p:sp>
      <p:sp>
        <p:nvSpPr>
          <p:cNvPr id="230413" name="Text Box 13"/>
          <p:cNvSpPr txBox="1">
            <a:spLocks noChangeArrowheads="1"/>
          </p:cNvSpPr>
          <p:nvPr/>
        </p:nvSpPr>
        <p:spPr bwMode="auto">
          <a:xfrm>
            <a:off x="1447800" y="1655763"/>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sz="3200" b="1" dirty="0" err="1">
                <a:solidFill>
                  <a:schemeClr val="bg1"/>
                </a:solidFill>
                <a:effectLst>
                  <a:glow rad="101600">
                    <a:schemeClr val="tx1">
                      <a:alpha val="75000"/>
                    </a:schemeClr>
                  </a:glow>
                </a:effectLst>
                <a:latin typeface="Arial"/>
                <a:ea typeface="+mn-ea"/>
                <a:cs typeface="Arial"/>
              </a:rPr>
              <a:t>Zebulun</a:t>
            </a:r>
            <a:endParaRPr lang="en-US" sz="3200" b="1" dirty="0">
              <a:solidFill>
                <a:schemeClr val="bg1"/>
              </a:solidFill>
              <a:effectLst>
                <a:glow rad="101600">
                  <a:schemeClr val="tx1">
                    <a:alpha val="75000"/>
                  </a:schemeClr>
                </a:glow>
              </a:effectLst>
              <a:latin typeface="Arial"/>
              <a:ea typeface="+mn-ea"/>
              <a:cs typeface="Arial"/>
            </a:endParaRPr>
          </a:p>
        </p:txBody>
      </p:sp>
      <p:sp>
        <p:nvSpPr>
          <p:cNvPr id="230414" name="Text Box 14"/>
          <p:cNvSpPr txBox="1">
            <a:spLocks noChangeArrowheads="1"/>
          </p:cNvSpPr>
          <p:nvPr/>
        </p:nvSpPr>
        <p:spPr bwMode="auto">
          <a:xfrm>
            <a:off x="1752600" y="2189163"/>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sz="3200" b="1" dirty="0" err="1">
                <a:solidFill>
                  <a:schemeClr val="bg1"/>
                </a:solidFill>
                <a:effectLst>
                  <a:glow rad="101600">
                    <a:schemeClr val="tx1">
                      <a:alpha val="75000"/>
                    </a:schemeClr>
                  </a:glow>
                </a:effectLst>
                <a:latin typeface="Arial"/>
                <a:ea typeface="+mn-ea"/>
                <a:cs typeface="Arial"/>
              </a:rPr>
              <a:t>Isakhar</a:t>
            </a:r>
            <a:endParaRPr lang="en-US" sz="3200" b="1" dirty="0">
              <a:solidFill>
                <a:schemeClr val="bg1"/>
              </a:solidFill>
              <a:effectLst>
                <a:glow rad="101600">
                  <a:schemeClr val="tx1">
                    <a:alpha val="75000"/>
                  </a:schemeClr>
                </a:glow>
              </a:effectLst>
              <a:latin typeface="Arial"/>
              <a:ea typeface="+mn-ea"/>
              <a:cs typeface="Arial"/>
            </a:endParaRPr>
          </a:p>
        </p:txBody>
      </p:sp>
      <p:sp>
        <p:nvSpPr>
          <p:cNvPr id="230415" name="Text Box 15"/>
          <p:cNvSpPr txBox="1">
            <a:spLocks noChangeArrowheads="1"/>
          </p:cNvSpPr>
          <p:nvPr/>
        </p:nvSpPr>
        <p:spPr bwMode="auto">
          <a:xfrm rot="-4409406">
            <a:off x="3390107" y="281781"/>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sz="3200" b="1" dirty="0" err="1">
                <a:solidFill>
                  <a:schemeClr val="bg1"/>
                </a:solidFill>
                <a:effectLst>
                  <a:glow rad="101600">
                    <a:schemeClr val="tx1">
                      <a:alpha val="75000"/>
                    </a:schemeClr>
                  </a:glow>
                </a:effectLst>
                <a:latin typeface="Arial"/>
                <a:ea typeface="+mn-ea"/>
                <a:cs typeface="Arial"/>
              </a:rPr>
              <a:t>Naftali</a:t>
            </a:r>
            <a:endParaRPr lang="en-US" sz="3200" b="1" dirty="0">
              <a:solidFill>
                <a:schemeClr val="bg1"/>
              </a:solidFill>
              <a:effectLst>
                <a:glow rad="101600">
                  <a:schemeClr val="tx1">
                    <a:alpha val="75000"/>
                  </a:schemeClr>
                </a:glow>
              </a:effectLst>
              <a:latin typeface="Arial"/>
              <a:ea typeface="+mn-ea"/>
              <a:cs typeface="Arial"/>
            </a:endParaRPr>
          </a:p>
        </p:txBody>
      </p:sp>
      <p:sp>
        <p:nvSpPr>
          <p:cNvPr id="230416" name="Text Box 16"/>
          <p:cNvSpPr txBox="1">
            <a:spLocks noChangeArrowheads="1"/>
          </p:cNvSpPr>
          <p:nvPr/>
        </p:nvSpPr>
        <p:spPr bwMode="auto">
          <a:xfrm rot="-4241714">
            <a:off x="2994819" y="443706"/>
            <a:ext cx="2667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sz="3200" b="1" dirty="0">
                <a:solidFill>
                  <a:schemeClr val="bg1"/>
                </a:solidFill>
                <a:effectLst>
                  <a:glow rad="101600">
                    <a:schemeClr val="tx1">
                      <a:alpha val="75000"/>
                    </a:schemeClr>
                  </a:glow>
                </a:effectLst>
                <a:latin typeface="Arial"/>
                <a:ea typeface="+mn-ea"/>
                <a:cs typeface="Arial"/>
              </a:rPr>
              <a:t>Asher</a:t>
            </a:r>
          </a:p>
        </p:txBody>
      </p:sp>
      <p:sp>
        <p:nvSpPr>
          <p:cNvPr id="230417" name="Line 17"/>
          <p:cNvSpPr>
            <a:spLocks noChangeShapeType="1"/>
          </p:cNvSpPr>
          <p:nvPr/>
        </p:nvSpPr>
        <p:spPr bwMode="auto">
          <a:xfrm rot="21079435" flipV="1">
            <a:off x="3271838" y="2446338"/>
            <a:ext cx="1257300" cy="0"/>
          </a:xfrm>
          <a:prstGeom prst="line">
            <a:avLst/>
          </a:prstGeom>
          <a:noFill/>
          <a:ln w="76200">
            <a:solidFill>
              <a:srgbClr val="FF3300"/>
            </a:solidFill>
            <a:round/>
            <a:headEnd/>
            <a:tailEnd type="triangle" w="med" len="med"/>
          </a:ln>
          <a:effectLst>
            <a:outerShdw blurRad="63500" dist="38099" dir="2700000" algn="ctr" rotWithShape="0">
              <a:schemeClr val="tx1">
                <a:alpha val="74998"/>
              </a:schemeClr>
            </a:outerShdw>
          </a:effectLst>
        </p:spPr>
        <p:txBody>
          <a:bodyPr/>
          <a:lstStyle/>
          <a:p>
            <a:pPr>
              <a:defRPr/>
            </a:pPr>
            <a:endParaRPr lang="en-US">
              <a:effectLst>
                <a:glow rad="101600">
                  <a:schemeClr val="tx1">
                    <a:alpha val="75000"/>
                  </a:schemeClr>
                </a:glow>
              </a:effectLst>
              <a:latin typeface="Arial"/>
              <a:ea typeface="+mn-ea"/>
              <a:cs typeface="Arial"/>
            </a:endParaRPr>
          </a:p>
        </p:txBody>
      </p:sp>
      <p:sp>
        <p:nvSpPr>
          <p:cNvPr id="230418" name="Line 18"/>
          <p:cNvSpPr>
            <a:spLocks noChangeShapeType="1"/>
          </p:cNvSpPr>
          <p:nvPr/>
        </p:nvSpPr>
        <p:spPr bwMode="auto">
          <a:xfrm rot="-520565">
            <a:off x="2971800" y="1982788"/>
            <a:ext cx="1119188" cy="223837"/>
          </a:xfrm>
          <a:prstGeom prst="line">
            <a:avLst/>
          </a:prstGeom>
          <a:noFill/>
          <a:ln w="76200">
            <a:solidFill>
              <a:srgbClr val="FF3300"/>
            </a:solidFill>
            <a:round/>
            <a:headEnd/>
            <a:tailEnd type="triangle" w="med" len="med"/>
          </a:ln>
          <a:effectLst>
            <a:outerShdw blurRad="63500" dist="38099" dir="2700000" algn="ctr" rotWithShape="0">
              <a:schemeClr val="tx1">
                <a:alpha val="74998"/>
              </a:schemeClr>
            </a:outerShdw>
          </a:effectLst>
        </p:spPr>
        <p:txBody>
          <a:bodyPr/>
          <a:lstStyle/>
          <a:p>
            <a:pPr>
              <a:defRPr/>
            </a:pPr>
            <a:endParaRPr lang="en-US">
              <a:effectLst>
                <a:glow rad="101600">
                  <a:schemeClr val="tx1">
                    <a:alpha val="75000"/>
                  </a:schemeClr>
                </a:glow>
              </a:effectLst>
              <a:latin typeface="Arial"/>
              <a:ea typeface="+mn-ea"/>
              <a:cs typeface="Arial"/>
            </a:endParaRPr>
          </a:p>
        </p:txBody>
      </p:sp>
      <p:sp>
        <p:nvSpPr>
          <p:cNvPr id="230419" name="Text Box 19"/>
          <p:cNvSpPr txBox="1">
            <a:spLocks noChangeArrowheads="1"/>
          </p:cNvSpPr>
          <p:nvPr/>
        </p:nvSpPr>
        <p:spPr bwMode="auto">
          <a:xfrm>
            <a:off x="6096000" y="5029200"/>
            <a:ext cx="2667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sz="3200" b="1">
                <a:solidFill>
                  <a:srgbClr val="66FF33"/>
                </a:solidFill>
                <a:effectLst>
                  <a:glow rad="101600">
                    <a:schemeClr val="tx1">
                      <a:alpha val="75000"/>
                    </a:schemeClr>
                  </a:glow>
                </a:effectLst>
                <a:latin typeface="Arial"/>
                <a:ea typeface="+mn-ea"/>
                <a:cs typeface="Arial"/>
              </a:rPr>
              <a:t>Moab</a:t>
            </a:r>
          </a:p>
        </p:txBody>
      </p:sp>
      <p:sp>
        <p:nvSpPr>
          <p:cNvPr id="230420" name="Text Box 20"/>
          <p:cNvSpPr txBox="1">
            <a:spLocks noChangeArrowheads="1"/>
          </p:cNvSpPr>
          <p:nvPr/>
        </p:nvSpPr>
        <p:spPr bwMode="auto">
          <a:xfrm>
            <a:off x="6096000" y="3429000"/>
            <a:ext cx="2667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sz="3200" b="1" dirty="0" err="1">
                <a:solidFill>
                  <a:srgbClr val="66FF33"/>
                </a:solidFill>
                <a:effectLst>
                  <a:glow rad="101600">
                    <a:schemeClr val="tx1">
                      <a:alpha val="75000"/>
                    </a:schemeClr>
                  </a:glow>
                </a:effectLst>
                <a:latin typeface="Arial"/>
                <a:ea typeface="+mn-ea"/>
                <a:cs typeface="Arial"/>
              </a:rPr>
              <a:t>Amon</a:t>
            </a:r>
            <a:endParaRPr lang="en-US" sz="3200" b="1" dirty="0">
              <a:solidFill>
                <a:srgbClr val="66FF33"/>
              </a:solidFill>
              <a:effectLst>
                <a:glow rad="101600">
                  <a:schemeClr val="tx1">
                    <a:alpha val="75000"/>
                  </a:schemeClr>
                </a:glow>
              </a:effectLst>
              <a:latin typeface="Arial"/>
              <a:ea typeface="+mn-ea"/>
              <a:cs typeface="Arial"/>
            </a:endParaRPr>
          </a:p>
        </p:txBody>
      </p:sp>
      <p:sp>
        <p:nvSpPr>
          <p:cNvPr id="230421" name="Text Box 21"/>
          <p:cNvSpPr txBox="1">
            <a:spLocks noChangeArrowheads="1"/>
          </p:cNvSpPr>
          <p:nvPr/>
        </p:nvSpPr>
        <p:spPr bwMode="auto">
          <a:xfrm>
            <a:off x="6096000" y="6216650"/>
            <a:ext cx="2667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sz="3200" b="1">
                <a:solidFill>
                  <a:srgbClr val="66FF33"/>
                </a:solidFill>
                <a:effectLst>
                  <a:glow rad="101600">
                    <a:schemeClr val="tx1">
                      <a:alpha val="75000"/>
                    </a:schemeClr>
                  </a:glow>
                </a:effectLst>
                <a:latin typeface="Arial"/>
                <a:ea typeface="+mn-ea"/>
                <a:cs typeface="Arial"/>
              </a:rPr>
              <a:t>Edom</a:t>
            </a:r>
          </a:p>
        </p:txBody>
      </p:sp>
      <p:sp>
        <p:nvSpPr>
          <p:cNvPr id="211990" name="Rectangle 22"/>
          <p:cNvSpPr>
            <a:spLocks noGrp="1" noChangeArrowheads="1"/>
          </p:cNvSpPr>
          <p:nvPr>
            <p:ph type="title" idx="4294967295"/>
          </p:nvPr>
        </p:nvSpPr>
        <p:spPr>
          <a:xfrm>
            <a:off x="6096000" y="457200"/>
            <a:ext cx="3124200" cy="1066800"/>
          </a:xfrm>
          <a:extLst/>
        </p:spPr>
        <p:txBody>
          <a:bodyPr/>
          <a:lstStyle/>
          <a:p>
            <a:pPr eaLnBrk="1" hangingPunct="1">
              <a:defRPr/>
            </a:pPr>
            <a:r>
              <a:rPr lang="en-US">
                <a:effectLst>
                  <a:glow rad="101600">
                    <a:schemeClr val="tx1">
                      <a:alpha val="75000"/>
                    </a:schemeClr>
                  </a:glow>
                </a:effectLst>
                <a:latin typeface="Arial" charset="0"/>
                <a:ea typeface="ＭＳ Ｐゴシック" charset="0"/>
                <a:cs typeface="Arial" charset="0"/>
              </a:rPr>
              <a:t>Allotments by Lots</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30411"/>
                                        </p:tgtEl>
                                        <p:attrNameLst>
                                          <p:attrName>style.visibility</p:attrName>
                                        </p:attrNameLst>
                                      </p:cBhvr>
                                      <p:to>
                                        <p:strVal val="visible"/>
                                      </p:to>
                                    </p:set>
                                    <p:animEffect transition="in" filter="dissolve">
                                      <p:cBhvr>
                                        <p:cTn id="7" dur="500"/>
                                        <p:tgtEl>
                                          <p:spTgt spid="230411"/>
                                        </p:tgtEl>
                                      </p:cBhvr>
                                    </p:animEffect>
                                  </p:childTnLst>
                                </p:cTn>
                              </p:par>
                            </p:childTnLst>
                          </p:cTn>
                        </p:par>
                        <p:par>
                          <p:cTn id="8" fill="hold" nodeType="afterGroup">
                            <p:stCondLst>
                              <p:cond delay="500"/>
                            </p:stCondLst>
                            <p:childTnLst>
                              <p:par>
                                <p:cTn id="9" presetID="22" presetClass="entr" presetSubtype="8" fill="hold" nodeType="afterEffect">
                                  <p:stCondLst>
                                    <p:cond delay="0"/>
                                  </p:stCondLst>
                                  <p:childTnLst>
                                    <p:set>
                                      <p:cBhvr>
                                        <p:cTn id="10" dur="1" fill="hold">
                                          <p:stCondLst>
                                            <p:cond delay="0"/>
                                          </p:stCondLst>
                                        </p:cTn>
                                        <p:tgtEl>
                                          <p:spTgt spid="230412"/>
                                        </p:tgtEl>
                                        <p:attrNameLst>
                                          <p:attrName>style.visibility</p:attrName>
                                        </p:attrNameLst>
                                      </p:cBhvr>
                                      <p:to>
                                        <p:strVal val="visible"/>
                                      </p:to>
                                    </p:set>
                                    <p:animEffect transition="in" filter="wipe(left)">
                                      <p:cBhvr>
                                        <p:cTn id="11" dur="500"/>
                                        <p:tgtEl>
                                          <p:spTgt spid="230412"/>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9" presetClass="entr" presetSubtype="0" fill="hold" nodeType="clickEffect">
                                  <p:stCondLst>
                                    <p:cond delay="0"/>
                                  </p:stCondLst>
                                  <p:childTnLst>
                                    <p:set>
                                      <p:cBhvr>
                                        <p:cTn id="15" dur="1" fill="hold">
                                          <p:stCondLst>
                                            <p:cond delay="0"/>
                                          </p:stCondLst>
                                        </p:cTn>
                                        <p:tgtEl>
                                          <p:spTgt spid="230405"/>
                                        </p:tgtEl>
                                        <p:attrNameLst>
                                          <p:attrName>style.visibility</p:attrName>
                                        </p:attrNameLst>
                                      </p:cBhvr>
                                      <p:to>
                                        <p:strVal val="visible"/>
                                      </p:to>
                                    </p:set>
                                    <p:animEffect transition="in" filter="dissolve">
                                      <p:cBhvr>
                                        <p:cTn id="16" dur="500"/>
                                        <p:tgtEl>
                                          <p:spTgt spid="230405"/>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9" presetClass="entr" presetSubtype="0" fill="hold" nodeType="clickEffect">
                                  <p:stCondLst>
                                    <p:cond delay="0"/>
                                  </p:stCondLst>
                                  <p:childTnLst>
                                    <p:set>
                                      <p:cBhvr>
                                        <p:cTn id="20" dur="1" fill="hold">
                                          <p:stCondLst>
                                            <p:cond delay="0"/>
                                          </p:stCondLst>
                                        </p:cTn>
                                        <p:tgtEl>
                                          <p:spTgt spid="230413"/>
                                        </p:tgtEl>
                                        <p:attrNameLst>
                                          <p:attrName>style.visibility</p:attrName>
                                        </p:attrNameLst>
                                      </p:cBhvr>
                                      <p:to>
                                        <p:strVal val="visible"/>
                                      </p:to>
                                    </p:set>
                                    <p:animEffect transition="in" filter="dissolve">
                                      <p:cBhvr>
                                        <p:cTn id="21" dur="500"/>
                                        <p:tgtEl>
                                          <p:spTgt spid="230413"/>
                                        </p:tgtEl>
                                      </p:cBhvr>
                                    </p:animEffect>
                                  </p:childTnLst>
                                </p:cTn>
                              </p:par>
                            </p:childTnLst>
                          </p:cTn>
                        </p:par>
                        <p:par>
                          <p:cTn id="22" fill="hold" nodeType="afterGroup">
                            <p:stCondLst>
                              <p:cond delay="500"/>
                            </p:stCondLst>
                            <p:childTnLst>
                              <p:par>
                                <p:cTn id="23" presetID="22" presetClass="entr" presetSubtype="8" fill="hold" nodeType="afterEffect">
                                  <p:stCondLst>
                                    <p:cond delay="0"/>
                                  </p:stCondLst>
                                  <p:childTnLst>
                                    <p:set>
                                      <p:cBhvr>
                                        <p:cTn id="24" dur="1" fill="hold">
                                          <p:stCondLst>
                                            <p:cond delay="0"/>
                                          </p:stCondLst>
                                        </p:cTn>
                                        <p:tgtEl>
                                          <p:spTgt spid="230418"/>
                                        </p:tgtEl>
                                        <p:attrNameLst>
                                          <p:attrName>style.visibility</p:attrName>
                                        </p:attrNameLst>
                                      </p:cBhvr>
                                      <p:to>
                                        <p:strVal val="visible"/>
                                      </p:to>
                                    </p:set>
                                    <p:animEffect transition="in" filter="wipe(left)">
                                      <p:cBhvr>
                                        <p:cTn id="25" dur="500"/>
                                        <p:tgtEl>
                                          <p:spTgt spid="230418"/>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9" presetClass="entr" presetSubtype="0" fill="hold" nodeType="clickEffect">
                                  <p:stCondLst>
                                    <p:cond delay="0"/>
                                  </p:stCondLst>
                                  <p:childTnLst>
                                    <p:set>
                                      <p:cBhvr>
                                        <p:cTn id="29" dur="1" fill="hold">
                                          <p:stCondLst>
                                            <p:cond delay="0"/>
                                          </p:stCondLst>
                                        </p:cTn>
                                        <p:tgtEl>
                                          <p:spTgt spid="230414"/>
                                        </p:tgtEl>
                                        <p:attrNameLst>
                                          <p:attrName>style.visibility</p:attrName>
                                        </p:attrNameLst>
                                      </p:cBhvr>
                                      <p:to>
                                        <p:strVal val="visible"/>
                                      </p:to>
                                    </p:set>
                                    <p:animEffect transition="in" filter="dissolve">
                                      <p:cBhvr>
                                        <p:cTn id="30" dur="500"/>
                                        <p:tgtEl>
                                          <p:spTgt spid="230414"/>
                                        </p:tgtEl>
                                      </p:cBhvr>
                                    </p:animEffect>
                                  </p:childTnLst>
                                </p:cTn>
                              </p:par>
                            </p:childTnLst>
                          </p:cTn>
                        </p:par>
                        <p:par>
                          <p:cTn id="31" fill="hold" nodeType="afterGroup">
                            <p:stCondLst>
                              <p:cond delay="500"/>
                            </p:stCondLst>
                            <p:childTnLst>
                              <p:par>
                                <p:cTn id="32" presetID="22" presetClass="entr" presetSubtype="8" fill="hold" nodeType="afterEffect">
                                  <p:stCondLst>
                                    <p:cond delay="0"/>
                                  </p:stCondLst>
                                  <p:childTnLst>
                                    <p:set>
                                      <p:cBhvr>
                                        <p:cTn id="33" dur="1" fill="hold">
                                          <p:stCondLst>
                                            <p:cond delay="0"/>
                                          </p:stCondLst>
                                        </p:cTn>
                                        <p:tgtEl>
                                          <p:spTgt spid="230417"/>
                                        </p:tgtEl>
                                        <p:attrNameLst>
                                          <p:attrName>style.visibility</p:attrName>
                                        </p:attrNameLst>
                                      </p:cBhvr>
                                      <p:to>
                                        <p:strVal val="visible"/>
                                      </p:to>
                                    </p:set>
                                    <p:animEffect transition="in" filter="wipe(left)">
                                      <p:cBhvr>
                                        <p:cTn id="34" dur="500"/>
                                        <p:tgtEl>
                                          <p:spTgt spid="230417"/>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9" presetClass="entr" presetSubtype="0" fill="hold" nodeType="clickEffect">
                                  <p:stCondLst>
                                    <p:cond delay="0"/>
                                  </p:stCondLst>
                                  <p:childTnLst>
                                    <p:set>
                                      <p:cBhvr>
                                        <p:cTn id="38" dur="1" fill="hold">
                                          <p:stCondLst>
                                            <p:cond delay="0"/>
                                          </p:stCondLst>
                                        </p:cTn>
                                        <p:tgtEl>
                                          <p:spTgt spid="230416"/>
                                        </p:tgtEl>
                                        <p:attrNameLst>
                                          <p:attrName>style.visibility</p:attrName>
                                        </p:attrNameLst>
                                      </p:cBhvr>
                                      <p:to>
                                        <p:strVal val="visible"/>
                                      </p:to>
                                    </p:set>
                                    <p:animEffect transition="in" filter="dissolve">
                                      <p:cBhvr>
                                        <p:cTn id="39" dur="500"/>
                                        <p:tgtEl>
                                          <p:spTgt spid="230416"/>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9" presetClass="entr" presetSubtype="0" fill="hold" nodeType="clickEffect">
                                  <p:stCondLst>
                                    <p:cond delay="0"/>
                                  </p:stCondLst>
                                  <p:childTnLst>
                                    <p:set>
                                      <p:cBhvr>
                                        <p:cTn id="43" dur="1" fill="hold">
                                          <p:stCondLst>
                                            <p:cond delay="0"/>
                                          </p:stCondLst>
                                        </p:cTn>
                                        <p:tgtEl>
                                          <p:spTgt spid="230415"/>
                                        </p:tgtEl>
                                        <p:attrNameLst>
                                          <p:attrName>style.visibility</p:attrName>
                                        </p:attrNameLst>
                                      </p:cBhvr>
                                      <p:to>
                                        <p:strVal val="visible"/>
                                      </p:to>
                                    </p:set>
                                    <p:animEffect transition="in" filter="dissolve">
                                      <p:cBhvr>
                                        <p:cTn id="44" dur="500"/>
                                        <p:tgtEl>
                                          <p:spTgt spid="230415"/>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9" presetClass="entr" presetSubtype="0" fill="hold" nodeType="clickEffect">
                                  <p:stCondLst>
                                    <p:cond delay="0"/>
                                  </p:stCondLst>
                                  <p:childTnLst>
                                    <p:set>
                                      <p:cBhvr>
                                        <p:cTn id="48" dur="1" fill="hold">
                                          <p:stCondLst>
                                            <p:cond delay="0"/>
                                          </p:stCondLst>
                                        </p:cTn>
                                        <p:tgtEl>
                                          <p:spTgt spid="230403"/>
                                        </p:tgtEl>
                                        <p:attrNameLst>
                                          <p:attrName>style.visibility</p:attrName>
                                        </p:attrNameLst>
                                      </p:cBhvr>
                                      <p:to>
                                        <p:strVal val="visible"/>
                                      </p:to>
                                    </p:set>
                                    <p:animEffect transition="in" filter="dissolve">
                                      <p:cBhvr>
                                        <p:cTn id="49" dur="500"/>
                                        <p:tgtEl>
                                          <p:spTgt spid="230403"/>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9" presetClass="entr" presetSubtype="0" fill="hold" nodeType="clickEffect">
                                  <p:stCondLst>
                                    <p:cond delay="0"/>
                                  </p:stCondLst>
                                  <p:childTnLst>
                                    <p:set>
                                      <p:cBhvr>
                                        <p:cTn id="53" dur="1" fill="hold">
                                          <p:stCondLst>
                                            <p:cond delay="0"/>
                                          </p:stCondLst>
                                        </p:cTn>
                                        <p:tgtEl>
                                          <p:spTgt spid="230420"/>
                                        </p:tgtEl>
                                        <p:attrNameLst>
                                          <p:attrName>style.visibility</p:attrName>
                                        </p:attrNameLst>
                                      </p:cBhvr>
                                      <p:to>
                                        <p:strVal val="visible"/>
                                      </p:to>
                                    </p:set>
                                    <p:animEffect transition="in" filter="dissolve">
                                      <p:cBhvr>
                                        <p:cTn id="54" dur="500"/>
                                        <p:tgtEl>
                                          <p:spTgt spid="230420"/>
                                        </p:tgtEl>
                                      </p:cBhvr>
                                    </p:animEffect>
                                  </p:childTnLst>
                                </p:cTn>
                              </p:par>
                            </p:childTnLst>
                          </p:cTn>
                        </p:par>
                      </p:childTnLst>
                    </p:cTn>
                  </p:par>
                  <p:par>
                    <p:cTn id="55" fill="hold" nodeType="clickPar">
                      <p:stCondLst>
                        <p:cond delay="indefinite"/>
                      </p:stCondLst>
                      <p:childTnLst>
                        <p:par>
                          <p:cTn id="56" fill="hold" nodeType="withGroup">
                            <p:stCondLst>
                              <p:cond delay="0"/>
                            </p:stCondLst>
                            <p:childTnLst>
                              <p:par>
                                <p:cTn id="57" presetID="9" presetClass="entr" presetSubtype="0" fill="hold" nodeType="clickEffect">
                                  <p:stCondLst>
                                    <p:cond delay="0"/>
                                  </p:stCondLst>
                                  <p:childTnLst>
                                    <p:set>
                                      <p:cBhvr>
                                        <p:cTn id="58" dur="1" fill="hold">
                                          <p:stCondLst>
                                            <p:cond delay="0"/>
                                          </p:stCondLst>
                                        </p:cTn>
                                        <p:tgtEl>
                                          <p:spTgt spid="230419"/>
                                        </p:tgtEl>
                                        <p:attrNameLst>
                                          <p:attrName>style.visibility</p:attrName>
                                        </p:attrNameLst>
                                      </p:cBhvr>
                                      <p:to>
                                        <p:strVal val="visible"/>
                                      </p:to>
                                    </p:set>
                                    <p:animEffect transition="in" filter="dissolve">
                                      <p:cBhvr>
                                        <p:cTn id="59" dur="500"/>
                                        <p:tgtEl>
                                          <p:spTgt spid="230419"/>
                                        </p:tgtEl>
                                      </p:cBhvr>
                                    </p:animEffect>
                                  </p:childTnLst>
                                </p:cTn>
                              </p:par>
                            </p:childTnLst>
                          </p:cTn>
                        </p:par>
                      </p:childTnLst>
                    </p:cTn>
                  </p:par>
                  <p:par>
                    <p:cTn id="60" fill="hold" nodeType="clickPar">
                      <p:stCondLst>
                        <p:cond delay="indefinite"/>
                      </p:stCondLst>
                      <p:childTnLst>
                        <p:par>
                          <p:cTn id="61" fill="hold" nodeType="withGroup">
                            <p:stCondLst>
                              <p:cond delay="0"/>
                            </p:stCondLst>
                            <p:childTnLst>
                              <p:par>
                                <p:cTn id="62" presetID="9" presetClass="entr" presetSubtype="0" fill="hold" nodeType="clickEffect">
                                  <p:stCondLst>
                                    <p:cond delay="0"/>
                                  </p:stCondLst>
                                  <p:childTnLst>
                                    <p:set>
                                      <p:cBhvr>
                                        <p:cTn id="63" dur="1" fill="hold">
                                          <p:stCondLst>
                                            <p:cond delay="0"/>
                                          </p:stCondLst>
                                        </p:cTn>
                                        <p:tgtEl>
                                          <p:spTgt spid="230421"/>
                                        </p:tgtEl>
                                        <p:attrNameLst>
                                          <p:attrName>style.visibility</p:attrName>
                                        </p:attrNameLst>
                                      </p:cBhvr>
                                      <p:to>
                                        <p:strVal val="visible"/>
                                      </p:to>
                                    </p:set>
                                    <p:animEffect transition="in" filter="dissolve">
                                      <p:cBhvr>
                                        <p:cTn id="64" dur="500"/>
                                        <p:tgtEl>
                                          <p:spTgt spid="2304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2449"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6513" y="0"/>
            <a:ext cx="46482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2450" name="Text Box 3"/>
          <p:cNvSpPr txBox="1">
            <a:spLocks noChangeArrowheads="1"/>
          </p:cNvSpPr>
          <p:nvPr/>
        </p:nvSpPr>
        <p:spPr bwMode="auto">
          <a:xfrm>
            <a:off x="5562600" y="2133600"/>
            <a:ext cx="2622550" cy="2528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Comic Sans MS" charset="0"/>
                <a:ea typeface="ＭＳ Ｐゴシック" charset="0"/>
                <a:cs typeface="ＭＳ Ｐゴシック" charset="0"/>
              </a:defRPr>
            </a:lvl1pPr>
            <a:lvl2pPr marL="742950" indent="-285750" eaLnBrk="0" hangingPunct="0">
              <a:defRPr sz="2800">
                <a:solidFill>
                  <a:schemeClr val="tx1"/>
                </a:solidFill>
                <a:latin typeface="Comic Sans MS" charset="0"/>
                <a:ea typeface="ＭＳ Ｐゴシック" charset="0"/>
              </a:defRPr>
            </a:lvl2pPr>
            <a:lvl3pPr marL="1143000" indent="-228600" eaLnBrk="0" hangingPunct="0">
              <a:defRPr sz="2800">
                <a:solidFill>
                  <a:schemeClr val="tx1"/>
                </a:solidFill>
                <a:latin typeface="Comic Sans MS" charset="0"/>
                <a:ea typeface="ＭＳ Ｐゴシック" charset="0"/>
              </a:defRPr>
            </a:lvl3pPr>
            <a:lvl4pPr marL="1600200" indent="-228600" eaLnBrk="0" hangingPunct="0">
              <a:defRPr sz="2800">
                <a:solidFill>
                  <a:schemeClr val="tx1"/>
                </a:solidFill>
                <a:latin typeface="Comic Sans MS" charset="0"/>
                <a:ea typeface="ＭＳ Ｐゴシック" charset="0"/>
              </a:defRPr>
            </a:lvl4pPr>
            <a:lvl5pPr marL="2057400" indent="-228600" eaLnBrk="0" hangingPunct="0">
              <a:defRPr sz="28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8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8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8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800">
                <a:solidFill>
                  <a:schemeClr val="tx1"/>
                </a:solidFill>
                <a:latin typeface="Comic Sans MS" charset="0"/>
                <a:ea typeface="ＭＳ Ｐゴシック" charset="0"/>
              </a:defRPr>
            </a:lvl9pPr>
          </a:lstStyle>
          <a:p>
            <a:pPr algn="ctr" eaLnBrk="1" hangingPunct="1"/>
            <a:r>
              <a:rPr lang="en-US" sz="3200" b="1" i="1">
                <a:solidFill>
                  <a:srgbClr val="FFFF00"/>
                </a:solidFill>
                <a:latin typeface="Times New Roman" charset="0"/>
              </a:rPr>
              <a:t>The Conquest </a:t>
            </a:r>
          </a:p>
          <a:p>
            <a:pPr algn="ctr" eaLnBrk="1" hangingPunct="1"/>
            <a:r>
              <a:rPr lang="en-US" sz="3200" b="1" i="1">
                <a:solidFill>
                  <a:srgbClr val="FFFF00"/>
                </a:solidFill>
                <a:latin typeface="Times New Roman" charset="0"/>
              </a:rPr>
              <a:t>and </a:t>
            </a:r>
          </a:p>
          <a:p>
            <a:pPr algn="ctr" eaLnBrk="1" hangingPunct="1"/>
            <a:r>
              <a:rPr lang="en-US" sz="3200" b="1" i="1">
                <a:solidFill>
                  <a:srgbClr val="FFFF00"/>
                </a:solidFill>
                <a:latin typeface="Times New Roman" charset="0"/>
              </a:rPr>
              <a:t>settlement </a:t>
            </a:r>
          </a:p>
          <a:p>
            <a:pPr algn="ctr" eaLnBrk="1" hangingPunct="1"/>
            <a:r>
              <a:rPr lang="en-US" sz="3200" b="1" i="1">
                <a:solidFill>
                  <a:srgbClr val="FFFF00"/>
                </a:solidFill>
                <a:latin typeface="Times New Roman" charset="0"/>
              </a:rPr>
              <a:t>under Joshua</a:t>
            </a:r>
            <a:endParaRPr lang="en-US" sz="3200" b="1">
              <a:solidFill>
                <a:srgbClr val="FFFF00"/>
              </a:solidFill>
              <a:latin typeface="Times New Roman" charset="0"/>
            </a:endParaRPr>
          </a:p>
          <a:p>
            <a:pPr algn="ctr" eaLnBrk="1" hangingPunct="1"/>
            <a:endParaRPr lang="en-US" sz="3200" b="1">
              <a:solidFill>
                <a:srgbClr val="FFFF00"/>
              </a:solidFill>
              <a:latin typeface="Times New Roman" charset="0"/>
            </a:endParaRPr>
          </a:p>
        </p:txBody>
      </p:sp>
      <p:pic>
        <p:nvPicPr>
          <p:cNvPr id="167940" name="Picture 4"/>
          <p:cNvPicPr>
            <a:picLocks noChangeAspect="1" noChangeArrowheads="1"/>
          </p:cNvPicPr>
          <p:nvPr/>
        </p:nvPicPr>
        <p:blipFill>
          <a:blip r:embed="rId4" cstate="screen">
            <a:extLst>
              <a:ext uri="{28A0092B-C50C-407E-A947-70E740481C1C}">
                <a14:useLocalDpi xmlns:a14="http://schemas.microsoft.com/office/drawing/2010/main"/>
              </a:ext>
            </a:extLst>
          </a:blip>
          <a:srcRect l="3136" t="4465" r="2815" b="13393"/>
          <a:stretch>
            <a:fillRect/>
          </a:stretch>
        </p:blipFill>
        <p:spPr bwMode="auto">
          <a:xfrm>
            <a:off x="4572000" y="0"/>
            <a:ext cx="457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2452" name="Text Box 5"/>
          <p:cNvSpPr txBox="1">
            <a:spLocks noChangeArrowheads="1"/>
          </p:cNvSpPr>
          <p:nvPr/>
        </p:nvSpPr>
        <p:spPr bwMode="auto">
          <a:xfrm>
            <a:off x="8502650" y="0"/>
            <a:ext cx="6985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Comic Sans MS" charset="0"/>
                <a:ea typeface="ＭＳ Ｐゴシック" charset="0"/>
                <a:cs typeface="ＭＳ Ｐゴシック" charset="0"/>
              </a:defRPr>
            </a:lvl1pPr>
            <a:lvl2pPr marL="742950" indent="-285750" eaLnBrk="0" hangingPunct="0">
              <a:defRPr sz="2800">
                <a:solidFill>
                  <a:schemeClr val="tx1"/>
                </a:solidFill>
                <a:latin typeface="Comic Sans MS" charset="0"/>
                <a:ea typeface="ＭＳ Ｐゴシック" charset="0"/>
              </a:defRPr>
            </a:lvl2pPr>
            <a:lvl3pPr marL="1143000" indent="-228600" eaLnBrk="0" hangingPunct="0">
              <a:defRPr sz="2800">
                <a:solidFill>
                  <a:schemeClr val="tx1"/>
                </a:solidFill>
                <a:latin typeface="Comic Sans MS" charset="0"/>
                <a:ea typeface="ＭＳ Ｐゴシック" charset="0"/>
              </a:defRPr>
            </a:lvl3pPr>
            <a:lvl4pPr marL="1600200" indent="-228600" eaLnBrk="0" hangingPunct="0">
              <a:defRPr sz="2800">
                <a:solidFill>
                  <a:schemeClr val="tx1"/>
                </a:solidFill>
                <a:latin typeface="Comic Sans MS" charset="0"/>
                <a:ea typeface="ＭＳ Ｐゴシック" charset="0"/>
              </a:defRPr>
            </a:lvl4pPr>
            <a:lvl5pPr marL="2057400" indent="-228600" eaLnBrk="0" hangingPunct="0">
              <a:defRPr sz="28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8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8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8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800">
                <a:solidFill>
                  <a:schemeClr val="tx1"/>
                </a:solidFill>
                <a:latin typeface="Comic Sans MS" charset="0"/>
                <a:ea typeface="ＭＳ Ｐゴシック" charset="0"/>
              </a:defRPr>
            </a:lvl9pPr>
          </a:lstStyle>
          <a:p>
            <a:pPr eaLnBrk="1" hangingPunct="1"/>
            <a:r>
              <a:rPr lang="en-US" sz="2400" b="1">
                <a:solidFill>
                  <a:srgbClr val="000000"/>
                </a:solidFill>
                <a:latin typeface="Arial" charset="0"/>
                <a:cs typeface="Arial" charset="0"/>
              </a:rPr>
              <a:t>171</a:t>
            </a:r>
          </a:p>
        </p:txBody>
      </p:sp>
      <p:sp>
        <p:nvSpPr>
          <p:cNvPr id="232453" name="Text Box 6"/>
          <p:cNvSpPr txBox="1">
            <a:spLocks noChangeArrowheads="1"/>
          </p:cNvSpPr>
          <p:nvPr/>
        </p:nvSpPr>
        <p:spPr bwMode="auto">
          <a:xfrm>
            <a:off x="0" y="381000"/>
            <a:ext cx="19970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Comic Sans MS" charset="0"/>
                <a:ea typeface="ＭＳ Ｐゴシック" charset="0"/>
                <a:cs typeface="ＭＳ Ｐゴシック" charset="0"/>
              </a:defRPr>
            </a:lvl1pPr>
            <a:lvl2pPr marL="742950" indent="-285750" eaLnBrk="0" hangingPunct="0">
              <a:defRPr sz="2800">
                <a:solidFill>
                  <a:schemeClr val="tx1"/>
                </a:solidFill>
                <a:latin typeface="Comic Sans MS" charset="0"/>
                <a:ea typeface="ＭＳ Ｐゴシック" charset="0"/>
              </a:defRPr>
            </a:lvl2pPr>
            <a:lvl3pPr marL="1143000" indent="-228600" eaLnBrk="0" hangingPunct="0">
              <a:defRPr sz="2800">
                <a:solidFill>
                  <a:schemeClr val="tx1"/>
                </a:solidFill>
                <a:latin typeface="Comic Sans MS" charset="0"/>
                <a:ea typeface="ＭＳ Ｐゴシック" charset="0"/>
              </a:defRPr>
            </a:lvl3pPr>
            <a:lvl4pPr marL="1600200" indent="-228600" eaLnBrk="0" hangingPunct="0">
              <a:defRPr sz="2800">
                <a:solidFill>
                  <a:schemeClr val="tx1"/>
                </a:solidFill>
                <a:latin typeface="Comic Sans MS" charset="0"/>
                <a:ea typeface="ＭＳ Ｐゴシック" charset="0"/>
              </a:defRPr>
            </a:lvl4pPr>
            <a:lvl5pPr marL="2057400" indent="-228600" eaLnBrk="0" hangingPunct="0">
              <a:defRPr sz="28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8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8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8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800">
                <a:solidFill>
                  <a:schemeClr val="tx1"/>
                </a:solidFill>
                <a:latin typeface="Comic Sans MS" charset="0"/>
                <a:ea typeface="ＭＳ Ｐゴシック" charset="0"/>
              </a:defRPr>
            </a:lvl9pPr>
          </a:lstStyle>
          <a:p>
            <a:pPr eaLnBrk="1" hangingPunct="1"/>
            <a:r>
              <a:rPr lang="en-US" sz="1800" b="1">
                <a:solidFill>
                  <a:srgbClr val="000000"/>
                </a:solidFill>
                <a:latin typeface="Times New Roman" charset="0"/>
              </a:rPr>
              <a:t>New Bible Atlas</a:t>
            </a:r>
          </a:p>
        </p:txBody>
      </p:sp>
      <p:sp>
        <p:nvSpPr>
          <p:cNvPr id="232454" name="Rectangle 7"/>
          <p:cNvSpPr>
            <a:spLocks noGrp="1" noChangeArrowheads="1"/>
          </p:cNvSpPr>
          <p:nvPr>
            <p:ph type="title" idx="4294967295"/>
          </p:nvPr>
        </p:nvSpPr>
        <p:spPr>
          <a:xfrm>
            <a:off x="687388" y="333375"/>
            <a:ext cx="7772400" cy="730250"/>
          </a:xfrm>
        </p:spPr>
        <p:txBody>
          <a:bodyPr/>
          <a:lstStyle/>
          <a:p>
            <a:pPr eaLnBrk="1" hangingPunct="1"/>
            <a:r>
              <a:rPr lang="en-US" b="1">
                <a:latin typeface="Arial" charset="0"/>
                <a:ea typeface="ＭＳ Ｐゴシック" charset="0"/>
                <a:cs typeface="Arial" charset="0"/>
              </a:rPr>
              <a:t>Pemukiman v. Penjatahan</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167940"/>
                                        </p:tgtEl>
                                        <p:attrNameLst>
                                          <p:attrName>style.visibility</p:attrName>
                                        </p:attrNameLst>
                                      </p:cBhvr>
                                      <p:to>
                                        <p:strVal val="visible"/>
                                      </p:to>
                                    </p:set>
                                    <p:animEffect transition="in" filter="blinds(horizontal)">
                                      <p:cBhvr>
                                        <p:cTn id="7" dur="500"/>
                                        <p:tgtEl>
                                          <p:spTgt spid="1679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4497" name="Picture 4"/>
          <p:cNvPicPr>
            <a:picLocks noGrp="1" noChangeAspect="1" noChangeArrowheads="1"/>
          </p:cNvPicPr>
          <p:nvPr>
            <p:ph idx="4294967295"/>
          </p:nvPr>
        </p:nvPicPr>
        <p:blipFill>
          <a:blip r:embed="rId3" cstate="screen">
            <a:extLst>
              <a:ext uri="{28A0092B-C50C-407E-A947-70E740481C1C}">
                <a14:useLocalDpi xmlns:a14="http://schemas.microsoft.com/office/drawing/2010/main"/>
              </a:ext>
            </a:extLst>
          </a:blip>
          <a:srcRect/>
          <a:stretch>
            <a:fillRect/>
          </a:stretch>
        </p:blipFill>
        <p:spPr>
          <a:xfrm>
            <a:off x="3997325" y="0"/>
            <a:ext cx="5146675" cy="6858000"/>
          </a:xfrm>
          <a:noFill/>
          <a:extLst>
            <a:ext uri="{909E8E84-426E-40dd-AFC4-6F175D3DCCD1}">
              <a14:hiddenFill xmlns:a14="http://schemas.microsoft.com/office/drawing/2010/main">
                <a:solidFill>
                  <a:srgbClr val="FFFFFF"/>
                </a:solidFill>
              </a14:hiddenFill>
            </a:ext>
          </a:extLst>
        </p:spPr>
      </p:pic>
      <p:sp>
        <p:nvSpPr>
          <p:cNvPr id="15365" name="Rectangle 5"/>
          <p:cNvSpPr>
            <a:spLocks noGrp="1" noRot="1" noChangeArrowheads="1"/>
          </p:cNvSpPr>
          <p:nvPr>
            <p:ph type="title" idx="4294967295"/>
          </p:nvPr>
        </p:nvSpPr>
        <p:spPr>
          <a:xfrm>
            <a:off x="152400" y="457200"/>
            <a:ext cx="3657600" cy="2133600"/>
          </a:xfrm>
          <a:solidFill>
            <a:srgbClr val="663300"/>
          </a:solidFill>
          <a:ln w="57150">
            <a:solidFill>
              <a:schemeClr val="bg2"/>
            </a:solidFill>
          </a:ln>
        </p:spPr>
        <p:txBody>
          <a:bodyPr/>
          <a:lstStyle/>
          <a:p>
            <a:pPr eaLnBrk="1" hangingPunct="1">
              <a:defRPr/>
            </a:pPr>
            <a:r>
              <a:rPr lang="en-US" dirty="0" err="1">
                <a:latin typeface="Arial"/>
                <a:ea typeface="ＭＳ Ｐゴシック" charset="0"/>
                <a:cs typeface="Arial"/>
              </a:rPr>
              <a:t>Pusat</a:t>
            </a:r>
            <a:r>
              <a:rPr lang="en-US" dirty="0">
                <a:latin typeface="Arial"/>
                <a:ea typeface="ＭＳ Ｐゴシック" charset="0"/>
                <a:cs typeface="Arial"/>
              </a:rPr>
              <a:t/>
            </a:r>
            <a:br>
              <a:rPr lang="en-US" dirty="0">
                <a:latin typeface="Arial"/>
                <a:ea typeface="ＭＳ Ｐゴシック" charset="0"/>
                <a:cs typeface="Arial"/>
              </a:rPr>
            </a:br>
            <a:r>
              <a:rPr lang="en-US" dirty="0" err="1">
                <a:latin typeface="Arial"/>
                <a:ea typeface="ＭＳ Ｐゴシック" charset="0"/>
                <a:cs typeface="Arial"/>
              </a:rPr>
              <a:t>Lokasi</a:t>
            </a:r>
            <a:endParaRPr lang="en-US" dirty="0">
              <a:latin typeface="Arial"/>
              <a:ea typeface="ＭＳ Ｐゴシック" charset="0"/>
              <a:cs typeface="Arial"/>
            </a:endParaRPr>
          </a:p>
        </p:txBody>
      </p:sp>
      <p:sp>
        <p:nvSpPr>
          <p:cNvPr id="234499" name="Text Box 7"/>
          <p:cNvSpPr txBox="1">
            <a:spLocks noChangeArrowheads="1"/>
          </p:cNvSpPr>
          <p:nvPr/>
        </p:nvSpPr>
        <p:spPr bwMode="auto">
          <a:xfrm>
            <a:off x="381000" y="2924175"/>
            <a:ext cx="3200400" cy="397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Comic Sans MS" charset="0"/>
                <a:ea typeface="ＭＳ Ｐゴシック" charset="0"/>
                <a:cs typeface="ＭＳ Ｐゴシック" charset="0"/>
              </a:defRPr>
            </a:lvl1pPr>
            <a:lvl2pPr marL="742950" indent="-285750" eaLnBrk="0" hangingPunct="0">
              <a:defRPr sz="2800">
                <a:solidFill>
                  <a:schemeClr val="tx1"/>
                </a:solidFill>
                <a:latin typeface="Comic Sans MS" charset="0"/>
                <a:ea typeface="ＭＳ Ｐゴシック" charset="0"/>
              </a:defRPr>
            </a:lvl2pPr>
            <a:lvl3pPr marL="1143000" indent="-228600" eaLnBrk="0" hangingPunct="0">
              <a:defRPr sz="2800">
                <a:solidFill>
                  <a:schemeClr val="tx1"/>
                </a:solidFill>
                <a:latin typeface="Comic Sans MS" charset="0"/>
                <a:ea typeface="ＭＳ Ｐゴシック" charset="0"/>
              </a:defRPr>
            </a:lvl3pPr>
            <a:lvl4pPr marL="1600200" indent="-228600" eaLnBrk="0" hangingPunct="0">
              <a:defRPr sz="2800">
                <a:solidFill>
                  <a:schemeClr val="tx1"/>
                </a:solidFill>
                <a:latin typeface="Comic Sans MS" charset="0"/>
                <a:ea typeface="ＭＳ Ｐゴシック" charset="0"/>
              </a:defRPr>
            </a:lvl4pPr>
            <a:lvl5pPr marL="2057400" indent="-228600" eaLnBrk="0" hangingPunct="0">
              <a:defRPr sz="28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8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8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8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800">
                <a:solidFill>
                  <a:schemeClr val="tx1"/>
                </a:solidFill>
                <a:latin typeface="Comic Sans MS" charset="0"/>
                <a:ea typeface="ＭＳ Ｐゴシック" charset="0"/>
              </a:defRPr>
            </a:lvl9pPr>
          </a:lstStyle>
          <a:p>
            <a:pPr algn="ctr">
              <a:spcBef>
                <a:spcPct val="50000"/>
              </a:spcBef>
            </a:pPr>
            <a:r>
              <a:rPr lang="en-US" sz="3600">
                <a:solidFill>
                  <a:srgbClr val="FFFFFF"/>
                </a:solidFill>
                <a:latin typeface="Arial" charset="0"/>
                <a:cs typeface="Arial" charset="0"/>
              </a:rPr>
              <a:t>Yerusalem berada di Benyamin sebelah Yudea tapi dekat suku-suku utara.</a:t>
            </a:r>
          </a:p>
        </p:txBody>
      </p:sp>
      <p:sp>
        <p:nvSpPr>
          <p:cNvPr id="234500" name="Text Box 8"/>
          <p:cNvSpPr txBox="1">
            <a:spLocks noChangeArrowheads="1"/>
          </p:cNvSpPr>
          <p:nvPr/>
        </p:nvSpPr>
        <p:spPr bwMode="auto">
          <a:xfrm>
            <a:off x="6858000" y="4648200"/>
            <a:ext cx="1752600" cy="457200"/>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Comic Sans MS" charset="0"/>
                <a:ea typeface="ＭＳ Ｐゴシック" charset="0"/>
                <a:cs typeface="ＭＳ Ｐゴシック" charset="0"/>
              </a:defRPr>
            </a:lvl1pPr>
            <a:lvl2pPr marL="742950" indent="-285750" eaLnBrk="0" hangingPunct="0">
              <a:defRPr sz="2800">
                <a:solidFill>
                  <a:schemeClr val="tx1"/>
                </a:solidFill>
                <a:latin typeface="Comic Sans MS" charset="0"/>
                <a:ea typeface="ＭＳ Ｐゴシック" charset="0"/>
              </a:defRPr>
            </a:lvl2pPr>
            <a:lvl3pPr marL="1143000" indent="-228600" eaLnBrk="0" hangingPunct="0">
              <a:defRPr sz="2800">
                <a:solidFill>
                  <a:schemeClr val="tx1"/>
                </a:solidFill>
                <a:latin typeface="Comic Sans MS" charset="0"/>
                <a:ea typeface="ＭＳ Ｐゴシック" charset="0"/>
              </a:defRPr>
            </a:lvl3pPr>
            <a:lvl4pPr marL="1600200" indent="-228600" eaLnBrk="0" hangingPunct="0">
              <a:defRPr sz="2800">
                <a:solidFill>
                  <a:schemeClr val="tx1"/>
                </a:solidFill>
                <a:latin typeface="Comic Sans MS" charset="0"/>
                <a:ea typeface="ＭＳ Ｐゴシック" charset="0"/>
              </a:defRPr>
            </a:lvl4pPr>
            <a:lvl5pPr marL="2057400" indent="-228600" eaLnBrk="0" hangingPunct="0">
              <a:defRPr sz="28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8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8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8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800">
                <a:solidFill>
                  <a:schemeClr val="tx1"/>
                </a:solidFill>
                <a:latin typeface="Comic Sans MS" charset="0"/>
                <a:ea typeface="ＭＳ Ｐゴシック" charset="0"/>
              </a:defRPr>
            </a:lvl9pPr>
          </a:lstStyle>
          <a:p>
            <a:pPr>
              <a:spcBef>
                <a:spcPct val="50000"/>
              </a:spcBef>
            </a:pPr>
            <a:r>
              <a:rPr lang="en-US" sz="2400" b="1">
                <a:solidFill>
                  <a:srgbClr val="FFFFFF"/>
                </a:solidFill>
                <a:latin typeface="Arial" charset="0"/>
                <a:cs typeface="Arial" charset="0"/>
              </a:rPr>
              <a:t>Yerusalem</a:t>
            </a:r>
          </a:p>
        </p:txBody>
      </p:sp>
      <p:sp>
        <p:nvSpPr>
          <p:cNvPr id="15369" name="Line 9"/>
          <p:cNvSpPr>
            <a:spLocks noChangeShapeType="1"/>
          </p:cNvSpPr>
          <p:nvPr/>
        </p:nvSpPr>
        <p:spPr bwMode="auto">
          <a:xfrm flipH="1" flipV="1">
            <a:off x="6477000" y="4648200"/>
            <a:ext cx="381000" cy="228600"/>
          </a:xfrm>
          <a:prstGeom prst="line">
            <a:avLst/>
          </a:prstGeom>
          <a:noFill/>
          <a:ln w="76200">
            <a:solidFill>
              <a:srgbClr val="FF0000"/>
            </a:solidFill>
            <a:round/>
            <a:headEnd/>
            <a:tailEnd type="triangle" w="med" len="med"/>
          </a:ln>
          <a:effectLst/>
        </p:spPr>
        <p:txBody>
          <a:bodyPr/>
          <a:lstStyle/>
          <a:p>
            <a:pPr eaLnBrk="0" fontAlgn="t" hangingPunct="0">
              <a:spcBef>
                <a:spcPct val="50000"/>
              </a:spcBef>
              <a:defRPr/>
            </a:pPr>
            <a:endParaRPr lang="en-US" sz="3600">
              <a:solidFill>
                <a:srgbClr val="FFFFFF"/>
              </a:solidFill>
              <a:effectLst>
                <a:outerShdw blurRad="38100" dist="38100" dir="2700000" algn="tl">
                  <a:srgbClr val="000000">
                    <a:alpha val="43137"/>
                  </a:srgbClr>
                </a:outerShdw>
              </a:effectLst>
              <a:latin typeface="Arial"/>
              <a:cs typeface="Arial"/>
            </a:endParaRPr>
          </a:p>
        </p:txBody>
      </p:sp>
    </p:spTree>
  </p:cSld>
  <p:clrMapOvr>
    <a:masterClrMapping/>
  </p:clrMapOvr>
  <p:transition xmlns:p14="http://schemas.microsoft.com/office/powerpoint/2010/mai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6545" name="Picture 4" descr="42 Jer OT"/>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3048000" y="0"/>
            <a:ext cx="6103938" cy="6858000"/>
          </a:xfrm>
          <a:noFill/>
          <a:extLst>
            <a:ext uri="{909E8E84-426E-40dd-AFC4-6F175D3DCCD1}">
              <a14:hiddenFill xmlns:a14="http://schemas.microsoft.com/office/drawing/2010/main">
                <a:solidFill>
                  <a:srgbClr val="FFFFFF"/>
                </a:solidFill>
              </a14:hiddenFill>
            </a:ext>
          </a:extLst>
        </p:spPr>
      </p:pic>
      <p:sp>
        <p:nvSpPr>
          <p:cNvPr id="114695" name="Rectangle 7"/>
          <p:cNvSpPr>
            <a:spLocks noGrp="1" noRot="1" noChangeArrowheads="1"/>
          </p:cNvSpPr>
          <p:nvPr>
            <p:ph type="title"/>
          </p:nvPr>
        </p:nvSpPr>
        <p:spPr>
          <a:xfrm>
            <a:off x="0" y="0"/>
            <a:ext cx="8382000" cy="762000"/>
          </a:xfrm>
          <a:solidFill>
            <a:schemeClr val="bg2"/>
          </a:solidFill>
        </p:spPr>
        <p:txBody>
          <a:bodyPr/>
          <a:lstStyle/>
          <a:p>
            <a:pPr eaLnBrk="1" hangingPunct="1">
              <a:defRPr/>
            </a:pPr>
            <a:r>
              <a:rPr lang="en-US" sz="3600" dirty="0" err="1">
                <a:latin typeface="Arial"/>
                <a:ea typeface="ＭＳ Ｐゴシック" charset="0"/>
                <a:cs typeface="Arial"/>
              </a:rPr>
              <a:t>Yerusalem</a:t>
            </a:r>
            <a:r>
              <a:rPr lang="en-US" sz="3600" dirty="0">
                <a:latin typeface="Arial"/>
                <a:ea typeface="ＭＳ Ｐゴシック" charset="0"/>
                <a:cs typeface="Arial"/>
              </a:rPr>
              <a:t> </a:t>
            </a:r>
            <a:r>
              <a:rPr lang="en-US" sz="3600" err="1">
                <a:latin typeface="Arial"/>
                <a:ea typeface="ＭＳ Ｐゴシック" charset="0"/>
                <a:cs typeface="Arial"/>
              </a:rPr>
              <a:t>adalah</a:t>
            </a:r>
            <a:r>
              <a:rPr lang="en-US" sz="3600">
                <a:latin typeface="Arial"/>
                <a:ea typeface="ＭＳ Ｐゴシック" charset="0"/>
                <a:cs typeface="Arial"/>
              </a:rPr>
              <a:t> kota perbatasan</a:t>
            </a:r>
            <a:endParaRPr lang="en-US" sz="3600" dirty="0">
              <a:latin typeface="Arial"/>
              <a:ea typeface="ＭＳ Ｐゴシック" charset="0"/>
              <a:cs typeface="Arial"/>
            </a:endParaRPr>
          </a:p>
        </p:txBody>
      </p:sp>
      <p:sp>
        <p:nvSpPr>
          <p:cNvPr id="2" name="Rectangle 7"/>
          <p:cNvSpPr>
            <a:spLocks noRot="1" noChangeArrowheads="1"/>
          </p:cNvSpPr>
          <p:nvPr/>
        </p:nvSpPr>
        <p:spPr bwMode="auto">
          <a:xfrm>
            <a:off x="3695700" y="2971800"/>
            <a:ext cx="3429000" cy="762000"/>
          </a:xfrm>
          <a:prstGeom prst="rect">
            <a:avLst/>
          </a:prstGeom>
          <a:solidFill>
            <a:schemeClr val="bg2"/>
          </a:solidFill>
          <a:ln w="9525">
            <a:noFill/>
            <a:miter lim="800000"/>
            <a:headEnd/>
            <a:tailEnd/>
          </a:ln>
        </p:spPr>
        <p:txBody>
          <a:bodyPr anchor="ctr"/>
          <a:lstStyle/>
          <a:p>
            <a:pPr algn="ctr">
              <a:defRPr/>
            </a:pPr>
            <a:r>
              <a:rPr lang="en-US" sz="4400" b="1" dirty="0">
                <a:solidFill>
                  <a:srgbClr val="E5E5FF"/>
                </a:solidFill>
                <a:effectLst>
                  <a:outerShdw blurRad="38100" dist="38100" dir="2700000" algn="tl">
                    <a:srgbClr val="000000"/>
                  </a:outerShdw>
                </a:effectLst>
                <a:latin typeface="Arial"/>
                <a:cs typeface="Arial"/>
              </a:rPr>
              <a:t>Benyamin</a:t>
            </a:r>
          </a:p>
        </p:txBody>
      </p:sp>
      <p:sp>
        <p:nvSpPr>
          <p:cNvPr id="3" name="Rectangle 7"/>
          <p:cNvSpPr>
            <a:spLocks noRot="1" noChangeArrowheads="1"/>
          </p:cNvSpPr>
          <p:nvPr/>
        </p:nvSpPr>
        <p:spPr bwMode="auto">
          <a:xfrm>
            <a:off x="3695700" y="5943600"/>
            <a:ext cx="3429000" cy="762000"/>
          </a:xfrm>
          <a:prstGeom prst="rect">
            <a:avLst/>
          </a:prstGeom>
          <a:solidFill>
            <a:schemeClr val="bg2"/>
          </a:solidFill>
          <a:ln w="9525">
            <a:noFill/>
            <a:miter lim="800000"/>
            <a:headEnd/>
            <a:tailEnd/>
          </a:ln>
        </p:spPr>
        <p:txBody>
          <a:bodyPr anchor="ctr"/>
          <a:lstStyle/>
          <a:p>
            <a:pPr algn="ctr">
              <a:defRPr/>
            </a:pPr>
            <a:r>
              <a:rPr lang="en-US" sz="4400" b="1" dirty="0" err="1">
                <a:solidFill>
                  <a:srgbClr val="E5E5FF"/>
                </a:solidFill>
                <a:effectLst>
                  <a:outerShdw blurRad="38100" dist="38100" dir="2700000" algn="tl">
                    <a:srgbClr val="000000"/>
                  </a:outerShdw>
                </a:effectLst>
                <a:latin typeface="Arial"/>
                <a:cs typeface="Arial"/>
              </a:rPr>
              <a:t>Yudea</a:t>
            </a:r>
            <a:endParaRPr lang="en-US" sz="4400" b="1" dirty="0">
              <a:solidFill>
                <a:srgbClr val="E5E5FF"/>
              </a:solidFill>
              <a:effectLst>
                <a:outerShdw blurRad="38100" dist="38100" dir="2700000" algn="tl">
                  <a:srgbClr val="000000"/>
                </a:outerShdw>
              </a:effectLst>
              <a:latin typeface="Arial"/>
              <a:cs typeface="Arial"/>
            </a:endParaRPr>
          </a:p>
        </p:txBody>
      </p:sp>
      <p:sp>
        <p:nvSpPr>
          <p:cNvPr id="99336" name="Freeform 1032"/>
          <p:cNvSpPr>
            <a:spLocks/>
          </p:cNvSpPr>
          <p:nvPr/>
        </p:nvSpPr>
        <p:spPr bwMode="auto">
          <a:xfrm>
            <a:off x="3046413" y="2322513"/>
            <a:ext cx="4532312" cy="4532312"/>
          </a:xfrm>
          <a:custGeom>
            <a:avLst/>
            <a:gdLst/>
            <a:ahLst/>
            <a:cxnLst>
              <a:cxn ang="0">
                <a:pos x="2855" y="2855"/>
              </a:cxn>
              <a:cxn ang="0">
                <a:pos x="2816" y="2777"/>
              </a:cxn>
              <a:cxn ang="0">
                <a:pos x="2809" y="2758"/>
              </a:cxn>
              <a:cxn ang="0">
                <a:pos x="2790" y="2751"/>
              </a:cxn>
              <a:cxn ang="0">
                <a:pos x="2647" y="2595"/>
              </a:cxn>
              <a:cxn ang="0">
                <a:pos x="2608" y="2543"/>
              </a:cxn>
              <a:cxn ang="0">
                <a:pos x="2588" y="2517"/>
              </a:cxn>
              <a:cxn ang="0">
                <a:pos x="2569" y="2446"/>
              </a:cxn>
              <a:cxn ang="0">
                <a:pos x="2484" y="2329"/>
              </a:cxn>
              <a:cxn ang="0">
                <a:pos x="2458" y="2303"/>
              </a:cxn>
              <a:cxn ang="0">
                <a:pos x="2452" y="2283"/>
              </a:cxn>
              <a:cxn ang="0">
                <a:pos x="2406" y="2257"/>
              </a:cxn>
              <a:cxn ang="0">
                <a:pos x="2289" y="2120"/>
              </a:cxn>
              <a:cxn ang="0">
                <a:pos x="2263" y="2094"/>
              </a:cxn>
              <a:cxn ang="0">
                <a:pos x="2243" y="2055"/>
              </a:cxn>
              <a:cxn ang="0">
                <a:pos x="2100" y="1912"/>
              </a:cxn>
              <a:cxn ang="0">
                <a:pos x="2022" y="1867"/>
              </a:cxn>
              <a:cxn ang="0">
                <a:pos x="1691" y="1815"/>
              </a:cxn>
              <a:cxn ang="0">
                <a:pos x="1209" y="1600"/>
              </a:cxn>
              <a:cxn ang="0">
                <a:pos x="637" y="1581"/>
              </a:cxn>
              <a:cxn ang="0">
                <a:pos x="572" y="1555"/>
              </a:cxn>
              <a:cxn ang="0">
                <a:pos x="442" y="1470"/>
              </a:cxn>
              <a:cxn ang="0">
                <a:pos x="331" y="1386"/>
              </a:cxn>
              <a:cxn ang="0">
                <a:pos x="273" y="1295"/>
              </a:cxn>
              <a:cxn ang="0">
                <a:pos x="253" y="1249"/>
              </a:cxn>
              <a:cxn ang="0">
                <a:pos x="188" y="1145"/>
              </a:cxn>
              <a:cxn ang="0">
                <a:pos x="162" y="1054"/>
              </a:cxn>
              <a:cxn ang="0">
                <a:pos x="136" y="813"/>
              </a:cxn>
              <a:cxn ang="0">
                <a:pos x="97" y="234"/>
              </a:cxn>
              <a:cxn ang="0">
                <a:pos x="58" y="124"/>
              </a:cxn>
              <a:cxn ang="0">
                <a:pos x="13" y="46"/>
              </a:cxn>
              <a:cxn ang="0">
                <a:pos x="6" y="20"/>
              </a:cxn>
              <a:cxn ang="0">
                <a:pos x="0" y="0"/>
              </a:cxn>
            </a:cxnLst>
            <a:rect l="0" t="0" r="r" b="b"/>
            <a:pathLst>
              <a:path w="2855" h="2855">
                <a:moveTo>
                  <a:pt x="2855" y="2855"/>
                </a:moveTo>
                <a:cubicBezTo>
                  <a:pt x="2844" y="2827"/>
                  <a:pt x="2829" y="2802"/>
                  <a:pt x="2816" y="2777"/>
                </a:cubicBezTo>
                <a:cubicBezTo>
                  <a:pt x="2812" y="2770"/>
                  <a:pt x="2813" y="2762"/>
                  <a:pt x="2809" y="2758"/>
                </a:cubicBezTo>
                <a:cubicBezTo>
                  <a:pt x="2804" y="2753"/>
                  <a:pt x="2796" y="2753"/>
                  <a:pt x="2790" y="2751"/>
                </a:cubicBezTo>
                <a:cubicBezTo>
                  <a:pt x="2746" y="2693"/>
                  <a:pt x="2691" y="2654"/>
                  <a:pt x="2647" y="2595"/>
                </a:cubicBezTo>
                <a:cubicBezTo>
                  <a:pt x="2634" y="2577"/>
                  <a:pt x="2621" y="2560"/>
                  <a:pt x="2608" y="2543"/>
                </a:cubicBezTo>
                <a:cubicBezTo>
                  <a:pt x="2601" y="2534"/>
                  <a:pt x="2588" y="2517"/>
                  <a:pt x="2588" y="2517"/>
                </a:cubicBezTo>
                <a:cubicBezTo>
                  <a:pt x="2581" y="2495"/>
                  <a:pt x="2578" y="2466"/>
                  <a:pt x="2569" y="2446"/>
                </a:cubicBezTo>
                <a:cubicBezTo>
                  <a:pt x="2547" y="2401"/>
                  <a:pt x="2509" y="2370"/>
                  <a:pt x="2484" y="2329"/>
                </a:cubicBezTo>
                <a:cubicBezTo>
                  <a:pt x="2468" y="2275"/>
                  <a:pt x="2492" y="2337"/>
                  <a:pt x="2458" y="2303"/>
                </a:cubicBezTo>
                <a:cubicBezTo>
                  <a:pt x="2453" y="2298"/>
                  <a:pt x="2456" y="2287"/>
                  <a:pt x="2452" y="2283"/>
                </a:cubicBezTo>
                <a:cubicBezTo>
                  <a:pt x="2439" y="2270"/>
                  <a:pt x="2420" y="2266"/>
                  <a:pt x="2406" y="2257"/>
                </a:cubicBezTo>
                <a:cubicBezTo>
                  <a:pt x="2385" y="2215"/>
                  <a:pt x="2334" y="2135"/>
                  <a:pt x="2289" y="2120"/>
                </a:cubicBezTo>
                <a:cubicBezTo>
                  <a:pt x="2274" y="2072"/>
                  <a:pt x="2296" y="2126"/>
                  <a:pt x="2263" y="2094"/>
                </a:cubicBezTo>
                <a:cubicBezTo>
                  <a:pt x="2252" y="2083"/>
                  <a:pt x="2250" y="2067"/>
                  <a:pt x="2243" y="2055"/>
                </a:cubicBezTo>
                <a:cubicBezTo>
                  <a:pt x="2227" y="2004"/>
                  <a:pt x="2152" y="1930"/>
                  <a:pt x="2100" y="1912"/>
                </a:cubicBezTo>
                <a:cubicBezTo>
                  <a:pt x="2083" y="1887"/>
                  <a:pt x="2050" y="1875"/>
                  <a:pt x="2022" y="1867"/>
                </a:cubicBezTo>
                <a:cubicBezTo>
                  <a:pt x="1912" y="1791"/>
                  <a:pt x="1846" y="1818"/>
                  <a:pt x="1691" y="1815"/>
                </a:cubicBezTo>
                <a:cubicBezTo>
                  <a:pt x="1522" y="1758"/>
                  <a:pt x="1384" y="1643"/>
                  <a:pt x="1209" y="1600"/>
                </a:cubicBezTo>
                <a:cubicBezTo>
                  <a:pt x="1041" y="1558"/>
                  <a:pt x="816" y="1586"/>
                  <a:pt x="637" y="1581"/>
                </a:cubicBezTo>
                <a:cubicBezTo>
                  <a:pt x="614" y="1572"/>
                  <a:pt x="593" y="1565"/>
                  <a:pt x="572" y="1555"/>
                </a:cubicBezTo>
                <a:cubicBezTo>
                  <a:pt x="541" y="1508"/>
                  <a:pt x="487" y="1495"/>
                  <a:pt x="442" y="1470"/>
                </a:cubicBezTo>
                <a:cubicBezTo>
                  <a:pt x="402" y="1447"/>
                  <a:pt x="366" y="1414"/>
                  <a:pt x="331" y="1386"/>
                </a:cubicBezTo>
                <a:cubicBezTo>
                  <a:pt x="313" y="1350"/>
                  <a:pt x="294" y="1325"/>
                  <a:pt x="273" y="1295"/>
                </a:cubicBezTo>
                <a:cubicBezTo>
                  <a:pt x="241" y="1250"/>
                  <a:pt x="274" y="1287"/>
                  <a:pt x="253" y="1249"/>
                </a:cubicBezTo>
                <a:cubicBezTo>
                  <a:pt x="232" y="1212"/>
                  <a:pt x="211" y="1179"/>
                  <a:pt x="188" y="1145"/>
                </a:cubicBezTo>
                <a:cubicBezTo>
                  <a:pt x="178" y="1114"/>
                  <a:pt x="170" y="1084"/>
                  <a:pt x="162" y="1054"/>
                </a:cubicBezTo>
                <a:cubicBezTo>
                  <a:pt x="155" y="974"/>
                  <a:pt x="150" y="891"/>
                  <a:pt x="136" y="813"/>
                </a:cubicBezTo>
                <a:cubicBezTo>
                  <a:pt x="138" y="655"/>
                  <a:pt x="203" y="397"/>
                  <a:pt x="97" y="234"/>
                </a:cubicBezTo>
                <a:cubicBezTo>
                  <a:pt x="92" y="169"/>
                  <a:pt x="104" y="154"/>
                  <a:pt x="58" y="124"/>
                </a:cubicBezTo>
                <a:cubicBezTo>
                  <a:pt x="49" y="94"/>
                  <a:pt x="34" y="67"/>
                  <a:pt x="13" y="46"/>
                </a:cubicBezTo>
                <a:cubicBezTo>
                  <a:pt x="10" y="37"/>
                  <a:pt x="8" y="28"/>
                  <a:pt x="6" y="20"/>
                </a:cubicBezTo>
                <a:cubicBezTo>
                  <a:pt x="4" y="13"/>
                  <a:pt x="0" y="0"/>
                  <a:pt x="0" y="0"/>
                </a:cubicBezTo>
              </a:path>
            </a:pathLst>
          </a:custGeom>
          <a:noFill/>
          <a:ln w="76200" cap="flat" cmpd="sng">
            <a:solidFill>
              <a:srgbClr val="FF0000"/>
            </a:solidFill>
            <a:prstDash val="solid"/>
            <a:round/>
            <a:headEnd/>
            <a:tailEnd/>
          </a:ln>
          <a:effectLst>
            <a:outerShdw blurRad="63500" dist="35921" dir="2700000" algn="ctr" rotWithShape="0">
              <a:schemeClr val="bg2">
                <a:alpha val="50000"/>
              </a:schemeClr>
            </a:outerShdw>
          </a:effectLst>
        </p:spPr>
        <p:txBody>
          <a:bodyPr wrap="none" anchor="ctr">
            <a:spAutoFit/>
          </a:bodyPr>
          <a:lstStyle/>
          <a:p>
            <a:pPr eaLnBrk="0" fontAlgn="t" hangingPunct="0">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05" charset="0"/>
            </a:endParaRPr>
          </a:p>
        </p:txBody>
      </p:sp>
      <p:sp>
        <p:nvSpPr>
          <p:cNvPr id="236550" name="Text Box 7"/>
          <p:cNvSpPr txBox="1">
            <a:spLocks noChangeArrowheads="1"/>
          </p:cNvSpPr>
          <p:nvPr/>
        </p:nvSpPr>
        <p:spPr bwMode="auto">
          <a:xfrm>
            <a:off x="381000" y="1905000"/>
            <a:ext cx="2751138" cy="397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Comic Sans MS" charset="0"/>
                <a:ea typeface="ＭＳ Ｐゴシック" charset="0"/>
                <a:cs typeface="ＭＳ Ｐゴシック" charset="0"/>
              </a:defRPr>
            </a:lvl1pPr>
            <a:lvl2pPr marL="742950" indent="-285750" eaLnBrk="0" hangingPunct="0">
              <a:defRPr sz="2800">
                <a:solidFill>
                  <a:schemeClr val="tx1"/>
                </a:solidFill>
                <a:latin typeface="Comic Sans MS" charset="0"/>
                <a:ea typeface="ＭＳ Ｐゴシック" charset="0"/>
              </a:defRPr>
            </a:lvl2pPr>
            <a:lvl3pPr marL="1143000" indent="-228600" eaLnBrk="0" hangingPunct="0">
              <a:defRPr sz="2800">
                <a:solidFill>
                  <a:schemeClr val="tx1"/>
                </a:solidFill>
                <a:latin typeface="Comic Sans MS" charset="0"/>
                <a:ea typeface="ＭＳ Ｐゴシック" charset="0"/>
              </a:defRPr>
            </a:lvl3pPr>
            <a:lvl4pPr marL="1600200" indent="-228600" eaLnBrk="0" hangingPunct="0">
              <a:defRPr sz="2800">
                <a:solidFill>
                  <a:schemeClr val="tx1"/>
                </a:solidFill>
                <a:latin typeface="Comic Sans MS" charset="0"/>
                <a:ea typeface="ＭＳ Ｐゴシック" charset="0"/>
              </a:defRPr>
            </a:lvl4pPr>
            <a:lvl5pPr marL="2057400" indent="-228600" eaLnBrk="0" hangingPunct="0">
              <a:defRPr sz="28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8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8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8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800">
                <a:solidFill>
                  <a:schemeClr val="tx1"/>
                </a:solidFill>
                <a:latin typeface="Comic Sans MS" charset="0"/>
                <a:ea typeface="ＭＳ Ｐゴシック" charset="0"/>
              </a:defRPr>
            </a:lvl9pPr>
          </a:lstStyle>
          <a:p>
            <a:pPr algn="ctr">
              <a:spcBef>
                <a:spcPct val="50000"/>
              </a:spcBef>
            </a:pPr>
            <a:r>
              <a:rPr lang="en-US" sz="3600">
                <a:solidFill>
                  <a:srgbClr val="FFFFFF"/>
                </a:solidFill>
                <a:latin typeface="Arial" charset="0"/>
                <a:cs typeface="Arial" charset="0"/>
              </a:rPr>
              <a:t>Perbatasan antara Benyamin dan Yudea tepat di sebelah selatan kota</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99336"/>
                                        </p:tgtEl>
                                        <p:attrNameLst>
                                          <p:attrName>style.visibility</p:attrName>
                                        </p:attrNameLst>
                                      </p:cBhvr>
                                      <p:to>
                                        <p:strVal val="visible"/>
                                      </p:to>
                                    </p:set>
                                    <p:animEffect transition="in" filter="wipe(left)">
                                      <p:cBhvr>
                                        <p:cTn id="7" dur="2000"/>
                                        <p:tgtEl>
                                          <p:spTgt spid="993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8593" name="Picture 2" descr="Map - 12 tribes b"/>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905000" y="0"/>
            <a:ext cx="7239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8594" name="Text Box 3"/>
          <p:cNvSpPr txBox="1">
            <a:spLocks noChangeArrowheads="1"/>
          </p:cNvSpPr>
          <p:nvPr/>
        </p:nvSpPr>
        <p:spPr bwMode="auto">
          <a:xfrm>
            <a:off x="0" y="312738"/>
            <a:ext cx="30416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Comic Sans MS" charset="0"/>
                <a:ea typeface="ＭＳ Ｐゴシック" charset="0"/>
                <a:cs typeface="ＭＳ Ｐゴシック" charset="0"/>
              </a:defRPr>
            </a:lvl1pPr>
            <a:lvl2pPr marL="742950" indent="-285750" eaLnBrk="0" hangingPunct="0">
              <a:defRPr sz="2800">
                <a:solidFill>
                  <a:schemeClr val="tx1"/>
                </a:solidFill>
                <a:latin typeface="Comic Sans MS" charset="0"/>
                <a:ea typeface="ＭＳ Ｐゴシック" charset="0"/>
              </a:defRPr>
            </a:lvl2pPr>
            <a:lvl3pPr marL="1143000" indent="-228600" eaLnBrk="0" hangingPunct="0">
              <a:defRPr sz="2800">
                <a:solidFill>
                  <a:schemeClr val="tx1"/>
                </a:solidFill>
                <a:latin typeface="Comic Sans MS" charset="0"/>
                <a:ea typeface="ＭＳ Ｐゴシック" charset="0"/>
              </a:defRPr>
            </a:lvl3pPr>
            <a:lvl4pPr marL="1600200" indent="-228600" eaLnBrk="0" hangingPunct="0">
              <a:defRPr sz="2800">
                <a:solidFill>
                  <a:schemeClr val="tx1"/>
                </a:solidFill>
                <a:latin typeface="Comic Sans MS" charset="0"/>
                <a:ea typeface="ＭＳ Ｐゴシック" charset="0"/>
              </a:defRPr>
            </a:lvl4pPr>
            <a:lvl5pPr marL="2057400" indent="-228600" eaLnBrk="0" hangingPunct="0">
              <a:defRPr sz="28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8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8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8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800">
                <a:solidFill>
                  <a:schemeClr val="tx1"/>
                </a:solidFill>
                <a:latin typeface="Comic Sans MS" charset="0"/>
                <a:ea typeface="ＭＳ Ｐゴシック" charset="0"/>
              </a:defRPr>
            </a:lvl9pPr>
          </a:lstStyle>
          <a:p>
            <a:pPr eaLnBrk="1" hangingPunct="1"/>
            <a:r>
              <a:rPr lang="en-US" sz="3200" b="1">
                <a:latin typeface="Tahoma" charset="0"/>
              </a:rPr>
              <a:t>Alokasi Lahan</a:t>
            </a:r>
            <a:endParaRPr lang="en-AU" sz="3200" b="1">
              <a:latin typeface="Tahoma" charset="0"/>
            </a:endParaRPr>
          </a:p>
        </p:txBody>
      </p:sp>
      <p:sp>
        <p:nvSpPr>
          <p:cNvPr id="238595" name="AutoShape 5"/>
          <p:cNvSpPr>
            <a:spLocks noChangeArrowheads="1"/>
          </p:cNvSpPr>
          <p:nvPr/>
        </p:nvSpPr>
        <p:spPr bwMode="auto">
          <a:xfrm>
            <a:off x="4572000" y="4876800"/>
            <a:ext cx="533400" cy="533400"/>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50 w 21600"/>
              <a:gd name="T25" fmla="*/ 3150 h 21600"/>
              <a:gd name="T26" fmla="*/ 18450 w 21600"/>
              <a:gd name="T27" fmla="*/ 18450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FF0000"/>
          </a:solidFill>
          <a:ln w="9525">
            <a:solidFill>
              <a:schemeClr val="tx1"/>
            </a:solidFill>
            <a:round/>
            <a:headEnd/>
            <a:tailEnd/>
          </a:ln>
        </p:spPr>
        <p:txBody>
          <a:bodyPr wrap="none" anchor="ctr"/>
          <a:lstStyle/>
          <a:p>
            <a:endParaRPr lang="en-US"/>
          </a:p>
        </p:txBody>
      </p:sp>
      <p:sp>
        <p:nvSpPr>
          <p:cNvPr id="238596" name="AutoShape 6"/>
          <p:cNvSpPr>
            <a:spLocks noChangeArrowheads="1"/>
          </p:cNvSpPr>
          <p:nvPr/>
        </p:nvSpPr>
        <p:spPr bwMode="auto">
          <a:xfrm>
            <a:off x="7010400" y="4191000"/>
            <a:ext cx="533400" cy="533400"/>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50 w 21600"/>
              <a:gd name="T25" fmla="*/ 3150 h 21600"/>
              <a:gd name="T26" fmla="*/ 18450 w 21600"/>
              <a:gd name="T27" fmla="*/ 18450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FF0000"/>
          </a:solidFill>
          <a:ln w="9525">
            <a:solidFill>
              <a:schemeClr val="tx1"/>
            </a:solidFill>
            <a:round/>
            <a:headEnd/>
            <a:tailEnd/>
          </a:ln>
        </p:spPr>
        <p:txBody>
          <a:bodyPr wrap="none" anchor="ctr"/>
          <a:lstStyle/>
          <a:p>
            <a:endParaRPr lang="en-US"/>
          </a:p>
        </p:txBody>
      </p:sp>
      <p:sp>
        <p:nvSpPr>
          <p:cNvPr id="238597" name="AutoShape 7"/>
          <p:cNvSpPr>
            <a:spLocks noChangeArrowheads="1"/>
          </p:cNvSpPr>
          <p:nvPr/>
        </p:nvSpPr>
        <p:spPr bwMode="auto">
          <a:xfrm>
            <a:off x="5029200" y="3048000"/>
            <a:ext cx="533400" cy="533400"/>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50 w 21600"/>
              <a:gd name="T25" fmla="*/ 3150 h 21600"/>
              <a:gd name="T26" fmla="*/ 18450 w 21600"/>
              <a:gd name="T27" fmla="*/ 18450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FF0000"/>
          </a:solidFill>
          <a:ln w="9525">
            <a:solidFill>
              <a:schemeClr val="tx1"/>
            </a:solidFill>
            <a:round/>
            <a:headEnd/>
            <a:tailEnd/>
          </a:ln>
        </p:spPr>
        <p:txBody>
          <a:bodyPr wrap="none" anchor="ctr"/>
          <a:lstStyle/>
          <a:p>
            <a:endParaRPr lang="en-US"/>
          </a:p>
        </p:txBody>
      </p:sp>
      <p:sp>
        <p:nvSpPr>
          <p:cNvPr id="238598" name="AutoShape 8"/>
          <p:cNvSpPr>
            <a:spLocks noChangeArrowheads="1"/>
          </p:cNvSpPr>
          <p:nvPr/>
        </p:nvSpPr>
        <p:spPr bwMode="auto">
          <a:xfrm>
            <a:off x="7543800" y="2057400"/>
            <a:ext cx="533400" cy="533400"/>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50 w 21600"/>
              <a:gd name="T25" fmla="*/ 3150 h 21600"/>
              <a:gd name="T26" fmla="*/ 18450 w 21600"/>
              <a:gd name="T27" fmla="*/ 18450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FF0000"/>
          </a:solidFill>
          <a:ln w="9525">
            <a:solidFill>
              <a:schemeClr val="tx1"/>
            </a:solidFill>
            <a:round/>
            <a:headEnd/>
            <a:tailEnd/>
          </a:ln>
        </p:spPr>
        <p:txBody>
          <a:bodyPr wrap="none" anchor="ctr"/>
          <a:lstStyle/>
          <a:p>
            <a:endParaRPr lang="en-US"/>
          </a:p>
        </p:txBody>
      </p:sp>
      <p:sp>
        <p:nvSpPr>
          <p:cNvPr id="238599" name="AutoShape 9"/>
          <p:cNvSpPr>
            <a:spLocks noChangeArrowheads="1"/>
          </p:cNvSpPr>
          <p:nvPr/>
        </p:nvSpPr>
        <p:spPr bwMode="auto">
          <a:xfrm>
            <a:off x="5791200" y="457200"/>
            <a:ext cx="533400" cy="533400"/>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50 w 21600"/>
              <a:gd name="T25" fmla="*/ 3150 h 21600"/>
              <a:gd name="T26" fmla="*/ 18450 w 21600"/>
              <a:gd name="T27" fmla="*/ 18450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FF0000"/>
          </a:solidFill>
          <a:ln w="9525">
            <a:solidFill>
              <a:schemeClr val="tx1"/>
            </a:solidFill>
            <a:round/>
            <a:headEnd/>
            <a:tailEnd/>
          </a:ln>
        </p:spPr>
        <p:txBody>
          <a:bodyPr wrap="none" anchor="ctr"/>
          <a:lstStyle/>
          <a:p>
            <a:endParaRPr lang="en-US"/>
          </a:p>
        </p:txBody>
      </p:sp>
      <p:sp>
        <p:nvSpPr>
          <p:cNvPr id="238600" name="AutoShape 10"/>
          <p:cNvSpPr>
            <a:spLocks noChangeArrowheads="1"/>
          </p:cNvSpPr>
          <p:nvPr/>
        </p:nvSpPr>
        <p:spPr bwMode="auto">
          <a:xfrm>
            <a:off x="7010400" y="1447800"/>
            <a:ext cx="533400" cy="533400"/>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50 w 21600"/>
              <a:gd name="T25" fmla="*/ 3150 h 21600"/>
              <a:gd name="T26" fmla="*/ 18450 w 21600"/>
              <a:gd name="T27" fmla="*/ 18450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FF0000"/>
          </a:solidFill>
          <a:ln w="9525">
            <a:solidFill>
              <a:schemeClr val="tx1"/>
            </a:solidFill>
            <a:round/>
            <a:headEnd/>
            <a:tailEnd/>
          </a:ln>
        </p:spPr>
        <p:txBody>
          <a:bodyPr wrap="none" anchor="ctr"/>
          <a:lstStyle/>
          <a:p>
            <a:endParaRPr lang="en-US"/>
          </a:p>
        </p:txBody>
      </p:sp>
      <p:sp>
        <p:nvSpPr>
          <p:cNvPr id="238601" name="Rectangle 11"/>
          <p:cNvSpPr>
            <a:spLocks noChangeArrowheads="1"/>
          </p:cNvSpPr>
          <p:nvPr/>
        </p:nvSpPr>
        <p:spPr bwMode="auto">
          <a:xfrm>
            <a:off x="5181600" y="5943600"/>
            <a:ext cx="3962400" cy="762000"/>
          </a:xfrm>
          <a:prstGeom prst="rect">
            <a:avLst/>
          </a:prstGeom>
          <a:solidFill>
            <a:schemeClr val="bg1"/>
          </a:solidFill>
          <a:ln w="9525">
            <a:solidFill>
              <a:schemeClr val="tx1"/>
            </a:solidFill>
            <a:miter lim="800000"/>
            <a:headEnd/>
            <a:tailEnd/>
          </a:ln>
        </p:spPr>
        <p:txBody>
          <a:bodyPr wrap="none" anchor="ctr"/>
          <a:lstStyle/>
          <a:p>
            <a:endParaRPr lang="en-US"/>
          </a:p>
        </p:txBody>
      </p:sp>
      <p:sp>
        <p:nvSpPr>
          <p:cNvPr id="238602" name="AutoShape 12"/>
          <p:cNvSpPr>
            <a:spLocks noChangeArrowheads="1"/>
          </p:cNvSpPr>
          <p:nvPr/>
        </p:nvSpPr>
        <p:spPr bwMode="auto">
          <a:xfrm>
            <a:off x="5257800" y="6096000"/>
            <a:ext cx="533400" cy="533400"/>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50 w 21600"/>
              <a:gd name="T25" fmla="*/ 3150 h 21600"/>
              <a:gd name="T26" fmla="*/ 18450 w 21600"/>
              <a:gd name="T27" fmla="*/ 18450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FF0000"/>
          </a:solidFill>
          <a:ln w="9525">
            <a:solidFill>
              <a:schemeClr val="tx1"/>
            </a:solidFill>
            <a:round/>
            <a:headEnd/>
            <a:tailEnd/>
          </a:ln>
        </p:spPr>
        <p:txBody>
          <a:bodyPr wrap="none" anchor="ctr"/>
          <a:lstStyle/>
          <a:p>
            <a:endParaRPr lang="en-US"/>
          </a:p>
        </p:txBody>
      </p:sp>
      <p:sp>
        <p:nvSpPr>
          <p:cNvPr id="238603" name="Text Box 13"/>
          <p:cNvSpPr txBox="1">
            <a:spLocks noChangeArrowheads="1"/>
          </p:cNvSpPr>
          <p:nvPr/>
        </p:nvSpPr>
        <p:spPr bwMode="auto">
          <a:xfrm>
            <a:off x="5867400" y="6129338"/>
            <a:ext cx="32766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Comic Sans MS" charset="0"/>
                <a:ea typeface="ＭＳ Ｐゴシック" charset="0"/>
                <a:cs typeface="ＭＳ Ｐゴシック" charset="0"/>
              </a:defRPr>
            </a:lvl1pPr>
            <a:lvl2pPr marL="742950" indent="-285750" eaLnBrk="0" hangingPunct="0">
              <a:defRPr sz="2800">
                <a:solidFill>
                  <a:schemeClr val="tx1"/>
                </a:solidFill>
                <a:latin typeface="Comic Sans MS" charset="0"/>
                <a:ea typeface="ＭＳ Ｐゴシック" charset="0"/>
              </a:defRPr>
            </a:lvl2pPr>
            <a:lvl3pPr marL="1143000" indent="-228600" eaLnBrk="0" hangingPunct="0">
              <a:defRPr sz="2800">
                <a:solidFill>
                  <a:schemeClr val="tx1"/>
                </a:solidFill>
                <a:latin typeface="Comic Sans MS" charset="0"/>
                <a:ea typeface="ＭＳ Ｐゴシック" charset="0"/>
              </a:defRPr>
            </a:lvl3pPr>
            <a:lvl4pPr marL="1600200" indent="-228600" eaLnBrk="0" hangingPunct="0">
              <a:defRPr sz="2800">
                <a:solidFill>
                  <a:schemeClr val="tx1"/>
                </a:solidFill>
                <a:latin typeface="Comic Sans MS" charset="0"/>
                <a:ea typeface="ＭＳ Ｐゴシック" charset="0"/>
              </a:defRPr>
            </a:lvl4pPr>
            <a:lvl5pPr marL="2057400" indent="-228600" eaLnBrk="0" hangingPunct="0">
              <a:defRPr sz="28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8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8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8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800">
                <a:solidFill>
                  <a:schemeClr val="tx1"/>
                </a:solidFill>
                <a:latin typeface="Comic Sans MS" charset="0"/>
                <a:ea typeface="ＭＳ Ｐゴシック" charset="0"/>
              </a:defRPr>
            </a:lvl9pPr>
          </a:lstStyle>
          <a:p>
            <a:pPr eaLnBrk="1" hangingPunct="1"/>
            <a:r>
              <a:rPr lang="en-US" sz="2400">
                <a:latin typeface="Impact" charset="0"/>
              </a:rPr>
              <a:t>Kota-kota perlindungan</a:t>
            </a:r>
            <a:endParaRPr lang="en-AU" sz="2400">
              <a:latin typeface="Impact" charset="0"/>
            </a:endParaRPr>
          </a:p>
        </p:txBody>
      </p:sp>
    </p:spTree>
  </p:cSld>
  <p:clrMapOvr>
    <a:masterClrMapping/>
  </p:clrMapOvr>
  <p:transition xmlns:p14="http://schemas.microsoft.com/office/powerpoint/2010/main"/>
</p:sld>
</file>

<file path=ppt/slides/slide66.xml><?xml version="1.0" encoding="utf-8"?>
<p:sld xmlns:a="http://schemas.openxmlformats.org/drawingml/2006/main" xmlns:r="http://schemas.openxmlformats.org/officeDocument/2006/relationships" xmlns:p="http://schemas.openxmlformats.org/presentationml/2006/main">
  <p:cSld>
    <p:bg>
      <p:bgPr>
        <a:solidFill>
          <a:srgbClr val="660066"/>
        </a:solidFill>
        <a:effectLst/>
      </p:bgPr>
    </p:bg>
    <p:spTree>
      <p:nvGrpSpPr>
        <p:cNvPr id="1" name=""/>
        <p:cNvGrpSpPr/>
        <p:nvPr/>
      </p:nvGrpSpPr>
      <p:grpSpPr>
        <a:xfrm>
          <a:off x="0" y="0"/>
          <a:ext cx="0" cy="0"/>
          <a:chOff x="0" y="0"/>
          <a:chExt cx="0" cy="0"/>
        </a:xfrm>
      </p:grpSpPr>
      <p:pic>
        <p:nvPicPr>
          <p:cNvPr id="240642" name="Picture 2" descr="josh last speech"/>
          <p:cNvPicPr>
            <a:picLocks noGrp="1" noChangeAspect="1" noChangeArrowheads="1"/>
          </p:cNvPicPr>
          <p:nvPr>
            <p:ph/>
          </p:nvPr>
        </p:nvPicPr>
        <p:blipFill>
          <a:blip r:embed="rId2">
            <a:extLst>
              <a:ext uri="{28A0092B-C50C-407E-A947-70E740481C1C}">
                <a14:useLocalDpi xmlns:a14="http://schemas.microsoft.com/office/drawing/2010/main"/>
              </a:ext>
            </a:extLst>
          </a:blip>
          <a:srcRect/>
          <a:stretch>
            <a:fillRect/>
          </a:stretch>
        </p:blipFill>
        <p:spPr>
          <a:xfrm>
            <a:off x="0" y="0"/>
            <a:ext cx="7467600" cy="6858000"/>
          </a:xfrm>
          <a:noFill/>
        </p:spPr>
      </p:pic>
      <p:sp>
        <p:nvSpPr>
          <p:cNvPr id="232451" name="Text Box 3"/>
          <p:cNvSpPr txBox="1">
            <a:spLocks noChangeArrowheads="1"/>
          </p:cNvSpPr>
          <p:nvPr/>
        </p:nvSpPr>
        <p:spPr bwMode="auto">
          <a:xfrm rot="19741826">
            <a:off x="34925" y="814388"/>
            <a:ext cx="3544888" cy="923925"/>
          </a:xfrm>
          <a:prstGeom prst="rect">
            <a:avLst/>
          </a:prstGeom>
          <a:noFill/>
          <a:ln w="12700" cap="sq">
            <a:noFill/>
            <a:miter lim="800000"/>
            <a:headEnd type="none" w="sm" len="sm"/>
            <a:tailEnd type="none" w="sm" len="sm"/>
          </a:ln>
          <a:effectLst>
            <a:outerShdw blurRad="63500" dist="107763" dir="13500000" algn="ctr" rotWithShape="0">
              <a:schemeClr val="bg2">
                <a:alpha val="50000"/>
              </a:schemeClr>
            </a:outerShdw>
          </a:effectLst>
        </p:spPr>
        <p:txBody>
          <a:bodyPr>
            <a:spAutoFit/>
          </a:bodyPr>
          <a:lstStyle/>
          <a:p>
            <a:pPr>
              <a:defRPr/>
            </a:pPr>
            <a:r>
              <a:rPr lang="en-US" sz="5400">
                <a:solidFill>
                  <a:schemeClr val="accent2"/>
                </a:solidFill>
                <a:latin typeface="Comic Sans MS" pitchFamily="-111" charset="0"/>
                <a:ea typeface="+mn-ea"/>
                <a:cs typeface="+mn-cs"/>
              </a:rPr>
              <a:t>Sikhem</a:t>
            </a:r>
            <a:endParaRPr lang="en-US" sz="5400" dirty="0">
              <a:solidFill>
                <a:schemeClr val="accent2"/>
              </a:solidFill>
              <a:latin typeface="Comic Sans MS" pitchFamily="-111" charset="0"/>
              <a:ea typeface="+mn-ea"/>
              <a:cs typeface="+mn-cs"/>
            </a:endParaRPr>
          </a:p>
        </p:txBody>
      </p:sp>
      <p:sp>
        <p:nvSpPr>
          <p:cNvPr id="240644" name="Text Box 4"/>
          <p:cNvSpPr txBox="1">
            <a:spLocks noChangeArrowheads="1"/>
          </p:cNvSpPr>
          <p:nvPr/>
        </p:nvSpPr>
        <p:spPr bwMode="auto">
          <a:xfrm>
            <a:off x="2571750" y="6338888"/>
            <a:ext cx="206851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800">
                <a:solidFill>
                  <a:schemeClr val="tx1"/>
                </a:solidFill>
                <a:latin typeface="Comic Sans MS" charset="0"/>
                <a:ea typeface="ＭＳ Ｐゴシック" charset="0"/>
                <a:cs typeface="ＭＳ Ｐゴシック" charset="0"/>
              </a:defRPr>
            </a:lvl1pPr>
            <a:lvl2pPr marL="742950" indent="-285750" eaLnBrk="0" hangingPunct="0">
              <a:defRPr sz="2800">
                <a:solidFill>
                  <a:schemeClr val="tx1"/>
                </a:solidFill>
                <a:latin typeface="Comic Sans MS" charset="0"/>
                <a:ea typeface="ＭＳ Ｐゴシック" charset="0"/>
              </a:defRPr>
            </a:lvl2pPr>
            <a:lvl3pPr marL="1143000" indent="-228600" eaLnBrk="0" hangingPunct="0">
              <a:defRPr sz="2800">
                <a:solidFill>
                  <a:schemeClr val="tx1"/>
                </a:solidFill>
                <a:latin typeface="Comic Sans MS" charset="0"/>
                <a:ea typeface="ＭＳ Ｐゴシック" charset="0"/>
              </a:defRPr>
            </a:lvl3pPr>
            <a:lvl4pPr marL="1600200" indent="-228600" eaLnBrk="0" hangingPunct="0">
              <a:defRPr sz="2800">
                <a:solidFill>
                  <a:schemeClr val="tx1"/>
                </a:solidFill>
                <a:latin typeface="Comic Sans MS" charset="0"/>
                <a:ea typeface="ＭＳ Ｐゴシック" charset="0"/>
              </a:defRPr>
            </a:lvl4pPr>
            <a:lvl5pPr marL="2057400" indent="-228600" eaLnBrk="0" hangingPunct="0">
              <a:defRPr sz="28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8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8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8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800">
                <a:solidFill>
                  <a:schemeClr val="tx1"/>
                </a:solidFill>
                <a:latin typeface="Comic Sans MS" charset="0"/>
                <a:ea typeface="ＭＳ Ｐゴシック" charset="0"/>
              </a:defRPr>
            </a:lvl9pPr>
          </a:lstStyle>
          <a:p>
            <a:pPr algn="ctr" eaLnBrk="1" hangingPunct="1"/>
            <a:r>
              <a:rPr lang="en-US" b="1"/>
              <a:t>YOSUA 24</a:t>
            </a:r>
          </a:p>
        </p:txBody>
      </p:sp>
      <p:sp>
        <p:nvSpPr>
          <p:cNvPr id="232453" name="Text Box 5"/>
          <p:cNvSpPr txBox="1">
            <a:spLocks noChangeArrowheads="1"/>
          </p:cNvSpPr>
          <p:nvPr/>
        </p:nvSpPr>
        <p:spPr bwMode="auto">
          <a:xfrm>
            <a:off x="7239000" y="3276600"/>
            <a:ext cx="1905000" cy="954088"/>
          </a:xfrm>
          <a:prstGeom prst="rect">
            <a:avLst/>
          </a:prstGeom>
          <a:solidFill>
            <a:schemeClr val="bg1"/>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800">
                <a:solidFill>
                  <a:schemeClr val="tx1"/>
                </a:solidFill>
                <a:latin typeface="Comic Sans MS" charset="0"/>
                <a:ea typeface="ＭＳ Ｐゴシック" charset="0"/>
                <a:cs typeface="ＭＳ Ｐゴシック" charset="0"/>
              </a:defRPr>
            </a:lvl1pPr>
            <a:lvl2pPr marL="742950" indent="-285750" eaLnBrk="0" hangingPunct="0">
              <a:defRPr sz="2800">
                <a:solidFill>
                  <a:schemeClr val="tx1"/>
                </a:solidFill>
                <a:latin typeface="Comic Sans MS" charset="0"/>
                <a:ea typeface="ＭＳ Ｐゴシック" charset="0"/>
              </a:defRPr>
            </a:lvl2pPr>
            <a:lvl3pPr marL="1143000" indent="-228600" eaLnBrk="0" hangingPunct="0">
              <a:defRPr sz="2800">
                <a:solidFill>
                  <a:schemeClr val="tx1"/>
                </a:solidFill>
                <a:latin typeface="Comic Sans MS" charset="0"/>
                <a:ea typeface="ＭＳ Ｐゴシック" charset="0"/>
              </a:defRPr>
            </a:lvl3pPr>
            <a:lvl4pPr marL="1600200" indent="-228600" eaLnBrk="0" hangingPunct="0">
              <a:defRPr sz="2800">
                <a:solidFill>
                  <a:schemeClr val="tx1"/>
                </a:solidFill>
                <a:latin typeface="Comic Sans MS" charset="0"/>
                <a:ea typeface="ＭＳ Ｐゴシック" charset="0"/>
              </a:defRPr>
            </a:lvl4pPr>
            <a:lvl5pPr marL="2057400" indent="-228600" eaLnBrk="0" hangingPunct="0">
              <a:defRPr sz="28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8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8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8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800">
                <a:solidFill>
                  <a:schemeClr val="tx1"/>
                </a:solidFill>
                <a:latin typeface="Comic Sans MS" charset="0"/>
                <a:ea typeface="ＭＳ Ｐゴシック" charset="0"/>
              </a:defRPr>
            </a:lvl9pPr>
          </a:lstStyle>
          <a:p>
            <a:pPr algn="ctr" eaLnBrk="1" hangingPunct="1"/>
            <a:r>
              <a:rPr lang="en-US" b="1">
                <a:solidFill>
                  <a:srgbClr val="FF00FF"/>
                </a:solidFill>
              </a:rPr>
              <a:t>Khotbah</a:t>
            </a:r>
            <a:br>
              <a:rPr lang="en-US" b="1">
                <a:solidFill>
                  <a:srgbClr val="FF00FF"/>
                </a:solidFill>
              </a:rPr>
            </a:br>
            <a:r>
              <a:rPr lang="en-US" b="1">
                <a:solidFill>
                  <a:srgbClr val="FF00FF"/>
                </a:solidFill>
              </a:rPr>
              <a:t>Terakhir</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32451"/>
                                        </p:tgtEl>
                                        <p:attrNameLst>
                                          <p:attrName>style.visibility</p:attrName>
                                        </p:attrNameLst>
                                      </p:cBhvr>
                                      <p:to>
                                        <p:strVal val="visible"/>
                                      </p:to>
                                    </p:set>
                                    <p:animEffect transition="in" filter="checkerboard(across)">
                                      <p:cBhvr>
                                        <p:cTn id="7" dur="500"/>
                                        <p:tgtEl>
                                          <p:spTgt spid="23245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0" presetClass="entr" presetSubtype="0" fill="hold" grpId="0" nodeType="clickEffect">
                                  <p:stCondLst>
                                    <p:cond delay="0"/>
                                  </p:stCondLst>
                                  <p:childTnLst>
                                    <p:set>
                                      <p:cBhvr>
                                        <p:cTn id="11" dur="1" fill="hold">
                                          <p:stCondLst>
                                            <p:cond delay="0"/>
                                          </p:stCondLst>
                                        </p:cTn>
                                        <p:tgtEl>
                                          <p:spTgt spid="232453"/>
                                        </p:tgtEl>
                                        <p:attrNameLst>
                                          <p:attrName>style.visibility</p:attrName>
                                        </p:attrNameLst>
                                      </p:cBhvr>
                                      <p:to>
                                        <p:strVal val="visible"/>
                                      </p:to>
                                    </p:set>
                                    <p:animEffect transition="in" filter="fade">
                                      <p:cBhvr>
                                        <p:cTn id="12" dur="800" decel="100000"/>
                                        <p:tgtEl>
                                          <p:spTgt spid="232453"/>
                                        </p:tgtEl>
                                      </p:cBhvr>
                                    </p:animEffect>
                                    <p:anim calcmode="lin" valueType="num">
                                      <p:cBhvr>
                                        <p:cTn id="13" dur="800" decel="100000" fill="hold"/>
                                        <p:tgtEl>
                                          <p:spTgt spid="232453"/>
                                        </p:tgtEl>
                                        <p:attrNameLst>
                                          <p:attrName>style.rotation</p:attrName>
                                        </p:attrNameLst>
                                      </p:cBhvr>
                                      <p:tavLst>
                                        <p:tav tm="0">
                                          <p:val>
                                            <p:fltVal val="-90"/>
                                          </p:val>
                                        </p:tav>
                                        <p:tav tm="100000">
                                          <p:val>
                                            <p:fltVal val="0"/>
                                          </p:val>
                                        </p:tav>
                                      </p:tavLst>
                                    </p:anim>
                                    <p:anim calcmode="lin" valueType="num">
                                      <p:cBhvr>
                                        <p:cTn id="14" dur="800" decel="100000" fill="hold"/>
                                        <p:tgtEl>
                                          <p:spTgt spid="232453"/>
                                        </p:tgtEl>
                                        <p:attrNameLst>
                                          <p:attrName>ppt_x</p:attrName>
                                        </p:attrNameLst>
                                      </p:cBhvr>
                                      <p:tavLst>
                                        <p:tav tm="0">
                                          <p:val>
                                            <p:strVal val="#ppt_x+0.4"/>
                                          </p:val>
                                        </p:tav>
                                        <p:tav tm="100000">
                                          <p:val>
                                            <p:strVal val="#ppt_x-0.05"/>
                                          </p:val>
                                        </p:tav>
                                      </p:tavLst>
                                    </p:anim>
                                    <p:anim calcmode="lin" valueType="num">
                                      <p:cBhvr>
                                        <p:cTn id="15" dur="800" decel="100000" fill="hold"/>
                                        <p:tgtEl>
                                          <p:spTgt spid="232453"/>
                                        </p:tgtEl>
                                        <p:attrNameLst>
                                          <p:attrName>ppt_y</p:attrName>
                                        </p:attrNameLst>
                                      </p:cBhvr>
                                      <p:tavLst>
                                        <p:tav tm="0">
                                          <p:val>
                                            <p:strVal val="#ppt_y-0.4"/>
                                          </p:val>
                                        </p:tav>
                                        <p:tav tm="100000">
                                          <p:val>
                                            <p:strVal val="#ppt_y+0.1"/>
                                          </p:val>
                                        </p:tav>
                                      </p:tavLst>
                                    </p:anim>
                                    <p:anim calcmode="lin" valueType="num">
                                      <p:cBhvr>
                                        <p:cTn id="16" dur="200" accel="100000" fill="hold">
                                          <p:stCondLst>
                                            <p:cond delay="800"/>
                                          </p:stCondLst>
                                        </p:cTn>
                                        <p:tgtEl>
                                          <p:spTgt spid="232453"/>
                                        </p:tgtEl>
                                        <p:attrNameLst>
                                          <p:attrName>ppt_x</p:attrName>
                                        </p:attrNameLst>
                                      </p:cBhvr>
                                      <p:tavLst>
                                        <p:tav tm="0">
                                          <p:val>
                                            <p:strVal val="#ppt_x-0.05"/>
                                          </p:val>
                                        </p:tav>
                                        <p:tav tm="100000">
                                          <p:val>
                                            <p:strVal val="#ppt_x"/>
                                          </p:val>
                                        </p:tav>
                                      </p:tavLst>
                                    </p:anim>
                                    <p:anim calcmode="lin" valueType="num">
                                      <p:cBhvr>
                                        <p:cTn id="17" dur="200" accel="100000" fill="hold">
                                          <p:stCondLst>
                                            <p:cond delay="800"/>
                                          </p:stCondLst>
                                        </p:cTn>
                                        <p:tgtEl>
                                          <p:spTgt spid="232453"/>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2451" grpId="0"/>
      <p:bldP spid="232453"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41666" name="Picture 2" descr="j017768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 Box 3"/>
          <p:cNvSpPr txBox="1">
            <a:spLocks noChangeArrowheads="1"/>
          </p:cNvSpPr>
          <p:nvPr/>
        </p:nvSpPr>
        <p:spPr bwMode="auto">
          <a:xfrm>
            <a:off x="179512" y="457200"/>
            <a:ext cx="8819241"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Comic Sans MS" charset="0"/>
                <a:ea typeface="ＭＳ Ｐゴシック" charset="0"/>
                <a:cs typeface="ＭＳ Ｐゴシック" charset="0"/>
              </a:defRPr>
            </a:lvl1pPr>
            <a:lvl2pPr marL="742950" indent="-285750" eaLnBrk="0" hangingPunct="0">
              <a:defRPr sz="2800">
                <a:solidFill>
                  <a:schemeClr val="tx1"/>
                </a:solidFill>
                <a:latin typeface="Comic Sans MS" charset="0"/>
                <a:ea typeface="ＭＳ Ｐゴシック" charset="0"/>
              </a:defRPr>
            </a:lvl2pPr>
            <a:lvl3pPr marL="1143000" indent="-228600" eaLnBrk="0" hangingPunct="0">
              <a:defRPr sz="2800">
                <a:solidFill>
                  <a:schemeClr val="tx1"/>
                </a:solidFill>
                <a:latin typeface="Comic Sans MS" charset="0"/>
                <a:ea typeface="ＭＳ Ｐゴシック" charset="0"/>
              </a:defRPr>
            </a:lvl3pPr>
            <a:lvl4pPr marL="1600200" indent="-228600" eaLnBrk="0" hangingPunct="0">
              <a:defRPr sz="2800">
                <a:solidFill>
                  <a:schemeClr val="tx1"/>
                </a:solidFill>
                <a:latin typeface="Comic Sans MS" charset="0"/>
                <a:ea typeface="ＭＳ Ｐゴシック" charset="0"/>
              </a:defRPr>
            </a:lvl4pPr>
            <a:lvl5pPr marL="2057400" indent="-228600" eaLnBrk="0" hangingPunct="0">
              <a:defRPr sz="28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8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8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8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800">
                <a:solidFill>
                  <a:schemeClr val="tx1"/>
                </a:solidFill>
                <a:latin typeface="Comic Sans MS" charset="0"/>
                <a:ea typeface="ＭＳ Ｐゴシック" charset="0"/>
              </a:defRPr>
            </a:lvl9pPr>
          </a:lstStyle>
          <a:p>
            <a:pPr eaLnBrk="1" hangingPunct="1">
              <a:defRPr/>
            </a:pPr>
            <a:r>
              <a:rPr lang="en-US" sz="5400" b="1" dirty="0" err="1">
                <a:solidFill>
                  <a:srgbClr val="33CC33"/>
                </a:solidFill>
                <a:effectLst>
                  <a:glow rad="152400">
                    <a:srgbClr val="003300">
                      <a:alpha val="99000"/>
                    </a:srgbClr>
                  </a:glow>
                </a:effectLst>
                <a:latin typeface="Tahoma" charset="0"/>
              </a:rPr>
              <a:t>Pembaharuan</a:t>
            </a:r>
            <a:r>
              <a:rPr lang="en-US" sz="5400" b="1" dirty="0">
                <a:solidFill>
                  <a:srgbClr val="33CC33"/>
                </a:solidFill>
                <a:effectLst>
                  <a:glow rad="152400">
                    <a:srgbClr val="003300">
                      <a:alpha val="99000"/>
                    </a:srgbClr>
                  </a:glow>
                </a:effectLst>
                <a:latin typeface="Tahoma" charset="0"/>
              </a:rPr>
              <a:t> </a:t>
            </a:r>
            <a:r>
              <a:rPr lang="en-US" sz="5400" b="1" dirty="0" err="1">
                <a:solidFill>
                  <a:srgbClr val="33CC33"/>
                </a:solidFill>
                <a:effectLst>
                  <a:glow rad="152400">
                    <a:srgbClr val="003300">
                      <a:alpha val="99000"/>
                    </a:srgbClr>
                  </a:glow>
                </a:effectLst>
                <a:latin typeface="Tahoma" charset="0"/>
              </a:rPr>
              <a:t>Perjanjian</a:t>
            </a:r>
            <a:endParaRPr lang="en-AU" sz="6600" b="1" dirty="0">
              <a:solidFill>
                <a:srgbClr val="33CC33"/>
              </a:solidFill>
              <a:effectLst>
                <a:glow rad="152400">
                  <a:srgbClr val="003300">
                    <a:alpha val="99000"/>
                  </a:srgbClr>
                </a:glow>
              </a:effectLst>
              <a:latin typeface="Tahoma" charset="0"/>
            </a:endParaRPr>
          </a:p>
        </p:txBody>
      </p:sp>
      <p:sp>
        <p:nvSpPr>
          <p:cNvPr id="241667" name="Text Box 4"/>
          <p:cNvSpPr txBox="1">
            <a:spLocks noChangeArrowheads="1"/>
          </p:cNvSpPr>
          <p:nvPr/>
        </p:nvSpPr>
        <p:spPr bwMode="auto">
          <a:xfrm>
            <a:off x="304800" y="1752600"/>
            <a:ext cx="5400837"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Comic Sans MS" charset="0"/>
                <a:ea typeface="ＭＳ Ｐゴシック" charset="0"/>
                <a:cs typeface="ＭＳ Ｐゴシック" charset="0"/>
              </a:defRPr>
            </a:lvl1pPr>
            <a:lvl2pPr marL="742950" indent="-285750" eaLnBrk="0" hangingPunct="0">
              <a:defRPr sz="2800">
                <a:solidFill>
                  <a:schemeClr val="tx1"/>
                </a:solidFill>
                <a:latin typeface="Comic Sans MS" charset="0"/>
                <a:ea typeface="ＭＳ Ｐゴシック" charset="0"/>
              </a:defRPr>
            </a:lvl2pPr>
            <a:lvl3pPr marL="1143000" indent="-228600" eaLnBrk="0" hangingPunct="0">
              <a:defRPr sz="2800">
                <a:solidFill>
                  <a:schemeClr val="tx1"/>
                </a:solidFill>
                <a:latin typeface="Comic Sans MS" charset="0"/>
                <a:ea typeface="ＭＳ Ｐゴシック" charset="0"/>
              </a:defRPr>
            </a:lvl3pPr>
            <a:lvl4pPr marL="1600200" indent="-228600" eaLnBrk="0" hangingPunct="0">
              <a:defRPr sz="2800">
                <a:solidFill>
                  <a:schemeClr val="tx1"/>
                </a:solidFill>
                <a:latin typeface="Comic Sans MS" charset="0"/>
                <a:ea typeface="ＭＳ Ｐゴシック" charset="0"/>
              </a:defRPr>
            </a:lvl4pPr>
            <a:lvl5pPr marL="2057400" indent="-228600" eaLnBrk="0" hangingPunct="0">
              <a:defRPr sz="28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8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8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8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800">
                <a:solidFill>
                  <a:schemeClr val="tx1"/>
                </a:solidFill>
                <a:latin typeface="Comic Sans MS" charset="0"/>
                <a:ea typeface="ＭＳ Ｐゴシック" charset="0"/>
              </a:defRPr>
            </a:lvl9pPr>
          </a:lstStyle>
          <a:p>
            <a:pPr eaLnBrk="1" hangingPunct="1">
              <a:buFontTx/>
              <a:buChar char="•"/>
              <a:defRPr/>
            </a:pPr>
            <a:r>
              <a:rPr lang="en-US" sz="4400" b="1">
                <a:solidFill>
                  <a:srgbClr val="00FFFF"/>
                </a:solidFill>
                <a:effectLst>
                  <a:glow rad="152400">
                    <a:srgbClr val="003300">
                      <a:alpha val="99000"/>
                    </a:srgbClr>
                  </a:glow>
                </a:effectLst>
                <a:latin typeface="Tahoma" charset="0"/>
              </a:rPr>
              <a:t>  Perintah Yosua </a:t>
            </a:r>
            <a:endParaRPr lang="en-AU" sz="4400" b="1">
              <a:solidFill>
                <a:srgbClr val="00FFFF"/>
              </a:solidFill>
              <a:effectLst>
                <a:glow rad="152400">
                  <a:srgbClr val="003300">
                    <a:alpha val="99000"/>
                  </a:srgbClr>
                </a:glow>
              </a:effectLst>
              <a:latin typeface="Tahoma" charset="0"/>
            </a:endParaRPr>
          </a:p>
        </p:txBody>
      </p:sp>
      <p:sp>
        <p:nvSpPr>
          <p:cNvPr id="241668" name="Text Box 5"/>
          <p:cNvSpPr txBox="1">
            <a:spLocks noChangeArrowheads="1"/>
          </p:cNvSpPr>
          <p:nvPr/>
        </p:nvSpPr>
        <p:spPr bwMode="auto">
          <a:xfrm>
            <a:off x="381000" y="3810000"/>
            <a:ext cx="3634328"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Comic Sans MS" charset="0"/>
                <a:ea typeface="ＭＳ Ｐゴシック" charset="0"/>
                <a:cs typeface="ＭＳ Ｐゴシック" charset="0"/>
              </a:defRPr>
            </a:lvl1pPr>
            <a:lvl2pPr marL="742950" indent="-285750" eaLnBrk="0" hangingPunct="0">
              <a:defRPr sz="2800">
                <a:solidFill>
                  <a:schemeClr val="tx1"/>
                </a:solidFill>
                <a:latin typeface="Comic Sans MS" charset="0"/>
                <a:ea typeface="ＭＳ Ｐゴシック" charset="0"/>
              </a:defRPr>
            </a:lvl2pPr>
            <a:lvl3pPr marL="1143000" indent="-228600" eaLnBrk="0" hangingPunct="0">
              <a:defRPr sz="2800">
                <a:solidFill>
                  <a:schemeClr val="tx1"/>
                </a:solidFill>
                <a:latin typeface="Comic Sans MS" charset="0"/>
                <a:ea typeface="ＭＳ Ｐゴシック" charset="0"/>
              </a:defRPr>
            </a:lvl3pPr>
            <a:lvl4pPr marL="1600200" indent="-228600" eaLnBrk="0" hangingPunct="0">
              <a:defRPr sz="2800">
                <a:solidFill>
                  <a:schemeClr val="tx1"/>
                </a:solidFill>
                <a:latin typeface="Comic Sans MS" charset="0"/>
                <a:ea typeface="ＭＳ Ｐゴシック" charset="0"/>
              </a:defRPr>
            </a:lvl4pPr>
            <a:lvl5pPr marL="2057400" indent="-228600" eaLnBrk="0" hangingPunct="0">
              <a:defRPr sz="28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8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8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8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800">
                <a:solidFill>
                  <a:schemeClr val="tx1"/>
                </a:solidFill>
                <a:latin typeface="Comic Sans MS" charset="0"/>
                <a:ea typeface="ＭＳ Ｐゴシック" charset="0"/>
              </a:defRPr>
            </a:lvl9pPr>
          </a:lstStyle>
          <a:p>
            <a:pPr eaLnBrk="1" hangingPunct="1">
              <a:buFontTx/>
              <a:buChar char="•"/>
              <a:defRPr/>
            </a:pPr>
            <a:r>
              <a:rPr lang="en-US" sz="4400" b="1">
                <a:solidFill>
                  <a:srgbClr val="00FFFF"/>
                </a:solidFill>
                <a:effectLst>
                  <a:glow rad="152400">
                    <a:srgbClr val="003300">
                      <a:alpha val="99000"/>
                    </a:srgbClr>
                  </a:glow>
                </a:effectLst>
                <a:latin typeface="Tahoma" charset="0"/>
              </a:rPr>
              <a:t>  Tugu Batu </a:t>
            </a:r>
            <a:endParaRPr lang="en-AU" sz="4400" b="1">
              <a:solidFill>
                <a:srgbClr val="00FFFF"/>
              </a:solidFill>
              <a:effectLst>
                <a:glow rad="152400">
                  <a:srgbClr val="003300">
                    <a:alpha val="99000"/>
                  </a:srgbClr>
                </a:glow>
              </a:effectLst>
              <a:latin typeface="Tahoma" charset="0"/>
            </a:endParaRPr>
          </a:p>
        </p:txBody>
      </p:sp>
      <p:sp>
        <p:nvSpPr>
          <p:cNvPr id="241669" name="Text Box 6"/>
          <p:cNvSpPr txBox="1">
            <a:spLocks noChangeArrowheads="1"/>
          </p:cNvSpPr>
          <p:nvPr/>
        </p:nvSpPr>
        <p:spPr bwMode="auto">
          <a:xfrm>
            <a:off x="317500" y="2743200"/>
            <a:ext cx="466025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Comic Sans MS" charset="0"/>
                <a:ea typeface="ＭＳ Ｐゴシック" charset="0"/>
                <a:cs typeface="ＭＳ Ｐゴシック" charset="0"/>
              </a:defRPr>
            </a:lvl1pPr>
            <a:lvl2pPr marL="742950" indent="-285750" eaLnBrk="0" hangingPunct="0">
              <a:defRPr sz="2800">
                <a:solidFill>
                  <a:schemeClr val="tx1"/>
                </a:solidFill>
                <a:latin typeface="Comic Sans MS" charset="0"/>
                <a:ea typeface="ＭＳ Ｐゴシック" charset="0"/>
              </a:defRPr>
            </a:lvl2pPr>
            <a:lvl3pPr marL="1143000" indent="-228600" eaLnBrk="0" hangingPunct="0">
              <a:defRPr sz="2800">
                <a:solidFill>
                  <a:schemeClr val="tx1"/>
                </a:solidFill>
                <a:latin typeface="Comic Sans MS" charset="0"/>
                <a:ea typeface="ＭＳ Ｐゴシック" charset="0"/>
              </a:defRPr>
            </a:lvl3pPr>
            <a:lvl4pPr marL="1600200" indent="-228600" eaLnBrk="0" hangingPunct="0">
              <a:defRPr sz="2800">
                <a:solidFill>
                  <a:schemeClr val="tx1"/>
                </a:solidFill>
                <a:latin typeface="Comic Sans MS" charset="0"/>
                <a:ea typeface="ＭＳ Ｐゴシック" charset="0"/>
              </a:defRPr>
            </a:lvl4pPr>
            <a:lvl5pPr marL="2057400" indent="-228600" eaLnBrk="0" hangingPunct="0">
              <a:defRPr sz="28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8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8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8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800">
                <a:solidFill>
                  <a:schemeClr val="tx1"/>
                </a:solidFill>
                <a:latin typeface="Comic Sans MS" charset="0"/>
                <a:ea typeface="ＭＳ Ｐゴシック" charset="0"/>
              </a:defRPr>
            </a:lvl9pPr>
          </a:lstStyle>
          <a:p>
            <a:pPr eaLnBrk="1" hangingPunct="1">
              <a:buFontTx/>
              <a:buChar char="•"/>
              <a:defRPr/>
            </a:pPr>
            <a:r>
              <a:rPr lang="en-US" sz="4400" b="1" dirty="0">
                <a:solidFill>
                  <a:srgbClr val="00FFFF"/>
                </a:solidFill>
                <a:effectLst>
                  <a:glow rad="152400">
                    <a:srgbClr val="003300">
                      <a:alpha val="99000"/>
                    </a:srgbClr>
                  </a:glow>
                </a:effectLst>
                <a:latin typeface="Tahoma" charset="0"/>
              </a:rPr>
              <a:t>  </a:t>
            </a:r>
            <a:r>
              <a:rPr lang="en-US" sz="4400" b="1" dirty="0" err="1">
                <a:solidFill>
                  <a:srgbClr val="00FFFF"/>
                </a:solidFill>
                <a:effectLst>
                  <a:glow rad="152400">
                    <a:srgbClr val="003300">
                      <a:alpha val="99000"/>
                    </a:srgbClr>
                  </a:glow>
                </a:effectLst>
                <a:latin typeface="Tahoma" charset="0"/>
              </a:rPr>
              <a:t>Respon</a:t>
            </a:r>
            <a:r>
              <a:rPr lang="en-US" sz="4400" b="1" dirty="0">
                <a:solidFill>
                  <a:srgbClr val="00FFFF"/>
                </a:solidFill>
                <a:effectLst>
                  <a:glow rad="152400">
                    <a:srgbClr val="003300">
                      <a:alpha val="99000"/>
                    </a:srgbClr>
                  </a:glow>
                </a:effectLst>
                <a:latin typeface="Tahoma" charset="0"/>
              </a:rPr>
              <a:t> Israel</a:t>
            </a:r>
            <a:endParaRPr lang="en-AU" sz="4400" b="1" dirty="0">
              <a:solidFill>
                <a:srgbClr val="00FFFF"/>
              </a:solidFill>
              <a:effectLst>
                <a:glow rad="152400">
                  <a:srgbClr val="003300">
                    <a:alpha val="99000"/>
                  </a:srgbClr>
                </a:glow>
              </a:effectLst>
              <a:latin typeface="Tahoma" charset="0"/>
            </a:endParaRPr>
          </a:p>
        </p:txBody>
      </p:sp>
      <p:sp>
        <p:nvSpPr>
          <p:cNvPr id="241670" name="Text Box 7"/>
          <p:cNvSpPr txBox="1">
            <a:spLocks noChangeArrowheads="1"/>
          </p:cNvSpPr>
          <p:nvPr/>
        </p:nvSpPr>
        <p:spPr bwMode="auto">
          <a:xfrm>
            <a:off x="-76200" y="5445224"/>
            <a:ext cx="896868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Comic Sans MS" charset="0"/>
                <a:ea typeface="ＭＳ Ｐゴシック" charset="0"/>
                <a:cs typeface="ＭＳ Ｐゴシック" charset="0"/>
              </a:defRPr>
            </a:lvl1pPr>
            <a:lvl2pPr marL="742950" indent="-285750" eaLnBrk="0" hangingPunct="0">
              <a:defRPr sz="2800">
                <a:solidFill>
                  <a:schemeClr val="tx1"/>
                </a:solidFill>
                <a:latin typeface="Comic Sans MS" charset="0"/>
                <a:ea typeface="ＭＳ Ｐゴシック" charset="0"/>
              </a:defRPr>
            </a:lvl2pPr>
            <a:lvl3pPr marL="1143000" indent="-228600" eaLnBrk="0" hangingPunct="0">
              <a:defRPr sz="2800">
                <a:solidFill>
                  <a:schemeClr val="tx1"/>
                </a:solidFill>
                <a:latin typeface="Comic Sans MS" charset="0"/>
                <a:ea typeface="ＭＳ Ｐゴシック" charset="0"/>
              </a:defRPr>
            </a:lvl3pPr>
            <a:lvl4pPr marL="1600200" indent="-228600" eaLnBrk="0" hangingPunct="0">
              <a:defRPr sz="2800">
                <a:solidFill>
                  <a:schemeClr val="tx1"/>
                </a:solidFill>
                <a:latin typeface="Comic Sans MS" charset="0"/>
                <a:ea typeface="ＭＳ Ｐゴシック" charset="0"/>
              </a:defRPr>
            </a:lvl4pPr>
            <a:lvl5pPr marL="2057400" indent="-228600" eaLnBrk="0" hangingPunct="0">
              <a:defRPr sz="28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8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8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8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800">
                <a:solidFill>
                  <a:schemeClr val="tx1"/>
                </a:solidFill>
                <a:latin typeface="Comic Sans MS" charset="0"/>
                <a:ea typeface="ＭＳ Ｐゴシック" charset="0"/>
              </a:defRPr>
            </a:lvl9pPr>
          </a:lstStyle>
          <a:p>
            <a:pPr algn="ctr" eaLnBrk="1" hangingPunct="1">
              <a:defRPr/>
            </a:pPr>
            <a:r>
              <a:rPr lang="en-US" altLang="ja-JP" b="1" dirty="0">
                <a:solidFill>
                  <a:schemeClr val="bg1"/>
                </a:solidFill>
                <a:effectLst>
                  <a:glow rad="152400">
                    <a:srgbClr val="003300">
                      <a:alpha val="99000"/>
                    </a:srgbClr>
                  </a:glow>
                </a:effectLst>
                <a:latin typeface="Tahoma" charset="0"/>
              </a:rPr>
              <a:t>”</a:t>
            </a:r>
            <a:r>
              <a:rPr lang="en-US" altLang="ja-JP" b="1" dirty="0" err="1">
                <a:solidFill>
                  <a:schemeClr val="bg1"/>
                </a:solidFill>
                <a:effectLst>
                  <a:glow rad="152400">
                    <a:srgbClr val="003300">
                      <a:alpha val="99000"/>
                    </a:srgbClr>
                  </a:glow>
                </a:effectLst>
                <a:latin typeface="Tahoma" charset="0"/>
              </a:rPr>
              <a:t>Tetapi</a:t>
            </a:r>
            <a:r>
              <a:rPr lang="en-US" altLang="ja-JP" b="1" dirty="0">
                <a:solidFill>
                  <a:schemeClr val="bg1"/>
                </a:solidFill>
                <a:effectLst>
                  <a:glow rad="152400">
                    <a:srgbClr val="003300">
                      <a:alpha val="99000"/>
                    </a:srgbClr>
                  </a:glow>
                </a:effectLst>
                <a:latin typeface="Tahoma" charset="0"/>
              </a:rPr>
              <a:t> </a:t>
            </a:r>
            <a:r>
              <a:rPr lang="en-US" altLang="ja-JP" b="1" dirty="0" err="1">
                <a:solidFill>
                  <a:schemeClr val="bg1"/>
                </a:solidFill>
                <a:effectLst>
                  <a:glow rad="152400">
                    <a:srgbClr val="003300">
                      <a:alpha val="99000"/>
                    </a:srgbClr>
                  </a:glow>
                </a:effectLst>
                <a:latin typeface="Tahoma" charset="0"/>
              </a:rPr>
              <a:t>aku</a:t>
            </a:r>
            <a:r>
              <a:rPr lang="en-US" altLang="ja-JP" b="1" dirty="0">
                <a:solidFill>
                  <a:schemeClr val="bg1"/>
                </a:solidFill>
                <a:effectLst>
                  <a:glow rad="152400">
                    <a:srgbClr val="003300">
                      <a:alpha val="99000"/>
                    </a:srgbClr>
                  </a:glow>
                </a:effectLst>
                <a:latin typeface="Tahoma" charset="0"/>
              </a:rPr>
              <a:t> </a:t>
            </a:r>
            <a:r>
              <a:rPr lang="en-US" altLang="ja-JP" b="1" dirty="0" err="1">
                <a:solidFill>
                  <a:schemeClr val="bg1"/>
                </a:solidFill>
                <a:effectLst>
                  <a:glow rad="152400">
                    <a:srgbClr val="003300">
                      <a:alpha val="99000"/>
                    </a:srgbClr>
                  </a:glow>
                </a:effectLst>
                <a:latin typeface="Tahoma" charset="0"/>
              </a:rPr>
              <a:t>dan</a:t>
            </a:r>
            <a:r>
              <a:rPr lang="en-US" altLang="ja-JP" b="1" dirty="0">
                <a:solidFill>
                  <a:schemeClr val="bg1"/>
                </a:solidFill>
                <a:effectLst>
                  <a:glow rad="152400">
                    <a:srgbClr val="003300">
                      <a:alpha val="99000"/>
                    </a:srgbClr>
                  </a:glow>
                </a:effectLst>
                <a:latin typeface="Tahoma" charset="0"/>
              </a:rPr>
              <a:t> </a:t>
            </a:r>
            <a:r>
              <a:rPr lang="en-US" altLang="ja-JP" b="1" dirty="0" err="1">
                <a:solidFill>
                  <a:schemeClr val="bg1"/>
                </a:solidFill>
                <a:effectLst>
                  <a:glow rad="152400">
                    <a:srgbClr val="003300">
                      <a:alpha val="99000"/>
                    </a:srgbClr>
                  </a:glow>
                </a:effectLst>
                <a:latin typeface="Tahoma" charset="0"/>
              </a:rPr>
              <a:t>seisi</a:t>
            </a:r>
            <a:r>
              <a:rPr lang="en-US" altLang="ja-JP" b="1" dirty="0">
                <a:solidFill>
                  <a:schemeClr val="bg1"/>
                </a:solidFill>
                <a:effectLst>
                  <a:glow rad="152400">
                    <a:srgbClr val="003300">
                      <a:alpha val="99000"/>
                    </a:srgbClr>
                  </a:glow>
                </a:effectLst>
                <a:latin typeface="Tahoma" charset="0"/>
              </a:rPr>
              <a:t> </a:t>
            </a:r>
            <a:r>
              <a:rPr lang="en-US" altLang="ja-JP" b="1" dirty="0" err="1">
                <a:solidFill>
                  <a:schemeClr val="bg1"/>
                </a:solidFill>
                <a:effectLst>
                  <a:glow rad="152400">
                    <a:srgbClr val="003300">
                      <a:alpha val="99000"/>
                    </a:srgbClr>
                  </a:glow>
                </a:effectLst>
                <a:latin typeface="Tahoma" charset="0"/>
              </a:rPr>
              <a:t>rumahku</a:t>
            </a:r>
            <a:r>
              <a:rPr lang="en-US" altLang="ja-JP" b="1" dirty="0">
                <a:solidFill>
                  <a:schemeClr val="bg1"/>
                </a:solidFill>
                <a:effectLst>
                  <a:glow rad="152400">
                    <a:srgbClr val="003300">
                      <a:alpha val="99000"/>
                    </a:srgbClr>
                  </a:glow>
                </a:effectLst>
                <a:latin typeface="Tahoma" charset="0"/>
              </a:rPr>
              <a:t>, </a:t>
            </a:r>
            <a:r>
              <a:rPr lang="en-US" altLang="ja-JP" b="1" dirty="0" err="1">
                <a:solidFill>
                  <a:schemeClr val="bg1"/>
                </a:solidFill>
                <a:effectLst>
                  <a:glow rad="152400">
                    <a:srgbClr val="003300">
                      <a:alpha val="99000"/>
                    </a:srgbClr>
                  </a:glow>
                </a:effectLst>
                <a:latin typeface="Tahoma" charset="0"/>
              </a:rPr>
              <a:t>kamu</a:t>
            </a:r>
            <a:r>
              <a:rPr lang="en-US" altLang="ja-JP" b="1" dirty="0">
                <a:solidFill>
                  <a:schemeClr val="bg1"/>
                </a:solidFill>
                <a:effectLst>
                  <a:glow rad="152400">
                    <a:srgbClr val="003300">
                      <a:alpha val="99000"/>
                    </a:srgbClr>
                  </a:glow>
                </a:effectLst>
                <a:latin typeface="Tahoma" charset="0"/>
              </a:rPr>
              <a:t> </a:t>
            </a:r>
            <a:r>
              <a:rPr lang="en-US" altLang="ja-JP" b="1" dirty="0" err="1">
                <a:solidFill>
                  <a:schemeClr val="bg1"/>
                </a:solidFill>
                <a:effectLst>
                  <a:glow rad="152400">
                    <a:srgbClr val="003300">
                      <a:alpha val="99000"/>
                    </a:srgbClr>
                  </a:glow>
                </a:effectLst>
                <a:latin typeface="Tahoma" charset="0"/>
              </a:rPr>
              <a:t>akan</a:t>
            </a:r>
            <a:r>
              <a:rPr lang="en-US" altLang="ja-JP" b="1" dirty="0">
                <a:solidFill>
                  <a:schemeClr val="bg1"/>
                </a:solidFill>
                <a:effectLst>
                  <a:glow rad="152400">
                    <a:srgbClr val="003300">
                      <a:alpha val="99000"/>
                    </a:srgbClr>
                  </a:glow>
                </a:effectLst>
                <a:latin typeface="Tahoma" charset="0"/>
              </a:rPr>
              <a:t> </a:t>
            </a:r>
            <a:r>
              <a:rPr lang="en-US" altLang="ja-JP" b="1" dirty="0" err="1">
                <a:solidFill>
                  <a:schemeClr val="bg1"/>
                </a:solidFill>
                <a:effectLst>
                  <a:glow rad="152400">
                    <a:srgbClr val="003300">
                      <a:alpha val="99000"/>
                    </a:srgbClr>
                  </a:glow>
                </a:effectLst>
                <a:latin typeface="Tahoma" charset="0"/>
              </a:rPr>
              <a:t>beribadah</a:t>
            </a:r>
            <a:r>
              <a:rPr lang="en-US" altLang="ja-JP" b="1" dirty="0">
                <a:solidFill>
                  <a:schemeClr val="bg1"/>
                </a:solidFill>
                <a:effectLst>
                  <a:glow rad="152400">
                    <a:srgbClr val="003300">
                      <a:alpha val="99000"/>
                    </a:srgbClr>
                  </a:glow>
                </a:effectLst>
                <a:latin typeface="Tahoma" charset="0"/>
              </a:rPr>
              <a:t> </a:t>
            </a:r>
            <a:r>
              <a:rPr lang="en-US" altLang="ja-JP" b="1" dirty="0" err="1">
                <a:solidFill>
                  <a:schemeClr val="bg1"/>
                </a:solidFill>
                <a:effectLst>
                  <a:glow rad="152400">
                    <a:srgbClr val="003300">
                      <a:alpha val="99000"/>
                    </a:srgbClr>
                  </a:glow>
                </a:effectLst>
                <a:latin typeface="Tahoma" charset="0"/>
              </a:rPr>
              <a:t>kepada</a:t>
            </a:r>
            <a:r>
              <a:rPr lang="en-US" altLang="ja-JP" b="1" dirty="0">
                <a:solidFill>
                  <a:schemeClr val="bg1"/>
                </a:solidFill>
                <a:effectLst>
                  <a:glow rad="152400">
                    <a:srgbClr val="003300">
                      <a:alpha val="99000"/>
                    </a:srgbClr>
                  </a:glow>
                </a:effectLst>
                <a:latin typeface="Tahoma" charset="0"/>
              </a:rPr>
              <a:t> </a:t>
            </a:r>
            <a:r>
              <a:rPr lang="en-US" altLang="ja-JP" b="1" dirty="0" err="1">
                <a:solidFill>
                  <a:schemeClr val="bg1"/>
                </a:solidFill>
                <a:effectLst>
                  <a:glow rad="152400">
                    <a:srgbClr val="003300">
                      <a:alpha val="99000"/>
                    </a:srgbClr>
                  </a:glow>
                </a:effectLst>
                <a:latin typeface="Tahoma" charset="0"/>
              </a:rPr>
              <a:t>Tuhan</a:t>
            </a:r>
            <a:r>
              <a:rPr lang="en-US" altLang="ja-JP" b="1" dirty="0">
                <a:solidFill>
                  <a:schemeClr val="bg1"/>
                </a:solidFill>
                <a:effectLst>
                  <a:glow rad="152400">
                    <a:srgbClr val="003300">
                      <a:alpha val="99000"/>
                    </a:srgbClr>
                  </a:glow>
                </a:effectLst>
                <a:latin typeface="Tahoma" charset="0"/>
              </a:rPr>
              <a:t>" Josh. 24:15</a:t>
            </a:r>
            <a:endParaRPr lang="en-AU" b="1" dirty="0">
              <a:solidFill>
                <a:schemeClr val="bg1"/>
              </a:solidFill>
              <a:effectLst>
                <a:glow rad="152400">
                  <a:srgbClr val="003300">
                    <a:alpha val="99000"/>
                  </a:srgbClr>
                </a:glow>
              </a:effectLst>
              <a:latin typeface="Tahoma" charset="0"/>
            </a:endParaRPr>
          </a:p>
        </p:txBody>
      </p:sp>
    </p:spTree>
  </p:cSld>
  <p:clrMapOvr>
    <a:overrideClrMapping bg1="lt1" tx1="dk1" bg2="lt2" tx2="dk2" accent1="accent1" accent2="accent2" accent3="accent3" accent4="accent4" accent5="accent5" accent6="accent6" hlink="hlink" folHlink="folHlink"/>
  </p:clrMapOvr>
  <p:transition xmlns:p14="http://schemas.microsoft.com/office/powerpoint/2010/main"/>
</p:sld>
</file>

<file path=ppt/slides/slide68.xml><?xml version="1.0" encoding="utf-8"?>
<p:sld xmlns:a="http://schemas.openxmlformats.org/drawingml/2006/main" xmlns:r="http://schemas.openxmlformats.org/officeDocument/2006/relationships" xmlns:p="http://schemas.openxmlformats.org/presentationml/2006/main">
  <p:cSld>
    <p:bg>
      <p:bgPr>
        <a:gradFill rotWithShape="0">
          <a:gsLst>
            <a:gs pos="0">
              <a:srgbClr val="8C3D91"/>
            </a:gs>
            <a:gs pos="12000">
              <a:srgbClr val="7005D4"/>
            </a:gs>
            <a:gs pos="30000">
              <a:srgbClr val="181CC7"/>
            </a:gs>
            <a:gs pos="60001">
              <a:srgbClr val="0A128C"/>
            </a:gs>
            <a:gs pos="100000">
              <a:srgbClr val="000000"/>
            </a:gs>
          </a:gsLst>
          <a:lin ang="5400000" scaled="1"/>
        </a:gradFill>
        <a:effectLst/>
      </p:bgPr>
    </p:bg>
    <p:spTree>
      <p:nvGrpSpPr>
        <p:cNvPr id="1" name=""/>
        <p:cNvGrpSpPr/>
        <p:nvPr/>
      </p:nvGrpSpPr>
      <p:grpSpPr>
        <a:xfrm>
          <a:off x="0" y="0"/>
          <a:ext cx="0" cy="0"/>
          <a:chOff x="0" y="0"/>
          <a:chExt cx="0" cy="0"/>
        </a:xfrm>
      </p:grpSpPr>
      <p:sp>
        <p:nvSpPr>
          <p:cNvPr id="202754" name="Text Box 2" descr="Parchment"/>
          <p:cNvSpPr txBox="1">
            <a:spLocks noChangeArrowheads="1"/>
          </p:cNvSpPr>
          <p:nvPr/>
        </p:nvSpPr>
        <p:spPr bwMode="auto">
          <a:xfrm>
            <a:off x="1143000" y="1962150"/>
            <a:ext cx="7239000" cy="4462760"/>
          </a:xfrm>
          <a:prstGeom prst="rect">
            <a:avLst/>
          </a:prstGeom>
          <a:blipFill dpi="0" rotWithShape="1">
            <a:blip r:embed="rId2"/>
            <a:srcRect/>
            <a:tile tx="0" ty="0" sx="100000" sy="100000" flip="none" algn="tl"/>
          </a:blip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800">
                <a:solidFill>
                  <a:schemeClr val="tx1"/>
                </a:solidFill>
                <a:latin typeface="Comic Sans MS" charset="0"/>
                <a:ea typeface="ＭＳ Ｐゴシック" charset="0"/>
                <a:cs typeface="ＭＳ Ｐゴシック" charset="0"/>
              </a:defRPr>
            </a:lvl1pPr>
            <a:lvl2pPr marL="742950" indent="-285750" eaLnBrk="0" hangingPunct="0">
              <a:defRPr sz="2800">
                <a:solidFill>
                  <a:schemeClr val="tx1"/>
                </a:solidFill>
                <a:latin typeface="Comic Sans MS" charset="0"/>
                <a:ea typeface="ＭＳ Ｐゴシック" charset="0"/>
              </a:defRPr>
            </a:lvl2pPr>
            <a:lvl3pPr marL="1143000" indent="-228600" eaLnBrk="0" hangingPunct="0">
              <a:defRPr sz="2800">
                <a:solidFill>
                  <a:schemeClr val="tx1"/>
                </a:solidFill>
                <a:latin typeface="Comic Sans MS" charset="0"/>
                <a:ea typeface="ＭＳ Ｐゴシック" charset="0"/>
              </a:defRPr>
            </a:lvl3pPr>
            <a:lvl4pPr marL="1600200" indent="-228600" eaLnBrk="0" hangingPunct="0">
              <a:defRPr sz="2800">
                <a:solidFill>
                  <a:schemeClr val="tx1"/>
                </a:solidFill>
                <a:latin typeface="Comic Sans MS" charset="0"/>
                <a:ea typeface="ＭＳ Ｐゴシック" charset="0"/>
              </a:defRPr>
            </a:lvl4pPr>
            <a:lvl5pPr marL="2057400" indent="-228600" eaLnBrk="0" hangingPunct="0">
              <a:defRPr sz="28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8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8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8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800">
                <a:solidFill>
                  <a:schemeClr val="tx1"/>
                </a:solidFill>
                <a:latin typeface="Comic Sans MS" charset="0"/>
                <a:ea typeface="ＭＳ Ｐゴシック" charset="0"/>
              </a:defRPr>
            </a:lvl9pPr>
          </a:lstStyle>
          <a:p>
            <a:pPr eaLnBrk="1" hangingPunct="1">
              <a:buClr>
                <a:schemeClr val="tx1"/>
              </a:buClr>
              <a:buFont typeface="Wingdings" charset="0"/>
              <a:buChar char="A"/>
              <a:defRPr/>
            </a:pPr>
            <a:r>
              <a:rPr lang="en-US" b="1" dirty="0">
                <a:solidFill>
                  <a:srgbClr val="FF3300"/>
                </a:solidFill>
                <a:latin typeface="Arial"/>
                <a:cs typeface="Arial"/>
              </a:rPr>
              <a:t> </a:t>
            </a:r>
            <a:r>
              <a:rPr lang="en-US" b="1" dirty="0">
                <a:solidFill>
                  <a:schemeClr val="accent2"/>
                </a:solidFill>
                <a:latin typeface="Arial"/>
                <a:cs typeface="Arial"/>
              </a:rPr>
              <a:t> </a:t>
            </a:r>
            <a:r>
              <a:rPr lang="en-US" sz="2400" b="1" dirty="0" err="1">
                <a:solidFill>
                  <a:schemeClr val="accent2"/>
                </a:solidFill>
                <a:latin typeface="Arial"/>
                <a:cs typeface="Arial"/>
              </a:rPr>
              <a:t>Kebutuhan</a:t>
            </a:r>
            <a:r>
              <a:rPr lang="en-US" sz="2400" b="1" dirty="0">
                <a:solidFill>
                  <a:schemeClr val="accent2"/>
                </a:solidFill>
                <a:latin typeface="Arial"/>
                <a:cs typeface="Arial"/>
              </a:rPr>
              <a:t> </a:t>
            </a:r>
            <a:r>
              <a:rPr lang="en-US" sz="2400" b="1" dirty="0" err="1">
                <a:solidFill>
                  <a:schemeClr val="accent2"/>
                </a:solidFill>
                <a:latin typeface="Arial"/>
                <a:cs typeface="Arial"/>
              </a:rPr>
              <a:t>akan</a:t>
            </a:r>
            <a:r>
              <a:rPr lang="en-US" sz="2400" b="1" dirty="0">
                <a:solidFill>
                  <a:schemeClr val="accent2"/>
                </a:solidFill>
                <a:latin typeface="Arial"/>
                <a:cs typeface="Arial"/>
              </a:rPr>
              <a:t> </a:t>
            </a:r>
            <a:r>
              <a:rPr lang="en-US" sz="2400" b="1" dirty="0" err="1">
                <a:solidFill>
                  <a:srgbClr val="FF3300"/>
                </a:solidFill>
                <a:latin typeface="Arial"/>
                <a:cs typeface="Arial"/>
              </a:rPr>
              <a:t>dipimpin</a:t>
            </a:r>
            <a:r>
              <a:rPr lang="en-US" sz="2400" b="1" dirty="0">
                <a:solidFill>
                  <a:srgbClr val="FF3300"/>
                </a:solidFill>
                <a:latin typeface="Arial"/>
                <a:cs typeface="Arial"/>
              </a:rPr>
              <a:t> </a:t>
            </a:r>
            <a:r>
              <a:rPr lang="en-US" sz="2400" b="1" dirty="0" err="1">
                <a:solidFill>
                  <a:schemeClr val="accent2"/>
                </a:solidFill>
                <a:latin typeface="Arial"/>
                <a:cs typeface="Arial"/>
              </a:rPr>
              <a:t>oleh</a:t>
            </a:r>
            <a:r>
              <a:rPr lang="en-US" sz="2400" b="1" dirty="0">
                <a:solidFill>
                  <a:schemeClr val="accent2"/>
                </a:solidFill>
                <a:latin typeface="Arial"/>
                <a:cs typeface="Arial"/>
              </a:rPr>
              <a:t> </a:t>
            </a:r>
            <a:r>
              <a:rPr lang="en-US" sz="2400" b="1" dirty="0" err="1">
                <a:solidFill>
                  <a:schemeClr val="accent2"/>
                </a:solidFill>
                <a:latin typeface="Arial"/>
                <a:cs typeface="Arial"/>
              </a:rPr>
              <a:t>hadirat</a:t>
            </a:r>
            <a:r>
              <a:rPr lang="en-US" sz="2400" b="1" dirty="0">
                <a:solidFill>
                  <a:schemeClr val="accent2"/>
                </a:solidFill>
                <a:latin typeface="Arial"/>
                <a:cs typeface="Arial"/>
              </a:rPr>
              <a:t> </a:t>
            </a:r>
            <a:r>
              <a:rPr lang="en-US" sz="2400" b="1" dirty="0" err="1">
                <a:solidFill>
                  <a:schemeClr val="accent2"/>
                </a:solidFill>
                <a:latin typeface="Arial"/>
                <a:cs typeface="Arial"/>
              </a:rPr>
              <a:t>Tuhan</a:t>
            </a:r>
            <a:endParaRPr lang="en-US" altLang="ja-JP" sz="2400" b="1" dirty="0">
              <a:solidFill>
                <a:schemeClr val="accent2"/>
              </a:solidFill>
              <a:latin typeface="Arial"/>
              <a:cs typeface="Arial"/>
            </a:endParaRPr>
          </a:p>
          <a:p>
            <a:pPr marL="898525" indent="-455613" eaLnBrk="1" hangingPunct="1">
              <a:buClr>
                <a:srgbClr val="FF00FF"/>
              </a:buClr>
              <a:buFont typeface="Wingdings" charset="0"/>
              <a:buChar char="Ø"/>
              <a:defRPr/>
            </a:pPr>
            <a:r>
              <a:rPr lang="en-US" sz="2600" b="1" dirty="0" err="1">
                <a:latin typeface="Arial"/>
                <a:cs typeface="Arial"/>
              </a:rPr>
              <a:t>Kehadiran</a:t>
            </a:r>
            <a:r>
              <a:rPr lang="en-US" sz="2600" b="1" dirty="0">
                <a:latin typeface="Arial"/>
                <a:cs typeface="Arial"/>
              </a:rPr>
              <a:t> Allah </a:t>
            </a:r>
            <a:r>
              <a:rPr lang="en-US" sz="2600" b="1" dirty="0" err="1">
                <a:latin typeface="Arial"/>
                <a:cs typeface="Arial"/>
              </a:rPr>
              <a:t>menjamin</a:t>
            </a:r>
            <a:r>
              <a:rPr lang="en-US" sz="2600" b="1" dirty="0">
                <a:latin typeface="Arial"/>
                <a:cs typeface="Arial"/>
              </a:rPr>
              <a:t> </a:t>
            </a:r>
            <a:r>
              <a:rPr lang="en-US" sz="2600" b="1" dirty="0" err="1">
                <a:latin typeface="Arial"/>
                <a:cs typeface="Arial"/>
              </a:rPr>
              <a:t>kemenangan</a:t>
            </a:r>
            <a:r>
              <a:rPr lang="en-US" sz="2600" b="1" dirty="0">
                <a:latin typeface="Arial"/>
                <a:cs typeface="Arial"/>
              </a:rPr>
              <a:t> di </a:t>
            </a:r>
            <a:r>
              <a:rPr lang="en-US" sz="2600" b="1" dirty="0" err="1">
                <a:latin typeface="Arial"/>
                <a:cs typeface="Arial"/>
              </a:rPr>
              <a:t>tengah</a:t>
            </a:r>
            <a:r>
              <a:rPr lang="en-US" sz="2600" b="1" dirty="0">
                <a:latin typeface="Arial"/>
                <a:cs typeface="Arial"/>
              </a:rPr>
              <a:t> </a:t>
            </a:r>
            <a:r>
              <a:rPr lang="en-US" sz="2600" b="1" dirty="0" err="1">
                <a:latin typeface="Arial"/>
                <a:cs typeface="Arial"/>
              </a:rPr>
              <a:t>situasi</a:t>
            </a:r>
            <a:r>
              <a:rPr lang="en-US" sz="2600" b="1" dirty="0">
                <a:latin typeface="Arial"/>
                <a:cs typeface="Arial"/>
              </a:rPr>
              <a:t> yang </a:t>
            </a:r>
            <a:r>
              <a:rPr lang="en-US" sz="2600" b="1" dirty="0" err="1">
                <a:latin typeface="Arial"/>
                <a:cs typeface="Arial"/>
              </a:rPr>
              <a:t>luar</a:t>
            </a:r>
            <a:r>
              <a:rPr lang="en-US" sz="2600" b="1" dirty="0">
                <a:latin typeface="Arial"/>
                <a:cs typeface="Arial"/>
              </a:rPr>
              <a:t> </a:t>
            </a:r>
            <a:r>
              <a:rPr lang="en-US" sz="2600" b="1" dirty="0" err="1">
                <a:latin typeface="Arial"/>
                <a:cs typeface="Arial"/>
              </a:rPr>
              <a:t>biasa</a:t>
            </a:r>
            <a:r>
              <a:rPr lang="en-US" sz="2600" b="1" dirty="0">
                <a:latin typeface="Arial"/>
                <a:cs typeface="Arial"/>
              </a:rPr>
              <a:t>(</a:t>
            </a:r>
            <a:r>
              <a:rPr lang="fr-FR" altLang="ja-JP" sz="2600" b="1" dirty="0">
                <a:latin typeface="Arial"/>
                <a:cs typeface="Arial"/>
              </a:rPr>
              <a:t>’</a:t>
            </a:r>
            <a:r>
              <a:rPr lang="en-US" altLang="ja-JP" sz="2600" b="1" dirty="0" err="1">
                <a:latin typeface="Arial"/>
                <a:cs typeface="Arial"/>
              </a:rPr>
              <a:t>Banjir</a:t>
            </a:r>
            <a:r>
              <a:rPr lang="fr-FR" altLang="ja-JP" sz="2600" b="1" dirty="0">
                <a:latin typeface="Arial"/>
                <a:cs typeface="Arial"/>
              </a:rPr>
              <a:t>'</a:t>
            </a:r>
            <a:r>
              <a:rPr lang="en-US" altLang="ja-JP" sz="2600" b="1" dirty="0">
                <a:latin typeface="Arial"/>
                <a:cs typeface="Arial"/>
              </a:rPr>
              <a:t>)</a:t>
            </a:r>
          </a:p>
          <a:p>
            <a:pPr eaLnBrk="1" hangingPunct="1">
              <a:buClr>
                <a:srgbClr val="FF00FF"/>
              </a:buClr>
              <a:buFont typeface="Wingdings" charset="0"/>
              <a:buNone/>
              <a:defRPr/>
            </a:pPr>
            <a:endParaRPr lang="en-US" sz="2600" b="1" dirty="0">
              <a:latin typeface="Arial"/>
              <a:cs typeface="Arial"/>
            </a:endParaRPr>
          </a:p>
          <a:p>
            <a:pPr marL="442913" indent="-442913" eaLnBrk="1" hangingPunct="1">
              <a:buClr>
                <a:schemeClr val="tx1"/>
              </a:buClr>
              <a:buFont typeface="Wingdings" charset="0"/>
              <a:buChar char="A"/>
              <a:defRPr/>
            </a:pPr>
            <a:r>
              <a:rPr lang="en-US" sz="2400" b="1" dirty="0" err="1">
                <a:solidFill>
                  <a:schemeClr val="accent2"/>
                </a:solidFill>
                <a:latin typeface="Arial"/>
                <a:cs typeface="Arial"/>
              </a:rPr>
              <a:t>Kebutuhan</a:t>
            </a:r>
            <a:r>
              <a:rPr lang="en-US" sz="2400" b="1" dirty="0">
                <a:solidFill>
                  <a:schemeClr val="accent2"/>
                </a:solidFill>
                <a:latin typeface="Arial"/>
                <a:cs typeface="Arial"/>
              </a:rPr>
              <a:t> </a:t>
            </a:r>
            <a:r>
              <a:rPr lang="en-US" sz="2400" b="1" dirty="0" err="1">
                <a:solidFill>
                  <a:schemeClr val="accent2"/>
                </a:solidFill>
                <a:latin typeface="Arial"/>
                <a:cs typeface="Arial"/>
              </a:rPr>
              <a:t>untuk</a:t>
            </a:r>
            <a:r>
              <a:rPr lang="en-US" sz="2400" b="1" dirty="0">
                <a:solidFill>
                  <a:schemeClr val="accent2"/>
                </a:solidFill>
                <a:latin typeface="Arial"/>
                <a:cs typeface="Arial"/>
              </a:rPr>
              <a:t> </a:t>
            </a:r>
            <a:r>
              <a:rPr lang="en-US" sz="2400" b="1" dirty="0" err="1">
                <a:solidFill>
                  <a:srgbClr val="FF3300"/>
                </a:solidFill>
                <a:latin typeface="Arial"/>
                <a:cs typeface="Arial"/>
              </a:rPr>
              <a:t>mengingatkan</a:t>
            </a:r>
            <a:r>
              <a:rPr lang="en-US" sz="2400" b="1" dirty="0">
                <a:solidFill>
                  <a:schemeClr val="accent2"/>
                </a:solidFill>
                <a:latin typeface="Arial"/>
                <a:cs typeface="Arial"/>
              </a:rPr>
              <a:t> </a:t>
            </a:r>
            <a:r>
              <a:rPr lang="en-US" sz="2400" b="1" dirty="0" err="1">
                <a:solidFill>
                  <a:schemeClr val="accent2"/>
                </a:solidFill>
                <a:latin typeface="Arial"/>
                <a:cs typeface="Arial"/>
              </a:rPr>
              <a:t>diri</a:t>
            </a:r>
            <a:r>
              <a:rPr lang="en-US" sz="2400" b="1" dirty="0">
                <a:solidFill>
                  <a:schemeClr val="accent2"/>
                </a:solidFill>
                <a:latin typeface="Arial"/>
                <a:cs typeface="Arial"/>
              </a:rPr>
              <a:t> </a:t>
            </a:r>
            <a:r>
              <a:rPr lang="en-US" sz="2400" b="1" dirty="0" err="1">
                <a:solidFill>
                  <a:schemeClr val="accent2"/>
                </a:solidFill>
                <a:latin typeface="Arial"/>
                <a:cs typeface="Arial"/>
              </a:rPr>
              <a:t>kita</a:t>
            </a:r>
            <a:r>
              <a:rPr lang="en-US" sz="2400" b="1" dirty="0">
                <a:solidFill>
                  <a:schemeClr val="accent2"/>
                </a:solidFill>
                <a:latin typeface="Arial"/>
                <a:cs typeface="Arial"/>
              </a:rPr>
              <a:t> </a:t>
            </a:r>
            <a:r>
              <a:rPr lang="en-US" sz="2400" b="1" dirty="0" err="1">
                <a:solidFill>
                  <a:schemeClr val="accent2"/>
                </a:solidFill>
                <a:latin typeface="Arial"/>
                <a:cs typeface="Arial"/>
              </a:rPr>
              <a:t>sendiri</a:t>
            </a:r>
            <a:r>
              <a:rPr lang="en-US" sz="2400" b="1" dirty="0">
                <a:solidFill>
                  <a:schemeClr val="accent2"/>
                </a:solidFill>
                <a:latin typeface="Arial"/>
                <a:cs typeface="Arial"/>
              </a:rPr>
              <a:t> </a:t>
            </a:r>
            <a:r>
              <a:rPr lang="en-US" sz="2400" b="1" dirty="0" err="1">
                <a:solidFill>
                  <a:schemeClr val="accent2"/>
                </a:solidFill>
                <a:latin typeface="Arial"/>
                <a:cs typeface="Arial"/>
              </a:rPr>
              <a:t>dan</a:t>
            </a:r>
            <a:r>
              <a:rPr lang="en-US" sz="2400" b="1" dirty="0">
                <a:solidFill>
                  <a:schemeClr val="accent2"/>
                </a:solidFill>
                <a:latin typeface="Arial"/>
                <a:cs typeface="Arial"/>
              </a:rPr>
              <a:t> orang lain </a:t>
            </a:r>
            <a:r>
              <a:rPr lang="en-US" sz="2400" b="1" dirty="0" err="1">
                <a:solidFill>
                  <a:schemeClr val="accent2"/>
                </a:solidFill>
                <a:latin typeface="Arial"/>
                <a:cs typeface="Arial"/>
              </a:rPr>
              <a:t>dari</a:t>
            </a:r>
            <a:r>
              <a:rPr lang="en-US" sz="2400" b="1" dirty="0">
                <a:solidFill>
                  <a:schemeClr val="accent2"/>
                </a:solidFill>
                <a:latin typeface="Arial"/>
                <a:cs typeface="Arial"/>
              </a:rPr>
              <a:t> </a:t>
            </a:r>
            <a:r>
              <a:rPr lang="en-US" sz="2400" b="1" dirty="0" err="1">
                <a:solidFill>
                  <a:schemeClr val="accent2"/>
                </a:solidFill>
                <a:latin typeface="Arial"/>
                <a:cs typeface="Arial"/>
              </a:rPr>
              <a:t>kasih</a:t>
            </a:r>
            <a:r>
              <a:rPr lang="en-US" sz="2400" b="1" dirty="0">
                <a:solidFill>
                  <a:schemeClr val="accent2"/>
                </a:solidFill>
                <a:latin typeface="Arial"/>
                <a:cs typeface="Arial"/>
              </a:rPr>
              <a:t> </a:t>
            </a:r>
            <a:r>
              <a:rPr lang="en-US" sz="2400" b="1" dirty="0" err="1">
                <a:solidFill>
                  <a:schemeClr val="accent2"/>
                </a:solidFill>
                <a:latin typeface="Arial"/>
                <a:cs typeface="Arial"/>
              </a:rPr>
              <a:t>setia-Nya</a:t>
            </a:r>
            <a:endParaRPr lang="en-US" sz="2400" b="1" dirty="0">
              <a:solidFill>
                <a:schemeClr val="accent2"/>
              </a:solidFill>
              <a:latin typeface="Arial"/>
              <a:cs typeface="Arial"/>
            </a:endParaRPr>
          </a:p>
          <a:p>
            <a:pPr marL="982663" indent="-539750" eaLnBrk="1" hangingPunct="1">
              <a:buClr>
                <a:srgbClr val="FF00FF"/>
              </a:buClr>
              <a:buFont typeface="Wingdings" charset="0"/>
              <a:buChar char="Ø"/>
              <a:defRPr/>
            </a:pPr>
            <a:r>
              <a:rPr lang="en-US" sz="2600" b="1" dirty="0" err="1">
                <a:latin typeface="Arial"/>
                <a:cs typeface="Arial"/>
              </a:rPr>
              <a:t>Menceritakan</a:t>
            </a:r>
            <a:r>
              <a:rPr lang="en-US" sz="2600" b="1" dirty="0">
                <a:latin typeface="Arial"/>
                <a:cs typeface="Arial"/>
              </a:rPr>
              <a:t> </a:t>
            </a:r>
            <a:r>
              <a:rPr lang="en-US" sz="2600" b="1" dirty="0" err="1">
                <a:latin typeface="Arial"/>
                <a:cs typeface="Arial"/>
              </a:rPr>
              <a:t>kebaikan-Nya</a:t>
            </a:r>
            <a:r>
              <a:rPr lang="en-US" sz="2600" b="1" dirty="0">
                <a:latin typeface="Arial"/>
                <a:cs typeface="Arial"/>
              </a:rPr>
              <a:t> </a:t>
            </a:r>
            <a:r>
              <a:rPr lang="en-US" sz="2600" b="1" dirty="0" err="1">
                <a:latin typeface="Arial"/>
                <a:cs typeface="Arial"/>
              </a:rPr>
              <a:t>dan</a:t>
            </a:r>
            <a:r>
              <a:rPr lang="en-US" sz="2600" b="1" dirty="0">
                <a:latin typeface="Arial"/>
                <a:cs typeface="Arial"/>
              </a:rPr>
              <a:t> </a:t>
            </a:r>
            <a:r>
              <a:rPr lang="en-US" sz="2600" b="1" dirty="0" err="1">
                <a:latin typeface="Arial"/>
                <a:cs typeface="Arial"/>
              </a:rPr>
              <a:t>bersaksi</a:t>
            </a:r>
            <a:r>
              <a:rPr lang="en-US" sz="2600" b="1" dirty="0">
                <a:latin typeface="Arial"/>
                <a:cs typeface="Arial"/>
              </a:rPr>
              <a:t> </a:t>
            </a:r>
            <a:r>
              <a:rPr lang="en-US" sz="2600" b="1" dirty="0" err="1">
                <a:latin typeface="Arial"/>
                <a:cs typeface="Arial"/>
              </a:rPr>
              <a:t>untuk</a:t>
            </a:r>
            <a:r>
              <a:rPr lang="en-US" sz="2600" b="1" dirty="0">
                <a:latin typeface="Arial"/>
                <a:cs typeface="Arial"/>
              </a:rPr>
              <a:t> </a:t>
            </a:r>
            <a:r>
              <a:rPr lang="en-US" sz="2600" b="1" dirty="0" err="1">
                <a:latin typeface="Arial"/>
                <a:cs typeface="Arial"/>
              </a:rPr>
              <a:t>karya-Nya</a:t>
            </a:r>
            <a:r>
              <a:rPr lang="en-US" sz="2600" b="1">
                <a:latin typeface="Arial"/>
                <a:cs typeface="Arial"/>
              </a:rPr>
              <a:t>(</a:t>
            </a:r>
            <a:r>
              <a:rPr lang="fr-FR" altLang="ja-JP" sz="2600" b="1">
                <a:latin typeface="Arial"/>
                <a:cs typeface="Arial"/>
              </a:rPr>
              <a:t>’</a:t>
            </a:r>
            <a:r>
              <a:rPr lang="en-US" altLang="ja-JP" sz="2600" b="1">
                <a:latin typeface="Arial"/>
                <a:cs typeface="Arial"/>
              </a:rPr>
              <a:t>batu peringatan’)</a:t>
            </a:r>
            <a:endParaRPr lang="en-US" altLang="ja-JP" sz="2600" b="1" dirty="0">
              <a:latin typeface="Arial"/>
              <a:cs typeface="Arial"/>
            </a:endParaRPr>
          </a:p>
          <a:p>
            <a:pPr eaLnBrk="1" hangingPunct="1">
              <a:buClr>
                <a:srgbClr val="FF00FF"/>
              </a:buClr>
              <a:buFont typeface="Wingdings" charset="0"/>
              <a:buChar char="Ø"/>
              <a:defRPr/>
            </a:pPr>
            <a:endParaRPr lang="en-US" sz="2600" b="1" dirty="0">
              <a:latin typeface="Arial"/>
              <a:cs typeface="Arial"/>
            </a:endParaRPr>
          </a:p>
        </p:txBody>
      </p:sp>
      <p:sp>
        <p:nvSpPr>
          <p:cNvPr id="243715" name="Rectangle 3"/>
          <p:cNvSpPr>
            <a:spLocks noGrp="1" noChangeArrowheads="1"/>
          </p:cNvSpPr>
          <p:nvPr>
            <p:ph type="title"/>
          </p:nvPr>
        </p:nvSpPr>
        <p:spPr>
          <a:xfrm>
            <a:off x="1371600" y="304800"/>
            <a:ext cx="7772400" cy="1143000"/>
          </a:xfrm>
        </p:spPr>
        <p:txBody>
          <a:bodyPr/>
          <a:lstStyle/>
          <a:p>
            <a:pPr eaLnBrk="1" hangingPunct="1"/>
            <a:r>
              <a:rPr lang="en-US" sz="4800">
                <a:solidFill>
                  <a:srgbClr val="FFFF00"/>
                </a:solidFill>
                <a:latin typeface="Broadway BT" charset="0"/>
                <a:ea typeface="ＭＳ Ｐゴシック" charset="0"/>
                <a:cs typeface="ＭＳ Ｐゴシック" charset="0"/>
              </a:rPr>
              <a:t>KUNCI PELAJARAN</a:t>
            </a:r>
          </a:p>
        </p:txBody>
      </p:sp>
      <p:pic>
        <p:nvPicPr>
          <p:cNvPr id="243716" name="Picture 4" descr="key">
            <a:hlinkClick r:id="rId3"/>
          </p:cNvPr>
          <p:cNvPicPr>
            <a:picLocks noGrp="1" noChangeAspect="1" noChangeArrowheads="1"/>
          </p:cNvPicPr>
          <p:nvPr>
            <p:ph idx="1"/>
          </p:nvPr>
        </p:nvPicPr>
        <p:blipFill>
          <a:blip r:embed="rId4">
            <a:extLst>
              <a:ext uri="{28A0092B-C50C-407E-A947-70E740481C1C}">
                <a14:useLocalDpi xmlns:a14="http://schemas.microsoft.com/office/drawing/2010/main"/>
              </a:ext>
            </a:extLst>
          </a:blip>
          <a:srcRect/>
          <a:stretch>
            <a:fillRect/>
          </a:stretch>
        </p:blipFill>
        <p:spPr>
          <a:xfrm>
            <a:off x="0" y="0"/>
            <a:ext cx="1639888" cy="1676400"/>
          </a:xfrm>
        </p:spPr>
      </p:pic>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02754"/>
                                        </p:tgtEl>
                                        <p:attrNameLst>
                                          <p:attrName>style.visibility</p:attrName>
                                        </p:attrNameLst>
                                      </p:cBhvr>
                                      <p:to>
                                        <p:strVal val="visible"/>
                                      </p:to>
                                    </p:set>
                                    <p:animEffect transition="in" filter="checkerboard(across)">
                                      <p:cBhvr>
                                        <p:cTn id="7" dur="500"/>
                                        <p:tgtEl>
                                          <p:spTgt spid="2027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2754"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bg>
      <p:bgPr>
        <a:gradFill rotWithShape="0">
          <a:gsLst>
            <a:gs pos="0">
              <a:srgbClr val="8C3D91"/>
            </a:gs>
            <a:gs pos="12000">
              <a:srgbClr val="7005D4"/>
            </a:gs>
            <a:gs pos="30000">
              <a:srgbClr val="181CC7"/>
            </a:gs>
            <a:gs pos="60001">
              <a:srgbClr val="0A128C"/>
            </a:gs>
            <a:gs pos="100000">
              <a:srgbClr val="000000"/>
            </a:gs>
          </a:gsLst>
          <a:lin ang="5400000" scaled="1"/>
        </a:gradFill>
        <a:effectLst/>
      </p:bgPr>
    </p:bg>
    <p:spTree>
      <p:nvGrpSpPr>
        <p:cNvPr id="1" name=""/>
        <p:cNvGrpSpPr/>
        <p:nvPr/>
      </p:nvGrpSpPr>
      <p:grpSpPr>
        <a:xfrm>
          <a:off x="0" y="0"/>
          <a:ext cx="0" cy="0"/>
          <a:chOff x="0" y="0"/>
          <a:chExt cx="0" cy="0"/>
        </a:xfrm>
      </p:grpSpPr>
      <p:sp>
        <p:nvSpPr>
          <p:cNvPr id="203783" name="Text Box 7" descr="Parchment"/>
          <p:cNvSpPr txBox="1">
            <a:spLocks noChangeArrowheads="1"/>
          </p:cNvSpPr>
          <p:nvPr/>
        </p:nvSpPr>
        <p:spPr bwMode="auto">
          <a:xfrm>
            <a:off x="1219200" y="5562600"/>
            <a:ext cx="7543800" cy="1169988"/>
          </a:xfrm>
          <a:prstGeom prst="rect">
            <a:avLst/>
          </a:prstGeom>
          <a:blipFill dpi="0" rotWithShape="1">
            <a:blip r:embed="rId3"/>
            <a:srcRect/>
            <a:tile tx="0" ty="0" sx="100000" sy="100000" flip="none" algn="tl"/>
          </a:blip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800">
                <a:solidFill>
                  <a:schemeClr val="tx1"/>
                </a:solidFill>
                <a:latin typeface="Comic Sans MS" charset="0"/>
                <a:ea typeface="ＭＳ Ｐゴシック" charset="0"/>
                <a:cs typeface="ＭＳ Ｐゴシック" charset="0"/>
              </a:defRPr>
            </a:lvl1pPr>
            <a:lvl2pPr marL="742950" indent="-285750" eaLnBrk="0" hangingPunct="0">
              <a:defRPr sz="2800">
                <a:solidFill>
                  <a:schemeClr val="tx1"/>
                </a:solidFill>
                <a:latin typeface="Comic Sans MS" charset="0"/>
                <a:ea typeface="ＭＳ Ｐゴシック" charset="0"/>
              </a:defRPr>
            </a:lvl2pPr>
            <a:lvl3pPr marL="1143000" indent="-228600" eaLnBrk="0" hangingPunct="0">
              <a:defRPr sz="2800">
                <a:solidFill>
                  <a:schemeClr val="tx1"/>
                </a:solidFill>
                <a:latin typeface="Comic Sans MS" charset="0"/>
                <a:ea typeface="ＭＳ Ｐゴシック" charset="0"/>
              </a:defRPr>
            </a:lvl3pPr>
            <a:lvl4pPr marL="1600200" indent="-228600" eaLnBrk="0" hangingPunct="0">
              <a:defRPr sz="2800">
                <a:solidFill>
                  <a:schemeClr val="tx1"/>
                </a:solidFill>
                <a:latin typeface="Comic Sans MS" charset="0"/>
                <a:ea typeface="ＭＳ Ｐゴシック" charset="0"/>
              </a:defRPr>
            </a:lvl4pPr>
            <a:lvl5pPr marL="2057400" indent="-228600" eaLnBrk="0" hangingPunct="0">
              <a:defRPr sz="28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8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8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8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800">
                <a:solidFill>
                  <a:schemeClr val="tx1"/>
                </a:solidFill>
                <a:latin typeface="Comic Sans MS" charset="0"/>
                <a:ea typeface="ＭＳ Ｐゴシック" charset="0"/>
              </a:defRPr>
            </a:lvl9pPr>
          </a:lstStyle>
          <a:p>
            <a:pPr algn="just" eaLnBrk="1" hangingPunct="1">
              <a:buClr>
                <a:schemeClr val="tx1"/>
              </a:buClr>
              <a:buFont typeface="Wingdings" charset="0"/>
              <a:buChar char="A"/>
            </a:pPr>
            <a:r>
              <a:rPr lang="en-US" sz="2600" b="1">
                <a:solidFill>
                  <a:schemeClr val="accent2"/>
                </a:solidFill>
                <a:latin typeface="Arial" charset="0"/>
              </a:rPr>
              <a:t>  Allah sebagai penebus dan penyedia</a:t>
            </a:r>
          </a:p>
          <a:p>
            <a:pPr algn="r" eaLnBrk="1" hangingPunct="1">
              <a:buClr>
                <a:srgbClr val="FF00FF"/>
              </a:buClr>
              <a:buFont typeface="Wingdings" charset="0"/>
              <a:buChar char="Ø"/>
            </a:pPr>
            <a:r>
              <a:rPr lang="en-US" altLang="ja-JP" sz="2600"/>
              <a:t>" Orang-orang makan dari hasil Kanaan…” </a:t>
            </a:r>
            <a:br>
              <a:rPr lang="en-US" altLang="ja-JP" sz="2600"/>
            </a:br>
            <a:r>
              <a:rPr lang="en-US" altLang="ja-JP" sz="1800" i="1"/>
              <a:t>(Yosua 5:11-12)</a:t>
            </a:r>
            <a:endParaRPr lang="en-US" sz="1800" i="1"/>
          </a:p>
        </p:txBody>
      </p:sp>
      <p:sp>
        <p:nvSpPr>
          <p:cNvPr id="203778" name="Text Box 2" descr="Parchment"/>
          <p:cNvSpPr txBox="1">
            <a:spLocks noChangeArrowheads="1"/>
          </p:cNvSpPr>
          <p:nvPr/>
        </p:nvSpPr>
        <p:spPr bwMode="auto">
          <a:xfrm>
            <a:off x="1600200" y="914400"/>
            <a:ext cx="7086600" cy="1692275"/>
          </a:xfrm>
          <a:prstGeom prst="rect">
            <a:avLst/>
          </a:prstGeom>
          <a:blipFill dpi="0" rotWithShape="1">
            <a:blip r:embed="rId3"/>
            <a:srcRect/>
            <a:tile tx="0" ty="0" sx="100000" sy="100000" flip="none" algn="tl"/>
          </a:blip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800">
                <a:solidFill>
                  <a:schemeClr val="tx1"/>
                </a:solidFill>
                <a:latin typeface="Comic Sans MS" charset="0"/>
                <a:ea typeface="ＭＳ Ｐゴシック" charset="0"/>
                <a:cs typeface="ＭＳ Ｐゴシック" charset="0"/>
              </a:defRPr>
            </a:lvl1pPr>
            <a:lvl2pPr marL="742950" indent="-285750" eaLnBrk="0" hangingPunct="0">
              <a:defRPr sz="2800">
                <a:solidFill>
                  <a:schemeClr val="tx1"/>
                </a:solidFill>
                <a:latin typeface="Comic Sans MS" charset="0"/>
                <a:ea typeface="ＭＳ Ｐゴシック" charset="0"/>
              </a:defRPr>
            </a:lvl2pPr>
            <a:lvl3pPr marL="1143000" indent="-228600" eaLnBrk="0" hangingPunct="0">
              <a:defRPr sz="2800">
                <a:solidFill>
                  <a:schemeClr val="tx1"/>
                </a:solidFill>
                <a:latin typeface="Comic Sans MS" charset="0"/>
                <a:ea typeface="ＭＳ Ｐゴシック" charset="0"/>
              </a:defRPr>
            </a:lvl3pPr>
            <a:lvl4pPr marL="1600200" indent="-228600" eaLnBrk="0" hangingPunct="0">
              <a:defRPr sz="2800">
                <a:solidFill>
                  <a:schemeClr val="tx1"/>
                </a:solidFill>
                <a:latin typeface="Comic Sans MS" charset="0"/>
                <a:ea typeface="ＭＳ Ｐゴシック" charset="0"/>
              </a:defRPr>
            </a:lvl4pPr>
            <a:lvl5pPr marL="2057400" indent="-228600" eaLnBrk="0" hangingPunct="0">
              <a:defRPr sz="28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8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8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8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800">
                <a:solidFill>
                  <a:schemeClr val="tx1"/>
                </a:solidFill>
                <a:latin typeface="Comic Sans MS" charset="0"/>
                <a:ea typeface="ＭＳ Ｐゴシック" charset="0"/>
              </a:defRPr>
            </a:lvl9pPr>
          </a:lstStyle>
          <a:p>
            <a:pPr algn="just" eaLnBrk="1" hangingPunct="1">
              <a:buClr>
                <a:schemeClr val="tx1"/>
              </a:buClr>
              <a:buFont typeface="Wingdings" charset="0"/>
              <a:buChar char="A"/>
            </a:pPr>
            <a:r>
              <a:rPr lang="en-US" sz="2600" b="1">
                <a:solidFill>
                  <a:schemeClr val="accent2"/>
                </a:solidFill>
                <a:latin typeface="Arial" charset="0"/>
              </a:rPr>
              <a:t> Kebutuhan untuk </a:t>
            </a:r>
            <a:r>
              <a:rPr lang="en-US" sz="2600" b="1">
                <a:solidFill>
                  <a:srgbClr val="FF3300"/>
                </a:solidFill>
                <a:latin typeface="Arial" charset="0"/>
              </a:rPr>
              <a:t>dipisahkan</a:t>
            </a:r>
            <a:r>
              <a:rPr lang="en-US" sz="2600" b="1">
                <a:solidFill>
                  <a:schemeClr val="accent2"/>
                </a:solidFill>
                <a:latin typeface="Arial" charset="0"/>
              </a:rPr>
              <a:t> kepada Allah untuk tujuan-Nya</a:t>
            </a:r>
          </a:p>
          <a:p>
            <a:pPr eaLnBrk="1" hangingPunct="1">
              <a:buClr>
                <a:srgbClr val="FF00FF"/>
              </a:buClr>
              <a:buFont typeface="Wingdings" charset="0"/>
              <a:buChar char="Ø"/>
            </a:pPr>
            <a:r>
              <a:rPr lang="en-US" sz="2600"/>
              <a:t>  Sunat </a:t>
            </a:r>
          </a:p>
          <a:p>
            <a:pPr algn="just" eaLnBrk="1" hangingPunct="1">
              <a:buClr>
                <a:srgbClr val="FF00FF"/>
              </a:buClr>
              <a:buFont typeface="Wingdings" charset="0"/>
              <a:buNone/>
            </a:pPr>
            <a:endParaRPr lang="en-US" sz="2600">
              <a:latin typeface="Times New Roman" charset="0"/>
            </a:endParaRPr>
          </a:p>
        </p:txBody>
      </p:sp>
      <p:sp>
        <p:nvSpPr>
          <p:cNvPr id="244740" name="Rectangle 3"/>
          <p:cNvSpPr>
            <a:spLocks noGrp="1" noChangeArrowheads="1"/>
          </p:cNvSpPr>
          <p:nvPr>
            <p:ph type="title"/>
          </p:nvPr>
        </p:nvSpPr>
        <p:spPr>
          <a:xfrm>
            <a:off x="2209800" y="-76200"/>
            <a:ext cx="6019800" cy="990600"/>
          </a:xfrm>
          <a:noFill/>
        </p:spPr>
        <p:txBody>
          <a:bodyPr/>
          <a:lstStyle/>
          <a:p>
            <a:pPr eaLnBrk="1" hangingPunct="1"/>
            <a:r>
              <a:rPr lang="en-US" sz="4800">
                <a:solidFill>
                  <a:srgbClr val="FFFF00"/>
                </a:solidFill>
                <a:latin typeface="Broadway BT" charset="0"/>
                <a:ea typeface="ＭＳ Ｐゴシック" charset="0"/>
                <a:cs typeface="ＭＳ Ｐゴシック" charset="0"/>
              </a:rPr>
              <a:t>KEY LESSONS </a:t>
            </a:r>
          </a:p>
        </p:txBody>
      </p:sp>
      <p:sp>
        <p:nvSpPr>
          <p:cNvPr id="203780" name="AutoShape 4"/>
          <p:cNvSpPr>
            <a:spLocks noChangeArrowheads="1"/>
          </p:cNvSpPr>
          <p:nvPr/>
        </p:nvSpPr>
        <p:spPr bwMode="auto">
          <a:xfrm rot="-606059">
            <a:off x="2324100" y="1957388"/>
            <a:ext cx="5708650" cy="3733800"/>
          </a:xfrm>
          <a:prstGeom prst="upDownArrowCallout">
            <a:avLst>
              <a:gd name="adj1" fmla="val 46235"/>
              <a:gd name="adj2" fmla="val 37756"/>
              <a:gd name="adj3" fmla="val 11861"/>
              <a:gd name="adj4" fmla="val 50000"/>
            </a:avLst>
          </a:prstGeom>
          <a:solidFill>
            <a:srgbClr val="000000"/>
          </a:solidFill>
          <a:ln w="12700" cap="sq">
            <a:solidFill>
              <a:schemeClr val="bg1"/>
            </a:solidFill>
            <a:miter lim="800000"/>
            <a:headEnd type="none" w="sm" len="sm"/>
            <a:tailEnd type="none" w="sm" len="sm"/>
          </a:ln>
        </p:spPr>
        <p:txBody>
          <a:bodyPr wrap="none" anchor="ctr"/>
          <a:lstStyle/>
          <a:p>
            <a:pPr algn="ctr"/>
            <a:r>
              <a:rPr lang="en-US" b="1">
                <a:solidFill>
                  <a:schemeClr val="bg1"/>
                </a:solidFill>
                <a:latin typeface="Arial Narrow" charset="0"/>
              </a:rPr>
              <a:t>Komitmen</a:t>
            </a:r>
            <a:br>
              <a:rPr lang="en-US" b="1">
                <a:solidFill>
                  <a:schemeClr val="bg1"/>
                </a:solidFill>
                <a:latin typeface="Arial Narrow" charset="0"/>
              </a:rPr>
            </a:br>
            <a:r>
              <a:rPr lang="en-US" b="1">
                <a:solidFill>
                  <a:schemeClr val="bg1"/>
                </a:solidFill>
                <a:latin typeface="Arial Narrow" charset="0"/>
              </a:rPr>
              <a:t>Allah terhadap</a:t>
            </a:r>
          </a:p>
          <a:p>
            <a:pPr algn="ctr"/>
            <a:r>
              <a:rPr lang="en-US" b="1">
                <a:solidFill>
                  <a:srgbClr val="FFFF00"/>
                </a:solidFill>
                <a:latin typeface="Arial Narrow" charset="0"/>
              </a:rPr>
              <a:t>Perjanjian Abraham:</a:t>
            </a:r>
            <a:r>
              <a:rPr lang="en-US" sz="2400" b="1">
                <a:solidFill>
                  <a:srgbClr val="FFFF00"/>
                </a:solidFill>
                <a:latin typeface="Arial Narrow" charset="0"/>
              </a:rPr>
              <a:t/>
            </a:r>
            <a:br>
              <a:rPr lang="en-US" sz="2400" b="1">
                <a:solidFill>
                  <a:srgbClr val="FFFF00"/>
                </a:solidFill>
                <a:latin typeface="Arial Narrow" charset="0"/>
              </a:rPr>
            </a:br>
            <a:r>
              <a:rPr lang="en-US" sz="2400" b="1">
                <a:solidFill>
                  <a:schemeClr val="bg1"/>
                </a:solidFill>
                <a:latin typeface="Arial Narrow" charset="0"/>
              </a:rPr>
              <a:t>"</a:t>
            </a:r>
            <a:r>
              <a:rPr lang="en-US" altLang="ja-JP" sz="2400" b="1" i="1">
                <a:solidFill>
                  <a:schemeClr val="bg1"/>
                </a:solidFill>
                <a:latin typeface="Arial Narrow" charset="0"/>
              </a:rPr>
              <a:t>Aku akan membuat engkau menjadi bangsa </a:t>
            </a:r>
            <a:br>
              <a:rPr lang="en-US" altLang="ja-JP" sz="2400" b="1" i="1">
                <a:solidFill>
                  <a:schemeClr val="bg1"/>
                </a:solidFill>
                <a:latin typeface="Arial Narrow" charset="0"/>
              </a:rPr>
            </a:br>
            <a:r>
              <a:rPr lang="en-US" altLang="ja-JP" sz="2400" b="1" i="1">
                <a:solidFill>
                  <a:schemeClr val="bg1"/>
                </a:solidFill>
                <a:latin typeface="Arial Narrow" charset="0"/>
              </a:rPr>
              <a:t>yang besar, dan memberkati engkau"</a:t>
            </a:r>
          </a:p>
          <a:p>
            <a:pPr algn="ctr"/>
            <a:r>
              <a:rPr lang="en-US" b="1" i="1">
                <a:solidFill>
                  <a:schemeClr val="bg1"/>
                </a:solidFill>
                <a:latin typeface="Arial Narrow" charset="0"/>
              </a:rPr>
              <a:t>(Kej 12:2)</a:t>
            </a:r>
          </a:p>
        </p:txBody>
      </p:sp>
      <p:pic>
        <p:nvPicPr>
          <p:cNvPr id="244742" name="Picture 5" descr="key">
            <a:hlinkClick r:id="rId4"/>
          </p:cNvPr>
          <p:cNvPicPr>
            <a:picLocks noGrp="1" noChangeAspect="1" noChangeArrowheads="1"/>
          </p:cNvPicPr>
          <p:nvPr>
            <p:ph idx="1"/>
          </p:nvPr>
        </p:nvPicPr>
        <p:blipFill>
          <a:blip r:embed="rId5">
            <a:extLst>
              <a:ext uri="{28A0092B-C50C-407E-A947-70E740481C1C}">
                <a14:useLocalDpi xmlns:a14="http://schemas.microsoft.com/office/drawing/2010/main"/>
              </a:ext>
            </a:extLst>
          </a:blip>
          <a:srcRect/>
          <a:stretch>
            <a:fillRect/>
          </a:stretch>
        </p:blipFill>
        <p:spPr>
          <a:xfrm>
            <a:off x="0" y="0"/>
            <a:ext cx="1416050" cy="1447800"/>
          </a:xfrm>
        </p:spPr>
      </p:pic>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03778"/>
                                        </p:tgtEl>
                                        <p:attrNameLst>
                                          <p:attrName>style.visibility</p:attrName>
                                        </p:attrNameLst>
                                      </p:cBhvr>
                                      <p:to>
                                        <p:strVal val="visible"/>
                                      </p:to>
                                    </p:set>
                                    <p:animEffect transition="in" filter="box(in)">
                                      <p:cBhvr>
                                        <p:cTn id="7" dur="500"/>
                                        <p:tgtEl>
                                          <p:spTgt spid="203778"/>
                                        </p:tgtEl>
                                      </p:cBhvr>
                                    </p:animEffect>
                                  </p:childTnLst>
                                  <p:subTnLst>
                                    <p:audio>
                                      <p:cMediaNode>
                                        <p:cTn display="0" masterRel="sameClick">
                                          <p:stCondLst>
                                            <p:cond evt="begin" delay="0">
                                              <p:tn val="5"/>
                                            </p:cond>
                                          </p:stCondLst>
                                          <p:endCondLst>
                                            <p:cond evt="onStopAudio" delay="0">
                                              <p:tgtEl>
                                                <p:sldTgt/>
                                              </p:tgtEl>
                                            </p:cond>
                                          </p:endCondLst>
                                        </p:cTn>
                                        <p:tgtEl>
                                          <p:sndTgt r:embed="rId2" name="arrow.wav"/>
                                        </p:tgtEl>
                                      </p:cMediaNode>
                                    </p:audio>
                                  </p:subTnLst>
                                </p:cTn>
                              </p:par>
                            </p:childTnLst>
                          </p:cTn>
                        </p:par>
                      </p:childTnLst>
                    </p:cTn>
                  </p:par>
                  <p:par>
                    <p:cTn id="8" fill="hold" nodeType="clickPar">
                      <p:stCondLst>
                        <p:cond delay="indefinite"/>
                      </p:stCondLst>
                      <p:childTnLst>
                        <p:par>
                          <p:cTn id="9" fill="hold" nodeType="withGroup">
                            <p:stCondLst>
                              <p:cond delay="0"/>
                            </p:stCondLst>
                            <p:childTnLst>
                              <p:par>
                                <p:cTn id="10" presetID="39" presetClass="entr" presetSubtype="0" accel="100000" fill="hold" grpId="0" nodeType="clickEffect">
                                  <p:stCondLst>
                                    <p:cond delay="0"/>
                                  </p:stCondLst>
                                  <p:childTnLst>
                                    <p:set>
                                      <p:cBhvr>
                                        <p:cTn id="11" dur="1" fill="hold">
                                          <p:stCondLst>
                                            <p:cond delay="0"/>
                                          </p:stCondLst>
                                        </p:cTn>
                                        <p:tgtEl>
                                          <p:spTgt spid="203780"/>
                                        </p:tgtEl>
                                        <p:attrNameLst>
                                          <p:attrName>style.visibility</p:attrName>
                                        </p:attrNameLst>
                                      </p:cBhvr>
                                      <p:to>
                                        <p:strVal val="visible"/>
                                      </p:to>
                                    </p:set>
                                    <p:anim calcmode="lin" valueType="num">
                                      <p:cBhvr>
                                        <p:cTn id="12" dur="500" fill="hold"/>
                                        <p:tgtEl>
                                          <p:spTgt spid="203780"/>
                                        </p:tgtEl>
                                        <p:attrNameLst>
                                          <p:attrName>ppt_h</p:attrName>
                                        </p:attrNameLst>
                                      </p:cBhvr>
                                      <p:tavLst>
                                        <p:tav tm="0">
                                          <p:val>
                                            <p:strVal val="#ppt_h/20"/>
                                          </p:val>
                                        </p:tav>
                                        <p:tav tm="50000">
                                          <p:val>
                                            <p:strVal val="#ppt_h/20"/>
                                          </p:val>
                                        </p:tav>
                                        <p:tav tm="100000">
                                          <p:val>
                                            <p:strVal val="#ppt_h"/>
                                          </p:val>
                                        </p:tav>
                                      </p:tavLst>
                                    </p:anim>
                                    <p:anim calcmode="lin" valueType="num">
                                      <p:cBhvr>
                                        <p:cTn id="13" dur="500" fill="hold"/>
                                        <p:tgtEl>
                                          <p:spTgt spid="203780"/>
                                        </p:tgtEl>
                                        <p:attrNameLst>
                                          <p:attrName>ppt_w</p:attrName>
                                        </p:attrNameLst>
                                      </p:cBhvr>
                                      <p:tavLst>
                                        <p:tav tm="0">
                                          <p:val>
                                            <p:strVal val="#ppt_w+.3"/>
                                          </p:val>
                                        </p:tav>
                                        <p:tav tm="50000">
                                          <p:val>
                                            <p:strVal val="#ppt_w+.3"/>
                                          </p:val>
                                        </p:tav>
                                        <p:tav tm="100000">
                                          <p:val>
                                            <p:strVal val="#ppt_w"/>
                                          </p:val>
                                        </p:tav>
                                      </p:tavLst>
                                    </p:anim>
                                    <p:anim calcmode="lin" valueType="num">
                                      <p:cBhvr>
                                        <p:cTn id="14" dur="500" fill="hold"/>
                                        <p:tgtEl>
                                          <p:spTgt spid="203780"/>
                                        </p:tgtEl>
                                        <p:attrNameLst>
                                          <p:attrName>ppt_x</p:attrName>
                                        </p:attrNameLst>
                                      </p:cBhvr>
                                      <p:tavLst>
                                        <p:tav tm="0">
                                          <p:val>
                                            <p:strVal val="#ppt_x-.3"/>
                                          </p:val>
                                        </p:tav>
                                        <p:tav tm="50000">
                                          <p:val>
                                            <p:strVal val="#ppt_x"/>
                                          </p:val>
                                        </p:tav>
                                        <p:tav tm="100000">
                                          <p:val>
                                            <p:strVal val="#ppt_x"/>
                                          </p:val>
                                        </p:tav>
                                      </p:tavLst>
                                    </p:anim>
                                    <p:anim calcmode="lin" valueType="num">
                                      <p:cBhvr>
                                        <p:cTn id="15" dur="500" fill="hold"/>
                                        <p:tgtEl>
                                          <p:spTgt spid="203780"/>
                                        </p:tgtEl>
                                        <p:attrNameLst>
                                          <p:attrName>ppt_y</p:attrName>
                                        </p:attrNameLst>
                                      </p:cBhvr>
                                      <p:tavLst>
                                        <p:tav tm="0">
                                          <p:val>
                                            <p:strVal val="#ppt_y"/>
                                          </p:val>
                                        </p:tav>
                                        <p:tav tm="100000">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4" presetClass="entr" presetSubtype="16" fill="hold" grpId="0" nodeType="clickEffect">
                                  <p:stCondLst>
                                    <p:cond delay="0"/>
                                  </p:stCondLst>
                                  <p:childTnLst>
                                    <p:set>
                                      <p:cBhvr>
                                        <p:cTn id="19" dur="1" fill="hold">
                                          <p:stCondLst>
                                            <p:cond delay="0"/>
                                          </p:stCondLst>
                                        </p:cTn>
                                        <p:tgtEl>
                                          <p:spTgt spid="203783"/>
                                        </p:tgtEl>
                                        <p:attrNameLst>
                                          <p:attrName>style.visibility</p:attrName>
                                        </p:attrNameLst>
                                      </p:cBhvr>
                                      <p:to>
                                        <p:strVal val="visible"/>
                                      </p:to>
                                    </p:set>
                                    <p:animEffect transition="in" filter="box(in)">
                                      <p:cBhvr>
                                        <p:cTn id="20" dur="500"/>
                                        <p:tgtEl>
                                          <p:spTgt spid="2037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3783" grpId="0" animBg="1"/>
      <p:bldP spid="203778" grpId="0" animBg="1"/>
      <p:bldP spid="20378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idx="4294967295"/>
          </p:nvPr>
        </p:nvSpPr>
        <p:spPr>
          <a:xfrm>
            <a:off x="0" y="2057400"/>
            <a:ext cx="8229600" cy="1143000"/>
          </a:xfrm>
        </p:spPr>
        <p:txBody>
          <a:bodyPr/>
          <a:lstStyle/>
          <a:p>
            <a:pPr>
              <a:defRPr/>
            </a:pPr>
            <a:r>
              <a:rPr lang="en-US">
                <a:latin typeface="Arial" charset="0"/>
                <a:ea typeface="ＭＳ Ｐゴシック" charset="0"/>
                <a:cs typeface="ＭＳ Ｐゴシック" charset="0"/>
              </a:rPr>
              <a:t>KEY VERSE</a:t>
            </a:r>
          </a:p>
        </p:txBody>
      </p:sp>
      <p:sp>
        <p:nvSpPr>
          <p:cNvPr id="35846" name="Rectangle 6"/>
          <p:cNvSpPr>
            <a:spLocks noChangeArrowheads="1"/>
          </p:cNvSpPr>
          <p:nvPr/>
        </p:nvSpPr>
        <p:spPr bwMode="auto">
          <a:xfrm>
            <a:off x="609600" y="1752600"/>
            <a:ext cx="5181600" cy="3846513"/>
          </a:xfrm>
          <a:prstGeom prst="rect">
            <a:avLst/>
          </a:prstGeom>
          <a:solidFill>
            <a:srgbClr val="FFFFCC"/>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p>
            <a:pPr algn="ctr"/>
            <a:r>
              <a:rPr lang="en-US" altLang="ja-JP" sz="2400" b="1">
                <a:solidFill>
                  <a:srgbClr val="660066"/>
                </a:solidFill>
                <a:latin typeface="Arial" charset="0"/>
              </a:rPr>
              <a:t>”Janganlah engkau lupa memperkatakan kitab Taurat ini, tetapi renungkanlah itu siang dan malam, supaya engkau bertindak hati-hati sesuai dengan segala yang tertulis di dalamnya, sebab dengan demikian perjalananmu akan berhasil dan engkau akan beruntung."</a:t>
            </a:r>
          </a:p>
          <a:p>
            <a:pPr algn="ctr"/>
            <a:r>
              <a:rPr lang="en-US" sz="2400" b="1">
                <a:solidFill>
                  <a:srgbClr val="660066"/>
                </a:solidFill>
                <a:latin typeface="Arial" charset="0"/>
              </a:rPr>
              <a:t>		 -  Yosua 1:8</a:t>
            </a:r>
          </a:p>
        </p:txBody>
      </p:sp>
      <p:pic>
        <p:nvPicPr>
          <p:cNvPr id="164867" name="Picture 7" descr="Bibles"/>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172200" y="3581400"/>
            <a:ext cx="2971800" cy="239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4868" name="WordArt 9"/>
          <p:cNvSpPr>
            <a:spLocks noChangeArrowheads="1" noChangeShapeType="1" noTextEdit="1"/>
          </p:cNvSpPr>
          <p:nvPr/>
        </p:nvSpPr>
        <p:spPr bwMode="auto">
          <a:xfrm>
            <a:off x="2590800" y="457200"/>
            <a:ext cx="3581400" cy="10668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sz="3600" kern="10" spc="720">
                <a:gradFill rotWithShape="1">
                  <a:gsLst>
                    <a:gs pos="0">
                      <a:srgbClr val="AAAAAA"/>
                    </a:gs>
                    <a:gs pos="100000">
                      <a:srgbClr val="FFFFFF"/>
                    </a:gs>
                  </a:gsLst>
                  <a:lin ang="5400000" scaled="1"/>
                </a:gradFill>
                <a:effectLst>
                  <a:outerShdw blurRad="63500" dist="46662" dir="3284183" algn="ctr" rotWithShape="0">
                    <a:srgbClr val="4D4D4D">
                      <a:alpha val="79999"/>
                    </a:srgbClr>
                  </a:outerShdw>
                </a:effectLst>
                <a:latin typeface="Arial Black"/>
                <a:ea typeface="Arial Black"/>
                <a:cs typeface="Arial Black"/>
              </a:rPr>
              <a:t>Ayat Kunci</a:t>
            </a:r>
          </a:p>
        </p:txBody>
      </p:sp>
      <p:sp>
        <p:nvSpPr>
          <p:cNvPr id="164869" name="Text Box 10"/>
          <p:cNvSpPr txBox="1">
            <a:spLocks noChangeArrowheads="1"/>
          </p:cNvSpPr>
          <p:nvPr/>
        </p:nvSpPr>
        <p:spPr bwMode="auto">
          <a:xfrm>
            <a:off x="8154988" y="76200"/>
            <a:ext cx="835025" cy="587375"/>
          </a:xfrm>
          <a:prstGeom prst="rect">
            <a:avLst/>
          </a:prstGeom>
          <a:solidFill>
            <a:schemeClr val="bg1"/>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800">
                <a:solidFill>
                  <a:schemeClr val="tx1"/>
                </a:solidFill>
                <a:latin typeface="Comic Sans MS" charset="0"/>
                <a:ea typeface="ＭＳ Ｐゴシック" charset="0"/>
                <a:cs typeface="ＭＳ Ｐゴシック" charset="0"/>
              </a:defRPr>
            </a:lvl1pPr>
            <a:lvl2pPr marL="742950" indent="-285750" eaLnBrk="0" hangingPunct="0">
              <a:defRPr sz="2800">
                <a:solidFill>
                  <a:schemeClr val="tx1"/>
                </a:solidFill>
                <a:latin typeface="Comic Sans MS" charset="0"/>
                <a:ea typeface="ＭＳ Ｐゴシック" charset="0"/>
              </a:defRPr>
            </a:lvl2pPr>
            <a:lvl3pPr marL="1143000" indent="-228600" eaLnBrk="0" hangingPunct="0">
              <a:defRPr sz="2800">
                <a:solidFill>
                  <a:schemeClr val="tx1"/>
                </a:solidFill>
                <a:latin typeface="Comic Sans MS" charset="0"/>
                <a:ea typeface="ＭＳ Ｐゴシック" charset="0"/>
              </a:defRPr>
            </a:lvl3pPr>
            <a:lvl4pPr marL="1600200" indent="-228600" eaLnBrk="0" hangingPunct="0">
              <a:defRPr sz="2800">
                <a:solidFill>
                  <a:schemeClr val="tx1"/>
                </a:solidFill>
                <a:latin typeface="Comic Sans MS" charset="0"/>
                <a:ea typeface="ＭＳ Ｐゴシック" charset="0"/>
              </a:defRPr>
            </a:lvl4pPr>
            <a:lvl5pPr marL="2057400" indent="-228600" eaLnBrk="0" hangingPunct="0">
              <a:defRPr sz="28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8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8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8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800">
                <a:solidFill>
                  <a:schemeClr val="tx1"/>
                </a:solidFill>
                <a:latin typeface="Comic Sans MS" charset="0"/>
                <a:ea typeface="ＭＳ Ｐゴシック" charset="0"/>
              </a:defRPr>
            </a:lvl9pPr>
          </a:lstStyle>
          <a:p>
            <a:pPr eaLnBrk="1" hangingPunct="1"/>
            <a:r>
              <a:rPr lang="en-US" b="1"/>
              <a:t>162</a:t>
            </a:r>
            <a:endParaRPr lang="en-US" b="1">
              <a:solidFill>
                <a:srgbClr val="FFFF00"/>
              </a:solidFill>
            </a:endParaRP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35846"/>
                                        </p:tgtEl>
                                        <p:attrNameLst>
                                          <p:attrName>style.visibility</p:attrName>
                                        </p:attrNameLst>
                                      </p:cBhvr>
                                      <p:to>
                                        <p:strVal val="visible"/>
                                      </p:to>
                                    </p:set>
                                    <p:anim calcmode="lin" valueType="num">
                                      <p:cBhvr>
                                        <p:cTn id="7" dur="500" decel="50000" fill="hold">
                                          <p:stCondLst>
                                            <p:cond delay="0"/>
                                          </p:stCondLst>
                                        </p:cTn>
                                        <p:tgtEl>
                                          <p:spTgt spid="35846"/>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35846"/>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35846"/>
                                        </p:tgtEl>
                                        <p:attrNameLst>
                                          <p:attrName>ppt_w</p:attrName>
                                        </p:attrNameLst>
                                      </p:cBhvr>
                                      <p:tavLst>
                                        <p:tav tm="0">
                                          <p:val>
                                            <p:strVal val="#ppt_w*.05"/>
                                          </p:val>
                                        </p:tav>
                                        <p:tav tm="100000">
                                          <p:val>
                                            <p:strVal val="#ppt_w"/>
                                          </p:val>
                                        </p:tav>
                                      </p:tavLst>
                                    </p:anim>
                                    <p:anim calcmode="lin" valueType="num">
                                      <p:cBhvr>
                                        <p:cTn id="10" dur="1000" fill="hold"/>
                                        <p:tgtEl>
                                          <p:spTgt spid="35846"/>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35846"/>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35846"/>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35846"/>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358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6"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61" name="Picture 4" descr="bible">
            <a:hlinkClick r:id="rId3"/>
          </p:cNvPr>
          <p:cNvPicPr>
            <a:picLocks noGrp="1" noChangeAspect="1" noChangeArrowheads="1"/>
          </p:cNvPicPr>
          <p:nvPr>
            <p:ph idx="1"/>
          </p:nvPr>
        </p:nvPicPr>
        <p:blipFill>
          <a:blip r:embed="rId4">
            <a:extLst>
              <a:ext uri="{28A0092B-C50C-407E-A947-70E740481C1C}">
                <a14:useLocalDpi xmlns:a14="http://schemas.microsoft.com/office/drawing/2010/main"/>
              </a:ext>
            </a:extLst>
          </a:blip>
          <a:srcRect/>
          <a:stretch>
            <a:fillRect/>
          </a:stretch>
        </p:blipFill>
        <p:spPr>
          <a:xfrm>
            <a:off x="0" y="0"/>
            <a:ext cx="4876800" cy="6858000"/>
          </a:xfrm>
        </p:spPr>
      </p:pic>
      <p:sp>
        <p:nvSpPr>
          <p:cNvPr id="245762" name="Text Box 7"/>
          <p:cNvSpPr txBox="1">
            <a:spLocks noChangeArrowheads="1"/>
          </p:cNvSpPr>
          <p:nvPr/>
        </p:nvSpPr>
        <p:spPr bwMode="auto">
          <a:xfrm>
            <a:off x="3657600" y="457200"/>
            <a:ext cx="3951288" cy="523875"/>
          </a:xfrm>
          <a:prstGeom prst="rect">
            <a:avLst/>
          </a:prstGeom>
          <a:solidFill>
            <a:schemeClr val="tx1"/>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800">
                <a:solidFill>
                  <a:schemeClr val="tx1"/>
                </a:solidFill>
                <a:latin typeface="Comic Sans MS" charset="0"/>
                <a:ea typeface="ＭＳ Ｐゴシック" charset="0"/>
                <a:cs typeface="ＭＳ Ｐゴシック" charset="0"/>
              </a:defRPr>
            </a:lvl1pPr>
            <a:lvl2pPr marL="742950" indent="-285750" eaLnBrk="0" hangingPunct="0">
              <a:defRPr sz="2800">
                <a:solidFill>
                  <a:schemeClr val="tx1"/>
                </a:solidFill>
                <a:latin typeface="Comic Sans MS" charset="0"/>
                <a:ea typeface="ＭＳ Ｐゴシック" charset="0"/>
              </a:defRPr>
            </a:lvl2pPr>
            <a:lvl3pPr marL="1143000" indent="-228600" eaLnBrk="0" hangingPunct="0">
              <a:defRPr sz="2800">
                <a:solidFill>
                  <a:schemeClr val="tx1"/>
                </a:solidFill>
                <a:latin typeface="Comic Sans MS" charset="0"/>
                <a:ea typeface="ＭＳ Ｐゴシック" charset="0"/>
              </a:defRPr>
            </a:lvl3pPr>
            <a:lvl4pPr marL="1600200" indent="-228600" eaLnBrk="0" hangingPunct="0">
              <a:defRPr sz="2800">
                <a:solidFill>
                  <a:schemeClr val="tx1"/>
                </a:solidFill>
                <a:latin typeface="Comic Sans MS" charset="0"/>
                <a:ea typeface="ＭＳ Ｐゴシック" charset="0"/>
              </a:defRPr>
            </a:lvl4pPr>
            <a:lvl5pPr marL="2057400" indent="-228600" eaLnBrk="0" hangingPunct="0">
              <a:defRPr sz="28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8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8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8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800">
                <a:solidFill>
                  <a:schemeClr val="tx1"/>
                </a:solidFill>
                <a:latin typeface="Comic Sans MS" charset="0"/>
                <a:ea typeface="ＭＳ Ｐゴシック" charset="0"/>
              </a:defRPr>
            </a:lvl9pPr>
          </a:lstStyle>
          <a:p>
            <a:pPr eaLnBrk="1" hangingPunct="1"/>
            <a:r>
              <a:rPr lang="en-US">
                <a:solidFill>
                  <a:srgbClr val="FFFF66"/>
                </a:solidFill>
              </a:rPr>
              <a:t>Kesimpulan Pernyataan</a:t>
            </a:r>
            <a:endParaRPr lang="en-GB">
              <a:solidFill>
                <a:srgbClr val="FFFF66"/>
              </a:solidFill>
            </a:endParaRPr>
          </a:p>
        </p:txBody>
      </p:sp>
      <p:sp>
        <p:nvSpPr>
          <p:cNvPr id="251912" name="Text Box 8"/>
          <p:cNvSpPr txBox="1">
            <a:spLocks noChangeArrowheads="1"/>
          </p:cNvSpPr>
          <p:nvPr/>
        </p:nvSpPr>
        <p:spPr bwMode="auto">
          <a:xfrm>
            <a:off x="3046413" y="1917700"/>
            <a:ext cx="6051550" cy="3108325"/>
          </a:xfrm>
          <a:prstGeom prst="rect">
            <a:avLst/>
          </a:prstGeom>
          <a:solidFill>
            <a:srgbClr val="00FFFF"/>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800">
                <a:solidFill>
                  <a:schemeClr val="tx1"/>
                </a:solidFill>
                <a:latin typeface="Comic Sans MS" charset="0"/>
                <a:ea typeface="ＭＳ Ｐゴシック" charset="0"/>
                <a:cs typeface="ＭＳ Ｐゴシック" charset="0"/>
              </a:defRPr>
            </a:lvl1pPr>
            <a:lvl2pPr marL="742950" indent="-285750" eaLnBrk="0" hangingPunct="0">
              <a:defRPr sz="2800">
                <a:solidFill>
                  <a:schemeClr val="tx1"/>
                </a:solidFill>
                <a:latin typeface="Comic Sans MS" charset="0"/>
                <a:ea typeface="ＭＳ Ｐゴシック" charset="0"/>
              </a:defRPr>
            </a:lvl2pPr>
            <a:lvl3pPr marL="1143000" indent="-228600" eaLnBrk="0" hangingPunct="0">
              <a:defRPr sz="2800">
                <a:solidFill>
                  <a:schemeClr val="tx1"/>
                </a:solidFill>
                <a:latin typeface="Comic Sans MS" charset="0"/>
                <a:ea typeface="ＭＳ Ｐゴシック" charset="0"/>
              </a:defRPr>
            </a:lvl3pPr>
            <a:lvl4pPr marL="1600200" indent="-228600" eaLnBrk="0" hangingPunct="0">
              <a:defRPr sz="2800">
                <a:solidFill>
                  <a:schemeClr val="tx1"/>
                </a:solidFill>
                <a:latin typeface="Comic Sans MS" charset="0"/>
                <a:ea typeface="ＭＳ Ｐゴシック" charset="0"/>
              </a:defRPr>
            </a:lvl4pPr>
            <a:lvl5pPr marL="2057400" indent="-228600" eaLnBrk="0" hangingPunct="0">
              <a:defRPr sz="28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8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8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8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800">
                <a:solidFill>
                  <a:schemeClr val="tx1"/>
                </a:solidFill>
                <a:latin typeface="Comic Sans MS" charset="0"/>
                <a:ea typeface="ＭＳ Ｐゴシック" charset="0"/>
              </a:defRPr>
            </a:lvl9pPr>
          </a:lstStyle>
          <a:p>
            <a:pPr eaLnBrk="1" hangingPunct="1"/>
            <a:r>
              <a:rPr lang="en-US" b="1">
                <a:solidFill>
                  <a:srgbClr val="FF3300"/>
                </a:solidFill>
                <a:latin typeface="Arial" charset="0"/>
                <a:cs typeface="Arial" charset="0"/>
              </a:rPr>
              <a:t>Sebuah Catatan </a:t>
            </a:r>
            <a:r>
              <a:rPr lang="en-US" b="1">
                <a:solidFill>
                  <a:schemeClr val="accent2"/>
                </a:solidFill>
                <a:latin typeface="Arial" charset="0"/>
                <a:cs typeface="Arial" charset="0"/>
              </a:rPr>
              <a:t>kependudukan </a:t>
            </a:r>
            <a:br>
              <a:rPr lang="en-US" b="1">
                <a:solidFill>
                  <a:schemeClr val="accent2"/>
                </a:solidFill>
                <a:latin typeface="Arial" charset="0"/>
                <a:cs typeface="Arial" charset="0"/>
              </a:rPr>
            </a:br>
            <a:r>
              <a:rPr lang="en-US" b="1">
                <a:solidFill>
                  <a:schemeClr val="accent2"/>
                </a:solidFill>
                <a:latin typeface="Arial" charset="0"/>
                <a:cs typeface="Arial" charset="0"/>
              </a:rPr>
              <a:t>Israel</a:t>
            </a:r>
            <a:r>
              <a:rPr lang="en-US" altLang="ja-JP" b="1">
                <a:solidFill>
                  <a:srgbClr val="FF3300"/>
                </a:solidFill>
                <a:latin typeface="Arial" charset="0"/>
                <a:cs typeface="Arial" charset="0"/>
              </a:rPr>
              <a:t>  dari </a:t>
            </a:r>
            <a:r>
              <a:rPr lang="en-US" b="1">
                <a:solidFill>
                  <a:srgbClr val="FF3300"/>
                </a:solidFill>
                <a:latin typeface="Arial" charset="0"/>
                <a:cs typeface="Arial" charset="0"/>
              </a:rPr>
              <a:t>Kanaan dalam </a:t>
            </a:r>
            <a:br>
              <a:rPr lang="en-US" b="1">
                <a:solidFill>
                  <a:srgbClr val="FF3300"/>
                </a:solidFill>
                <a:latin typeface="Arial" charset="0"/>
                <a:cs typeface="Arial" charset="0"/>
              </a:rPr>
            </a:br>
            <a:r>
              <a:rPr lang="en-US" b="1">
                <a:solidFill>
                  <a:srgbClr val="FF3300"/>
                </a:solidFill>
                <a:latin typeface="Arial" charset="0"/>
                <a:cs typeface="Arial" charset="0"/>
              </a:rPr>
              <a:t>pemenuhan k</a:t>
            </a:r>
            <a:r>
              <a:rPr lang="en-US" altLang="ja-JP" b="1">
                <a:solidFill>
                  <a:schemeClr val="accent2"/>
                </a:solidFill>
                <a:latin typeface="Arial" charset="0"/>
                <a:cs typeface="Arial" charset="0"/>
              </a:rPr>
              <a:t>asih setia Allah </a:t>
            </a:r>
            <a:r>
              <a:rPr lang="en-US" altLang="ja-JP" b="1">
                <a:solidFill>
                  <a:srgbClr val="FF3300"/>
                </a:solidFill>
                <a:latin typeface="Arial" charset="0"/>
                <a:cs typeface="Arial" charset="0"/>
              </a:rPr>
              <a:t>pada </a:t>
            </a:r>
            <a:br>
              <a:rPr lang="en-US" altLang="ja-JP" b="1">
                <a:solidFill>
                  <a:srgbClr val="FF3300"/>
                </a:solidFill>
                <a:latin typeface="Arial" charset="0"/>
                <a:cs typeface="Arial" charset="0"/>
              </a:rPr>
            </a:br>
            <a:r>
              <a:rPr lang="en-US" altLang="ja-JP" b="1">
                <a:solidFill>
                  <a:srgbClr val="FF3300"/>
                </a:solidFill>
                <a:latin typeface="Arial" charset="0"/>
                <a:cs typeface="Arial" charset="0"/>
              </a:rPr>
              <a:t>janji-Nya </a:t>
            </a:r>
            <a:r>
              <a:rPr lang="en-US" b="1">
                <a:solidFill>
                  <a:srgbClr val="FF3300"/>
                </a:solidFill>
                <a:latin typeface="Arial" charset="0"/>
                <a:cs typeface="Arial" charset="0"/>
              </a:rPr>
              <a:t>melalui iman Yosua </a:t>
            </a:r>
            <a:br>
              <a:rPr lang="en-US" b="1">
                <a:solidFill>
                  <a:srgbClr val="FF3300"/>
                </a:solidFill>
                <a:latin typeface="Arial" charset="0"/>
                <a:cs typeface="Arial" charset="0"/>
              </a:rPr>
            </a:br>
            <a:r>
              <a:rPr lang="en-US" b="1">
                <a:solidFill>
                  <a:srgbClr val="FF3300"/>
                </a:solidFill>
                <a:latin typeface="Arial" charset="0"/>
                <a:cs typeface="Arial" charset="0"/>
              </a:rPr>
              <a:t>u</a:t>
            </a:r>
            <a:r>
              <a:rPr lang="en-US" altLang="ja-JP" b="1">
                <a:solidFill>
                  <a:srgbClr val="FF3300"/>
                </a:solidFill>
                <a:latin typeface="Arial" charset="0"/>
                <a:cs typeface="Arial" charset="0"/>
              </a:rPr>
              <a:t>ntuk menginstruksikan bangsa </a:t>
            </a:r>
            <a:br>
              <a:rPr lang="en-US" altLang="ja-JP" b="1">
                <a:solidFill>
                  <a:srgbClr val="FF3300"/>
                </a:solidFill>
                <a:latin typeface="Arial" charset="0"/>
                <a:cs typeface="Arial" charset="0"/>
              </a:rPr>
            </a:br>
            <a:r>
              <a:rPr lang="en-US" altLang="ja-JP" b="1">
                <a:solidFill>
                  <a:srgbClr val="FF3300"/>
                </a:solidFill>
                <a:latin typeface="Arial" charset="0"/>
                <a:cs typeface="Arial" charset="0"/>
              </a:rPr>
              <a:t>itu </a:t>
            </a:r>
            <a:r>
              <a:rPr lang="en-US" altLang="ja-JP" b="1">
                <a:solidFill>
                  <a:schemeClr val="accent2"/>
                </a:solidFill>
                <a:latin typeface="Arial" charset="0"/>
                <a:cs typeface="Arial" charset="0"/>
              </a:rPr>
              <a:t>yang taat</a:t>
            </a:r>
            <a:r>
              <a:rPr lang="en-US" b="1">
                <a:solidFill>
                  <a:srgbClr val="FF3300"/>
                </a:solidFill>
                <a:latin typeface="Arial" charset="0"/>
                <a:cs typeface="Arial" charset="0"/>
              </a:rPr>
              <a:t> berdasarkan janji </a:t>
            </a:r>
            <a:br>
              <a:rPr lang="en-US" b="1">
                <a:solidFill>
                  <a:srgbClr val="FF3300"/>
                </a:solidFill>
                <a:latin typeface="Arial" charset="0"/>
                <a:cs typeface="Arial" charset="0"/>
              </a:rPr>
            </a:br>
            <a:r>
              <a:rPr lang="en-US" b="1">
                <a:solidFill>
                  <a:srgbClr val="FF3300"/>
                </a:solidFill>
                <a:latin typeface="Arial" charset="0"/>
                <a:cs typeface="Arial" charset="0"/>
              </a:rPr>
              <a:t>Allah </a:t>
            </a:r>
            <a:r>
              <a:rPr lang="en-US" b="1">
                <a:solidFill>
                  <a:schemeClr val="accent2"/>
                </a:solidFill>
                <a:latin typeface="Arial" charset="0"/>
                <a:cs typeface="Arial" charset="0"/>
              </a:rPr>
              <a:t>membawa berkat</a:t>
            </a:r>
            <a:endParaRPr lang="en-GB" b="1">
              <a:solidFill>
                <a:schemeClr val="accent2"/>
              </a:solidFill>
              <a:latin typeface="Arial" charset="0"/>
              <a:cs typeface="Arial" charset="0"/>
            </a:endParaRPr>
          </a:p>
        </p:txBody>
      </p:sp>
      <p:sp>
        <p:nvSpPr>
          <p:cNvPr id="245764" name="Text Box 9"/>
          <p:cNvSpPr txBox="1">
            <a:spLocks noChangeArrowheads="1"/>
          </p:cNvSpPr>
          <p:nvPr/>
        </p:nvSpPr>
        <p:spPr bwMode="auto">
          <a:xfrm>
            <a:off x="8307388" y="0"/>
            <a:ext cx="835025" cy="587375"/>
          </a:xfrm>
          <a:prstGeom prst="rect">
            <a:avLst/>
          </a:prstGeom>
          <a:solidFill>
            <a:srgbClr val="FF3300"/>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800">
                <a:solidFill>
                  <a:schemeClr val="tx1"/>
                </a:solidFill>
                <a:latin typeface="Comic Sans MS" charset="0"/>
                <a:ea typeface="ＭＳ Ｐゴシック" charset="0"/>
                <a:cs typeface="ＭＳ Ｐゴシック" charset="0"/>
              </a:defRPr>
            </a:lvl1pPr>
            <a:lvl2pPr marL="742950" indent="-285750" eaLnBrk="0" hangingPunct="0">
              <a:defRPr sz="2800">
                <a:solidFill>
                  <a:schemeClr val="tx1"/>
                </a:solidFill>
                <a:latin typeface="Comic Sans MS" charset="0"/>
                <a:ea typeface="ＭＳ Ｐゴシック" charset="0"/>
              </a:defRPr>
            </a:lvl2pPr>
            <a:lvl3pPr marL="1143000" indent="-228600" eaLnBrk="0" hangingPunct="0">
              <a:defRPr sz="2800">
                <a:solidFill>
                  <a:schemeClr val="tx1"/>
                </a:solidFill>
                <a:latin typeface="Comic Sans MS" charset="0"/>
                <a:ea typeface="ＭＳ Ｐゴシック" charset="0"/>
              </a:defRPr>
            </a:lvl3pPr>
            <a:lvl4pPr marL="1600200" indent="-228600" eaLnBrk="0" hangingPunct="0">
              <a:defRPr sz="2800">
                <a:solidFill>
                  <a:schemeClr val="tx1"/>
                </a:solidFill>
                <a:latin typeface="Comic Sans MS" charset="0"/>
                <a:ea typeface="ＭＳ Ｐゴシック" charset="0"/>
              </a:defRPr>
            </a:lvl4pPr>
            <a:lvl5pPr marL="2057400" indent="-228600" eaLnBrk="0" hangingPunct="0">
              <a:defRPr sz="28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8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8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8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800">
                <a:solidFill>
                  <a:schemeClr val="tx1"/>
                </a:solidFill>
                <a:latin typeface="Comic Sans MS" charset="0"/>
                <a:ea typeface="ＭＳ Ｐゴシック" charset="0"/>
              </a:defRPr>
            </a:lvl9pPr>
          </a:lstStyle>
          <a:p>
            <a:pPr eaLnBrk="1" hangingPunct="1"/>
            <a:r>
              <a:rPr lang="en-US" b="1">
                <a:solidFill>
                  <a:schemeClr val="bg1"/>
                </a:solidFill>
              </a:rPr>
              <a:t>162</a:t>
            </a:r>
            <a:endParaRPr lang="en-GB">
              <a:solidFill>
                <a:schemeClr val="bg1"/>
              </a:solidFill>
            </a:endParaRP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6" presetClass="entr" presetSubtype="0" fill="hold" grpId="0" nodeType="clickEffect">
                                  <p:stCondLst>
                                    <p:cond delay="0"/>
                                  </p:stCondLst>
                                  <p:iterate type="lt">
                                    <p:tmPct val="10000"/>
                                  </p:iterate>
                                  <p:childTnLst>
                                    <p:set>
                                      <p:cBhvr>
                                        <p:cTn id="6" dur="1" fill="hold">
                                          <p:stCondLst>
                                            <p:cond delay="0"/>
                                          </p:stCondLst>
                                        </p:cTn>
                                        <p:tgtEl>
                                          <p:spTgt spid="251912"/>
                                        </p:tgtEl>
                                        <p:attrNameLst>
                                          <p:attrName>style.visibility</p:attrName>
                                        </p:attrNameLst>
                                      </p:cBhvr>
                                      <p:to>
                                        <p:strVal val="visible"/>
                                      </p:to>
                                    </p:set>
                                    <p:anim by="(-#ppt_w*2)" calcmode="lin" valueType="num">
                                      <p:cBhvr rctx="PPT">
                                        <p:cTn id="7" dur="500" autoRev="1" fill="hold">
                                          <p:stCondLst>
                                            <p:cond delay="0"/>
                                          </p:stCondLst>
                                        </p:cTn>
                                        <p:tgtEl>
                                          <p:spTgt spid="251912"/>
                                        </p:tgtEl>
                                        <p:attrNameLst>
                                          <p:attrName>ppt_w</p:attrName>
                                        </p:attrNameLst>
                                      </p:cBhvr>
                                    </p:anim>
                                    <p:anim by="(#ppt_w*0.50)" calcmode="lin" valueType="num">
                                      <p:cBhvr>
                                        <p:cTn id="8" dur="500" decel="50000" autoRev="1" fill="hold">
                                          <p:stCondLst>
                                            <p:cond delay="0"/>
                                          </p:stCondLst>
                                        </p:cTn>
                                        <p:tgtEl>
                                          <p:spTgt spid="251912"/>
                                        </p:tgtEl>
                                        <p:attrNameLst>
                                          <p:attrName>ppt_x</p:attrName>
                                        </p:attrNameLst>
                                      </p:cBhvr>
                                    </p:anim>
                                    <p:anim from="(-#ppt_h/2)" to="(#ppt_y)" calcmode="lin" valueType="num">
                                      <p:cBhvr>
                                        <p:cTn id="9" dur="1000" fill="hold">
                                          <p:stCondLst>
                                            <p:cond delay="0"/>
                                          </p:stCondLst>
                                        </p:cTn>
                                        <p:tgtEl>
                                          <p:spTgt spid="251912"/>
                                        </p:tgtEl>
                                        <p:attrNameLst>
                                          <p:attrName>ppt_y</p:attrName>
                                        </p:attrNameLst>
                                      </p:cBhvr>
                                    </p:anim>
                                    <p:animRot by="21600000">
                                      <p:cBhvr>
                                        <p:cTn id="10" dur="1000" fill="hold">
                                          <p:stCondLst>
                                            <p:cond delay="0"/>
                                          </p:stCondLst>
                                        </p:cTn>
                                        <p:tgtEl>
                                          <p:spTgt spid="251912"/>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2" name="breez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1912"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7" descr="bible">
            <a:hlinkClick r:id="rId3"/>
          </p:cNvPr>
          <p:cNvPicPr>
            <a:picLocks noGrp="1" noChangeAspect="1" noChangeArrowheads="1"/>
          </p:cNvPicPr>
          <p:nvPr>
            <p:ph sz="half" idx="2"/>
          </p:nvPr>
        </p:nvPicPr>
        <p:blipFill>
          <a:blip r:embed="rId4">
            <a:extLst>
              <a:ext uri="{28A0092B-C50C-407E-A947-70E740481C1C}">
                <a14:useLocalDpi xmlns:a14="http://schemas.microsoft.com/office/drawing/2010/main"/>
              </a:ext>
            </a:extLst>
          </a:blip>
          <a:srcRect/>
          <a:stretch>
            <a:fillRect/>
          </a:stretch>
        </p:blipFill>
        <p:spPr>
          <a:xfrm>
            <a:off x="0" y="0"/>
            <a:ext cx="5486400" cy="6858000"/>
          </a:xfrm>
        </p:spPr>
      </p:pic>
      <p:sp>
        <p:nvSpPr>
          <p:cNvPr id="243723" name="Text Box 11"/>
          <p:cNvSpPr txBox="1">
            <a:spLocks noChangeArrowheads="1"/>
          </p:cNvSpPr>
          <p:nvPr/>
        </p:nvSpPr>
        <p:spPr bwMode="auto">
          <a:xfrm>
            <a:off x="4643438" y="1066800"/>
            <a:ext cx="4543425" cy="5694363"/>
          </a:xfrm>
          <a:prstGeom prst="rect">
            <a:avLst/>
          </a:prstGeom>
          <a:solidFill>
            <a:srgbClr val="FFAEF8"/>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Comic Sans MS" charset="0"/>
                <a:ea typeface="ＭＳ Ｐゴシック" charset="0"/>
                <a:cs typeface="ＭＳ Ｐゴシック" charset="0"/>
              </a:defRPr>
            </a:lvl1pPr>
            <a:lvl2pPr marL="742950" indent="-285750" eaLnBrk="0" hangingPunct="0">
              <a:defRPr sz="2800">
                <a:solidFill>
                  <a:schemeClr val="tx1"/>
                </a:solidFill>
                <a:latin typeface="Comic Sans MS" charset="0"/>
                <a:ea typeface="ＭＳ Ｐゴシック" charset="0"/>
              </a:defRPr>
            </a:lvl2pPr>
            <a:lvl3pPr marL="1143000" indent="-228600" eaLnBrk="0" hangingPunct="0">
              <a:defRPr sz="2800">
                <a:solidFill>
                  <a:schemeClr val="tx1"/>
                </a:solidFill>
                <a:latin typeface="Comic Sans MS" charset="0"/>
                <a:ea typeface="ＭＳ Ｐゴシック" charset="0"/>
              </a:defRPr>
            </a:lvl3pPr>
            <a:lvl4pPr marL="1600200" indent="-228600" eaLnBrk="0" hangingPunct="0">
              <a:defRPr sz="2800">
                <a:solidFill>
                  <a:schemeClr val="tx1"/>
                </a:solidFill>
                <a:latin typeface="Comic Sans MS" charset="0"/>
                <a:ea typeface="ＭＳ Ｐゴシック" charset="0"/>
              </a:defRPr>
            </a:lvl4pPr>
            <a:lvl5pPr marL="2057400" indent="-228600" eaLnBrk="0" hangingPunct="0">
              <a:defRPr sz="28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8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8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8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800">
                <a:solidFill>
                  <a:schemeClr val="tx1"/>
                </a:solidFill>
                <a:latin typeface="Comic Sans MS" charset="0"/>
                <a:ea typeface="ＭＳ Ｐゴシック" charset="0"/>
              </a:defRPr>
            </a:lvl9pPr>
          </a:lstStyle>
          <a:p>
            <a:pPr algn="ctr" eaLnBrk="1" hangingPunct="1"/>
            <a:r>
              <a:rPr lang="en-US" b="1">
                <a:solidFill>
                  <a:schemeClr val="tx2"/>
                </a:solidFill>
              </a:rPr>
              <a:t>Sekarang semua telah </a:t>
            </a:r>
            <a:br>
              <a:rPr lang="en-US" b="1">
                <a:solidFill>
                  <a:schemeClr val="tx2"/>
                </a:solidFill>
              </a:rPr>
            </a:br>
            <a:r>
              <a:rPr lang="en-US" b="1">
                <a:solidFill>
                  <a:schemeClr val="tx2"/>
                </a:solidFill>
              </a:rPr>
              <a:t>mendengar disini adalah </a:t>
            </a:r>
            <a:br>
              <a:rPr lang="en-US" b="1">
                <a:solidFill>
                  <a:schemeClr val="tx2"/>
                </a:solidFill>
              </a:rPr>
            </a:br>
            <a:r>
              <a:rPr lang="en-US" b="1">
                <a:solidFill>
                  <a:schemeClr val="tx2"/>
                </a:solidFill>
              </a:rPr>
              <a:t>kesimpulan dari </a:t>
            </a:r>
            <a:br>
              <a:rPr lang="en-US" b="1">
                <a:solidFill>
                  <a:schemeClr val="tx2"/>
                </a:solidFill>
              </a:rPr>
            </a:br>
            <a:r>
              <a:rPr lang="en-US" b="1">
                <a:solidFill>
                  <a:schemeClr val="tx2"/>
                </a:solidFill>
              </a:rPr>
              <a:t>masalah ini:</a:t>
            </a:r>
          </a:p>
          <a:p>
            <a:pPr algn="ctr" eaLnBrk="1" hangingPunct="1"/>
            <a:endParaRPr lang="en-US" b="1">
              <a:solidFill>
                <a:srgbClr val="000090"/>
              </a:solidFill>
            </a:endParaRPr>
          </a:p>
          <a:p>
            <a:pPr algn="ctr" eaLnBrk="1" hangingPunct="1"/>
            <a:r>
              <a:rPr lang="en-US" altLang="ja-JP" b="1">
                <a:solidFill>
                  <a:srgbClr val="000090"/>
                </a:solidFill>
              </a:rPr>
              <a:t>”TAKUTLAH akan ALLAh </a:t>
            </a:r>
            <a:br>
              <a:rPr lang="en-US" altLang="ja-JP" b="1">
                <a:solidFill>
                  <a:srgbClr val="000090"/>
                </a:solidFill>
              </a:rPr>
            </a:br>
            <a:r>
              <a:rPr lang="en-US" altLang="ja-JP" b="1">
                <a:solidFill>
                  <a:srgbClr val="000090"/>
                </a:solidFill>
              </a:rPr>
              <a:t>dan berpeganglah </a:t>
            </a:r>
            <a:br>
              <a:rPr lang="en-US" altLang="ja-JP" b="1">
                <a:solidFill>
                  <a:srgbClr val="000090"/>
                </a:solidFill>
              </a:rPr>
            </a:br>
            <a:r>
              <a:rPr lang="en-US" altLang="ja-JP" b="1">
                <a:solidFill>
                  <a:srgbClr val="000090"/>
                </a:solidFill>
              </a:rPr>
              <a:t>pada perintah-</a:t>
            </a:r>
            <a:br>
              <a:rPr lang="en-US" altLang="ja-JP" b="1">
                <a:solidFill>
                  <a:srgbClr val="000090"/>
                </a:solidFill>
              </a:rPr>
            </a:br>
            <a:r>
              <a:rPr lang="en-US" altLang="ja-JP" b="1">
                <a:solidFill>
                  <a:srgbClr val="000090"/>
                </a:solidFill>
              </a:rPr>
              <a:t>perintah-Nya, karena ini </a:t>
            </a:r>
            <a:br>
              <a:rPr lang="en-US" altLang="ja-JP" b="1">
                <a:solidFill>
                  <a:srgbClr val="000090"/>
                </a:solidFill>
              </a:rPr>
            </a:br>
            <a:r>
              <a:rPr lang="en-US" altLang="ja-JP" b="1">
                <a:solidFill>
                  <a:srgbClr val="000090"/>
                </a:solidFill>
              </a:rPr>
              <a:t>adalah kewajiwan </a:t>
            </a:r>
            <a:br>
              <a:rPr lang="en-US" altLang="ja-JP" b="1">
                <a:solidFill>
                  <a:srgbClr val="000090"/>
                </a:solidFill>
              </a:rPr>
            </a:br>
            <a:r>
              <a:rPr lang="en-US" altLang="ja-JP" b="1">
                <a:solidFill>
                  <a:srgbClr val="000090"/>
                </a:solidFill>
              </a:rPr>
              <a:t>setiap orang"</a:t>
            </a:r>
          </a:p>
          <a:p>
            <a:pPr algn="ctr" eaLnBrk="1" hangingPunct="1"/>
            <a:endParaRPr lang="en-US" b="1">
              <a:solidFill>
                <a:srgbClr val="000090"/>
              </a:solidFill>
            </a:endParaRPr>
          </a:p>
          <a:p>
            <a:pPr algn="ctr" eaLnBrk="1" hangingPunct="1"/>
            <a:r>
              <a:rPr lang="en-US" b="1">
                <a:solidFill>
                  <a:srgbClr val="000090"/>
                </a:solidFill>
              </a:rPr>
              <a:t>(Pkh. 12:13)</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5" presetClass="entr" presetSubtype="0" fill="hold" grpId="0" nodeType="afterEffect">
                                  <p:stCondLst>
                                    <p:cond delay="0"/>
                                  </p:stCondLst>
                                  <p:childTnLst>
                                    <p:set>
                                      <p:cBhvr>
                                        <p:cTn id="6" dur="1" fill="hold">
                                          <p:stCondLst>
                                            <p:cond delay="0"/>
                                          </p:stCondLst>
                                        </p:cTn>
                                        <p:tgtEl>
                                          <p:spTgt spid="243723"/>
                                        </p:tgtEl>
                                        <p:attrNameLst>
                                          <p:attrName>style.visibility</p:attrName>
                                        </p:attrNameLst>
                                      </p:cBhvr>
                                      <p:to>
                                        <p:strVal val="visible"/>
                                      </p:to>
                                    </p:set>
                                    <p:anim calcmode="lin" valueType="num">
                                      <p:cBhvr>
                                        <p:cTn id="7" dur="500" decel="50000" fill="hold">
                                          <p:stCondLst>
                                            <p:cond delay="0"/>
                                          </p:stCondLst>
                                        </p:cTn>
                                        <p:tgtEl>
                                          <p:spTgt spid="243723"/>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243723"/>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243723"/>
                                        </p:tgtEl>
                                        <p:attrNameLst>
                                          <p:attrName>ppt_w</p:attrName>
                                        </p:attrNameLst>
                                      </p:cBhvr>
                                      <p:tavLst>
                                        <p:tav tm="0">
                                          <p:val>
                                            <p:strVal val="#ppt_w*.05"/>
                                          </p:val>
                                        </p:tav>
                                        <p:tav tm="100000">
                                          <p:val>
                                            <p:strVal val="#ppt_w"/>
                                          </p:val>
                                        </p:tav>
                                      </p:tavLst>
                                    </p:anim>
                                    <p:anim calcmode="lin" valueType="num">
                                      <p:cBhvr>
                                        <p:cTn id="10" dur="1000" fill="hold"/>
                                        <p:tgtEl>
                                          <p:spTgt spid="243723"/>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243723"/>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243723"/>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243723"/>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243723"/>
                                        </p:tgtEl>
                                      </p:cBhvr>
                                    </p:animEffect>
                                  </p:childTnLst>
                                  <p:subTnLst>
                                    <p:audio>
                                      <p:cMediaNode>
                                        <p:cTn display="0" masterRel="sameClick">
                                          <p:stCondLst>
                                            <p:cond evt="begin" delay="0">
                                              <p:tn val="5"/>
                                            </p:cond>
                                          </p:stCondLst>
                                          <p:endCondLst>
                                            <p:cond evt="onStopAudio" delay="0">
                                              <p:tgtEl>
                                                <p:sldTgt/>
                                              </p:tgtEl>
                                            </p:cond>
                                          </p:endCondLst>
                                        </p:cTn>
                                        <p:tgtEl>
                                          <p:sndTgt r:embed="rId2" name="breez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3723"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7809" name="Picture 2" descr="Map - After Conquest 2"/>
          <p:cNvPicPr>
            <a:picLocks noChangeAspect="1" noChangeArrowheads="1"/>
          </p:cNvPicPr>
          <p:nvPr/>
        </p:nvPicPr>
        <p:blipFill>
          <a:blip r:embed="rId3">
            <a:lum bright="-30000"/>
            <a:extLst>
              <a:ext uri="{28A0092B-C50C-407E-A947-70E740481C1C}">
                <a14:useLocalDpi xmlns:a14="http://schemas.microsoft.com/office/drawing/2010/main"/>
              </a:ext>
            </a:extLst>
          </a:blip>
          <a:srcRect/>
          <a:stretch>
            <a:fillRect/>
          </a:stretch>
        </p:blipFill>
        <p:spPr bwMode="auto">
          <a:xfrm>
            <a:off x="0" y="-1384300"/>
            <a:ext cx="9144000" cy="824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7810" name="Text Box 3"/>
          <p:cNvSpPr txBox="1">
            <a:spLocks noChangeArrowheads="1"/>
          </p:cNvSpPr>
          <p:nvPr/>
        </p:nvSpPr>
        <p:spPr bwMode="auto">
          <a:xfrm>
            <a:off x="5435600" y="304800"/>
            <a:ext cx="3403600" cy="107721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Comic Sans MS" charset="0"/>
                <a:ea typeface="ＭＳ Ｐゴシック" charset="0"/>
                <a:cs typeface="ＭＳ Ｐゴシック" charset="0"/>
              </a:defRPr>
            </a:lvl1pPr>
            <a:lvl2pPr marL="742950" indent="-285750" eaLnBrk="0" hangingPunct="0">
              <a:defRPr sz="2800">
                <a:solidFill>
                  <a:schemeClr val="tx1"/>
                </a:solidFill>
                <a:latin typeface="Comic Sans MS" charset="0"/>
                <a:ea typeface="ＭＳ Ｐゴシック" charset="0"/>
              </a:defRPr>
            </a:lvl2pPr>
            <a:lvl3pPr marL="1143000" indent="-228600" eaLnBrk="0" hangingPunct="0">
              <a:defRPr sz="2800">
                <a:solidFill>
                  <a:schemeClr val="tx1"/>
                </a:solidFill>
                <a:latin typeface="Comic Sans MS" charset="0"/>
                <a:ea typeface="ＭＳ Ｐゴシック" charset="0"/>
              </a:defRPr>
            </a:lvl3pPr>
            <a:lvl4pPr marL="1600200" indent="-228600" eaLnBrk="0" hangingPunct="0">
              <a:defRPr sz="2800">
                <a:solidFill>
                  <a:schemeClr val="tx1"/>
                </a:solidFill>
                <a:latin typeface="Comic Sans MS" charset="0"/>
                <a:ea typeface="ＭＳ Ｐゴシック" charset="0"/>
              </a:defRPr>
            </a:lvl4pPr>
            <a:lvl5pPr marL="2057400" indent="-228600" eaLnBrk="0" hangingPunct="0">
              <a:defRPr sz="28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8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8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8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800">
                <a:solidFill>
                  <a:schemeClr val="tx1"/>
                </a:solidFill>
                <a:latin typeface="Comic Sans MS" charset="0"/>
                <a:ea typeface="ＭＳ Ｐゴシック" charset="0"/>
              </a:defRPr>
            </a:lvl9pPr>
          </a:lstStyle>
          <a:p>
            <a:pPr eaLnBrk="1" hangingPunct="1"/>
            <a:r>
              <a:rPr lang="en-US" sz="3200" b="1">
                <a:solidFill>
                  <a:srgbClr val="000000"/>
                </a:solidFill>
                <a:latin typeface="Tahoma" charset="0"/>
              </a:rPr>
              <a:t>Pendudukan sebagian</a:t>
            </a:r>
            <a:endParaRPr lang="en-AU" sz="3200" b="1">
              <a:solidFill>
                <a:srgbClr val="000000"/>
              </a:solidFill>
              <a:latin typeface="Tahoma" charset="0"/>
            </a:endParaRPr>
          </a:p>
        </p:txBody>
      </p:sp>
    </p:spTree>
  </p:cSld>
  <p:clrMapOvr>
    <a:masterClrMapping/>
  </p:clrMapOvr>
  <p:transition xmlns:p14="http://schemas.microsoft.com/office/powerpoint/2010/mai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9857" name="Picture 2" descr="j0177709"/>
          <p:cNvPicPr>
            <a:picLocks noChangeAspect="1" noChangeArrowheads="1"/>
          </p:cNvPicPr>
          <p:nvPr/>
        </p:nvPicPr>
        <p:blipFill>
          <a:blip r:embed="rId3">
            <a:lum contrast="-18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1539" name="Text Box 3"/>
          <p:cNvSpPr txBox="1">
            <a:spLocks noChangeArrowheads="1"/>
          </p:cNvSpPr>
          <p:nvPr/>
        </p:nvSpPr>
        <p:spPr bwMode="auto">
          <a:xfrm>
            <a:off x="381000" y="255588"/>
            <a:ext cx="1881188" cy="708025"/>
          </a:xfrm>
          <a:prstGeom prst="rect">
            <a:avLst/>
          </a:prstGeom>
          <a:noFill/>
          <a:ln w="9525">
            <a:noFill/>
            <a:miter lim="800000"/>
            <a:headEnd/>
            <a:tailEnd/>
          </a:ln>
          <a:effectLst>
            <a:outerShdw blurRad="63500" dist="35921" dir="2700000" algn="ctr" rotWithShape="0">
              <a:srgbClr val="003300">
                <a:alpha val="74998"/>
              </a:srgbClr>
            </a:outerShdw>
          </a:effectLst>
        </p:spPr>
        <p:txBody>
          <a:bodyPr wrap="none">
            <a:spAutoFit/>
          </a:bodyPr>
          <a:lstStyle>
            <a:lvl1pPr eaLnBrk="0" hangingPunct="0">
              <a:defRPr sz="2800">
                <a:solidFill>
                  <a:schemeClr val="tx1"/>
                </a:solidFill>
                <a:latin typeface="Comic Sans MS" charset="0"/>
                <a:ea typeface="ＭＳ Ｐゴシック" charset="0"/>
                <a:cs typeface="ＭＳ Ｐゴシック" charset="0"/>
              </a:defRPr>
            </a:lvl1pPr>
            <a:lvl2pPr marL="37931725" indent="-37474525" eaLnBrk="0" hangingPunct="0">
              <a:defRPr sz="2800">
                <a:solidFill>
                  <a:schemeClr val="tx1"/>
                </a:solidFill>
                <a:latin typeface="Comic Sans MS" charset="0"/>
                <a:ea typeface="ＭＳ Ｐゴシック" charset="0"/>
              </a:defRPr>
            </a:lvl2pPr>
            <a:lvl3pPr eaLnBrk="0" hangingPunct="0">
              <a:defRPr sz="2800">
                <a:solidFill>
                  <a:schemeClr val="tx1"/>
                </a:solidFill>
                <a:latin typeface="Comic Sans MS" charset="0"/>
                <a:ea typeface="ＭＳ Ｐゴシック" charset="0"/>
              </a:defRPr>
            </a:lvl3pPr>
            <a:lvl4pPr eaLnBrk="0" hangingPunct="0">
              <a:defRPr sz="2800">
                <a:solidFill>
                  <a:schemeClr val="tx1"/>
                </a:solidFill>
                <a:latin typeface="Comic Sans MS" charset="0"/>
                <a:ea typeface="ＭＳ Ｐゴシック" charset="0"/>
              </a:defRPr>
            </a:lvl4pPr>
            <a:lvl5pPr eaLnBrk="0" hangingPunct="0">
              <a:defRPr sz="2800">
                <a:solidFill>
                  <a:schemeClr val="tx1"/>
                </a:solidFill>
                <a:latin typeface="Comic Sans MS" charset="0"/>
                <a:ea typeface="ＭＳ Ｐゴシック" charset="0"/>
              </a:defRPr>
            </a:lvl5pPr>
            <a:lvl6pPr marL="457200" eaLnBrk="0" fontAlgn="base" hangingPunct="0">
              <a:spcBef>
                <a:spcPct val="0"/>
              </a:spcBef>
              <a:spcAft>
                <a:spcPct val="0"/>
              </a:spcAft>
              <a:defRPr sz="2800">
                <a:solidFill>
                  <a:schemeClr val="tx1"/>
                </a:solidFill>
                <a:latin typeface="Comic Sans MS" charset="0"/>
                <a:ea typeface="ＭＳ Ｐゴシック" charset="0"/>
              </a:defRPr>
            </a:lvl6pPr>
            <a:lvl7pPr marL="914400" eaLnBrk="0" fontAlgn="base" hangingPunct="0">
              <a:spcBef>
                <a:spcPct val="0"/>
              </a:spcBef>
              <a:spcAft>
                <a:spcPct val="0"/>
              </a:spcAft>
              <a:defRPr sz="2800">
                <a:solidFill>
                  <a:schemeClr val="tx1"/>
                </a:solidFill>
                <a:latin typeface="Comic Sans MS" charset="0"/>
                <a:ea typeface="ＭＳ Ｐゴシック" charset="0"/>
              </a:defRPr>
            </a:lvl7pPr>
            <a:lvl8pPr marL="1371600" eaLnBrk="0" fontAlgn="base" hangingPunct="0">
              <a:spcBef>
                <a:spcPct val="0"/>
              </a:spcBef>
              <a:spcAft>
                <a:spcPct val="0"/>
              </a:spcAft>
              <a:defRPr sz="2800">
                <a:solidFill>
                  <a:schemeClr val="tx1"/>
                </a:solidFill>
                <a:latin typeface="Comic Sans MS" charset="0"/>
                <a:ea typeface="ＭＳ Ｐゴシック" charset="0"/>
              </a:defRPr>
            </a:lvl8pPr>
            <a:lvl9pPr marL="1828800" eaLnBrk="0" fontAlgn="base" hangingPunct="0">
              <a:spcBef>
                <a:spcPct val="0"/>
              </a:spcBef>
              <a:spcAft>
                <a:spcPct val="0"/>
              </a:spcAft>
              <a:defRPr sz="2800">
                <a:solidFill>
                  <a:schemeClr val="tx1"/>
                </a:solidFill>
                <a:latin typeface="Comic Sans MS" charset="0"/>
                <a:ea typeface="ＭＳ Ｐゴシック" charset="0"/>
              </a:defRPr>
            </a:lvl9pPr>
          </a:lstStyle>
          <a:p>
            <a:pPr eaLnBrk="1" hangingPunct="1">
              <a:defRPr/>
            </a:pPr>
            <a:r>
              <a:rPr lang="en-US" sz="4000" dirty="0" err="1">
                <a:solidFill>
                  <a:srgbClr val="33CC33"/>
                </a:solidFill>
                <a:latin typeface="Tahoma" charset="0"/>
              </a:rPr>
              <a:t>Aplikasi</a:t>
            </a:r>
            <a:endParaRPr lang="en-AU" sz="4000" dirty="0">
              <a:solidFill>
                <a:srgbClr val="33CC33"/>
              </a:solidFill>
              <a:latin typeface="Tahoma" charset="0"/>
            </a:endParaRPr>
          </a:p>
        </p:txBody>
      </p:sp>
      <p:sp>
        <p:nvSpPr>
          <p:cNvPr id="321540" name="Text Box 4"/>
          <p:cNvSpPr txBox="1">
            <a:spLocks noChangeArrowheads="1"/>
          </p:cNvSpPr>
          <p:nvPr/>
        </p:nvSpPr>
        <p:spPr bwMode="auto">
          <a:xfrm>
            <a:off x="658813" y="2514600"/>
            <a:ext cx="7078662" cy="1077913"/>
          </a:xfrm>
          <a:prstGeom prst="rect">
            <a:avLst/>
          </a:prstGeom>
          <a:noFill/>
          <a:ln w="9525">
            <a:noFill/>
            <a:miter lim="800000"/>
            <a:headEnd/>
            <a:tailEnd/>
          </a:ln>
          <a:effectLst>
            <a:outerShdw blurRad="63500" dist="35921" dir="2700000" algn="ctr" rotWithShape="0">
              <a:srgbClr val="003300">
                <a:alpha val="74998"/>
              </a:srgbClr>
            </a:outerShdw>
          </a:effectLst>
        </p:spPr>
        <p:txBody>
          <a:bodyPr wrap="none">
            <a:spAutoFit/>
          </a:bodyPr>
          <a:lstStyle>
            <a:lvl1pPr eaLnBrk="0" hangingPunct="0">
              <a:defRPr sz="2800">
                <a:solidFill>
                  <a:schemeClr val="tx1"/>
                </a:solidFill>
                <a:latin typeface="Comic Sans MS" charset="0"/>
                <a:ea typeface="ＭＳ Ｐゴシック" charset="0"/>
                <a:cs typeface="ＭＳ Ｐゴシック" charset="0"/>
              </a:defRPr>
            </a:lvl1pPr>
            <a:lvl2pPr marL="37931725" indent="-37474525" eaLnBrk="0" hangingPunct="0">
              <a:defRPr sz="2800">
                <a:solidFill>
                  <a:schemeClr val="tx1"/>
                </a:solidFill>
                <a:latin typeface="Comic Sans MS" charset="0"/>
                <a:ea typeface="ＭＳ Ｐゴシック" charset="0"/>
              </a:defRPr>
            </a:lvl2pPr>
            <a:lvl3pPr eaLnBrk="0" hangingPunct="0">
              <a:defRPr sz="2800">
                <a:solidFill>
                  <a:schemeClr val="tx1"/>
                </a:solidFill>
                <a:latin typeface="Comic Sans MS" charset="0"/>
                <a:ea typeface="ＭＳ Ｐゴシック" charset="0"/>
              </a:defRPr>
            </a:lvl3pPr>
            <a:lvl4pPr eaLnBrk="0" hangingPunct="0">
              <a:defRPr sz="2800">
                <a:solidFill>
                  <a:schemeClr val="tx1"/>
                </a:solidFill>
                <a:latin typeface="Comic Sans MS" charset="0"/>
                <a:ea typeface="ＭＳ Ｐゴシック" charset="0"/>
              </a:defRPr>
            </a:lvl4pPr>
            <a:lvl5pPr eaLnBrk="0" hangingPunct="0">
              <a:defRPr sz="2800">
                <a:solidFill>
                  <a:schemeClr val="tx1"/>
                </a:solidFill>
                <a:latin typeface="Comic Sans MS" charset="0"/>
                <a:ea typeface="ＭＳ Ｐゴシック" charset="0"/>
              </a:defRPr>
            </a:lvl5pPr>
            <a:lvl6pPr marL="457200" eaLnBrk="0" fontAlgn="base" hangingPunct="0">
              <a:spcBef>
                <a:spcPct val="0"/>
              </a:spcBef>
              <a:spcAft>
                <a:spcPct val="0"/>
              </a:spcAft>
              <a:defRPr sz="2800">
                <a:solidFill>
                  <a:schemeClr val="tx1"/>
                </a:solidFill>
                <a:latin typeface="Comic Sans MS" charset="0"/>
                <a:ea typeface="ＭＳ Ｐゴシック" charset="0"/>
              </a:defRPr>
            </a:lvl6pPr>
            <a:lvl7pPr marL="914400" eaLnBrk="0" fontAlgn="base" hangingPunct="0">
              <a:spcBef>
                <a:spcPct val="0"/>
              </a:spcBef>
              <a:spcAft>
                <a:spcPct val="0"/>
              </a:spcAft>
              <a:defRPr sz="2800">
                <a:solidFill>
                  <a:schemeClr val="tx1"/>
                </a:solidFill>
                <a:latin typeface="Comic Sans MS" charset="0"/>
                <a:ea typeface="ＭＳ Ｐゴシック" charset="0"/>
              </a:defRPr>
            </a:lvl7pPr>
            <a:lvl8pPr marL="1371600" eaLnBrk="0" fontAlgn="base" hangingPunct="0">
              <a:spcBef>
                <a:spcPct val="0"/>
              </a:spcBef>
              <a:spcAft>
                <a:spcPct val="0"/>
              </a:spcAft>
              <a:defRPr sz="2800">
                <a:solidFill>
                  <a:schemeClr val="tx1"/>
                </a:solidFill>
                <a:latin typeface="Comic Sans MS" charset="0"/>
                <a:ea typeface="ＭＳ Ｐゴシック" charset="0"/>
              </a:defRPr>
            </a:lvl8pPr>
            <a:lvl9pPr marL="1828800" eaLnBrk="0" fontAlgn="base" hangingPunct="0">
              <a:spcBef>
                <a:spcPct val="0"/>
              </a:spcBef>
              <a:spcAft>
                <a:spcPct val="0"/>
              </a:spcAft>
              <a:defRPr sz="2800">
                <a:solidFill>
                  <a:schemeClr val="tx1"/>
                </a:solidFill>
                <a:latin typeface="Comic Sans MS" charset="0"/>
                <a:ea typeface="ＭＳ Ｐゴシック" charset="0"/>
              </a:defRPr>
            </a:lvl9pPr>
          </a:lstStyle>
          <a:p>
            <a:pPr eaLnBrk="1" hangingPunct="1">
              <a:buFontTx/>
              <a:buChar char="•"/>
              <a:defRPr/>
            </a:pPr>
            <a:r>
              <a:rPr lang="en-US" sz="3200" dirty="0">
                <a:solidFill>
                  <a:srgbClr val="00FFFF"/>
                </a:solidFill>
                <a:latin typeface="Tahoma" charset="0"/>
              </a:rPr>
              <a:t>  </a:t>
            </a:r>
            <a:r>
              <a:rPr lang="en-US" sz="3200" dirty="0" err="1">
                <a:solidFill>
                  <a:srgbClr val="00FFFF"/>
                </a:solidFill>
                <a:latin typeface="Tahoma" charset="0"/>
              </a:rPr>
              <a:t>Ketaatan</a:t>
            </a:r>
            <a:r>
              <a:rPr lang="en-US" sz="3200" dirty="0">
                <a:solidFill>
                  <a:srgbClr val="00FFFF"/>
                </a:solidFill>
                <a:latin typeface="Tahoma" charset="0"/>
              </a:rPr>
              <a:t> </a:t>
            </a:r>
            <a:r>
              <a:rPr lang="en-US" sz="3200" err="1">
                <a:solidFill>
                  <a:srgbClr val="00FFFF"/>
                </a:solidFill>
                <a:latin typeface="Tahoma" charset="0"/>
              </a:rPr>
              <a:t>membawa</a:t>
            </a:r>
            <a:r>
              <a:rPr lang="en-US" sz="3200">
                <a:solidFill>
                  <a:srgbClr val="00FFFF"/>
                </a:solidFill>
                <a:latin typeface="Tahoma" charset="0"/>
              </a:rPr>
              <a:t> kemenangan, </a:t>
            </a:r>
            <a:endParaRPr lang="en-US" sz="3200" dirty="0">
              <a:solidFill>
                <a:srgbClr val="00FFFF"/>
              </a:solidFill>
              <a:latin typeface="Tahoma" charset="0"/>
            </a:endParaRPr>
          </a:p>
          <a:p>
            <a:pPr eaLnBrk="1" hangingPunct="1">
              <a:defRPr/>
            </a:pPr>
            <a:r>
              <a:rPr lang="en-US" sz="3200" dirty="0">
                <a:solidFill>
                  <a:srgbClr val="00FFFF"/>
                </a:solidFill>
                <a:latin typeface="Tahoma" charset="0"/>
              </a:rPr>
              <a:t>    </a:t>
            </a:r>
            <a:r>
              <a:rPr lang="en-US" sz="3200" dirty="0" err="1">
                <a:solidFill>
                  <a:srgbClr val="00FFFF"/>
                </a:solidFill>
                <a:latin typeface="Tahoma" charset="0"/>
              </a:rPr>
              <a:t>ketidaktaatan</a:t>
            </a:r>
            <a:r>
              <a:rPr lang="en-US" sz="3200" dirty="0">
                <a:solidFill>
                  <a:srgbClr val="00FFFF"/>
                </a:solidFill>
                <a:latin typeface="Tahoma" charset="0"/>
              </a:rPr>
              <a:t> </a:t>
            </a:r>
            <a:r>
              <a:rPr lang="en-US" sz="3200" dirty="0" err="1">
                <a:solidFill>
                  <a:srgbClr val="00FFFF"/>
                </a:solidFill>
                <a:latin typeface="Tahoma" charset="0"/>
              </a:rPr>
              <a:t>membawa</a:t>
            </a:r>
            <a:r>
              <a:rPr lang="en-US" sz="3200" dirty="0">
                <a:solidFill>
                  <a:srgbClr val="00FFFF"/>
                </a:solidFill>
                <a:latin typeface="Tahoma" charset="0"/>
              </a:rPr>
              <a:t> </a:t>
            </a:r>
            <a:r>
              <a:rPr lang="en-US" sz="3200" dirty="0" err="1">
                <a:solidFill>
                  <a:srgbClr val="00FFFF"/>
                </a:solidFill>
                <a:latin typeface="Tahoma" charset="0"/>
              </a:rPr>
              <a:t>kekalahan</a:t>
            </a:r>
            <a:endParaRPr lang="en-AU" sz="3200" dirty="0">
              <a:solidFill>
                <a:srgbClr val="00FFFF"/>
              </a:solidFill>
              <a:latin typeface="Tahoma" charset="0"/>
            </a:endParaRPr>
          </a:p>
        </p:txBody>
      </p:sp>
      <p:sp>
        <p:nvSpPr>
          <p:cNvPr id="321541" name="Text Box 5"/>
          <p:cNvSpPr txBox="1">
            <a:spLocks noChangeArrowheads="1"/>
          </p:cNvSpPr>
          <p:nvPr/>
        </p:nvSpPr>
        <p:spPr bwMode="auto">
          <a:xfrm>
            <a:off x="609600" y="1524000"/>
            <a:ext cx="7904163" cy="584200"/>
          </a:xfrm>
          <a:prstGeom prst="rect">
            <a:avLst/>
          </a:prstGeom>
          <a:noFill/>
          <a:ln w="9525">
            <a:noFill/>
            <a:miter lim="800000"/>
            <a:headEnd/>
            <a:tailEnd/>
          </a:ln>
          <a:effectLst>
            <a:outerShdw blurRad="63500" dist="35921" dir="2700000" algn="ctr" rotWithShape="0">
              <a:srgbClr val="003300">
                <a:alpha val="74998"/>
              </a:srgbClr>
            </a:outerShdw>
          </a:effectLst>
        </p:spPr>
        <p:txBody>
          <a:bodyPr wrap="none">
            <a:spAutoFit/>
          </a:bodyPr>
          <a:lstStyle>
            <a:lvl1pPr eaLnBrk="0" hangingPunct="0">
              <a:defRPr sz="2800">
                <a:solidFill>
                  <a:schemeClr val="tx1"/>
                </a:solidFill>
                <a:latin typeface="Comic Sans MS" charset="0"/>
                <a:ea typeface="ＭＳ Ｐゴシック" charset="0"/>
                <a:cs typeface="ＭＳ Ｐゴシック" charset="0"/>
              </a:defRPr>
            </a:lvl1pPr>
            <a:lvl2pPr marL="37931725" indent="-37474525" eaLnBrk="0" hangingPunct="0">
              <a:defRPr sz="2800">
                <a:solidFill>
                  <a:schemeClr val="tx1"/>
                </a:solidFill>
                <a:latin typeface="Comic Sans MS" charset="0"/>
                <a:ea typeface="ＭＳ Ｐゴシック" charset="0"/>
              </a:defRPr>
            </a:lvl2pPr>
            <a:lvl3pPr eaLnBrk="0" hangingPunct="0">
              <a:defRPr sz="2800">
                <a:solidFill>
                  <a:schemeClr val="tx1"/>
                </a:solidFill>
                <a:latin typeface="Comic Sans MS" charset="0"/>
                <a:ea typeface="ＭＳ Ｐゴシック" charset="0"/>
              </a:defRPr>
            </a:lvl3pPr>
            <a:lvl4pPr eaLnBrk="0" hangingPunct="0">
              <a:defRPr sz="2800">
                <a:solidFill>
                  <a:schemeClr val="tx1"/>
                </a:solidFill>
                <a:latin typeface="Comic Sans MS" charset="0"/>
                <a:ea typeface="ＭＳ Ｐゴシック" charset="0"/>
              </a:defRPr>
            </a:lvl4pPr>
            <a:lvl5pPr eaLnBrk="0" hangingPunct="0">
              <a:defRPr sz="2800">
                <a:solidFill>
                  <a:schemeClr val="tx1"/>
                </a:solidFill>
                <a:latin typeface="Comic Sans MS" charset="0"/>
                <a:ea typeface="ＭＳ Ｐゴシック" charset="0"/>
              </a:defRPr>
            </a:lvl5pPr>
            <a:lvl6pPr marL="457200" eaLnBrk="0" fontAlgn="base" hangingPunct="0">
              <a:spcBef>
                <a:spcPct val="0"/>
              </a:spcBef>
              <a:spcAft>
                <a:spcPct val="0"/>
              </a:spcAft>
              <a:defRPr sz="2800">
                <a:solidFill>
                  <a:schemeClr val="tx1"/>
                </a:solidFill>
                <a:latin typeface="Comic Sans MS" charset="0"/>
                <a:ea typeface="ＭＳ Ｐゴシック" charset="0"/>
              </a:defRPr>
            </a:lvl6pPr>
            <a:lvl7pPr marL="914400" eaLnBrk="0" fontAlgn="base" hangingPunct="0">
              <a:spcBef>
                <a:spcPct val="0"/>
              </a:spcBef>
              <a:spcAft>
                <a:spcPct val="0"/>
              </a:spcAft>
              <a:defRPr sz="2800">
                <a:solidFill>
                  <a:schemeClr val="tx1"/>
                </a:solidFill>
                <a:latin typeface="Comic Sans MS" charset="0"/>
                <a:ea typeface="ＭＳ Ｐゴシック" charset="0"/>
              </a:defRPr>
            </a:lvl7pPr>
            <a:lvl8pPr marL="1371600" eaLnBrk="0" fontAlgn="base" hangingPunct="0">
              <a:spcBef>
                <a:spcPct val="0"/>
              </a:spcBef>
              <a:spcAft>
                <a:spcPct val="0"/>
              </a:spcAft>
              <a:defRPr sz="2800">
                <a:solidFill>
                  <a:schemeClr val="tx1"/>
                </a:solidFill>
                <a:latin typeface="Comic Sans MS" charset="0"/>
                <a:ea typeface="ＭＳ Ｐゴシック" charset="0"/>
              </a:defRPr>
            </a:lvl8pPr>
            <a:lvl9pPr marL="1828800" eaLnBrk="0" fontAlgn="base" hangingPunct="0">
              <a:spcBef>
                <a:spcPct val="0"/>
              </a:spcBef>
              <a:spcAft>
                <a:spcPct val="0"/>
              </a:spcAft>
              <a:defRPr sz="2800">
                <a:solidFill>
                  <a:schemeClr val="tx1"/>
                </a:solidFill>
                <a:latin typeface="Comic Sans MS" charset="0"/>
                <a:ea typeface="ＭＳ Ｐゴシック" charset="0"/>
              </a:defRPr>
            </a:lvl9pPr>
          </a:lstStyle>
          <a:p>
            <a:pPr eaLnBrk="1" hangingPunct="1">
              <a:buFontTx/>
              <a:buChar char="•"/>
              <a:defRPr/>
            </a:pPr>
            <a:r>
              <a:rPr lang="en-US" sz="3200" dirty="0">
                <a:solidFill>
                  <a:srgbClr val="00FFFF"/>
                </a:solidFill>
                <a:latin typeface="Tahoma" charset="0"/>
              </a:rPr>
              <a:t>  </a:t>
            </a:r>
            <a:r>
              <a:rPr lang="en-US" sz="3200" dirty="0" err="1">
                <a:solidFill>
                  <a:srgbClr val="00FFFF"/>
                </a:solidFill>
                <a:latin typeface="Tahoma" charset="0"/>
              </a:rPr>
              <a:t>Kasih</a:t>
            </a:r>
            <a:r>
              <a:rPr lang="en-US" sz="3200" dirty="0">
                <a:solidFill>
                  <a:srgbClr val="00FFFF"/>
                </a:solidFill>
                <a:latin typeface="Tahoma" charset="0"/>
              </a:rPr>
              <a:t> </a:t>
            </a:r>
            <a:r>
              <a:rPr lang="en-US" sz="3200" dirty="0" err="1">
                <a:solidFill>
                  <a:srgbClr val="00FFFF"/>
                </a:solidFill>
                <a:latin typeface="Tahoma" charset="0"/>
              </a:rPr>
              <a:t>setia</a:t>
            </a:r>
            <a:r>
              <a:rPr lang="en-US" sz="3200" dirty="0">
                <a:solidFill>
                  <a:srgbClr val="00FFFF"/>
                </a:solidFill>
                <a:latin typeface="Tahoma" charset="0"/>
              </a:rPr>
              <a:t> </a:t>
            </a:r>
            <a:r>
              <a:rPr lang="en-US" sz="3200" dirty="0" err="1">
                <a:solidFill>
                  <a:srgbClr val="00FFFF"/>
                </a:solidFill>
                <a:latin typeface="Tahoma" charset="0"/>
              </a:rPr>
              <a:t>Tuhan</a:t>
            </a:r>
            <a:r>
              <a:rPr lang="en-US" sz="3200" dirty="0">
                <a:solidFill>
                  <a:srgbClr val="00FFFF"/>
                </a:solidFill>
                <a:latin typeface="Tahoma" charset="0"/>
              </a:rPr>
              <a:t> </a:t>
            </a:r>
            <a:r>
              <a:rPr lang="en-US" sz="3200" dirty="0" err="1">
                <a:solidFill>
                  <a:srgbClr val="00FFFF"/>
                </a:solidFill>
                <a:latin typeface="Tahoma" charset="0"/>
              </a:rPr>
              <a:t>dalam</a:t>
            </a:r>
            <a:r>
              <a:rPr lang="en-US" sz="3200" dirty="0">
                <a:solidFill>
                  <a:srgbClr val="00FFFF"/>
                </a:solidFill>
                <a:latin typeface="Tahoma" charset="0"/>
              </a:rPr>
              <a:t> </a:t>
            </a:r>
            <a:r>
              <a:rPr lang="en-US" sz="3200" dirty="0" err="1">
                <a:solidFill>
                  <a:srgbClr val="00FFFF"/>
                </a:solidFill>
                <a:latin typeface="Tahoma" charset="0"/>
              </a:rPr>
              <a:t>memenuhi</a:t>
            </a:r>
            <a:r>
              <a:rPr lang="en-US" sz="3200" dirty="0">
                <a:solidFill>
                  <a:srgbClr val="00FFFF"/>
                </a:solidFill>
                <a:latin typeface="Tahoma" charset="0"/>
              </a:rPr>
              <a:t> </a:t>
            </a:r>
            <a:r>
              <a:rPr lang="en-US" sz="3200" dirty="0" err="1">
                <a:solidFill>
                  <a:srgbClr val="00FFFF"/>
                </a:solidFill>
                <a:latin typeface="Tahoma" charset="0"/>
              </a:rPr>
              <a:t>janji</a:t>
            </a:r>
            <a:endParaRPr lang="en-AU" sz="3200" dirty="0">
              <a:solidFill>
                <a:srgbClr val="00FFFF"/>
              </a:solidFill>
              <a:latin typeface="Tahoma" charset="0"/>
            </a:endParaRPr>
          </a:p>
        </p:txBody>
      </p:sp>
      <p:sp>
        <p:nvSpPr>
          <p:cNvPr id="321542" name="Text Box 6"/>
          <p:cNvSpPr txBox="1">
            <a:spLocks noChangeArrowheads="1"/>
          </p:cNvSpPr>
          <p:nvPr/>
        </p:nvSpPr>
        <p:spPr bwMode="auto">
          <a:xfrm>
            <a:off x="652463" y="3992563"/>
            <a:ext cx="7250112" cy="1077912"/>
          </a:xfrm>
          <a:prstGeom prst="rect">
            <a:avLst/>
          </a:prstGeom>
          <a:noFill/>
          <a:ln w="9525">
            <a:noFill/>
            <a:miter lim="800000"/>
            <a:headEnd/>
            <a:tailEnd/>
          </a:ln>
          <a:effectLst>
            <a:outerShdw blurRad="63500" dist="35921" dir="2700000" algn="ctr" rotWithShape="0">
              <a:srgbClr val="003300">
                <a:alpha val="74998"/>
              </a:srgbClr>
            </a:outerShdw>
          </a:effectLst>
        </p:spPr>
        <p:txBody>
          <a:bodyPr wrap="none">
            <a:spAutoFit/>
          </a:bodyPr>
          <a:lstStyle>
            <a:lvl1pPr eaLnBrk="0" hangingPunct="0">
              <a:defRPr sz="2800">
                <a:solidFill>
                  <a:schemeClr val="tx1"/>
                </a:solidFill>
                <a:latin typeface="Comic Sans MS" charset="0"/>
                <a:ea typeface="ＭＳ Ｐゴシック" charset="0"/>
                <a:cs typeface="ＭＳ Ｐゴシック" charset="0"/>
              </a:defRPr>
            </a:lvl1pPr>
            <a:lvl2pPr marL="37931725" indent="-37474525" eaLnBrk="0" hangingPunct="0">
              <a:defRPr sz="2800">
                <a:solidFill>
                  <a:schemeClr val="tx1"/>
                </a:solidFill>
                <a:latin typeface="Comic Sans MS" charset="0"/>
                <a:ea typeface="ＭＳ Ｐゴシック" charset="0"/>
              </a:defRPr>
            </a:lvl2pPr>
            <a:lvl3pPr eaLnBrk="0" hangingPunct="0">
              <a:defRPr sz="2800">
                <a:solidFill>
                  <a:schemeClr val="tx1"/>
                </a:solidFill>
                <a:latin typeface="Comic Sans MS" charset="0"/>
                <a:ea typeface="ＭＳ Ｐゴシック" charset="0"/>
              </a:defRPr>
            </a:lvl3pPr>
            <a:lvl4pPr eaLnBrk="0" hangingPunct="0">
              <a:defRPr sz="2800">
                <a:solidFill>
                  <a:schemeClr val="tx1"/>
                </a:solidFill>
                <a:latin typeface="Comic Sans MS" charset="0"/>
                <a:ea typeface="ＭＳ Ｐゴシック" charset="0"/>
              </a:defRPr>
            </a:lvl4pPr>
            <a:lvl5pPr eaLnBrk="0" hangingPunct="0">
              <a:defRPr sz="2800">
                <a:solidFill>
                  <a:schemeClr val="tx1"/>
                </a:solidFill>
                <a:latin typeface="Comic Sans MS" charset="0"/>
                <a:ea typeface="ＭＳ Ｐゴシック" charset="0"/>
              </a:defRPr>
            </a:lvl5pPr>
            <a:lvl6pPr marL="457200" eaLnBrk="0" fontAlgn="base" hangingPunct="0">
              <a:spcBef>
                <a:spcPct val="0"/>
              </a:spcBef>
              <a:spcAft>
                <a:spcPct val="0"/>
              </a:spcAft>
              <a:defRPr sz="2800">
                <a:solidFill>
                  <a:schemeClr val="tx1"/>
                </a:solidFill>
                <a:latin typeface="Comic Sans MS" charset="0"/>
                <a:ea typeface="ＭＳ Ｐゴシック" charset="0"/>
              </a:defRPr>
            </a:lvl6pPr>
            <a:lvl7pPr marL="914400" eaLnBrk="0" fontAlgn="base" hangingPunct="0">
              <a:spcBef>
                <a:spcPct val="0"/>
              </a:spcBef>
              <a:spcAft>
                <a:spcPct val="0"/>
              </a:spcAft>
              <a:defRPr sz="2800">
                <a:solidFill>
                  <a:schemeClr val="tx1"/>
                </a:solidFill>
                <a:latin typeface="Comic Sans MS" charset="0"/>
                <a:ea typeface="ＭＳ Ｐゴシック" charset="0"/>
              </a:defRPr>
            </a:lvl7pPr>
            <a:lvl8pPr marL="1371600" eaLnBrk="0" fontAlgn="base" hangingPunct="0">
              <a:spcBef>
                <a:spcPct val="0"/>
              </a:spcBef>
              <a:spcAft>
                <a:spcPct val="0"/>
              </a:spcAft>
              <a:defRPr sz="2800">
                <a:solidFill>
                  <a:schemeClr val="tx1"/>
                </a:solidFill>
                <a:latin typeface="Comic Sans MS" charset="0"/>
                <a:ea typeface="ＭＳ Ｐゴシック" charset="0"/>
              </a:defRPr>
            </a:lvl8pPr>
            <a:lvl9pPr marL="1828800" eaLnBrk="0" fontAlgn="base" hangingPunct="0">
              <a:spcBef>
                <a:spcPct val="0"/>
              </a:spcBef>
              <a:spcAft>
                <a:spcPct val="0"/>
              </a:spcAft>
              <a:defRPr sz="2800">
                <a:solidFill>
                  <a:schemeClr val="tx1"/>
                </a:solidFill>
                <a:latin typeface="Comic Sans MS" charset="0"/>
                <a:ea typeface="ＭＳ Ｐゴシック" charset="0"/>
              </a:defRPr>
            </a:lvl9pPr>
          </a:lstStyle>
          <a:p>
            <a:pPr eaLnBrk="1" hangingPunct="1">
              <a:buFontTx/>
              <a:buChar char="•"/>
              <a:defRPr/>
            </a:pPr>
            <a:r>
              <a:rPr lang="en-US" sz="3200" dirty="0">
                <a:solidFill>
                  <a:srgbClr val="00FFFF"/>
                </a:solidFill>
                <a:latin typeface="Tahoma" charset="0"/>
              </a:rPr>
              <a:t>  </a:t>
            </a:r>
            <a:r>
              <a:rPr lang="en-US" sz="3200" dirty="0" err="1">
                <a:solidFill>
                  <a:srgbClr val="00FFFF"/>
                </a:solidFill>
                <a:latin typeface="Tahoma" charset="0"/>
              </a:rPr>
              <a:t>Iman</a:t>
            </a:r>
            <a:r>
              <a:rPr lang="en-US" sz="3200" dirty="0">
                <a:solidFill>
                  <a:srgbClr val="00FFFF"/>
                </a:solidFill>
                <a:latin typeface="Tahoma" charset="0"/>
              </a:rPr>
              <a:t> </a:t>
            </a:r>
            <a:r>
              <a:rPr lang="en-US" sz="3200" dirty="0" err="1">
                <a:solidFill>
                  <a:srgbClr val="00FFFF"/>
                </a:solidFill>
                <a:latin typeface="Tahoma" charset="0"/>
              </a:rPr>
              <a:t>kepada</a:t>
            </a:r>
            <a:r>
              <a:rPr lang="en-US" sz="3200" dirty="0">
                <a:solidFill>
                  <a:srgbClr val="00FFFF"/>
                </a:solidFill>
                <a:latin typeface="Tahoma" charset="0"/>
              </a:rPr>
              <a:t> Allah </a:t>
            </a:r>
            <a:r>
              <a:rPr lang="en-US" sz="3200" dirty="0" err="1">
                <a:solidFill>
                  <a:srgbClr val="00FFFF"/>
                </a:solidFill>
                <a:latin typeface="Tahoma" charset="0"/>
              </a:rPr>
              <a:t>mengatasi</a:t>
            </a:r>
            <a:r>
              <a:rPr lang="en-US" sz="3200" dirty="0">
                <a:solidFill>
                  <a:srgbClr val="00FFFF"/>
                </a:solidFill>
                <a:latin typeface="Tahoma" charset="0"/>
              </a:rPr>
              <a:t> </a:t>
            </a:r>
            <a:r>
              <a:rPr lang="en-US" sz="3200" dirty="0" err="1">
                <a:solidFill>
                  <a:srgbClr val="00FFFF"/>
                </a:solidFill>
                <a:latin typeface="Tahoma" charset="0"/>
              </a:rPr>
              <a:t>segala</a:t>
            </a:r>
            <a:r>
              <a:rPr lang="en-US" sz="3200" dirty="0">
                <a:solidFill>
                  <a:srgbClr val="00FFFF"/>
                </a:solidFill>
                <a:latin typeface="Tahoma" charset="0"/>
              </a:rPr>
              <a:t> </a:t>
            </a:r>
            <a:br>
              <a:rPr lang="en-US" sz="3200" dirty="0">
                <a:solidFill>
                  <a:srgbClr val="00FFFF"/>
                </a:solidFill>
                <a:latin typeface="Tahoma" charset="0"/>
              </a:rPr>
            </a:br>
            <a:r>
              <a:rPr lang="en-US" sz="3200" dirty="0">
                <a:solidFill>
                  <a:srgbClr val="00FFFF"/>
                </a:solidFill>
                <a:latin typeface="Tahoma" charset="0"/>
              </a:rPr>
              <a:t>    </a:t>
            </a:r>
            <a:r>
              <a:rPr lang="en-US" sz="3200" dirty="0" err="1">
                <a:solidFill>
                  <a:srgbClr val="00FFFF"/>
                </a:solidFill>
                <a:latin typeface="Tahoma" charset="0"/>
              </a:rPr>
              <a:t>sesuatu</a:t>
            </a:r>
            <a:endParaRPr lang="en-AU" sz="3200" dirty="0">
              <a:solidFill>
                <a:srgbClr val="00FFFF"/>
              </a:solidFill>
              <a:latin typeface="Tahoma" charset="0"/>
            </a:endParaRPr>
          </a:p>
        </p:txBody>
      </p:sp>
      <p:sp>
        <p:nvSpPr>
          <p:cNvPr id="321543" name="Text Box 7"/>
          <p:cNvSpPr txBox="1">
            <a:spLocks noChangeArrowheads="1"/>
          </p:cNvSpPr>
          <p:nvPr/>
        </p:nvSpPr>
        <p:spPr bwMode="auto">
          <a:xfrm>
            <a:off x="698500" y="5059363"/>
            <a:ext cx="4173538" cy="584200"/>
          </a:xfrm>
          <a:prstGeom prst="rect">
            <a:avLst/>
          </a:prstGeom>
          <a:noFill/>
          <a:ln w="9525">
            <a:noFill/>
            <a:miter lim="800000"/>
            <a:headEnd/>
            <a:tailEnd/>
          </a:ln>
          <a:effectLst>
            <a:outerShdw blurRad="63500" dist="35921" dir="2700000" algn="ctr" rotWithShape="0">
              <a:srgbClr val="003300">
                <a:alpha val="74998"/>
              </a:srgbClr>
            </a:outerShdw>
          </a:effectLst>
        </p:spPr>
        <p:txBody>
          <a:bodyPr wrap="none">
            <a:spAutoFit/>
          </a:bodyPr>
          <a:lstStyle>
            <a:lvl1pPr eaLnBrk="0" hangingPunct="0">
              <a:defRPr sz="2800">
                <a:solidFill>
                  <a:schemeClr val="tx1"/>
                </a:solidFill>
                <a:latin typeface="Comic Sans MS" charset="0"/>
                <a:ea typeface="ＭＳ Ｐゴシック" charset="0"/>
                <a:cs typeface="ＭＳ Ｐゴシック" charset="0"/>
              </a:defRPr>
            </a:lvl1pPr>
            <a:lvl2pPr marL="37931725" indent="-37474525" eaLnBrk="0" hangingPunct="0">
              <a:defRPr sz="2800">
                <a:solidFill>
                  <a:schemeClr val="tx1"/>
                </a:solidFill>
                <a:latin typeface="Comic Sans MS" charset="0"/>
                <a:ea typeface="ＭＳ Ｐゴシック" charset="0"/>
              </a:defRPr>
            </a:lvl2pPr>
            <a:lvl3pPr eaLnBrk="0" hangingPunct="0">
              <a:defRPr sz="2800">
                <a:solidFill>
                  <a:schemeClr val="tx1"/>
                </a:solidFill>
                <a:latin typeface="Comic Sans MS" charset="0"/>
                <a:ea typeface="ＭＳ Ｐゴシック" charset="0"/>
              </a:defRPr>
            </a:lvl3pPr>
            <a:lvl4pPr eaLnBrk="0" hangingPunct="0">
              <a:defRPr sz="2800">
                <a:solidFill>
                  <a:schemeClr val="tx1"/>
                </a:solidFill>
                <a:latin typeface="Comic Sans MS" charset="0"/>
                <a:ea typeface="ＭＳ Ｐゴシック" charset="0"/>
              </a:defRPr>
            </a:lvl4pPr>
            <a:lvl5pPr eaLnBrk="0" hangingPunct="0">
              <a:defRPr sz="2800">
                <a:solidFill>
                  <a:schemeClr val="tx1"/>
                </a:solidFill>
                <a:latin typeface="Comic Sans MS" charset="0"/>
                <a:ea typeface="ＭＳ Ｐゴシック" charset="0"/>
              </a:defRPr>
            </a:lvl5pPr>
            <a:lvl6pPr marL="457200" eaLnBrk="0" fontAlgn="base" hangingPunct="0">
              <a:spcBef>
                <a:spcPct val="0"/>
              </a:spcBef>
              <a:spcAft>
                <a:spcPct val="0"/>
              </a:spcAft>
              <a:defRPr sz="2800">
                <a:solidFill>
                  <a:schemeClr val="tx1"/>
                </a:solidFill>
                <a:latin typeface="Comic Sans MS" charset="0"/>
                <a:ea typeface="ＭＳ Ｐゴシック" charset="0"/>
              </a:defRPr>
            </a:lvl6pPr>
            <a:lvl7pPr marL="914400" eaLnBrk="0" fontAlgn="base" hangingPunct="0">
              <a:spcBef>
                <a:spcPct val="0"/>
              </a:spcBef>
              <a:spcAft>
                <a:spcPct val="0"/>
              </a:spcAft>
              <a:defRPr sz="2800">
                <a:solidFill>
                  <a:schemeClr val="tx1"/>
                </a:solidFill>
                <a:latin typeface="Comic Sans MS" charset="0"/>
                <a:ea typeface="ＭＳ Ｐゴシック" charset="0"/>
              </a:defRPr>
            </a:lvl7pPr>
            <a:lvl8pPr marL="1371600" eaLnBrk="0" fontAlgn="base" hangingPunct="0">
              <a:spcBef>
                <a:spcPct val="0"/>
              </a:spcBef>
              <a:spcAft>
                <a:spcPct val="0"/>
              </a:spcAft>
              <a:defRPr sz="2800">
                <a:solidFill>
                  <a:schemeClr val="tx1"/>
                </a:solidFill>
                <a:latin typeface="Comic Sans MS" charset="0"/>
                <a:ea typeface="ＭＳ Ｐゴシック" charset="0"/>
              </a:defRPr>
            </a:lvl8pPr>
            <a:lvl9pPr marL="1828800" eaLnBrk="0" fontAlgn="base" hangingPunct="0">
              <a:spcBef>
                <a:spcPct val="0"/>
              </a:spcBef>
              <a:spcAft>
                <a:spcPct val="0"/>
              </a:spcAft>
              <a:defRPr sz="2800">
                <a:solidFill>
                  <a:schemeClr val="tx1"/>
                </a:solidFill>
                <a:latin typeface="Comic Sans MS" charset="0"/>
                <a:ea typeface="ＭＳ Ｐゴシック" charset="0"/>
              </a:defRPr>
            </a:lvl9pPr>
          </a:lstStyle>
          <a:p>
            <a:pPr eaLnBrk="1" hangingPunct="1">
              <a:buFontTx/>
              <a:buChar char="•"/>
              <a:defRPr/>
            </a:pPr>
            <a:r>
              <a:rPr lang="en-US" sz="3200" dirty="0">
                <a:solidFill>
                  <a:srgbClr val="00FFFF"/>
                </a:solidFill>
                <a:latin typeface="Tahoma" charset="0"/>
              </a:rPr>
              <a:t>  </a:t>
            </a:r>
            <a:r>
              <a:rPr lang="en-US" sz="3200" dirty="0" err="1">
                <a:solidFill>
                  <a:srgbClr val="00FFFF"/>
                </a:solidFill>
                <a:latin typeface="Tahoma" charset="0"/>
              </a:rPr>
              <a:t>Pentingnya</a:t>
            </a:r>
            <a:r>
              <a:rPr lang="en-US" sz="3200" dirty="0">
                <a:solidFill>
                  <a:srgbClr val="00FFFF"/>
                </a:solidFill>
                <a:latin typeface="Tahoma" charset="0"/>
              </a:rPr>
              <a:t> </a:t>
            </a:r>
            <a:r>
              <a:rPr lang="en-US" sz="3200" dirty="0" err="1">
                <a:solidFill>
                  <a:srgbClr val="00FFFF"/>
                </a:solidFill>
                <a:latin typeface="Tahoma" charset="0"/>
              </a:rPr>
              <a:t>penerus</a:t>
            </a:r>
            <a:endParaRPr lang="en-AU" sz="3200" dirty="0">
              <a:solidFill>
                <a:srgbClr val="00FFFF"/>
              </a:solidFill>
              <a:latin typeface="Tahoma" charset="0"/>
            </a:endParaRPr>
          </a:p>
        </p:txBody>
      </p:sp>
    </p:spTree>
  </p:cSld>
  <p:clrMapOvr>
    <a:masterClrMapping/>
  </p:clrMapOvr>
  <p:transition xmlns:p14="http://schemas.microsoft.com/office/powerpoint/2010/mai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1905" name="Picture 2" descr="palestin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6200" y="3175"/>
            <a:ext cx="5943600" cy="677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1906" name="Text Box 3"/>
          <p:cNvSpPr txBox="1">
            <a:spLocks noChangeArrowheads="1"/>
          </p:cNvSpPr>
          <p:nvPr/>
        </p:nvSpPr>
        <p:spPr bwMode="auto">
          <a:xfrm>
            <a:off x="6227763" y="1125538"/>
            <a:ext cx="2114550"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Comic Sans MS" charset="0"/>
                <a:ea typeface="ＭＳ Ｐゴシック" charset="0"/>
                <a:cs typeface="ＭＳ Ｐゴシック" charset="0"/>
              </a:defRPr>
            </a:lvl1pPr>
            <a:lvl2pPr marL="742950" indent="-285750" eaLnBrk="0" hangingPunct="0">
              <a:defRPr sz="2800">
                <a:solidFill>
                  <a:schemeClr val="tx1"/>
                </a:solidFill>
                <a:latin typeface="Comic Sans MS" charset="0"/>
                <a:ea typeface="ＭＳ Ｐゴシック" charset="0"/>
              </a:defRPr>
            </a:lvl2pPr>
            <a:lvl3pPr marL="1143000" indent="-228600" eaLnBrk="0" hangingPunct="0">
              <a:defRPr sz="2800">
                <a:solidFill>
                  <a:schemeClr val="tx1"/>
                </a:solidFill>
                <a:latin typeface="Comic Sans MS" charset="0"/>
                <a:ea typeface="ＭＳ Ｐゴシック" charset="0"/>
              </a:defRPr>
            </a:lvl3pPr>
            <a:lvl4pPr marL="1600200" indent="-228600" eaLnBrk="0" hangingPunct="0">
              <a:defRPr sz="2800">
                <a:solidFill>
                  <a:schemeClr val="tx1"/>
                </a:solidFill>
                <a:latin typeface="Comic Sans MS" charset="0"/>
                <a:ea typeface="ＭＳ Ｐゴシック" charset="0"/>
              </a:defRPr>
            </a:lvl4pPr>
            <a:lvl5pPr marL="2057400" indent="-228600" eaLnBrk="0" hangingPunct="0">
              <a:defRPr sz="28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8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8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8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800">
                <a:solidFill>
                  <a:schemeClr val="tx1"/>
                </a:solidFill>
                <a:latin typeface="Comic Sans MS" charset="0"/>
                <a:ea typeface="ＭＳ Ｐゴシック" charset="0"/>
              </a:defRPr>
            </a:lvl9pPr>
          </a:lstStyle>
          <a:p>
            <a:pPr eaLnBrk="1" hangingPunct="1"/>
            <a:r>
              <a:rPr lang="en-US" sz="3200" b="1">
                <a:latin typeface="Tahoma" charset="0"/>
              </a:rPr>
              <a:t>Peta Israel Sekarang</a:t>
            </a:r>
            <a:endParaRPr lang="en-AU" sz="3200" b="1">
              <a:latin typeface="Tahoma" charset="0"/>
            </a:endParaRPr>
          </a:p>
        </p:txBody>
      </p:sp>
    </p:spTree>
  </p:cSld>
  <p:clrMapOvr>
    <a:masterClrMapping/>
  </p:clrMapOvr>
  <p:transition xmlns:p14="http://schemas.microsoft.com/office/powerpoint/2010/mai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3953" name="Picture 2" descr="Map - After Conquest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6513" y="-1219200"/>
            <a:ext cx="6408738" cy="824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3954" name="Text Box 3"/>
          <p:cNvSpPr txBox="1">
            <a:spLocks noChangeArrowheads="1"/>
          </p:cNvSpPr>
          <p:nvPr/>
        </p:nvSpPr>
        <p:spPr bwMode="auto">
          <a:xfrm>
            <a:off x="6443663" y="620713"/>
            <a:ext cx="2376487" cy="206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Comic Sans MS" charset="0"/>
                <a:ea typeface="ＭＳ Ｐゴシック" charset="0"/>
                <a:cs typeface="ＭＳ Ｐゴシック" charset="0"/>
              </a:defRPr>
            </a:lvl1pPr>
            <a:lvl2pPr marL="742950" indent="-285750" eaLnBrk="0" hangingPunct="0">
              <a:defRPr sz="2800">
                <a:solidFill>
                  <a:schemeClr val="tx1"/>
                </a:solidFill>
                <a:latin typeface="Comic Sans MS" charset="0"/>
                <a:ea typeface="ＭＳ Ｐゴシック" charset="0"/>
              </a:defRPr>
            </a:lvl2pPr>
            <a:lvl3pPr marL="1143000" indent="-228600" eaLnBrk="0" hangingPunct="0">
              <a:defRPr sz="2800">
                <a:solidFill>
                  <a:schemeClr val="tx1"/>
                </a:solidFill>
                <a:latin typeface="Comic Sans MS" charset="0"/>
                <a:ea typeface="ＭＳ Ｐゴシック" charset="0"/>
              </a:defRPr>
            </a:lvl3pPr>
            <a:lvl4pPr marL="1600200" indent="-228600" eaLnBrk="0" hangingPunct="0">
              <a:defRPr sz="2800">
                <a:solidFill>
                  <a:schemeClr val="tx1"/>
                </a:solidFill>
                <a:latin typeface="Comic Sans MS" charset="0"/>
                <a:ea typeface="ＭＳ Ｐゴシック" charset="0"/>
              </a:defRPr>
            </a:lvl4pPr>
            <a:lvl5pPr marL="2057400" indent="-228600" eaLnBrk="0" hangingPunct="0">
              <a:defRPr sz="28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8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8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8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800">
                <a:solidFill>
                  <a:schemeClr val="tx1"/>
                </a:solidFill>
                <a:latin typeface="Comic Sans MS" charset="0"/>
                <a:ea typeface="ＭＳ Ｐゴシック" charset="0"/>
              </a:defRPr>
            </a:lvl9pPr>
          </a:lstStyle>
          <a:p>
            <a:pPr algn="ctr" eaLnBrk="1" hangingPunct="1"/>
            <a:r>
              <a:rPr lang="en-US" sz="3200" b="1">
                <a:latin typeface="Tahoma" charset="0"/>
              </a:rPr>
              <a:t>Israel pada masa Yosua</a:t>
            </a:r>
            <a:endParaRPr lang="en-AU" sz="3200" b="1">
              <a:latin typeface="Tahoma" charset="0"/>
            </a:endParaRPr>
          </a:p>
        </p:txBody>
      </p:sp>
      <p:sp>
        <p:nvSpPr>
          <p:cNvPr id="253955" name="Freeform 5" descr="Wide upward diagonal"/>
          <p:cNvSpPr>
            <a:spLocks/>
          </p:cNvSpPr>
          <p:nvPr/>
        </p:nvSpPr>
        <p:spPr bwMode="auto">
          <a:xfrm>
            <a:off x="1763713" y="2016125"/>
            <a:ext cx="1905000" cy="3429000"/>
          </a:xfrm>
          <a:custGeom>
            <a:avLst/>
            <a:gdLst>
              <a:gd name="T0" fmla="*/ 2147483647 w 2496"/>
              <a:gd name="T1" fmla="*/ 2147483647 h 3456"/>
              <a:gd name="T2" fmla="*/ 2147483647 w 2496"/>
              <a:gd name="T3" fmla="*/ 2147483647 h 3456"/>
              <a:gd name="T4" fmla="*/ 2147483647 w 2496"/>
              <a:gd name="T5" fmla="*/ 2147483647 h 3456"/>
              <a:gd name="T6" fmla="*/ 2147483647 w 2496"/>
              <a:gd name="T7" fmla="*/ 2147483647 h 3456"/>
              <a:gd name="T8" fmla="*/ 2147483647 w 2496"/>
              <a:gd name="T9" fmla="*/ 2147483647 h 3456"/>
              <a:gd name="T10" fmla="*/ 2147483647 w 2496"/>
              <a:gd name="T11" fmla="*/ 2147483647 h 3456"/>
              <a:gd name="T12" fmla="*/ 2147483647 w 2496"/>
              <a:gd name="T13" fmla="*/ 2147483647 h 3456"/>
              <a:gd name="T14" fmla="*/ 2147483647 w 2496"/>
              <a:gd name="T15" fmla="*/ 2147483647 h 3456"/>
              <a:gd name="T16" fmla="*/ 2147483647 w 2496"/>
              <a:gd name="T17" fmla="*/ 2147483647 h 3456"/>
              <a:gd name="T18" fmla="*/ 2147483647 w 2496"/>
              <a:gd name="T19" fmla="*/ 2147483647 h 3456"/>
              <a:gd name="T20" fmla="*/ 2147483647 w 2496"/>
              <a:gd name="T21" fmla="*/ 2147483647 h 3456"/>
              <a:gd name="T22" fmla="*/ 2147483647 w 2496"/>
              <a:gd name="T23" fmla="*/ 2147483647 h 3456"/>
              <a:gd name="T24" fmla="*/ 2147483647 w 2496"/>
              <a:gd name="T25" fmla="*/ 2147483647 h 3456"/>
              <a:gd name="T26" fmla="*/ 2147483647 w 2496"/>
              <a:gd name="T27" fmla="*/ 2147483647 h 3456"/>
              <a:gd name="T28" fmla="*/ 2147483647 w 2496"/>
              <a:gd name="T29" fmla="*/ 2147483647 h 3456"/>
              <a:gd name="T30" fmla="*/ 2147483647 w 2496"/>
              <a:gd name="T31" fmla="*/ 2147483647 h 3456"/>
              <a:gd name="T32" fmla="*/ 2147483647 w 2496"/>
              <a:gd name="T33" fmla="*/ 2147483647 h 3456"/>
              <a:gd name="T34" fmla="*/ 2147483647 w 2496"/>
              <a:gd name="T35" fmla="*/ 2147483647 h 3456"/>
              <a:gd name="T36" fmla="*/ 2147483647 w 2496"/>
              <a:gd name="T37" fmla="*/ 0 h 3456"/>
              <a:gd name="T38" fmla="*/ 2147483647 w 2496"/>
              <a:gd name="T39" fmla="*/ 2147483647 h 3456"/>
              <a:gd name="T40" fmla="*/ 2147483647 w 2496"/>
              <a:gd name="T41" fmla="*/ 2147483647 h 3456"/>
              <a:gd name="T42" fmla="*/ 2147483647 w 2496"/>
              <a:gd name="T43" fmla="*/ 2147483647 h 3456"/>
              <a:gd name="T44" fmla="*/ 2147483647 w 2496"/>
              <a:gd name="T45" fmla="*/ 2147483647 h 3456"/>
              <a:gd name="T46" fmla="*/ 2147483647 w 2496"/>
              <a:gd name="T47" fmla="*/ 2147483647 h 3456"/>
              <a:gd name="T48" fmla="*/ 2147483647 w 2496"/>
              <a:gd name="T49" fmla="*/ 2147483647 h 3456"/>
              <a:gd name="T50" fmla="*/ 2147483647 w 2496"/>
              <a:gd name="T51" fmla="*/ 2147483647 h 3456"/>
              <a:gd name="T52" fmla="*/ 2147483647 w 2496"/>
              <a:gd name="T53" fmla="*/ 2147483647 h 3456"/>
              <a:gd name="T54" fmla="*/ 2147483647 w 2496"/>
              <a:gd name="T55" fmla="*/ 2147483647 h 3456"/>
              <a:gd name="T56" fmla="*/ 2147483647 w 2496"/>
              <a:gd name="T57" fmla="*/ 2147483647 h 3456"/>
              <a:gd name="T58" fmla="*/ 2147483647 w 2496"/>
              <a:gd name="T59" fmla="*/ 2147483647 h 3456"/>
              <a:gd name="T60" fmla="*/ 2147483647 w 2496"/>
              <a:gd name="T61" fmla="*/ 2147483647 h 3456"/>
              <a:gd name="T62" fmla="*/ 2147483647 w 2496"/>
              <a:gd name="T63" fmla="*/ 2147483647 h 3456"/>
              <a:gd name="T64" fmla="*/ 2147483647 w 2496"/>
              <a:gd name="T65" fmla="*/ 2147483647 h 3456"/>
              <a:gd name="T66" fmla="*/ 2147483647 w 2496"/>
              <a:gd name="T67" fmla="*/ 2147483647 h 3456"/>
              <a:gd name="T68" fmla="*/ 2147483647 w 2496"/>
              <a:gd name="T69" fmla="*/ 2147483647 h 3456"/>
              <a:gd name="T70" fmla="*/ 2147483647 w 2496"/>
              <a:gd name="T71" fmla="*/ 2147483647 h 3456"/>
              <a:gd name="T72" fmla="*/ 2147483647 w 2496"/>
              <a:gd name="T73" fmla="*/ 2147483647 h 3456"/>
              <a:gd name="T74" fmla="*/ 2147483647 w 2496"/>
              <a:gd name="T75" fmla="*/ 2147483647 h 3456"/>
              <a:gd name="T76" fmla="*/ 2147483647 w 2496"/>
              <a:gd name="T77" fmla="*/ 2147483647 h 3456"/>
              <a:gd name="T78" fmla="*/ 2147483647 w 2496"/>
              <a:gd name="T79" fmla="*/ 2147483647 h 3456"/>
              <a:gd name="T80" fmla="*/ 2147483647 w 2496"/>
              <a:gd name="T81" fmla="*/ 2147483647 h 3456"/>
              <a:gd name="T82" fmla="*/ 2147483647 w 2496"/>
              <a:gd name="T83" fmla="*/ 2147483647 h 3456"/>
              <a:gd name="T84" fmla="*/ 2147483647 w 2496"/>
              <a:gd name="T85" fmla="*/ 2147483647 h 3456"/>
              <a:gd name="T86" fmla="*/ 2147483647 w 2496"/>
              <a:gd name="T87" fmla="*/ 2147483647 h 3456"/>
              <a:gd name="T88" fmla="*/ 2147483647 w 2496"/>
              <a:gd name="T89" fmla="*/ 2147483647 h 3456"/>
              <a:gd name="T90" fmla="*/ 0 w 2496"/>
              <a:gd name="T91" fmla="*/ 2147483647 h 3456"/>
              <a:gd name="T92" fmla="*/ 0 w 2496"/>
              <a:gd name="T93" fmla="*/ 2147483647 h 3456"/>
              <a:gd name="T94" fmla="*/ 2147483647 w 2496"/>
              <a:gd name="T95" fmla="*/ 2147483647 h 3456"/>
              <a:gd name="T96" fmla="*/ 2147483647 w 2496"/>
              <a:gd name="T97" fmla="*/ 2147483647 h 3456"/>
              <a:gd name="T98" fmla="*/ 2147483647 w 2496"/>
              <a:gd name="T99" fmla="*/ 2147483647 h 3456"/>
              <a:gd name="T100" fmla="*/ 2147483647 w 2496"/>
              <a:gd name="T101" fmla="*/ 2147483647 h 3456"/>
              <a:gd name="T102" fmla="*/ 2147483647 w 2496"/>
              <a:gd name="T103" fmla="*/ 2147483647 h 3456"/>
              <a:gd name="T104" fmla="*/ 2147483647 w 2496"/>
              <a:gd name="T105" fmla="*/ 2147483647 h 3456"/>
              <a:gd name="T106" fmla="*/ 2147483647 w 2496"/>
              <a:gd name="T107" fmla="*/ 2147483647 h 345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2496"/>
              <a:gd name="T163" fmla="*/ 0 h 3456"/>
              <a:gd name="T164" fmla="*/ 2496 w 2496"/>
              <a:gd name="T165" fmla="*/ 3456 h 345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2496" h="3456">
                <a:moveTo>
                  <a:pt x="2160" y="3024"/>
                </a:moveTo>
                <a:lnTo>
                  <a:pt x="2112" y="2784"/>
                </a:lnTo>
                <a:lnTo>
                  <a:pt x="2400" y="2208"/>
                </a:lnTo>
                <a:lnTo>
                  <a:pt x="2400" y="1968"/>
                </a:lnTo>
                <a:lnTo>
                  <a:pt x="2304" y="1872"/>
                </a:lnTo>
                <a:lnTo>
                  <a:pt x="2400" y="1728"/>
                </a:lnTo>
                <a:lnTo>
                  <a:pt x="2352" y="1632"/>
                </a:lnTo>
                <a:lnTo>
                  <a:pt x="2304" y="1440"/>
                </a:lnTo>
                <a:lnTo>
                  <a:pt x="2352" y="1344"/>
                </a:lnTo>
                <a:lnTo>
                  <a:pt x="2400" y="1200"/>
                </a:lnTo>
                <a:lnTo>
                  <a:pt x="2496" y="960"/>
                </a:lnTo>
                <a:lnTo>
                  <a:pt x="2496" y="768"/>
                </a:lnTo>
                <a:lnTo>
                  <a:pt x="2448" y="432"/>
                </a:lnTo>
                <a:lnTo>
                  <a:pt x="2016" y="384"/>
                </a:lnTo>
                <a:lnTo>
                  <a:pt x="1968" y="288"/>
                </a:lnTo>
                <a:lnTo>
                  <a:pt x="1920" y="144"/>
                </a:lnTo>
                <a:lnTo>
                  <a:pt x="1728" y="48"/>
                </a:lnTo>
                <a:lnTo>
                  <a:pt x="1536" y="96"/>
                </a:lnTo>
                <a:lnTo>
                  <a:pt x="1296" y="0"/>
                </a:lnTo>
                <a:lnTo>
                  <a:pt x="960" y="144"/>
                </a:lnTo>
                <a:lnTo>
                  <a:pt x="768" y="192"/>
                </a:lnTo>
                <a:lnTo>
                  <a:pt x="720" y="384"/>
                </a:lnTo>
                <a:lnTo>
                  <a:pt x="624" y="528"/>
                </a:lnTo>
                <a:lnTo>
                  <a:pt x="480" y="576"/>
                </a:lnTo>
                <a:lnTo>
                  <a:pt x="480" y="768"/>
                </a:lnTo>
                <a:lnTo>
                  <a:pt x="288" y="960"/>
                </a:lnTo>
                <a:lnTo>
                  <a:pt x="432" y="1200"/>
                </a:lnTo>
                <a:lnTo>
                  <a:pt x="384" y="1296"/>
                </a:lnTo>
                <a:lnTo>
                  <a:pt x="480" y="1392"/>
                </a:lnTo>
                <a:lnTo>
                  <a:pt x="432" y="1584"/>
                </a:lnTo>
                <a:lnTo>
                  <a:pt x="432" y="1680"/>
                </a:lnTo>
                <a:lnTo>
                  <a:pt x="432" y="1776"/>
                </a:lnTo>
                <a:lnTo>
                  <a:pt x="576" y="1824"/>
                </a:lnTo>
                <a:lnTo>
                  <a:pt x="576" y="1920"/>
                </a:lnTo>
                <a:lnTo>
                  <a:pt x="384" y="2016"/>
                </a:lnTo>
                <a:lnTo>
                  <a:pt x="528" y="2112"/>
                </a:lnTo>
                <a:lnTo>
                  <a:pt x="720" y="2016"/>
                </a:lnTo>
                <a:lnTo>
                  <a:pt x="1200" y="2160"/>
                </a:lnTo>
                <a:lnTo>
                  <a:pt x="1296" y="2208"/>
                </a:lnTo>
                <a:lnTo>
                  <a:pt x="1152" y="2304"/>
                </a:lnTo>
                <a:lnTo>
                  <a:pt x="816" y="2400"/>
                </a:lnTo>
                <a:lnTo>
                  <a:pt x="624" y="2496"/>
                </a:lnTo>
                <a:lnTo>
                  <a:pt x="336" y="2688"/>
                </a:lnTo>
                <a:lnTo>
                  <a:pt x="240" y="2832"/>
                </a:lnTo>
                <a:lnTo>
                  <a:pt x="240" y="3024"/>
                </a:lnTo>
                <a:lnTo>
                  <a:pt x="0" y="3264"/>
                </a:lnTo>
                <a:lnTo>
                  <a:pt x="96" y="3408"/>
                </a:lnTo>
                <a:lnTo>
                  <a:pt x="192" y="3456"/>
                </a:lnTo>
                <a:lnTo>
                  <a:pt x="480" y="3408"/>
                </a:lnTo>
                <a:lnTo>
                  <a:pt x="1296" y="3360"/>
                </a:lnTo>
                <a:lnTo>
                  <a:pt x="1440" y="3216"/>
                </a:lnTo>
                <a:lnTo>
                  <a:pt x="1680" y="3120"/>
                </a:lnTo>
                <a:lnTo>
                  <a:pt x="1920" y="2976"/>
                </a:lnTo>
                <a:lnTo>
                  <a:pt x="2160" y="3024"/>
                </a:lnTo>
                <a:close/>
              </a:path>
            </a:pathLst>
          </a:custGeom>
          <a:pattFill prst="wdUpDiag">
            <a:fgClr>
              <a:srgbClr val="000000"/>
            </a:fgClr>
            <a:bgClr>
              <a:schemeClr val="bg1"/>
            </a:bgClr>
          </a:pattFill>
          <a:ln w="9525">
            <a:solidFill>
              <a:schemeClr val="tx1"/>
            </a:solidFill>
            <a:round/>
            <a:headEnd/>
            <a:tailEnd/>
          </a:ln>
        </p:spPr>
        <p:txBody>
          <a:bodyPr wrap="none"/>
          <a:lstStyle/>
          <a:p>
            <a:endParaRPr lang="en-US"/>
          </a:p>
        </p:txBody>
      </p:sp>
      <p:sp>
        <p:nvSpPr>
          <p:cNvPr id="253956" name="Freeform 6" descr="Wide upward diagonal"/>
          <p:cNvSpPr>
            <a:spLocks/>
          </p:cNvSpPr>
          <p:nvPr/>
        </p:nvSpPr>
        <p:spPr bwMode="auto">
          <a:xfrm>
            <a:off x="188913" y="4365625"/>
            <a:ext cx="1143000" cy="1219200"/>
          </a:xfrm>
          <a:custGeom>
            <a:avLst/>
            <a:gdLst>
              <a:gd name="T0" fmla="*/ 0 w 864"/>
              <a:gd name="T1" fmla="*/ 2147483647 h 1008"/>
              <a:gd name="T2" fmla="*/ 2147483647 w 864"/>
              <a:gd name="T3" fmla="*/ 2147483647 h 1008"/>
              <a:gd name="T4" fmla="*/ 2147483647 w 864"/>
              <a:gd name="T5" fmla="*/ 2147483647 h 1008"/>
              <a:gd name="T6" fmla="*/ 2147483647 w 864"/>
              <a:gd name="T7" fmla="*/ 2147483647 h 1008"/>
              <a:gd name="T8" fmla="*/ 2147483647 w 864"/>
              <a:gd name="T9" fmla="*/ 2147483647 h 1008"/>
              <a:gd name="T10" fmla="*/ 2147483647 w 864"/>
              <a:gd name="T11" fmla="*/ 2147483647 h 1008"/>
              <a:gd name="T12" fmla="*/ 2147483647 w 864"/>
              <a:gd name="T13" fmla="*/ 2147483647 h 1008"/>
              <a:gd name="T14" fmla="*/ 2147483647 w 864"/>
              <a:gd name="T15" fmla="*/ 2147483647 h 1008"/>
              <a:gd name="T16" fmla="*/ 2147483647 w 864"/>
              <a:gd name="T17" fmla="*/ 2147483647 h 1008"/>
              <a:gd name="T18" fmla="*/ 2147483647 w 864"/>
              <a:gd name="T19" fmla="*/ 0 h 1008"/>
              <a:gd name="T20" fmla="*/ 0 w 864"/>
              <a:gd name="T21" fmla="*/ 2147483647 h 100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64"/>
              <a:gd name="T34" fmla="*/ 0 h 1008"/>
              <a:gd name="T35" fmla="*/ 864 w 864"/>
              <a:gd name="T36" fmla="*/ 1008 h 100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64" h="1008">
                <a:moveTo>
                  <a:pt x="0" y="720"/>
                </a:moveTo>
                <a:lnTo>
                  <a:pt x="96" y="1008"/>
                </a:lnTo>
                <a:lnTo>
                  <a:pt x="384" y="816"/>
                </a:lnTo>
                <a:lnTo>
                  <a:pt x="384" y="720"/>
                </a:lnTo>
                <a:lnTo>
                  <a:pt x="384" y="528"/>
                </a:lnTo>
                <a:lnTo>
                  <a:pt x="480" y="480"/>
                </a:lnTo>
                <a:lnTo>
                  <a:pt x="720" y="240"/>
                </a:lnTo>
                <a:lnTo>
                  <a:pt x="816" y="240"/>
                </a:lnTo>
                <a:lnTo>
                  <a:pt x="864" y="144"/>
                </a:lnTo>
                <a:lnTo>
                  <a:pt x="720" y="0"/>
                </a:lnTo>
                <a:lnTo>
                  <a:pt x="0" y="720"/>
                </a:lnTo>
                <a:close/>
              </a:path>
            </a:pathLst>
          </a:custGeom>
          <a:pattFill prst="wdUpDiag">
            <a:fgClr>
              <a:srgbClr val="000000"/>
            </a:fgClr>
            <a:bgClr>
              <a:schemeClr val="bg1"/>
            </a:bgClr>
          </a:pattFill>
          <a:ln w="9525">
            <a:solidFill>
              <a:schemeClr val="tx1"/>
            </a:solidFill>
            <a:round/>
            <a:headEnd/>
            <a:tailEnd/>
          </a:ln>
        </p:spPr>
        <p:txBody>
          <a:bodyPr wrap="none"/>
          <a:lstStyle/>
          <a:p>
            <a:endParaRPr lang="en-US"/>
          </a:p>
        </p:txBody>
      </p:sp>
    </p:spTree>
  </p:cSld>
  <p:clrMapOvr>
    <a:masterClrMapping/>
  </p:clrMapOvr>
  <p:transition xmlns:p14="http://schemas.microsoft.com/office/powerpoint/2010/mai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1" name="Text Box 2"/>
          <p:cNvSpPr txBox="1">
            <a:spLocks noChangeArrowheads="1"/>
          </p:cNvSpPr>
          <p:nvPr/>
        </p:nvSpPr>
        <p:spPr bwMode="auto">
          <a:xfrm>
            <a:off x="8229600" y="228600"/>
            <a:ext cx="692150" cy="457200"/>
          </a:xfrm>
          <a:prstGeom prst="rect">
            <a:avLst/>
          </a:prstGeom>
          <a:solidFill>
            <a:srgbClr val="FFFFFF"/>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800">
                <a:solidFill>
                  <a:schemeClr val="tx1"/>
                </a:solidFill>
                <a:latin typeface="Comic Sans MS" charset="0"/>
                <a:ea typeface="ＭＳ Ｐゴシック" charset="0"/>
                <a:cs typeface="ＭＳ Ｐゴシック" charset="0"/>
              </a:defRPr>
            </a:lvl1pPr>
            <a:lvl2pPr marL="742950" indent="-285750" eaLnBrk="0" hangingPunct="0">
              <a:defRPr sz="2800">
                <a:solidFill>
                  <a:schemeClr val="tx1"/>
                </a:solidFill>
                <a:latin typeface="Comic Sans MS" charset="0"/>
                <a:ea typeface="ＭＳ Ｐゴシック" charset="0"/>
              </a:defRPr>
            </a:lvl2pPr>
            <a:lvl3pPr marL="1143000" indent="-228600" eaLnBrk="0" hangingPunct="0">
              <a:defRPr sz="2800">
                <a:solidFill>
                  <a:schemeClr val="tx1"/>
                </a:solidFill>
                <a:latin typeface="Comic Sans MS" charset="0"/>
                <a:ea typeface="ＭＳ Ｐゴシック" charset="0"/>
              </a:defRPr>
            </a:lvl3pPr>
            <a:lvl4pPr marL="1600200" indent="-228600" eaLnBrk="0" hangingPunct="0">
              <a:defRPr sz="2800">
                <a:solidFill>
                  <a:schemeClr val="tx1"/>
                </a:solidFill>
                <a:latin typeface="Comic Sans MS" charset="0"/>
                <a:ea typeface="ＭＳ Ｐゴシック" charset="0"/>
              </a:defRPr>
            </a:lvl4pPr>
            <a:lvl5pPr marL="2057400" indent="-228600" eaLnBrk="0" hangingPunct="0">
              <a:defRPr sz="28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8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8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8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800">
                <a:solidFill>
                  <a:schemeClr val="tx1"/>
                </a:solidFill>
                <a:latin typeface="Comic Sans MS" charset="0"/>
                <a:ea typeface="ＭＳ Ｐゴシック" charset="0"/>
              </a:defRPr>
            </a:lvl9pPr>
          </a:lstStyle>
          <a:p>
            <a:pPr algn="ctr"/>
            <a:r>
              <a:rPr lang="en-US" sz="2400" b="1">
                <a:latin typeface="Arial" charset="0"/>
              </a:rPr>
              <a:t>140</a:t>
            </a:r>
          </a:p>
        </p:txBody>
      </p:sp>
      <p:sp>
        <p:nvSpPr>
          <p:cNvPr id="256002" name="Rectangle 3"/>
          <p:cNvSpPr>
            <a:spLocks noGrp="1" noChangeArrowheads="1"/>
          </p:cNvSpPr>
          <p:nvPr>
            <p:ph type="title"/>
          </p:nvPr>
        </p:nvSpPr>
        <p:spPr>
          <a:xfrm>
            <a:off x="228600" y="152400"/>
            <a:ext cx="7772400" cy="609600"/>
          </a:xfrm>
          <a:solidFill>
            <a:schemeClr val="accent1"/>
          </a:solidFill>
          <a:ln>
            <a:solidFill>
              <a:schemeClr val="tx1"/>
            </a:solidFill>
            <a:miter lim="800000"/>
            <a:headEnd/>
            <a:tailEnd/>
          </a:ln>
        </p:spPr>
        <p:txBody>
          <a:bodyPr anchor="ctr" anchorCtr="1"/>
          <a:lstStyle/>
          <a:p>
            <a:pPr eaLnBrk="1" hangingPunct="1"/>
            <a:r>
              <a:rPr lang="en-US" altLang="zh-CN" sz="3200">
                <a:solidFill>
                  <a:srgbClr val="000000"/>
                </a:solidFill>
                <a:latin typeface="Impact" charset="0"/>
                <a:ea typeface="SimSun" charset="0"/>
                <a:cs typeface="SimSun" charset="0"/>
              </a:rPr>
              <a:t>Perubahan Populasi dalam Padang Gurun</a:t>
            </a:r>
            <a:endParaRPr lang="en-US" sz="3200">
              <a:solidFill>
                <a:srgbClr val="000000"/>
              </a:solidFill>
              <a:latin typeface="Impact" charset="0"/>
              <a:ea typeface="SimSun" charset="0"/>
              <a:cs typeface="SimSun" charset="0"/>
            </a:endParaRPr>
          </a:p>
        </p:txBody>
      </p:sp>
      <p:grpSp>
        <p:nvGrpSpPr>
          <p:cNvPr id="256003" name="Group 4"/>
          <p:cNvGrpSpPr>
            <a:grpSpLocks/>
          </p:cNvGrpSpPr>
          <p:nvPr/>
        </p:nvGrpSpPr>
        <p:grpSpPr bwMode="auto">
          <a:xfrm>
            <a:off x="-76200" y="838200"/>
            <a:ext cx="9144000" cy="6019800"/>
            <a:chOff x="0" y="816"/>
            <a:chExt cx="5760" cy="3504"/>
          </a:xfrm>
        </p:grpSpPr>
        <p:grpSp>
          <p:nvGrpSpPr>
            <p:cNvPr id="256005" name="Group 5"/>
            <p:cNvGrpSpPr>
              <a:grpSpLocks/>
            </p:cNvGrpSpPr>
            <p:nvPr/>
          </p:nvGrpSpPr>
          <p:grpSpPr bwMode="auto">
            <a:xfrm>
              <a:off x="0" y="1262"/>
              <a:ext cx="5759" cy="2588"/>
              <a:chOff x="64" y="1262"/>
              <a:chExt cx="5250" cy="2588"/>
            </a:xfrm>
          </p:grpSpPr>
          <p:sp>
            <p:nvSpPr>
              <p:cNvPr id="256052" name="Rectangle 6"/>
              <p:cNvSpPr>
                <a:spLocks noChangeArrowheads="1"/>
              </p:cNvSpPr>
              <p:nvPr/>
            </p:nvSpPr>
            <p:spPr bwMode="auto">
              <a:xfrm>
                <a:off x="64" y="1262"/>
                <a:ext cx="800" cy="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en-US" altLang="zh-CN" sz="2400" b="1">
                    <a:latin typeface="Arial Narrow" charset="0"/>
                    <a:ea typeface="SimSun" charset="0"/>
                    <a:cs typeface="SimSun" charset="0"/>
                  </a:rPr>
                  <a:t>Ruben</a:t>
                </a:r>
              </a:p>
            </p:txBody>
          </p:sp>
          <p:sp>
            <p:nvSpPr>
              <p:cNvPr id="256053" name="Rectangle 7"/>
              <p:cNvSpPr>
                <a:spLocks noChangeArrowheads="1"/>
              </p:cNvSpPr>
              <p:nvPr/>
            </p:nvSpPr>
            <p:spPr bwMode="auto">
              <a:xfrm>
                <a:off x="864" y="1262"/>
                <a:ext cx="1494" cy="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en-US" altLang="zh-CN" sz="2400" b="1">
                    <a:latin typeface="Arial Narrow" charset="0"/>
                    <a:ea typeface="SimSun" charset="0"/>
                    <a:cs typeface="SimSun" charset="0"/>
                  </a:rPr>
                  <a:t>46,500</a:t>
                </a:r>
              </a:p>
            </p:txBody>
          </p:sp>
          <p:sp>
            <p:nvSpPr>
              <p:cNvPr id="256054" name="Rectangle 8"/>
              <p:cNvSpPr>
                <a:spLocks noChangeArrowheads="1"/>
              </p:cNvSpPr>
              <p:nvPr/>
            </p:nvSpPr>
            <p:spPr bwMode="auto">
              <a:xfrm>
                <a:off x="2358" y="1262"/>
                <a:ext cx="1494" cy="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en-US" altLang="zh-CN" sz="2400" b="1">
                    <a:latin typeface="Arial Narrow" charset="0"/>
                    <a:ea typeface="SimSun" charset="0"/>
                    <a:cs typeface="SimSun" charset="0"/>
                  </a:rPr>
                  <a:t>43,730</a:t>
                </a:r>
              </a:p>
            </p:txBody>
          </p:sp>
          <p:sp>
            <p:nvSpPr>
              <p:cNvPr id="256055" name="Rectangle 9"/>
              <p:cNvSpPr>
                <a:spLocks noChangeArrowheads="1"/>
              </p:cNvSpPr>
              <p:nvPr/>
            </p:nvSpPr>
            <p:spPr bwMode="auto">
              <a:xfrm>
                <a:off x="3852" y="1262"/>
                <a:ext cx="1462" cy="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en-US" altLang="zh-CN" sz="2400" b="1">
                    <a:latin typeface="Arial Narrow" charset="0"/>
                    <a:ea typeface="SimSun" charset="0"/>
                    <a:cs typeface="SimSun" charset="0"/>
                  </a:rPr>
                  <a:t>(2,770)</a:t>
                </a:r>
              </a:p>
            </p:txBody>
          </p:sp>
          <p:sp>
            <p:nvSpPr>
              <p:cNvPr id="256056" name="Rectangle 10"/>
              <p:cNvSpPr>
                <a:spLocks noChangeArrowheads="1"/>
              </p:cNvSpPr>
              <p:nvPr/>
            </p:nvSpPr>
            <p:spPr bwMode="auto">
              <a:xfrm>
                <a:off x="64" y="1498"/>
                <a:ext cx="800" cy="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en-US" altLang="zh-CN" sz="2400" b="1">
                    <a:latin typeface="Arial Narrow" charset="0"/>
                    <a:ea typeface="SimSun" charset="0"/>
                    <a:cs typeface="SimSun" charset="0"/>
                  </a:rPr>
                  <a:t>Simeon</a:t>
                </a:r>
              </a:p>
            </p:txBody>
          </p:sp>
          <p:sp>
            <p:nvSpPr>
              <p:cNvPr id="256057" name="Rectangle 11"/>
              <p:cNvSpPr>
                <a:spLocks noChangeArrowheads="1"/>
              </p:cNvSpPr>
              <p:nvPr/>
            </p:nvSpPr>
            <p:spPr bwMode="auto">
              <a:xfrm>
                <a:off x="864" y="1498"/>
                <a:ext cx="1494" cy="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en-US" altLang="zh-CN" sz="2400" b="1">
                    <a:latin typeface="Arial Narrow" charset="0"/>
                    <a:ea typeface="SimSun" charset="0"/>
                    <a:cs typeface="SimSun" charset="0"/>
                  </a:rPr>
                  <a:t>59,300</a:t>
                </a:r>
              </a:p>
            </p:txBody>
          </p:sp>
          <p:sp>
            <p:nvSpPr>
              <p:cNvPr id="256058" name="Rectangle 12"/>
              <p:cNvSpPr>
                <a:spLocks noChangeArrowheads="1"/>
              </p:cNvSpPr>
              <p:nvPr/>
            </p:nvSpPr>
            <p:spPr bwMode="auto">
              <a:xfrm>
                <a:off x="2358" y="1498"/>
                <a:ext cx="1494" cy="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en-US" altLang="zh-CN" sz="2400" b="1">
                    <a:latin typeface="Arial Narrow" charset="0"/>
                    <a:ea typeface="SimSun" charset="0"/>
                    <a:cs typeface="SimSun" charset="0"/>
                  </a:rPr>
                  <a:t>22,200</a:t>
                </a:r>
              </a:p>
            </p:txBody>
          </p:sp>
          <p:sp>
            <p:nvSpPr>
              <p:cNvPr id="256059" name="Rectangle 13"/>
              <p:cNvSpPr>
                <a:spLocks noChangeArrowheads="1"/>
              </p:cNvSpPr>
              <p:nvPr/>
            </p:nvSpPr>
            <p:spPr bwMode="auto">
              <a:xfrm>
                <a:off x="3852" y="1498"/>
                <a:ext cx="1462" cy="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en-US" altLang="zh-CN" sz="2400" b="1">
                    <a:latin typeface="Arial Narrow" charset="0"/>
                    <a:ea typeface="SimSun" charset="0"/>
                    <a:cs typeface="SimSun" charset="0"/>
                  </a:rPr>
                  <a:t>(37,100)</a:t>
                </a:r>
              </a:p>
            </p:txBody>
          </p:sp>
          <p:sp>
            <p:nvSpPr>
              <p:cNvPr id="256060" name="Rectangle 14"/>
              <p:cNvSpPr>
                <a:spLocks noChangeArrowheads="1"/>
              </p:cNvSpPr>
              <p:nvPr/>
            </p:nvSpPr>
            <p:spPr bwMode="auto">
              <a:xfrm>
                <a:off x="64" y="1733"/>
                <a:ext cx="800" cy="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en-US" altLang="zh-CN" sz="2400" b="1">
                    <a:latin typeface="Arial Narrow" charset="0"/>
                    <a:ea typeface="SimSun" charset="0"/>
                    <a:cs typeface="SimSun" charset="0"/>
                  </a:rPr>
                  <a:t>Gad</a:t>
                </a:r>
              </a:p>
            </p:txBody>
          </p:sp>
          <p:sp>
            <p:nvSpPr>
              <p:cNvPr id="256061" name="Rectangle 15"/>
              <p:cNvSpPr>
                <a:spLocks noChangeArrowheads="1"/>
              </p:cNvSpPr>
              <p:nvPr/>
            </p:nvSpPr>
            <p:spPr bwMode="auto">
              <a:xfrm>
                <a:off x="864" y="1733"/>
                <a:ext cx="1494" cy="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en-US" altLang="zh-CN" sz="2400" b="1">
                    <a:latin typeface="Arial Narrow" charset="0"/>
                    <a:ea typeface="SimSun" charset="0"/>
                    <a:cs typeface="SimSun" charset="0"/>
                  </a:rPr>
                  <a:t>45,650</a:t>
                </a:r>
              </a:p>
            </p:txBody>
          </p:sp>
          <p:sp>
            <p:nvSpPr>
              <p:cNvPr id="256062" name="Rectangle 16"/>
              <p:cNvSpPr>
                <a:spLocks noChangeArrowheads="1"/>
              </p:cNvSpPr>
              <p:nvPr/>
            </p:nvSpPr>
            <p:spPr bwMode="auto">
              <a:xfrm>
                <a:off x="2358" y="1733"/>
                <a:ext cx="1494" cy="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en-US" altLang="zh-CN" sz="2400" b="1">
                    <a:latin typeface="Arial Narrow" charset="0"/>
                    <a:ea typeface="SimSun" charset="0"/>
                    <a:cs typeface="SimSun" charset="0"/>
                  </a:rPr>
                  <a:t>40,500</a:t>
                </a:r>
              </a:p>
            </p:txBody>
          </p:sp>
          <p:sp>
            <p:nvSpPr>
              <p:cNvPr id="256063" name="Rectangle 17"/>
              <p:cNvSpPr>
                <a:spLocks noChangeArrowheads="1"/>
              </p:cNvSpPr>
              <p:nvPr/>
            </p:nvSpPr>
            <p:spPr bwMode="auto">
              <a:xfrm>
                <a:off x="3852" y="1733"/>
                <a:ext cx="1462" cy="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en-US" altLang="zh-CN" sz="2400" b="1">
                    <a:latin typeface="Arial Narrow" charset="0"/>
                    <a:ea typeface="SimSun" charset="0"/>
                    <a:cs typeface="SimSun" charset="0"/>
                  </a:rPr>
                  <a:t>(5,150)</a:t>
                </a:r>
              </a:p>
            </p:txBody>
          </p:sp>
          <p:sp>
            <p:nvSpPr>
              <p:cNvPr id="256064" name="Rectangle 18"/>
              <p:cNvSpPr>
                <a:spLocks noChangeArrowheads="1"/>
              </p:cNvSpPr>
              <p:nvPr/>
            </p:nvSpPr>
            <p:spPr bwMode="auto">
              <a:xfrm>
                <a:off x="64" y="1968"/>
                <a:ext cx="800" cy="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en-US" altLang="zh-CN" sz="2400" b="1">
                    <a:latin typeface="Arial Narrow" charset="0"/>
                    <a:ea typeface="SimSun" charset="0"/>
                    <a:cs typeface="SimSun" charset="0"/>
                  </a:rPr>
                  <a:t>Yudea</a:t>
                </a:r>
              </a:p>
            </p:txBody>
          </p:sp>
          <p:sp>
            <p:nvSpPr>
              <p:cNvPr id="256065" name="Rectangle 19"/>
              <p:cNvSpPr>
                <a:spLocks noChangeArrowheads="1"/>
              </p:cNvSpPr>
              <p:nvPr/>
            </p:nvSpPr>
            <p:spPr bwMode="auto">
              <a:xfrm>
                <a:off x="864" y="1968"/>
                <a:ext cx="1494" cy="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en-US" altLang="zh-CN" sz="2400" b="1">
                    <a:latin typeface="Arial Narrow" charset="0"/>
                    <a:ea typeface="SimSun" charset="0"/>
                    <a:cs typeface="SimSun" charset="0"/>
                  </a:rPr>
                  <a:t>74,600</a:t>
                </a:r>
              </a:p>
            </p:txBody>
          </p:sp>
          <p:sp>
            <p:nvSpPr>
              <p:cNvPr id="256066" name="Rectangle 20"/>
              <p:cNvSpPr>
                <a:spLocks noChangeArrowheads="1"/>
              </p:cNvSpPr>
              <p:nvPr/>
            </p:nvSpPr>
            <p:spPr bwMode="auto">
              <a:xfrm>
                <a:off x="2358" y="1968"/>
                <a:ext cx="1494" cy="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en-US" altLang="zh-CN" sz="2400" b="1">
                    <a:latin typeface="Arial Narrow" charset="0"/>
                    <a:ea typeface="SimSun" charset="0"/>
                    <a:cs typeface="SimSun" charset="0"/>
                  </a:rPr>
                  <a:t>76,500</a:t>
                </a:r>
              </a:p>
            </p:txBody>
          </p:sp>
          <p:sp>
            <p:nvSpPr>
              <p:cNvPr id="256067" name="Rectangle 21"/>
              <p:cNvSpPr>
                <a:spLocks noChangeArrowheads="1"/>
              </p:cNvSpPr>
              <p:nvPr/>
            </p:nvSpPr>
            <p:spPr bwMode="auto">
              <a:xfrm>
                <a:off x="3852" y="1968"/>
                <a:ext cx="1462" cy="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en-US" altLang="zh-CN" sz="2400" b="1">
                    <a:latin typeface="Arial Narrow" charset="0"/>
                    <a:ea typeface="SimSun" charset="0"/>
                    <a:cs typeface="SimSun" charset="0"/>
                  </a:rPr>
                  <a:t>1,900</a:t>
                </a:r>
              </a:p>
            </p:txBody>
          </p:sp>
          <p:sp>
            <p:nvSpPr>
              <p:cNvPr id="256068" name="Rectangle 22"/>
              <p:cNvSpPr>
                <a:spLocks noChangeArrowheads="1"/>
              </p:cNvSpPr>
              <p:nvPr/>
            </p:nvSpPr>
            <p:spPr bwMode="auto">
              <a:xfrm>
                <a:off x="64" y="2203"/>
                <a:ext cx="800" cy="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en-US" altLang="zh-CN" sz="2400" b="1">
                    <a:latin typeface="Arial Narrow" charset="0"/>
                    <a:ea typeface="SimSun" charset="0"/>
                    <a:cs typeface="SimSun" charset="0"/>
                  </a:rPr>
                  <a:t>Isaakhar</a:t>
                </a:r>
              </a:p>
            </p:txBody>
          </p:sp>
          <p:sp>
            <p:nvSpPr>
              <p:cNvPr id="256069" name="Rectangle 23"/>
              <p:cNvSpPr>
                <a:spLocks noChangeArrowheads="1"/>
              </p:cNvSpPr>
              <p:nvPr/>
            </p:nvSpPr>
            <p:spPr bwMode="auto">
              <a:xfrm>
                <a:off x="864" y="2203"/>
                <a:ext cx="1494" cy="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en-US" altLang="zh-CN" sz="2400" b="1">
                    <a:latin typeface="Arial Narrow" charset="0"/>
                    <a:ea typeface="SimSun" charset="0"/>
                    <a:cs typeface="SimSun" charset="0"/>
                  </a:rPr>
                  <a:t>54,400</a:t>
                </a:r>
              </a:p>
            </p:txBody>
          </p:sp>
          <p:sp>
            <p:nvSpPr>
              <p:cNvPr id="256070" name="Rectangle 24"/>
              <p:cNvSpPr>
                <a:spLocks noChangeArrowheads="1"/>
              </p:cNvSpPr>
              <p:nvPr/>
            </p:nvSpPr>
            <p:spPr bwMode="auto">
              <a:xfrm>
                <a:off x="2358" y="2203"/>
                <a:ext cx="1494" cy="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en-US" altLang="zh-CN" sz="2400" b="1">
                    <a:latin typeface="Arial Narrow" charset="0"/>
                    <a:ea typeface="SimSun" charset="0"/>
                    <a:cs typeface="SimSun" charset="0"/>
                  </a:rPr>
                  <a:t>64,300</a:t>
                </a:r>
              </a:p>
            </p:txBody>
          </p:sp>
          <p:sp>
            <p:nvSpPr>
              <p:cNvPr id="256071" name="Rectangle 25"/>
              <p:cNvSpPr>
                <a:spLocks noChangeArrowheads="1"/>
              </p:cNvSpPr>
              <p:nvPr/>
            </p:nvSpPr>
            <p:spPr bwMode="auto">
              <a:xfrm>
                <a:off x="3852" y="2203"/>
                <a:ext cx="1462" cy="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en-US" altLang="zh-CN" sz="2400" b="1">
                    <a:latin typeface="Arial Narrow" charset="0"/>
                    <a:ea typeface="SimSun" charset="0"/>
                    <a:cs typeface="SimSun" charset="0"/>
                  </a:rPr>
                  <a:t>9,900</a:t>
                </a:r>
              </a:p>
            </p:txBody>
          </p:sp>
          <p:sp>
            <p:nvSpPr>
              <p:cNvPr id="256072" name="Rectangle 26"/>
              <p:cNvSpPr>
                <a:spLocks noChangeArrowheads="1"/>
              </p:cNvSpPr>
              <p:nvPr/>
            </p:nvSpPr>
            <p:spPr bwMode="auto">
              <a:xfrm>
                <a:off x="64" y="2438"/>
                <a:ext cx="800" cy="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en-US" altLang="zh-CN" sz="2400" b="1">
                    <a:latin typeface="Arial Narrow" charset="0"/>
                    <a:ea typeface="SimSun" charset="0"/>
                    <a:cs typeface="SimSun" charset="0"/>
                  </a:rPr>
                  <a:t>Zebulun</a:t>
                </a:r>
              </a:p>
            </p:txBody>
          </p:sp>
          <p:sp>
            <p:nvSpPr>
              <p:cNvPr id="256073" name="Rectangle 27"/>
              <p:cNvSpPr>
                <a:spLocks noChangeArrowheads="1"/>
              </p:cNvSpPr>
              <p:nvPr/>
            </p:nvSpPr>
            <p:spPr bwMode="auto">
              <a:xfrm>
                <a:off x="864" y="2438"/>
                <a:ext cx="1494" cy="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en-US" altLang="zh-CN" sz="2400" b="1">
                    <a:latin typeface="Arial Narrow" charset="0"/>
                    <a:ea typeface="SimSun" charset="0"/>
                    <a:cs typeface="SimSun" charset="0"/>
                  </a:rPr>
                  <a:t>57,400</a:t>
                </a:r>
              </a:p>
            </p:txBody>
          </p:sp>
          <p:sp>
            <p:nvSpPr>
              <p:cNvPr id="256074" name="Rectangle 28"/>
              <p:cNvSpPr>
                <a:spLocks noChangeArrowheads="1"/>
              </p:cNvSpPr>
              <p:nvPr/>
            </p:nvSpPr>
            <p:spPr bwMode="auto">
              <a:xfrm>
                <a:off x="2358" y="2438"/>
                <a:ext cx="1494" cy="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en-US" altLang="zh-CN" sz="2400" b="1">
                    <a:latin typeface="Arial Narrow" charset="0"/>
                    <a:ea typeface="SimSun" charset="0"/>
                    <a:cs typeface="SimSun" charset="0"/>
                  </a:rPr>
                  <a:t>60,500</a:t>
                </a:r>
              </a:p>
            </p:txBody>
          </p:sp>
          <p:sp>
            <p:nvSpPr>
              <p:cNvPr id="256075" name="Rectangle 29"/>
              <p:cNvSpPr>
                <a:spLocks noChangeArrowheads="1"/>
              </p:cNvSpPr>
              <p:nvPr/>
            </p:nvSpPr>
            <p:spPr bwMode="auto">
              <a:xfrm>
                <a:off x="3852" y="2438"/>
                <a:ext cx="1462" cy="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en-US" altLang="zh-CN" sz="2400" b="1">
                    <a:latin typeface="Arial Narrow" charset="0"/>
                    <a:ea typeface="SimSun" charset="0"/>
                    <a:cs typeface="SimSun" charset="0"/>
                  </a:rPr>
                  <a:t>3,100</a:t>
                </a:r>
              </a:p>
            </p:txBody>
          </p:sp>
          <p:sp>
            <p:nvSpPr>
              <p:cNvPr id="256076" name="Rectangle 30"/>
              <p:cNvSpPr>
                <a:spLocks noChangeArrowheads="1"/>
              </p:cNvSpPr>
              <p:nvPr/>
            </p:nvSpPr>
            <p:spPr bwMode="auto">
              <a:xfrm>
                <a:off x="64" y="2674"/>
                <a:ext cx="800" cy="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en-US" altLang="zh-CN" sz="2400" b="1">
                    <a:latin typeface="Arial Narrow" charset="0"/>
                    <a:ea typeface="SimSun" charset="0"/>
                    <a:cs typeface="SimSun" charset="0"/>
                  </a:rPr>
                  <a:t>Efraim</a:t>
                </a:r>
              </a:p>
            </p:txBody>
          </p:sp>
          <p:sp>
            <p:nvSpPr>
              <p:cNvPr id="256077" name="Rectangle 31"/>
              <p:cNvSpPr>
                <a:spLocks noChangeArrowheads="1"/>
              </p:cNvSpPr>
              <p:nvPr/>
            </p:nvSpPr>
            <p:spPr bwMode="auto">
              <a:xfrm>
                <a:off x="864" y="2674"/>
                <a:ext cx="1494" cy="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en-US" altLang="zh-CN" sz="2400" b="1">
                    <a:latin typeface="Arial Narrow" charset="0"/>
                    <a:ea typeface="SimSun" charset="0"/>
                    <a:cs typeface="SimSun" charset="0"/>
                  </a:rPr>
                  <a:t>40,500</a:t>
                </a:r>
              </a:p>
            </p:txBody>
          </p:sp>
          <p:sp>
            <p:nvSpPr>
              <p:cNvPr id="256078" name="Rectangle 32"/>
              <p:cNvSpPr>
                <a:spLocks noChangeArrowheads="1"/>
              </p:cNvSpPr>
              <p:nvPr/>
            </p:nvSpPr>
            <p:spPr bwMode="auto">
              <a:xfrm>
                <a:off x="2358" y="2674"/>
                <a:ext cx="1494" cy="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en-US" altLang="zh-CN" sz="2400" b="1">
                    <a:latin typeface="Arial Narrow" charset="0"/>
                    <a:ea typeface="SimSun" charset="0"/>
                    <a:cs typeface="SimSun" charset="0"/>
                  </a:rPr>
                  <a:t>32,500</a:t>
                </a:r>
              </a:p>
            </p:txBody>
          </p:sp>
          <p:sp>
            <p:nvSpPr>
              <p:cNvPr id="256079" name="Rectangle 33"/>
              <p:cNvSpPr>
                <a:spLocks noChangeArrowheads="1"/>
              </p:cNvSpPr>
              <p:nvPr/>
            </p:nvSpPr>
            <p:spPr bwMode="auto">
              <a:xfrm>
                <a:off x="3852" y="2674"/>
                <a:ext cx="1462" cy="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en-US" altLang="zh-CN" sz="2400" b="1">
                    <a:latin typeface="Arial Narrow" charset="0"/>
                    <a:ea typeface="SimSun" charset="0"/>
                    <a:cs typeface="SimSun" charset="0"/>
                  </a:rPr>
                  <a:t>(8,000)</a:t>
                </a:r>
              </a:p>
            </p:txBody>
          </p:sp>
          <p:sp>
            <p:nvSpPr>
              <p:cNvPr id="256080" name="Rectangle 34"/>
              <p:cNvSpPr>
                <a:spLocks noChangeArrowheads="1"/>
              </p:cNvSpPr>
              <p:nvPr/>
            </p:nvSpPr>
            <p:spPr bwMode="auto">
              <a:xfrm>
                <a:off x="64" y="2909"/>
                <a:ext cx="800" cy="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en-US" altLang="zh-CN" sz="2400" b="1">
                    <a:latin typeface="Arial Narrow" charset="0"/>
                    <a:ea typeface="SimSun" charset="0"/>
                    <a:cs typeface="SimSun" charset="0"/>
                  </a:rPr>
                  <a:t>Manasyeh</a:t>
                </a:r>
              </a:p>
            </p:txBody>
          </p:sp>
          <p:sp>
            <p:nvSpPr>
              <p:cNvPr id="256081" name="Rectangle 35"/>
              <p:cNvSpPr>
                <a:spLocks noChangeArrowheads="1"/>
              </p:cNvSpPr>
              <p:nvPr/>
            </p:nvSpPr>
            <p:spPr bwMode="auto">
              <a:xfrm>
                <a:off x="864" y="2909"/>
                <a:ext cx="1494" cy="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en-US" altLang="zh-CN" sz="2400" b="1">
                    <a:latin typeface="Arial Narrow" charset="0"/>
                    <a:ea typeface="SimSun" charset="0"/>
                    <a:cs typeface="SimSun" charset="0"/>
                  </a:rPr>
                  <a:t>32,200</a:t>
                </a:r>
              </a:p>
            </p:txBody>
          </p:sp>
          <p:sp>
            <p:nvSpPr>
              <p:cNvPr id="256082" name="Rectangle 36"/>
              <p:cNvSpPr>
                <a:spLocks noChangeArrowheads="1"/>
              </p:cNvSpPr>
              <p:nvPr/>
            </p:nvSpPr>
            <p:spPr bwMode="auto">
              <a:xfrm>
                <a:off x="2358" y="2909"/>
                <a:ext cx="1494" cy="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en-US" altLang="zh-CN" sz="2400" b="1">
                    <a:latin typeface="Arial Narrow" charset="0"/>
                    <a:ea typeface="SimSun" charset="0"/>
                    <a:cs typeface="SimSun" charset="0"/>
                  </a:rPr>
                  <a:t>52,700</a:t>
                </a:r>
              </a:p>
            </p:txBody>
          </p:sp>
          <p:sp>
            <p:nvSpPr>
              <p:cNvPr id="256083" name="Rectangle 37"/>
              <p:cNvSpPr>
                <a:spLocks noChangeArrowheads="1"/>
              </p:cNvSpPr>
              <p:nvPr/>
            </p:nvSpPr>
            <p:spPr bwMode="auto">
              <a:xfrm>
                <a:off x="3852" y="2909"/>
                <a:ext cx="1462" cy="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en-US" altLang="zh-CN" sz="2400" b="1">
                    <a:latin typeface="Arial Narrow" charset="0"/>
                    <a:ea typeface="SimSun" charset="0"/>
                    <a:cs typeface="SimSun" charset="0"/>
                  </a:rPr>
                  <a:t>20,500</a:t>
                </a:r>
              </a:p>
            </p:txBody>
          </p:sp>
          <p:sp>
            <p:nvSpPr>
              <p:cNvPr id="256084" name="Rectangle 38"/>
              <p:cNvSpPr>
                <a:spLocks noChangeArrowheads="1"/>
              </p:cNvSpPr>
              <p:nvPr/>
            </p:nvSpPr>
            <p:spPr bwMode="auto">
              <a:xfrm>
                <a:off x="64" y="3144"/>
                <a:ext cx="800" cy="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en-US" altLang="zh-CN" sz="2400" b="1">
                    <a:latin typeface="Arial Narrow" charset="0"/>
                    <a:ea typeface="SimSun" charset="0"/>
                    <a:cs typeface="SimSun" charset="0"/>
                  </a:rPr>
                  <a:t>Benyamin</a:t>
                </a:r>
              </a:p>
            </p:txBody>
          </p:sp>
          <p:sp>
            <p:nvSpPr>
              <p:cNvPr id="256085" name="Rectangle 39"/>
              <p:cNvSpPr>
                <a:spLocks noChangeArrowheads="1"/>
              </p:cNvSpPr>
              <p:nvPr/>
            </p:nvSpPr>
            <p:spPr bwMode="auto">
              <a:xfrm>
                <a:off x="864" y="3144"/>
                <a:ext cx="1494" cy="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en-US" altLang="zh-CN" sz="2400" b="1">
                    <a:latin typeface="Arial Narrow" charset="0"/>
                    <a:ea typeface="SimSun" charset="0"/>
                    <a:cs typeface="SimSun" charset="0"/>
                  </a:rPr>
                  <a:t>35,400</a:t>
                </a:r>
              </a:p>
            </p:txBody>
          </p:sp>
          <p:sp>
            <p:nvSpPr>
              <p:cNvPr id="256086" name="Rectangle 40"/>
              <p:cNvSpPr>
                <a:spLocks noChangeArrowheads="1"/>
              </p:cNvSpPr>
              <p:nvPr/>
            </p:nvSpPr>
            <p:spPr bwMode="auto">
              <a:xfrm>
                <a:off x="2358" y="3144"/>
                <a:ext cx="1494" cy="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en-US" altLang="zh-CN" sz="2400" b="1">
                    <a:latin typeface="Arial Narrow" charset="0"/>
                    <a:ea typeface="SimSun" charset="0"/>
                    <a:cs typeface="SimSun" charset="0"/>
                  </a:rPr>
                  <a:t>45,600</a:t>
                </a:r>
              </a:p>
            </p:txBody>
          </p:sp>
          <p:sp>
            <p:nvSpPr>
              <p:cNvPr id="256087" name="Rectangle 41"/>
              <p:cNvSpPr>
                <a:spLocks noChangeArrowheads="1"/>
              </p:cNvSpPr>
              <p:nvPr/>
            </p:nvSpPr>
            <p:spPr bwMode="auto">
              <a:xfrm>
                <a:off x="3852" y="3144"/>
                <a:ext cx="1462" cy="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en-US" altLang="zh-CN" sz="2400" b="1">
                    <a:latin typeface="Arial Narrow" charset="0"/>
                    <a:ea typeface="SimSun" charset="0"/>
                    <a:cs typeface="SimSun" charset="0"/>
                  </a:rPr>
                  <a:t>10,200</a:t>
                </a:r>
              </a:p>
            </p:txBody>
          </p:sp>
          <p:sp>
            <p:nvSpPr>
              <p:cNvPr id="256088" name="Rectangle 42"/>
              <p:cNvSpPr>
                <a:spLocks noChangeArrowheads="1"/>
              </p:cNvSpPr>
              <p:nvPr/>
            </p:nvSpPr>
            <p:spPr bwMode="auto">
              <a:xfrm>
                <a:off x="64" y="3379"/>
                <a:ext cx="800" cy="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en-US" altLang="zh-CN" sz="2400" b="1">
                    <a:latin typeface="Arial Narrow" charset="0"/>
                    <a:ea typeface="SimSun" charset="0"/>
                    <a:cs typeface="SimSun" charset="0"/>
                  </a:rPr>
                  <a:t>Dan</a:t>
                </a:r>
              </a:p>
            </p:txBody>
          </p:sp>
          <p:sp>
            <p:nvSpPr>
              <p:cNvPr id="256089" name="Rectangle 43"/>
              <p:cNvSpPr>
                <a:spLocks noChangeArrowheads="1"/>
              </p:cNvSpPr>
              <p:nvPr/>
            </p:nvSpPr>
            <p:spPr bwMode="auto">
              <a:xfrm>
                <a:off x="864" y="3379"/>
                <a:ext cx="1494" cy="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en-US" altLang="zh-CN" sz="2400" b="1">
                    <a:latin typeface="Arial Narrow" charset="0"/>
                    <a:ea typeface="SimSun" charset="0"/>
                    <a:cs typeface="SimSun" charset="0"/>
                  </a:rPr>
                  <a:t>62,700</a:t>
                </a:r>
              </a:p>
            </p:txBody>
          </p:sp>
          <p:sp>
            <p:nvSpPr>
              <p:cNvPr id="256090" name="Rectangle 44"/>
              <p:cNvSpPr>
                <a:spLocks noChangeArrowheads="1"/>
              </p:cNvSpPr>
              <p:nvPr/>
            </p:nvSpPr>
            <p:spPr bwMode="auto">
              <a:xfrm>
                <a:off x="2358" y="3379"/>
                <a:ext cx="1494" cy="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en-US" altLang="zh-CN" sz="2400" b="1">
                    <a:latin typeface="Arial Narrow" charset="0"/>
                    <a:ea typeface="SimSun" charset="0"/>
                    <a:cs typeface="SimSun" charset="0"/>
                  </a:rPr>
                  <a:t>64,400</a:t>
                </a:r>
              </a:p>
            </p:txBody>
          </p:sp>
          <p:sp>
            <p:nvSpPr>
              <p:cNvPr id="256091" name="Rectangle 45"/>
              <p:cNvSpPr>
                <a:spLocks noChangeArrowheads="1"/>
              </p:cNvSpPr>
              <p:nvPr/>
            </p:nvSpPr>
            <p:spPr bwMode="auto">
              <a:xfrm>
                <a:off x="3852" y="3379"/>
                <a:ext cx="1462" cy="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en-US" altLang="zh-CN" sz="2400" b="1">
                    <a:latin typeface="Arial Narrow" charset="0"/>
                    <a:ea typeface="SimSun" charset="0"/>
                    <a:cs typeface="SimSun" charset="0"/>
                  </a:rPr>
                  <a:t>1,700</a:t>
                </a:r>
              </a:p>
            </p:txBody>
          </p:sp>
          <p:sp>
            <p:nvSpPr>
              <p:cNvPr id="256092" name="Rectangle 46"/>
              <p:cNvSpPr>
                <a:spLocks noChangeArrowheads="1"/>
              </p:cNvSpPr>
              <p:nvPr/>
            </p:nvSpPr>
            <p:spPr bwMode="auto">
              <a:xfrm>
                <a:off x="64" y="3614"/>
                <a:ext cx="800" cy="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en-US" altLang="zh-CN" sz="2400" b="1">
                    <a:latin typeface="Arial Narrow" charset="0"/>
                    <a:ea typeface="SimSun" charset="0"/>
                    <a:cs typeface="SimSun" charset="0"/>
                  </a:rPr>
                  <a:t>Asher</a:t>
                </a:r>
              </a:p>
            </p:txBody>
          </p:sp>
          <p:sp>
            <p:nvSpPr>
              <p:cNvPr id="256093" name="Rectangle 47"/>
              <p:cNvSpPr>
                <a:spLocks noChangeArrowheads="1"/>
              </p:cNvSpPr>
              <p:nvPr/>
            </p:nvSpPr>
            <p:spPr bwMode="auto">
              <a:xfrm>
                <a:off x="864" y="3614"/>
                <a:ext cx="1494" cy="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en-US" altLang="zh-CN" sz="2400" b="1">
                    <a:latin typeface="Arial Narrow" charset="0"/>
                    <a:ea typeface="SimSun" charset="0"/>
                    <a:cs typeface="SimSun" charset="0"/>
                  </a:rPr>
                  <a:t>41,500</a:t>
                </a:r>
              </a:p>
            </p:txBody>
          </p:sp>
          <p:sp>
            <p:nvSpPr>
              <p:cNvPr id="256094" name="Rectangle 48"/>
              <p:cNvSpPr>
                <a:spLocks noChangeArrowheads="1"/>
              </p:cNvSpPr>
              <p:nvPr/>
            </p:nvSpPr>
            <p:spPr bwMode="auto">
              <a:xfrm>
                <a:off x="2358" y="3614"/>
                <a:ext cx="1494" cy="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en-US" altLang="zh-CN" sz="2400" b="1">
                    <a:latin typeface="Arial Narrow" charset="0"/>
                    <a:ea typeface="SimSun" charset="0"/>
                    <a:cs typeface="SimSun" charset="0"/>
                  </a:rPr>
                  <a:t>53,400</a:t>
                </a:r>
              </a:p>
            </p:txBody>
          </p:sp>
          <p:sp>
            <p:nvSpPr>
              <p:cNvPr id="256095" name="Rectangle 49"/>
              <p:cNvSpPr>
                <a:spLocks noChangeArrowheads="1"/>
              </p:cNvSpPr>
              <p:nvPr/>
            </p:nvSpPr>
            <p:spPr bwMode="auto">
              <a:xfrm>
                <a:off x="3852" y="3614"/>
                <a:ext cx="1462" cy="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en-US" altLang="zh-CN" sz="2400" b="1">
                    <a:latin typeface="Arial Narrow" charset="0"/>
                    <a:ea typeface="SimSun" charset="0"/>
                    <a:cs typeface="SimSun" charset="0"/>
                  </a:rPr>
                  <a:t>11,900</a:t>
                </a:r>
              </a:p>
            </p:txBody>
          </p:sp>
        </p:grpSp>
        <p:grpSp>
          <p:nvGrpSpPr>
            <p:cNvPr id="256006" name="Group 50"/>
            <p:cNvGrpSpPr>
              <a:grpSpLocks/>
            </p:cNvGrpSpPr>
            <p:nvPr/>
          </p:nvGrpSpPr>
          <p:grpSpPr bwMode="auto">
            <a:xfrm>
              <a:off x="0" y="816"/>
              <a:ext cx="5760" cy="446"/>
              <a:chOff x="0" y="960"/>
              <a:chExt cx="5760" cy="302"/>
            </a:xfrm>
          </p:grpSpPr>
          <p:grpSp>
            <p:nvGrpSpPr>
              <p:cNvPr id="256032" name="Group 51"/>
              <p:cNvGrpSpPr>
                <a:grpSpLocks/>
              </p:cNvGrpSpPr>
              <p:nvPr/>
            </p:nvGrpSpPr>
            <p:grpSpPr bwMode="auto">
              <a:xfrm>
                <a:off x="0" y="960"/>
                <a:ext cx="928" cy="302"/>
                <a:chOff x="0" y="0"/>
                <a:chExt cx="626" cy="518"/>
              </a:xfrm>
            </p:grpSpPr>
            <p:sp>
              <p:nvSpPr>
                <p:cNvPr id="256048" name="Rectangle 52"/>
                <p:cNvSpPr>
                  <a:spLocks noChangeArrowheads="1"/>
                </p:cNvSpPr>
                <p:nvPr/>
              </p:nvSpPr>
              <p:spPr bwMode="auto">
                <a:xfrm>
                  <a:off x="0" y="0"/>
                  <a:ext cx="626" cy="518"/>
                </a:xfrm>
                <a:prstGeom prst="rect">
                  <a:avLst/>
                </a:prstGeom>
                <a:solidFill>
                  <a:srgbClr val="E9E9E9"/>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nvGrpSpPr>
                <p:cNvPr id="256049" name="Group 53"/>
                <p:cNvGrpSpPr>
                  <a:grpSpLocks/>
                </p:cNvGrpSpPr>
                <p:nvPr/>
              </p:nvGrpSpPr>
              <p:grpSpPr bwMode="auto">
                <a:xfrm>
                  <a:off x="0" y="0"/>
                  <a:ext cx="626" cy="518"/>
                  <a:chOff x="0" y="0"/>
                  <a:chExt cx="626" cy="518"/>
                </a:xfrm>
              </p:grpSpPr>
              <p:sp>
                <p:nvSpPr>
                  <p:cNvPr id="256050" name="Rectangle 54"/>
                  <p:cNvSpPr>
                    <a:spLocks noChangeArrowheads="1"/>
                  </p:cNvSpPr>
                  <p:nvPr/>
                </p:nvSpPr>
                <p:spPr bwMode="auto">
                  <a:xfrm>
                    <a:off x="43" y="0"/>
                    <a:ext cx="540" cy="518"/>
                  </a:xfrm>
                  <a:prstGeom prst="rect">
                    <a:avLst/>
                  </a:prstGeom>
                  <a:solidFill>
                    <a:srgbClr val="660033"/>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en-US" altLang="zh-CN" sz="2400" b="1">
                        <a:solidFill>
                          <a:srgbClr val="FFFFFF"/>
                        </a:solidFill>
                        <a:latin typeface="Arial Narrow" charset="0"/>
                        <a:ea typeface="SimSun" charset="0"/>
                        <a:cs typeface="SimSun" charset="0"/>
                      </a:rPr>
                      <a:t>Suku</a:t>
                    </a:r>
                  </a:p>
                </p:txBody>
              </p:sp>
              <p:sp>
                <p:nvSpPr>
                  <p:cNvPr id="256051" name="Rectangle 55"/>
                  <p:cNvSpPr>
                    <a:spLocks noChangeArrowheads="1"/>
                  </p:cNvSpPr>
                  <p:nvPr/>
                </p:nvSpPr>
                <p:spPr bwMode="auto">
                  <a:xfrm>
                    <a:off x="0" y="0"/>
                    <a:ext cx="626" cy="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grpSp>
            <p:nvGrpSpPr>
              <p:cNvPr id="256033" name="Group 56"/>
              <p:cNvGrpSpPr>
                <a:grpSpLocks/>
              </p:cNvGrpSpPr>
              <p:nvPr/>
            </p:nvGrpSpPr>
            <p:grpSpPr bwMode="auto">
              <a:xfrm>
                <a:off x="928" y="960"/>
                <a:ext cx="1621" cy="302"/>
                <a:chOff x="626" y="0"/>
                <a:chExt cx="1094" cy="518"/>
              </a:xfrm>
            </p:grpSpPr>
            <p:sp>
              <p:nvSpPr>
                <p:cNvPr id="256044" name="Rectangle 57"/>
                <p:cNvSpPr>
                  <a:spLocks noChangeArrowheads="1"/>
                </p:cNvSpPr>
                <p:nvPr/>
              </p:nvSpPr>
              <p:spPr bwMode="auto">
                <a:xfrm>
                  <a:off x="626" y="0"/>
                  <a:ext cx="1094" cy="518"/>
                </a:xfrm>
                <a:prstGeom prst="rect">
                  <a:avLst/>
                </a:prstGeom>
                <a:solidFill>
                  <a:srgbClr val="E9E9E9"/>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nvGrpSpPr>
                <p:cNvPr id="256045" name="Group 58"/>
                <p:cNvGrpSpPr>
                  <a:grpSpLocks/>
                </p:cNvGrpSpPr>
                <p:nvPr/>
              </p:nvGrpSpPr>
              <p:grpSpPr bwMode="auto">
                <a:xfrm>
                  <a:off x="626" y="0"/>
                  <a:ext cx="1094" cy="518"/>
                  <a:chOff x="626" y="0"/>
                  <a:chExt cx="1094" cy="518"/>
                </a:xfrm>
              </p:grpSpPr>
              <p:sp>
                <p:nvSpPr>
                  <p:cNvPr id="256046" name="Rectangle 59"/>
                  <p:cNvSpPr>
                    <a:spLocks noChangeArrowheads="1"/>
                  </p:cNvSpPr>
                  <p:nvPr/>
                </p:nvSpPr>
                <p:spPr bwMode="auto">
                  <a:xfrm>
                    <a:off x="669" y="0"/>
                    <a:ext cx="1008" cy="518"/>
                  </a:xfrm>
                  <a:prstGeom prst="rect">
                    <a:avLst/>
                  </a:prstGeom>
                  <a:solidFill>
                    <a:srgbClr val="660033"/>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en-US" altLang="zh-CN" sz="2200" b="1">
                        <a:solidFill>
                          <a:srgbClr val="FFFFFF"/>
                        </a:solidFill>
                        <a:latin typeface="Arial Narrow" charset="0"/>
                        <a:ea typeface="SimSun" charset="0"/>
                        <a:cs typeface="SimSun" charset="0"/>
                      </a:rPr>
                      <a:t>Bil. 1 (1444 SM)</a:t>
                    </a:r>
                  </a:p>
                  <a:p>
                    <a:pPr algn="ctr" eaLnBrk="0" hangingPunct="0"/>
                    <a:r>
                      <a:rPr lang="en-US" altLang="zh-CN" sz="2200" b="1">
                        <a:solidFill>
                          <a:srgbClr val="FFFFFF"/>
                        </a:solidFill>
                        <a:latin typeface="Arial Narrow" charset="0"/>
                        <a:ea typeface="SimSun" charset="0"/>
                        <a:cs typeface="SimSun" charset="0"/>
                      </a:rPr>
                      <a:t>Mulai mengembara</a:t>
                    </a:r>
                  </a:p>
                </p:txBody>
              </p:sp>
              <p:sp>
                <p:nvSpPr>
                  <p:cNvPr id="256047" name="Rectangle 60"/>
                  <p:cNvSpPr>
                    <a:spLocks noChangeArrowheads="1"/>
                  </p:cNvSpPr>
                  <p:nvPr/>
                </p:nvSpPr>
                <p:spPr bwMode="auto">
                  <a:xfrm>
                    <a:off x="626" y="0"/>
                    <a:ext cx="1094" cy="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grpSp>
            <p:nvGrpSpPr>
              <p:cNvPr id="256034" name="Group 61"/>
              <p:cNvGrpSpPr>
                <a:grpSpLocks/>
              </p:cNvGrpSpPr>
              <p:nvPr/>
            </p:nvGrpSpPr>
            <p:grpSpPr bwMode="auto">
              <a:xfrm>
                <a:off x="2549" y="960"/>
                <a:ext cx="1622" cy="302"/>
                <a:chOff x="1720" y="0"/>
                <a:chExt cx="1094" cy="518"/>
              </a:xfrm>
            </p:grpSpPr>
            <p:sp>
              <p:nvSpPr>
                <p:cNvPr id="256040" name="Rectangle 62"/>
                <p:cNvSpPr>
                  <a:spLocks noChangeArrowheads="1"/>
                </p:cNvSpPr>
                <p:nvPr/>
              </p:nvSpPr>
              <p:spPr bwMode="auto">
                <a:xfrm>
                  <a:off x="1720" y="0"/>
                  <a:ext cx="1094" cy="518"/>
                </a:xfrm>
                <a:prstGeom prst="rect">
                  <a:avLst/>
                </a:prstGeom>
                <a:solidFill>
                  <a:srgbClr val="E9E9E9"/>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nvGrpSpPr>
                <p:cNvPr id="256041" name="Group 63"/>
                <p:cNvGrpSpPr>
                  <a:grpSpLocks/>
                </p:cNvGrpSpPr>
                <p:nvPr/>
              </p:nvGrpSpPr>
              <p:grpSpPr bwMode="auto">
                <a:xfrm>
                  <a:off x="1720" y="0"/>
                  <a:ext cx="1094" cy="518"/>
                  <a:chOff x="1720" y="0"/>
                  <a:chExt cx="1094" cy="518"/>
                </a:xfrm>
              </p:grpSpPr>
              <p:sp>
                <p:nvSpPr>
                  <p:cNvPr id="256042" name="Rectangle 64"/>
                  <p:cNvSpPr>
                    <a:spLocks noChangeArrowheads="1"/>
                  </p:cNvSpPr>
                  <p:nvPr/>
                </p:nvSpPr>
                <p:spPr bwMode="auto">
                  <a:xfrm>
                    <a:off x="1763" y="0"/>
                    <a:ext cx="1008" cy="518"/>
                  </a:xfrm>
                  <a:prstGeom prst="rect">
                    <a:avLst/>
                  </a:prstGeom>
                  <a:solidFill>
                    <a:srgbClr val="660033"/>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en-US" altLang="zh-CN" sz="2200" b="1">
                        <a:solidFill>
                          <a:srgbClr val="FFFFFF"/>
                        </a:solidFill>
                        <a:latin typeface="Arial Narrow" charset="0"/>
                        <a:ea typeface="SimSun" charset="0"/>
                        <a:cs typeface="SimSun" charset="0"/>
                      </a:rPr>
                      <a:t>Bil. 26 (1406 SM)</a:t>
                    </a:r>
                  </a:p>
                  <a:p>
                    <a:pPr algn="ctr" eaLnBrk="0" hangingPunct="0"/>
                    <a:r>
                      <a:rPr lang="en-US" altLang="zh-CN" sz="2200" b="1">
                        <a:solidFill>
                          <a:srgbClr val="FFFFFF"/>
                        </a:solidFill>
                        <a:latin typeface="Arial Narrow" charset="0"/>
                        <a:ea typeface="SimSun" charset="0"/>
                        <a:cs typeface="SimSun" charset="0"/>
                      </a:rPr>
                      <a:t>Akhir mengembara</a:t>
                    </a:r>
                  </a:p>
                </p:txBody>
              </p:sp>
              <p:sp>
                <p:nvSpPr>
                  <p:cNvPr id="256043" name="Rectangle 65"/>
                  <p:cNvSpPr>
                    <a:spLocks noChangeArrowheads="1"/>
                  </p:cNvSpPr>
                  <p:nvPr/>
                </p:nvSpPr>
                <p:spPr bwMode="auto">
                  <a:xfrm>
                    <a:off x="1720" y="0"/>
                    <a:ext cx="1094" cy="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grpSp>
            <p:nvGrpSpPr>
              <p:cNvPr id="256035" name="Group 66"/>
              <p:cNvGrpSpPr>
                <a:grpSpLocks/>
              </p:cNvGrpSpPr>
              <p:nvPr/>
            </p:nvGrpSpPr>
            <p:grpSpPr bwMode="auto">
              <a:xfrm>
                <a:off x="4171" y="960"/>
                <a:ext cx="1589" cy="302"/>
                <a:chOff x="2814" y="0"/>
                <a:chExt cx="1072" cy="518"/>
              </a:xfrm>
            </p:grpSpPr>
            <p:sp>
              <p:nvSpPr>
                <p:cNvPr id="256036" name="Rectangle 67"/>
                <p:cNvSpPr>
                  <a:spLocks noChangeArrowheads="1"/>
                </p:cNvSpPr>
                <p:nvPr/>
              </p:nvSpPr>
              <p:spPr bwMode="auto">
                <a:xfrm>
                  <a:off x="2814" y="0"/>
                  <a:ext cx="1072" cy="518"/>
                </a:xfrm>
                <a:prstGeom prst="rect">
                  <a:avLst/>
                </a:prstGeom>
                <a:solidFill>
                  <a:srgbClr val="E9E9E9"/>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nvGrpSpPr>
                <p:cNvPr id="256037" name="Group 68"/>
                <p:cNvGrpSpPr>
                  <a:grpSpLocks/>
                </p:cNvGrpSpPr>
                <p:nvPr/>
              </p:nvGrpSpPr>
              <p:grpSpPr bwMode="auto">
                <a:xfrm>
                  <a:off x="2814" y="0"/>
                  <a:ext cx="1072" cy="518"/>
                  <a:chOff x="2814" y="0"/>
                  <a:chExt cx="1072" cy="518"/>
                </a:xfrm>
              </p:grpSpPr>
              <p:sp>
                <p:nvSpPr>
                  <p:cNvPr id="256038" name="Rectangle 69"/>
                  <p:cNvSpPr>
                    <a:spLocks noChangeArrowheads="1"/>
                  </p:cNvSpPr>
                  <p:nvPr/>
                </p:nvSpPr>
                <p:spPr bwMode="auto">
                  <a:xfrm>
                    <a:off x="2857" y="0"/>
                    <a:ext cx="986" cy="518"/>
                  </a:xfrm>
                  <a:prstGeom prst="rect">
                    <a:avLst/>
                  </a:prstGeom>
                  <a:solidFill>
                    <a:srgbClr val="660033"/>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en-US" altLang="zh-CN" sz="2400" b="1">
                        <a:solidFill>
                          <a:srgbClr val="FFFFFF"/>
                        </a:solidFill>
                        <a:latin typeface="Arial Narrow" charset="0"/>
                        <a:ea typeface="SimSun" charset="0"/>
                        <a:cs typeface="SimSun" charset="0"/>
                      </a:rPr>
                      <a:t>Bertambah </a:t>
                    </a:r>
                  </a:p>
                  <a:p>
                    <a:pPr algn="ctr"/>
                    <a:r>
                      <a:rPr lang="en-US" altLang="zh-CN" sz="2400" b="1">
                        <a:solidFill>
                          <a:srgbClr val="FFFFFF"/>
                        </a:solidFill>
                        <a:latin typeface="Arial Narrow" charset="0"/>
                        <a:ea typeface="SimSun" charset="0"/>
                        <a:cs typeface="SimSun" charset="0"/>
                      </a:rPr>
                      <a:t>(Berkurang)</a:t>
                    </a:r>
                  </a:p>
                </p:txBody>
              </p:sp>
              <p:sp>
                <p:nvSpPr>
                  <p:cNvPr id="256039" name="Rectangle 70"/>
                  <p:cNvSpPr>
                    <a:spLocks noChangeArrowheads="1"/>
                  </p:cNvSpPr>
                  <p:nvPr/>
                </p:nvSpPr>
                <p:spPr bwMode="auto">
                  <a:xfrm>
                    <a:off x="2814" y="0"/>
                    <a:ext cx="1072" cy="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grpSp>
        <p:grpSp>
          <p:nvGrpSpPr>
            <p:cNvPr id="256007" name="Group 71"/>
            <p:cNvGrpSpPr>
              <a:grpSpLocks/>
            </p:cNvGrpSpPr>
            <p:nvPr/>
          </p:nvGrpSpPr>
          <p:grpSpPr bwMode="auto">
            <a:xfrm>
              <a:off x="0" y="3850"/>
              <a:ext cx="5760" cy="470"/>
              <a:chOff x="0" y="3850"/>
              <a:chExt cx="5760" cy="470"/>
            </a:xfrm>
          </p:grpSpPr>
          <p:grpSp>
            <p:nvGrpSpPr>
              <p:cNvPr id="256008" name="Group 72"/>
              <p:cNvGrpSpPr>
                <a:grpSpLocks/>
              </p:cNvGrpSpPr>
              <p:nvPr/>
            </p:nvGrpSpPr>
            <p:grpSpPr bwMode="auto">
              <a:xfrm>
                <a:off x="0" y="3850"/>
                <a:ext cx="928" cy="235"/>
                <a:chOff x="0" y="4951"/>
                <a:chExt cx="626" cy="403"/>
              </a:xfrm>
            </p:grpSpPr>
            <p:sp>
              <p:nvSpPr>
                <p:cNvPr id="256030" name="Rectangle 73"/>
                <p:cNvSpPr>
                  <a:spLocks noChangeArrowheads="1"/>
                </p:cNvSpPr>
                <p:nvPr/>
              </p:nvSpPr>
              <p:spPr bwMode="auto">
                <a:xfrm>
                  <a:off x="43" y="4951"/>
                  <a:ext cx="540"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en-US" altLang="zh-CN" sz="2400" b="1">
                      <a:latin typeface="Arial Narrow" charset="0"/>
                      <a:ea typeface="SimSun" charset="0"/>
                      <a:cs typeface="SimSun" charset="0"/>
                    </a:rPr>
                    <a:t>Naftali</a:t>
                  </a:r>
                </a:p>
              </p:txBody>
            </p:sp>
            <p:sp>
              <p:nvSpPr>
                <p:cNvPr id="256031" name="Rectangle 74"/>
                <p:cNvSpPr>
                  <a:spLocks noChangeArrowheads="1"/>
                </p:cNvSpPr>
                <p:nvPr/>
              </p:nvSpPr>
              <p:spPr bwMode="auto">
                <a:xfrm>
                  <a:off x="0" y="4951"/>
                  <a:ext cx="626"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256009" name="Group 75"/>
              <p:cNvGrpSpPr>
                <a:grpSpLocks/>
              </p:cNvGrpSpPr>
              <p:nvPr/>
            </p:nvGrpSpPr>
            <p:grpSpPr bwMode="auto">
              <a:xfrm>
                <a:off x="928" y="3850"/>
                <a:ext cx="1621" cy="235"/>
                <a:chOff x="626" y="4951"/>
                <a:chExt cx="1094" cy="403"/>
              </a:xfrm>
            </p:grpSpPr>
            <p:sp>
              <p:nvSpPr>
                <p:cNvPr id="256028" name="Rectangle 76"/>
                <p:cNvSpPr>
                  <a:spLocks noChangeArrowheads="1"/>
                </p:cNvSpPr>
                <p:nvPr/>
              </p:nvSpPr>
              <p:spPr bwMode="auto">
                <a:xfrm>
                  <a:off x="648" y="4951"/>
                  <a:ext cx="1008"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en-US" altLang="zh-CN" sz="2400" b="1">
                      <a:latin typeface="Arial Narrow" charset="0"/>
                      <a:ea typeface="SimSun" charset="0"/>
                      <a:cs typeface="SimSun" charset="0"/>
                    </a:rPr>
                    <a:t>53,400</a:t>
                  </a:r>
                </a:p>
              </p:txBody>
            </p:sp>
            <p:sp>
              <p:nvSpPr>
                <p:cNvPr id="256029" name="Rectangle 77"/>
                <p:cNvSpPr>
                  <a:spLocks noChangeArrowheads="1"/>
                </p:cNvSpPr>
                <p:nvPr/>
              </p:nvSpPr>
              <p:spPr bwMode="auto">
                <a:xfrm>
                  <a:off x="626" y="4951"/>
                  <a:ext cx="1094"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256010" name="Group 78"/>
              <p:cNvGrpSpPr>
                <a:grpSpLocks/>
              </p:cNvGrpSpPr>
              <p:nvPr/>
            </p:nvGrpSpPr>
            <p:grpSpPr bwMode="auto">
              <a:xfrm>
                <a:off x="2549" y="3850"/>
                <a:ext cx="1622" cy="235"/>
                <a:chOff x="1720" y="4951"/>
                <a:chExt cx="1094" cy="403"/>
              </a:xfrm>
            </p:grpSpPr>
            <p:sp>
              <p:nvSpPr>
                <p:cNvPr id="256026" name="Rectangle 79"/>
                <p:cNvSpPr>
                  <a:spLocks noChangeArrowheads="1"/>
                </p:cNvSpPr>
                <p:nvPr/>
              </p:nvSpPr>
              <p:spPr bwMode="auto">
                <a:xfrm>
                  <a:off x="1742" y="4951"/>
                  <a:ext cx="1008"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en-US" altLang="zh-CN" sz="2400" b="1">
                      <a:latin typeface="Arial Narrow" charset="0"/>
                      <a:ea typeface="SimSun" charset="0"/>
                      <a:cs typeface="SimSun" charset="0"/>
                    </a:rPr>
                    <a:t>45,400</a:t>
                  </a:r>
                </a:p>
              </p:txBody>
            </p:sp>
            <p:sp>
              <p:nvSpPr>
                <p:cNvPr id="256027" name="Rectangle 80"/>
                <p:cNvSpPr>
                  <a:spLocks noChangeArrowheads="1"/>
                </p:cNvSpPr>
                <p:nvPr/>
              </p:nvSpPr>
              <p:spPr bwMode="auto">
                <a:xfrm>
                  <a:off x="1720" y="4951"/>
                  <a:ext cx="1094"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256011" name="Group 81"/>
              <p:cNvGrpSpPr>
                <a:grpSpLocks/>
              </p:cNvGrpSpPr>
              <p:nvPr/>
            </p:nvGrpSpPr>
            <p:grpSpPr bwMode="auto">
              <a:xfrm>
                <a:off x="4171" y="3850"/>
                <a:ext cx="1589" cy="235"/>
                <a:chOff x="2814" y="4951"/>
                <a:chExt cx="1072" cy="403"/>
              </a:xfrm>
            </p:grpSpPr>
            <p:sp>
              <p:nvSpPr>
                <p:cNvPr id="256024" name="Rectangle 82"/>
                <p:cNvSpPr>
                  <a:spLocks noChangeArrowheads="1"/>
                </p:cNvSpPr>
                <p:nvPr/>
              </p:nvSpPr>
              <p:spPr bwMode="auto">
                <a:xfrm>
                  <a:off x="2857" y="4951"/>
                  <a:ext cx="986"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en-US" altLang="zh-CN" sz="2400" b="1">
                      <a:latin typeface="Arial Narrow" charset="0"/>
                      <a:ea typeface="SimSun" charset="0"/>
                      <a:cs typeface="SimSun" charset="0"/>
                    </a:rPr>
                    <a:t>(8,000)</a:t>
                  </a:r>
                </a:p>
              </p:txBody>
            </p:sp>
            <p:sp>
              <p:nvSpPr>
                <p:cNvPr id="256025" name="Rectangle 83"/>
                <p:cNvSpPr>
                  <a:spLocks noChangeArrowheads="1"/>
                </p:cNvSpPr>
                <p:nvPr/>
              </p:nvSpPr>
              <p:spPr bwMode="auto">
                <a:xfrm>
                  <a:off x="2814" y="4951"/>
                  <a:ext cx="1072"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256012" name="Group 84"/>
              <p:cNvGrpSpPr>
                <a:grpSpLocks/>
              </p:cNvGrpSpPr>
              <p:nvPr/>
            </p:nvGrpSpPr>
            <p:grpSpPr bwMode="auto">
              <a:xfrm>
                <a:off x="0" y="4085"/>
                <a:ext cx="928" cy="235"/>
                <a:chOff x="0" y="5354"/>
                <a:chExt cx="626" cy="403"/>
              </a:xfrm>
            </p:grpSpPr>
            <p:sp>
              <p:nvSpPr>
                <p:cNvPr id="256022" name="Rectangle 85"/>
                <p:cNvSpPr>
                  <a:spLocks noChangeArrowheads="1"/>
                </p:cNvSpPr>
                <p:nvPr/>
              </p:nvSpPr>
              <p:spPr bwMode="auto">
                <a:xfrm>
                  <a:off x="43" y="5354"/>
                  <a:ext cx="540" cy="403"/>
                </a:xfrm>
                <a:prstGeom prst="rect">
                  <a:avLst/>
                </a:prstGeom>
                <a:solidFill>
                  <a:srgbClr val="9900CC"/>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en-US" altLang="zh-CN" sz="2400" b="1">
                      <a:solidFill>
                        <a:srgbClr val="FFFFFF"/>
                      </a:solidFill>
                      <a:latin typeface="Arial Narrow" charset="0"/>
                      <a:ea typeface="SimSun" charset="0"/>
                      <a:cs typeface="SimSun" charset="0"/>
                    </a:rPr>
                    <a:t>Total</a:t>
                  </a:r>
                </a:p>
              </p:txBody>
            </p:sp>
            <p:sp>
              <p:nvSpPr>
                <p:cNvPr id="256023" name="Rectangle 86"/>
                <p:cNvSpPr>
                  <a:spLocks noChangeArrowheads="1"/>
                </p:cNvSpPr>
                <p:nvPr/>
              </p:nvSpPr>
              <p:spPr bwMode="auto">
                <a:xfrm>
                  <a:off x="0" y="5354"/>
                  <a:ext cx="626"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256013" name="Group 87"/>
              <p:cNvGrpSpPr>
                <a:grpSpLocks/>
              </p:cNvGrpSpPr>
              <p:nvPr/>
            </p:nvGrpSpPr>
            <p:grpSpPr bwMode="auto">
              <a:xfrm>
                <a:off x="912" y="4085"/>
                <a:ext cx="1637" cy="235"/>
                <a:chOff x="615" y="5354"/>
                <a:chExt cx="1105" cy="403"/>
              </a:xfrm>
            </p:grpSpPr>
            <p:sp>
              <p:nvSpPr>
                <p:cNvPr id="256020" name="Rectangle 88"/>
                <p:cNvSpPr>
                  <a:spLocks noChangeArrowheads="1"/>
                </p:cNvSpPr>
                <p:nvPr/>
              </p:nvSpPr>
              <p:spPr bwMode="auto">
                <a:xfrm>
                  <a:off x="615" y="5354"/>
                  <a:ext cx="1008" cy="403"/>
                </a:xfrm>
                <a:prstGeom prst="rect">
                  <a:avLst/>
                </a:prstGeom>
                <a:solidFill>
                  <a:srgbClr val="9900CC"/>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en-US" altLang="zh-CN" sz="2400" b="1">
                      <a:solidFill>
                        <a:srgbClr val="FFFFFF"/>
                      </a:solidFill>
                      <a:latin typeface="Arial Narrow" charset="0"/>
                      <a:ea typeface="SimSun" charset="0"/>
                      <a:cs typeface="SimSun" charset="0"/>
                    </a:rPr>
                    <a:t>603,550</a:t>
                  </a:r>
                </a:p>
              </p:txBody>
            </p:sp>
            <p:sp>
              <p:nvSpPr>
                <p:cNvPr id="256021" name="Rectangle 89"/>
                <p:cNvSpPr>
                  <a:spLocks noChangeArrowheads="1"/>
                </p:cNvSpPr>
                <p:nvPr/>
              </p:nvSpPr>
              <p:spPr bwMode="auto">
                <a:xfrm>
                  <a:off x="626" y="5354"/>
                  <a:ext cx="1094"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256014" name="Group 90"/>
              <p:cNvGrpSpPr>
                <a:grpSpLocks/>
              </p:cNvGrpSpPr>
              <p:nvPr/>
            </p:nvGrpSpPr>
            <p:grpSpPr bwMode="auto">
              <a:xfrm>
                <a:off x="2549" y="4085"/>
                <a:ext cx="1622" cy="235"/>
                <a:chOff x="1720" y="5354"/>
                <a:chExt cx="1094" cy="403"/>
              </a:xfrm>
            </p:grpSpPr>
            <p:sp>
              <p:nvSpPr>
                <p:cNvPr id="256018" name="Rectangle 91"/>
                <p:cNvSpPr>
                  <a:spLocks noChangeArrowheads="1"/>
                </p:cNvSpPr>
                <p:nvPr/>
              </p:nvSpPr>
              <p:spPr bwMode="auto">
                <a:xfrm>
                  <a:off x="1742" y="5354"/>
                  <a:ext cx="1008" cy="403"/>
                </a:xfrm>
                <a:prstGeom prst="rect">
                  <a:avLst/>
                </a:prstGeom>
                <a:solidFill>
                  <a:srgbClr val="9900CC"/>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en-US" altLang="zh-CN" sz="2400" b="1">
                      <a:solidFill>
                        <a:srgbClr val="FFFFFF"/>
                      </a:solidFill>
                      <a:latin typeface="Arial Narrow" charset="0"/>
                      <a:ea typeface="SimSun" charset="0"/>
                      <a:cs typeface="SimSun" charset="0"/>
                    </a:rPr>
                    <a:t>601,730</a:t>
                  </a:r>
                </a:p>
              </p:txBody>
            </p:sp>
            <p:sp>
              <p:nvSpPr>
                <p:cNvPr id="256019" name="Rectangle 92"/>
                <p:cNvSpPr>
                  <a:spLocks noChangeArrowheads="1"/>
                </p:cNvSpPr>
                <p:nvPr/>
              </p:nvSpPr>
              <p:spPr bwMode="auto">
                <a:xfrm>
                  <a:off x="1720" y="5354"/>
                  <a:ext cx="1094"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256015" name="Group 93"/>
              <p:cNvGrpSpPr>
                <a:grpSpLocks/>
              </p:cNvGrpSpPr>
              <p:nvPr/>
            </p:nvGrpSpPr>
            <p:grpSpPr bwMode="auto">
              <a:xfrm>
                <a:off x="4171" y="4085"/>
                <a:ext cx="1589" cy="235"/>
                <a:chOff x="2814" y="5354"/>
                <a:chExt cx="1072" cy="403"/>
              </a:xfrm>
            </p:grpSpPr>
            <p:sp>
              <p:nvSpPr>
                <p:cNvPr id="256016" name="Rectangle 94"/>
                <p:cNvSpPr>
                  <a:spLocks noChangeArrowheads="1"/>
                </p:cNvSpPr>
                <p:nvPr/>
              </p:nvSpPr>
              <p:spPr bwMode="auto">
                <a:xfrm>
                  <a:off x="2868" y="5354"/>
                  <a:ext cx="986" cy="403"/>
                </a:xfrm>
                <a:prstGeom prst="rect">
                  <a:avLst/>
                </a:prstGeom>
                <a:solidFill>
                  <a:srgbClr val="9900CC"/>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en-US" altLang="zh-CN" sz="2400" b="1">
                      <a:solidFill>
                        <a:srgbClr val="FFFFFF"/>
                      </a:solidFill>
                      <a:latin typeface="Arial Narrow" charset="0"/>
                      <a:ea typeface="SimSun" charset="0"/>
                      <a:cs typeface="SimSun" charset="0"/>
                    </a:rPr>
                    <a:t>(1,820)</a:t>
                  </a:r>
                </a:p>
              </p:txBody>
            </p:sp>
            <p:sp>
              <p:nvSpPr>
                <p:cNvPr id="256017" name="Rectangle 95"/>
                <p:cNvSpPr>
                  <a:spLocks noChangeArrowheads="1"/>
                </p:cNvSpPr>
                <p:nvPr/>
              </p:nvSpPr>
              <p:spPr bwMode="auto">
                <a:xfrm>
                  <a:off x="2814" y="5354"/>
                  <a:ext cx="1072"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grpSp>
      <p:sp>
        <p:nvSpPr>
          <p:cNvPr id="419936" name="Oval 96"/>
          <p:cNvSpPr>
            <a:spLocks noChangeArrowheads="1"/>
          </p:cNvSpPr>
          <p:nvPr/>
        </p:nvSpPr>
        <p:spPr bwMode="auto">
          <a:xfrm>
            <a:off x="7086600" y="1981200"/>
            <a:ext cx="1447800" cy="457200"/>
          </a:xfrm>
          <a:prstGeom prst="ellipse">
            <a:avLst/>
          </a:prstGeom>
          <a:noFill/>
          <a:ln w="57150" cap="sq">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5" presetClass="entr" presetSubtype="0" fill="hold" grpId="0" nodeType="clickEffect">
                                  <p:stCondLst>
                                    <p:cond delay="0"/>
                                  </p:stCondLst>
                                  <p:childTnLst>
                                    <p:set>
                                      <p:cBhvr>
                                        <p:cTn id="6" dur="1" fill="hold">
                                          <p:stCondLst>
                                            <p:cond delay="0"/>
                                          </p:stCondLst>
                                        </p:cTn>
                                        <p:tgtEl>
                                          <p:spTgt spid="419936"/>
                                        </p:tgtEl>
                                        <p:attrNameLst>
                                          <p:attrName>style.visibility</p:attrName>
                                        </p:attrNameLst>
                                      </p:cBhvr>
                                      <p:to>
                                        <p:strVal val="visible"/>
                                      </p:to>
                                    </p:set>
                                    <p:animEffect transition="in" filter="fade">
                                      <p:cBhvr>
                                        <p:cTn id="7" dur="2000"/>
                                        <p:tgtEl>
                                          <p:spTgt spid="419936"/>
                                        </p:tgtEl>
                                      </p:cBhvr>
                                    </p:animEffect>
                                    <p:anim calcmode="lin" valueType="num">
                                      <p:cBhvr>
                                        <p:cTn id="8" dur="2000" fill="hold"/>
                                        <p:tgtEl>
                                          <p:spTgt spid="419936"/>
                                        </p:tgtEl>
                                        <p:attrNameLst>
                                          <p:attrName>style.rotation</p:attrName>
                                        </p:attrNameLst>
                                      </p:cBhvr>
                                      <p:tavLst>
                                        <p:tav tm="0">
                                          <p:val>
                                            <p:fltVal val="720"/>
                                          </p:val>
                                        </p:tav>
                                        <p:tav tm="100000">
                                          <p:val>
                                            <p:fltVal val="0"/>
                                          </p:val>
                                        </p:tav>
                                      </p:tavLst>
                                    </p:anim>
                                    <p:anim calcmode="lin" valueType="num">
                                      <p:cBhvr>
                                        <p:cTn id="9" dur="2000" fill="hold"/>
                                        <p:tgtEl>
                                          <p:spTgt spid="419936"/>
                                        </p:tgtEl>
                                        <p:attrNameLst>
                                          <p:attrName>ppt_h</p:attrName>
                                        </p:attrNameLst>
                                      </p:cBhvr>
                                      <p:tavLst>
                                        <p:tav tm="0">
                                          <p:val>
                                            <p:fltVal val="0"/>
                                          </p:val>
                                        </p:tav>
                                        <p:tav tm="100000">
                                          <p:val>
                                            <p:strVal val="#ppt_h"/>
                                          </p:val>
                                        </p:tav>
                                      </p:tavLst>
                                    </p:anim>
                                    <p:anim calcmode="lin" valueType="num">
                                      <p:cBhvr>
                                        <p:cTn id="10" dur="2000" fill="hold"/>
                                        <p:tgtEl>
                                          <p:spTgt spid="419936"/>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936"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8049" name="Picture 13" descr="nm13_16"/>
          <p:cNvPicPr>
            <a:picLocks noGrp="1" noChangeAspect="1" noChangeArrowheads="1"/>
          </p:cNvPicPr>
          <p:nvPr>
            <p:ph sz="half" idx="1"/>
          </p:nvPr>
        </p:nvPicPr>
        <p:blipFill>
          <a:blip r:embed="rId2" cstate="screen">
            <a:extLst>
              <a:ext uri="{28A0092B-C50C-407E-A947-70E740481C1C}">
                <a14:useLocalDpi xmlns:a14="http://schemas.microsoft.com/office/drawing/2010/main"/>
              </a:ext>
            </a:extLst>
          </a:blip>
          <a:srcRect/>
          <a:stretch>
            <a:fillRect/>
          </a:stretch>
        </p:blipFill>
        <p:spPr>
          <a:xfrm>
            <a:off x="0" y="0"/>
            <a:ext cx="5715000" cy="6858000"/>
          </a:xfrm>
          <a:noFill/>
        </p:spPr>
      </p:pic>
      <p:sp>
        <p:nvSpPr>
          <p:cNvPr id="86018" name="Rectangle 2"/>
          <p:cNvSpPr>
            <a:spLocks noGrp="1" noChangeArrowheads="1"/>
          </p:cNvSpPr>
          <p:nvPr>
            <p:ph type="title"/>
          </p:nvPr>
        </p:nvSpPr>
        <p:spPr>
          <a:xfrm>
            <a:off x="1524000" y="304800"/>
            <a:ext cx="8229600" cy="1143000"/>
          </a:xfrm>
        </p:spPr>
        <p:txBody>
          <a:bodyPr/>
          <a:lstStyle/>
          <a:p>
            <a:pPr eaLnBrk="1" hangingPunct="1">
              <a:defRPr/>
            </a:pPr>
            <a:r>
              <a:rPr lang="en-US" sz="10600" b="1" dirty="0">
                <a:solidFill>
                  <a:srgbClr val="FFCC00"/>
                </a:solidFill>
                <a:latin typeface="Arial" charset="0"/>
                <a:ea typeface="ＭＳ Ｐゴシック" charset="0"/>
                <a:cs typeface="ＭＳ Ｐゴシック" charset="0"/>
              </a:rPr>
              <a:t>YOSUA</a:t>
            </a:r>
            <a:r>
              <a:rPr lang="en-US" sz="8800" dirty="0">
                <a:solidFill>
                  <a:srgbClr val="FFCC00"/>
                </a:solidFill>
                <a:latin typeface="Arial" charset="0"/>
                <a:ea typeface="ＭＳ Ｐゴシック" charset="0"/>
                <a:cs typeface="ＭＳ Ｐゴシック" charset="0"/>
              </a:rPr>
              <a:t> </a:t>
            </a:r>
          </a:p>
        </p:txBody>
      </p:sp>
      <p:sp>
        <p:nvSpPr>
          <p:cNvPr id="86020" name="Text Box 4"/>
          <p:cNvSpPr txBox="1">
            <a:spLocks noChangeArrowheads="1"/>
          </p:cNvSpPr>
          <p:nvPr/>
        </p:nvSpPr>
        <p:spPr bwMode="auto">
          <a:xfrm>
            <a:off x="7265988" y="5481638"/>
            <a:ext cx="1778000" cy="1258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800">
                <a:solidFill>
                  <a:schemeClr val="tx1"/>
                </a:solidFill>
                <a:latin typeface="Comic Sans MS" charset="0"/>
                <a:ea typeface="ＭＳ Ｐゴシック" charset="0"/>
                <a:cs typeface="ＭＳ Ｐゴシック" charset="0"/>
              </a:defRPr>
            </a:lvl1pPr>
            <a:lvl2pPr marL="742950" indent="-285750" eaLnBrk="0" hangingPunct="0">
              <a:defRPr sz="2800">
                <a:solidFill>
                  <a:schemeClr val="tx1"/>
                </a:solidFill>
                <a:latin typeface="Comic Sans MS" charset="0"/>
                <a:ea typeface="ＭＳ Ｐゴシック" charset="0"/>
              </a:defRPr>
            </a:lvl2pPr>
            <a:lvl3pPr marL="1143000" indent="-228600" eaLnBrk="0" hangingPunct="0">
              <a:defRPr sz="2800">
                <a:solidFill>
                  <a:schemeClr val="tx1"/>
                </a:solidFill>
                <a:latin typeface="Comic Sans MS" charset="0"/>
                <a:ea typeface="ＭＳ Ｐゴシック" charset="0"/>
              </a:defRPr>
            </a:lvl3pPr>
            <a:lvl4pPr marL="1600200" indent="-228600" eaLnBrk="0" hangingPunct="0">
              <a:defRPr sz="2800">
                <a:solidFill>
                  <a:schemeClr val="tx1"/>
                </a:solidFill>
                <a:latin typeface="Comic Sans MS" charset="0"/>
                <a:ea typeface="ＭＳ Ｐゴシック" charset="0"/>
              </a:defRPr>
            </a:lvl4pPr>
            <a:lvl5pPr marL="2057400" indent="-228600" eaLnBrk="0" hangingPunct="0">
              <a:defRPr sz="28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8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8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8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800">
                <a:solidFill>
                  <a:schemeClr val="tx1"/>
                </a:solidFill>
                <a:latin typeface="Comic Sans MS" charset="0"/>
                <a:ea typeface="ＭＳ Ｐゴシック" charset="0"/>
              </a:defRPr>
            </a:lvl9pPr>
          </a:lstStyle>
          <a:p>
            <a:pPr algn="ctr" eaLnBrk="1" hangingPunct="1"/>
            <a:r>
              <a:rPr lang="en-US" sz="1800" i="1"/>
              <a:t>Adapted from</a:t>
            </a:r>
            <a:r>
              <a:rPr lang="en-US" sz="1600"/>
              <a:t> </a:t>
            </a:r>
          </a:p>
          <a:p>
            <a:pPr algn="ctr" eaLnBrk="1" hangingPunct="1"/>
            <a:r>
              <a:rPr lang="en-US" sz="1600"/>
              <a:t>Lee Kit Ming Jim</a:t>
            </a:r>
          </a:p>
          <a:p>
            <a:pPr algn="ctr" eaLnBrk="1" hangingPunct="1"/>
            <a:r>
              <a:rPr lang="en-US" sz="1600"/>
              <a:t>Aradhana Jacob</a:t>
            </a:r>
          </a:p>
          <a:p>
            <a:pPr algn="ctr" eaLnBrk="1" hangingPunct="1"/>
            <a:r>
              <a:rPr lang="en-US" sz="1600"/>
              <a:t>Sharon Tay</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5" presetClass="entr" presetSubtype="0" fill="hold" grpId="0" nodeType="clickEffect">
                                  <p:stCondLst>
                                    <p:cond delay="0"/>
                                  </p:stCondLst>
                                  <p:iterate type="lt">
                                    <p:tmPct val="10000"/>
                                  </p:iterate>
                                  <p:childTnLst>
                                    <p:set>
                                      <p:cBhvr>
                                        <p:cTn id="6" dur="1" fill="hold">
                                          <p:stCondLst>
                                            <p:cond delay="0"/>
                                          </p:stCondLst>
                                        </p:cTn>
                                        <p:tgtEl>
                                          <p:spTgt spid="86018"/>
                                        </p:tgtEl>
                                        <p:attrNameLst>
                                          <p:attrName>style.visibility</p:attrName>
                                        </p:attrNameLst>
                                      </p:cBhvr>
                                      <p:to>
                                        <p:strVal val="visible"/>
                                      </p:to>
                                    </p:set>
                                    <p:animEffect transition="in" filter="fade">
                                      <p:cBhvr>
                                        <p:cTn id="7" dur="2000"/>
                                        <p:tgtEl>
                                          <p:spTgt spid="86018"/>
                                        </p:tgtEl>
                                      </p:cBhvr>
                                    </p:animEffect>
                                    <p:anim calcmode="lin" valueType="num">
                                      <p:cBhvr>
                                        <p:cTn id="8" dur="2000" fill="hold"/>
                                        <p:tgtEl>
                                          <p:spTgt spid="86018"/>
                                        </p:tgtEl>
                                        <p:attrNameLst>
                                          <p:attrName>ppt_w</p:attrName>
                                        </p:attrNameLst>
                                      </p:cBhvr>
                                      <p:tavLst>
                                        <p:tav tm="0" fmla="#ppt_w*sin(2.5*pi*$)">
                                          <p:val>
                                            <p:fltVal val="0"/>
                                          </p:val>
                                        </p:tav>
                                        <p:tav tm="100000">
                                          <p:val>
                                            <p:fltVal val="1"/>
                                          </p:val>
                                        </p:tav>
                                      </p:tavLst>
                                    </p:anim>
                                    <p:anim calcmode="lin" valueType="num">
                                      <p:cBhvr>
                                        <p:cTn id="9" dur="2000" fill="hold"/>
                                        <p:tgtEl>
                                          <p:spTgt spid="86018"/>
                                        </p:tgtEl>
                                        <p:attrNameLst>
                                          <p:attrName>ppt_h</p:attrName>
                                        </p:attrNameLst>
                                      </p:cBhvr>
                                      <p:tavLst>
                                        <p:tav tm="0">
                                          <p:val>
                                            <p:strVal val="#ppt_h"/>
                                          </p:val>
                                        </p:tav>
                                        <p:tav tm="100000">
                                          <p:val>
                                            <p:strVal val="#ppt_h"/>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86020"/>
                                        </p:tgtEl>
                                        <p:attrNameLst>
                                          <p:attrName>style.visibility</p:attrName>
                                        </p:attrNameLst>
                                      </p:cBhvr>
                                      <p:to>
                                        <p:strVal val="visible"/>
                                      </p:to>
                                    </p:set>
                                    <p:anim calcmode="lin" valueType="num">
                                      <p:cBhvr>
                                        <p:cTn id="14" dur="1000" fill="hold"/>
                                        <p:tgtEl>
                                          <p:spTgt spid="86020"/>
                                        </p:tgtEl>
                                        <p:attrNameLst>
                                          <p:attrName>ppt_w</p:attrName>
                                        </p:attrNameLst>
                                      </p:cBhvr>
                                      <p:tavLst>
                                        <p:tav tm="0">
                                          <p:val>
                                            <p:strVal val="#ppt_w+.3"/>
                                          </p:val>
                                        </p:tav>
                                        <p:tav tm="100000">
                                          <p:val>
                                            <p:strVal val="#ppt_w"/>
                                          </p:val>
                                        </p:tav>
                                      </p:tavLst>
                                    </p:anim>
                                    <p:anim calcmode="lin" valueType="num">
                                      <p:cBhvr>
                                        <p:cTn id="15" dur="1000" fill="hold"/>
                                        <p:tgtEl>
                                          <p:spTgt spid="86020"/>
                                        </p:tgtEl>
                                        <p:attrNameLst>
                                          <p:attrName>ppt_h</p:attrName>
                                        </p:attrNameLst>
                                      </p:cBhvr>
                                      <p:tavLst>
                                        <p:tav tm="0">
                                          <p:val>
                                            <p:strVal val="#ppt_h"/>
                                          </p:val>
                                        </p:tav>
                                        <p:tav tm="100000">
                                          <p:val>
                                            <p:strVal val="#ppt_h"/>
                                          </p:val>
                                        </p:tav>
                                      </p:tavLst>
                                    </p:anim>
                                    <p:animEffect transition="in" filter="fade">
                                      <p:cBhvr>
                                        <p:cTn id="16" dur="1000"/>
                                        <p:tgtEl>
                                          <p:spTgt spid="860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018" grpId="0"/>
      <p:bldP spid="86020"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2769" name="Rectangle 2"/>
          <p:cNvSpPr>
            <a:spLocks noGrp="1" noChangeArrowheads="1"/>
          </p:cNvSpPr>
          <p:nvPr>
            <p:ph type="ctrTitle"/>
          </p:nvPr>
        </p:nvSpPr>
        <p:spPr>
          <a:xfrm>
            <a:off x="685800" y="2286000"/>
            <a:ext cx="7772400" cy="1143000"/>
          </a:xfrm>
        </p:spPr>
        <p:txBody>
          <a:bodyPr/>
          <a:lstStyle/>
          <a:p>
            <a:pPr eaLnBrk="1" hangingPunct="1"/>
            <a:r>
              <a:rPr lang="en-US">
                <a:latin typeface="Times New Roman" charset="0"/>
                <a:ea typeface="ＭＳ Ｐゴシック" charset="0"/>
                <a:cs typeface="ＭＳ Ｐゴシック" charset="0"/>
              </a:rPr>
              <a:t>Black</a:t>
            </a:r>
          </a:p>
        </p:txBody>
      </p:sp>
    </p:spTree>
    <p:extLst>
      <p:ext uri="{BB962C8B-B14F-4D97-AF65-F5344CB8AC3E}">
        <p14:creationId xmlns:p14="http://schemas.microsoft.com/office/powerpoint/2010/main" val="2057228692"/>
      </p:ext>
    </p:extLst>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r>
              <a:rPr lang="en-US" sz="2800" b="1" dirty="0">
                <a:solidFill>
                  <a:srgbClr val="FFFFFF"/>
                </a:solidFill>
                <a:latin typeface="Arial" charset="0"/>
                <a:ea typeface="ＭＳ Ｐゴシック" charset="0"/>
              </a:rPr>
              <a:t>Link survey </a:t>
            </a:r>
            <a:r>
              <a:rPr lang="en-US" sz="2800" b="1" dirty="0" smtClean="0">
                <a:solidFill>
                  <a:srgbClr val="FFFFFF"/>
                </a:solidFill>
                <a:latin typeface="Arial" charset="0"/>
                <a:ea typeface="ＭＳ Ｐゴシック" charset="0"/>
              </a:rPr>
              <a:t>PL </a:t>
            </a:r>
            <a:r>
              <a:rPr lang="en-US" sz="2800" b="1" dirty="0">
                <a:solidFill>
                  <a:srgbClr val="FFFFFF"/>
                </a:solidFill>
                <a:latin typeface="Arial" charset="0"/>
                <a:ea typeface="ＭＳ Ｐゴシック" charset="0"/>
              </a:rPr>
              <a:t>di BibleStudyDownloads.org</a:t>
            </a:r>
            <a:endParaRPr lang="en-US" sz="1000" b="1" dirty="0">
              <a:solidFill>
                <a:srgbClr val="FFFFFF"/>
              </a:solidFill>
              <a:latin typeface="Arial" charset="0"/>
              <a:ea typeface="MS PGothic" charset="0"/>
            </a:endParaRPr>
          </a:p>
        </p:txBody>
      </p:sp>
      <p:sp>
        <p:nvSpPr>
          <p:cNvPr id="69636"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3200">
                <a:solidFill>
                  <a:schemeClr val="tx1"/>
                </a:solidFill>
                <a:latin typeface="Arial" charset="0"/>
                <a:ea typeface="MS PGothic" charset="0"/>
                <a:cs typeface="MS PGothic" charset="0"/>
              </a:defRPr>
            </a:lvl1pPr>
            <a:lvl2pPr>
              <a:defRPr sz="2800">
                <a:solidFill>
                  <a:schemeClr val="tx1"/>
                </a:solidFill>
                <a:latin typeface="Arial" charset="0"/>
                <a:ea typeface="MS PGothic" charset="0"/>
              </a:defRPr>
            </a:lvl2pPr>
            <a:lvl3pPr>
              <a:defRPr sz="2400">
                <a:solidFill>
                  <a:schemeClr val="tx1"/>
                </a:solidFill>
                <a:latin typeface="Arial" charset="0"/>
                <a:ea typeface="MS PGothic" charset="0"/>
                <a:cs typeface="Geneva" charset="0"/>
              </a:defRPr>
            </a:lvl3pPr>
            <a:lvl4pPr>
              <a:defRPr sz="2000">
                <a:solidFill>
                  <a:schemeClr val="tx1"/>
                </a:solidFill>
                <a:latin typeface="Arial" charset="0"/>
                <a:ea typeface="Geneva" charset="0"/>
                <a:cs typeface="Geneva" charset="0"/>
              </a:defRPr>
            </a:lvl4pPr>
            <a:lvl5pPr>
              <a:defRPr sz="2000">
                <a:solidFill>
                  <a:schemeClr val="tx1"/>
                </a:solidFill>
                <a:latin typeface="Arial" charset="0"/>
                <a:ea typeface="Geneva" charset="0"/>
                <a:cs typeface="Geneva" charset="0"/>
              </a:defRPr>
            </a:lvl5pPr>
            <a:lvl6pPr eaLnBrk="0" hangingPunct="0">
              <a:buFont typeface="Wingdings" charset="0"/>
              <a:defRPr sz="2000">
                <a:solidFill>
                  <a:schemeClr val="tx1"/>
                </a:solidFill>
                <a:latin typeface="Arial" charset="0"/>
                <a:ea typeface="Geneva" charset="0"/>
                <a:cs typeface="Geneva" charset="0"/>
              </a:defRPr>
            </a:lvl6pPr>
            <a:lvl7pPr eaLnBrk="0" hangingPunct="0">
              <a:buFont typeface="Wingdings" charset="0"/>
              <a:defRPr sz="2000">
                <a:solidFill>
                  <a:schemeClr val="tx1"/>
                </a:solidFill>
                <a:latin typeface="Arial" charset="0"/>
                <a:ea typeface="Geneva" charset="0"/>
                <a:cs typeface="Geneva" charset="0"/>
              </a:defRPr>
            </a:lvl7pPr>
            <a:lvl8pPr eaLnBrk="0" hangingPunct="0">
              <a:buFont typeface="Wingdings" charset="0"/>
              <a:defRPr sz="2000">
                <a:solidFill>
                  <a:schemeClr val="tx1"/>
                </a:solidFill>
                <a:latin typeface="Arial" charset="0"/>
                <a:ea typeface="Geneva" charset="0"/>
                <a:cs typeface="Geneva" charset="0"/>
              </a:defRPr>
            </a:lvl8pPr>
            <a:lvl9pPr eaLnBrk="0" hangingPunct="0">
              <a:buFont typeface="Wingdings" charset="0"/>
              <a:defRPr sz="2000">
                <a:solidFill>
                  <a:schemeClr val="tx1"/>
                </a:solidFill>
                <a:latin typeface="Arial" charset="0"/>
                <a:ea typeface="Geneva" charset="0"/>
                <a:cs typeface="Geneva" charset="0"/>
              </a:defRPr>
            </a:lvl9pPr>
          </a:lstStyle>
          <a:p>
            <a:pPr algn="ctr">
              <a:lnSpc>
                <a:spcPct val="93000"/>
              </a:lnSpc>
              <a:buClr>
                <a:srgbClr val="000000"/>
              </a:buClr>
              <a:buSzPct val="100000"/>
              <a:buFont typeface="Arial" charset="0"/>
              <a:buNone/>
            </a:pPr>
            <a:r>
              <a:rPr lang="en-US" sz="4000" b="1" smtClean="0">
                <a:solidFill>
                  <a:srgbClr val="FFFFFF"/>
                </a:solidFill>
              </a:rPr>
              <a:t>Dapatkan slide ini tanpa biaya</a:t>
            </a:r>
            <a:endParaRPr lang="en-US" sz="1400" b="1" smtClean="0">
              <a:solidFill>
                <a:srgbClr val="FFFFFF"/>
              </a:solidFill>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968194071"/>
      </p:ext>
    </p:extLst>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660066"/>
        </a:solidFill>
        <a:effectLst/>
      </p:bgPr>
    </p:bg>
    <p:spTree>
      <p:nvGrpSpPr>
        <p:cNvPr id="1" name=""/>
        <p:cNvGrpSpPr/>
        <p:nvPr/>
      </p:nvGrpSpPr>
      <p:grpSpPr>
        <a:xfrm>
          <a:off x="0" y="0"/>
          <a:ext cx="0" cy="0"/>
          <a:chOff x="0" y="0"/>
          <a:chExt cx="0" cy="0"/>
        </a:xfrm>
      </p:grpSpPr>
      <p:pic>
        <p:nvPicPr>
          <p:cNvPr id="165890" name="Picture 4" descr="josh last speech"/>
          <p:cNvPicPr>
            <a:picLocks noGrp="1" noChangeAspect="1" noChangeArrowheads="1"/>
          </p:cNvPicPr>
          <p:nvPr>
            <p:ph/>
          </p:nvPr>
        </p:nvPicPr>
        <p:blipFill>
          <a:blip r:embed="rId2">
            <a:extLst>
              <a:ext uri="{28A0092B-C50C-407E-A947-70E740481C1C}">
                <a14:useLocalDpi xmlns:a14="http://schemas.microsoft.com/office/drawing/2010/main"/>
              </a:ext>
            </a:extLst>
          </a:blip>
          <a:srcRect/>
          <a:stretch>
            <a:fillRect/>
          </a:stretch>
        </p:blipFill>
        <p:spPr>
          <a:xfrm>
            <a:off x="685800" y="0"/>
            <a:ext cx="7467600" cy="6858000"/>
          </a:xfrm>
          <a:noFill/>
        </p:spPr>
      </p:pic>
      <p:sp>
        <p:nvSpPr>
          <p:cNvPr id="215046" name="Text Box 6"/>
          <p:cNvSpPr txBox="1">
            <a:spLocks noChangeArrowheads="1"/>
          </p:cNvSpPr>
          <p:nvPr/>
        </p:nvSpPr>
        <p:spPr bwMode="auto">
          <a:xfrm rot="19741826">
            <a:off x="476250" y="966788"/>
            <a:ext cx="3544888" cy="923925"/>
          </a:xfrm>
          <a:prstGeom prst="rect">
            <a:avLst/>
          </a:prstGeom>
          <a:noFill/>
          <a:ln w="12700" cap="sq">
            <a:noFill/>
            <a:miter lim="800000"/>
            <a:headEnd type="none" w="sm" len="sm"/>
            <a:tailEnd type="none" w="sm" len="sm"/>
          </a:ln>
          <a:effectLst>
            <a:outerShdw blurRad="63500" dist="107763" dir="13500000" algn="ctr" rotWithShape="0">
              <a:schemeClr val="bg2">
                <a:alpha val="50000"/>
              </a:schemeClr>
            </a:outerShdw>
          </a:effectLst>
        </p:spPr>
        <p:txBody>
          <a:bodyPr>
            <a:spAutoFit/>
          </a:bodyPr>
          <a:lstStyle/>
          <a:p>
            <a:pPr>
              <a:defRPr/>
            </a:pPr>
            <a:r>
              <a:rPr lang="en-US" sz="5400" dirty="0" err="1">
                <a:solidFill>
                  <a:schemeClr val="accent2"/>
                </a:solidFill>
                <a:latin typeface="Comic Sans MS" pitchFamily="-111" charset="0"/>
                <a:ea typeface="+mn-ea"/>
                <a:cs typeface="+mn-cs"/>
              </a:rPr>
              <a:t>Shikem</a:t>
            </a:r>
            <a:endParaRPr lang="en-US" sz="5400" dirty="0">
              <a:solidFill>
                <a:schemeClr val="accent2"/>
              </a:solidFill>
              <a:latin typeface="Comic Sans MS" pitchFamily="-111" charset="0"/>
              <a:ea typeface="+mn-ea"/>
              <a:cs typeface="+mn-cs"/>
            </a:endParaRPr>
          </a:p>
        </p:txBody>
      </p:sp>
      <p:sp>
        <p:nvSpPr>
          <p:cNvPr id="165892" name="Title 4"/>
          <p:cNvSpPr>
            <a:spLocks noGrp="1"/>
          </p:cNvSpPr>
          <p:nvPr>
            <p:ph type="title" idx="4294967295"/>
          </p:nvPr>
        </p:nvSpPr>
        <p:spPr>
          <a:xfrm>
            <a:off x="1295400" y="6172200"/>
            <a:ext cx="4648200" cy="523875"/>
          </a:xfrm>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p>
            <a:r>
              <a:rPr lang="en-US" sz="2800" b="1">
                <a:solidFill>
                  <a:schemeClr val="tx1"/>
                </a:solidFill>
                <a:latin typeface="Comic Sans MS" charset="0"/>
                <a:ea typeface="ＭＳ Ｐゴシック" charset="0"/>
                <a:cs typeface="ＭＳ Ｐゴシック" charset="0"/>
              </a:rPr>
              <a:t>Yosua 24</a:t>
            </a:r>
          </a:p>
        </p:txBody>
      </p:sp>
    </p:spTree>
  </p:cSld>
  <p:clrMapOvr>
    <a:masterClrMapping/>
  </p:clrMapOvr>
  <p:transition xmlns:p14="http://schemas.microsoft.com/office/powerpoint/2010/main"/>
</p:sld>
</file>

<file path=ppt/slides/slide9.xml><?xml version="1.0" encoding="utf-8"?>
<p:sld xmlns:a="http://schemas.openxmlformats.org/drawingml/2006/main" xmlns:r="http://schemas.openxmlformats.org/officeDocument/2006/relationships" xmlns:p="http://schemas.openxmlformats.org/presentationml/2006/main">
  <p:cSld>
    <p:bg>
      <p:bgPr>
        <a:gradFill rotWithShape="0">
          <a:gsLst>
            <a:gs pos="0">
              <a:srgbClr val="8C3D91"/>
            </a:gs>
            <a:gs pos="12000">
              <a:srgbClr val="7005D4"/>
            </a:gs>
            <a:gs pos="30000">
              <a:srgbClr val="181CC7"/>
            </a:gs>
            <a:gs pos="60001">
              <a:srgbClr val="0A128C"/>
            </a:gs>
            <a:gs pos="100000">
              <a:srgbClr val="000000"/>
            </a:gs>
          </a:gsLst>
          <a:lin ang="5400000" scaled="1"/>
        </a:gradFill>
        <a:effectLst/>
      </p:bgPr>
    </p:bg>
    <p:spTree>
      <p:nvGrpSpPr>
        <p:cNvPr id="1" name=""/>
        <p:cNvGrpSpPr/>
        <p:nvPr/>
      </p:nvGrpSpPr>
      <p:grpSpPr>
        <a:xfrm>
          <a:off x="0" y="0"/>
          <a:ext cx="0" cy="0"/>
          <a:chOff x="0" y="0"/>
          <a:chExt cx="0" cy="0"/>
        </a:xfrm>
      </p:grpSpPr>
      <p:sp>
        <p:nvSpPr>
          <p:cNvPr id="166914" name="Title 7"/>
          <p:cNvSpPr>
            <a:spLocks noGrp="1"/>
          </p:cNvSpPr>
          <p:nvPr>
            <p:ph type="title" idx="4294967295"/>
          </p:nvPr>
        </p:nvSpPr>
        <p:spPr>
          <a:xfrm>
            <a:off x="3276600" y="3200400"/>
            <a:ext cx="7772400" cy="1143000"/>
          </a:xfrm>
        </p:spPr>
        <p:txBody>
          <a:bodyPr/>
          <a:lstStyle/>
          <a:p>
            <a:r>
              <a:rPr lang="en-US" sz="4000">
                <a:latin typeface="Times New Roman" charset="0"/>
                <a:ea typeface="ＭＳ Ｐゴシック" charset="0"/>
                <a:cs typeface="ＭＳ Ｐゴシック" charset="0"/>
              </a:rPr>
              <a:t>AUTHORSHIP</a:t>
            </a:r>
          </a:p>
        </p:txBody>
      </p:sp>
      <p:sp>
        <p:nvSpPr>
          <p:cNvPr id="166915" name="WordArt 2"/>
          <p:cNvSpPr>
            <a:spLocks noChangeArrowheads="1" noChangeShapeType="1" noTextEdit="1"/>
          </p:cNvSpPr>
          <p:nvPr/>
        </p:nvSpPr>
        <p:spPr bwMode="auto">
          <a:xfrm>
            <a:off x="2133600" y="76200"/>
            <a:ext cx="4419600" cy="1219200"/>
          </a:xfrm>
          <a:prstGeom prst="rect">
            <a:avLst/>
          </a:prstGeom>
        </p:spPr>
        <p:txBody>
          <a:bodyPr wrap="none" fromWordArt="1">
            <a:prstTxWarp prst="textDoubleWave1">
              <a:avLst>
                <a:gd name="adj1" fmla="val 6500"/>
                <a:gd name="adj2" fmla="val 0"/>
              </a:avLst>
            </a:prstTxWarp>
            <a:scene3d>
              <a:camera prst="legacyPerspectiveFront">
                <a:rot lat="20519969" lon="1080000" rev="0"/>
              </a:camera>
              <a:lightRig rig="legacyHarsh2" dir="b"/>
            </a:scene3d>
            <a:sp3d extrusionH="430200" prstMaterial="legacyMatte">
              <a:extrusionClr>
                <a:srgbClr val="FF6600"/>
              </a:extrusionClr>
            </a:sp3d>
          </a:bodyPr>
          <a:lstStyle/>
          <a:p>
            <a:pPr algn="ctr"/>
            <a:r>
              <a:rPr lang="en-US" sz="3600" kern="10">
                <a:ln w="9525">
                  <a:round/>
                  <a:headEnd/>
                  <a:tailEnd/>
                </a:ln>
                <a:gradFill rotWithShape="1">
                  <a:gsLst>
                    <a:gs pos="0">
                      <a:srgbClr val="FFE701"/>
                    </a:gs>
                    <a:gs pos="100000">
                      <a:srgbClr val="FE3E02"/>
                    </a:gs>
                  </a:gsLst>
                  <a:lin ang="5400000" scaled="1"/>
                </a:gradFill>
                <a:latin typeface="Arial"/>
                <a:ea typeface="Arial"/>
                <a:cs typeface="Arial"/>
              </a:rPr>
              <a:t>Pengarang</a:t>
            </a:r>
          </a:p>
        </p:txBody>
      </p:sp>
      <p:sp>
        <p:nvSpPr>
          <p:cNvPr id="166916" name="Text Box 3"/>
          <p:cNvSpPr txBox="1">
            <a:spLocks noChangeArrowheads="1"/>
          </p:cNvSpPr>
          <p:nvPr/>
        </p:nvSpPr>
        <p:spPr bwMode="auto">
          <a:xfrm>
            <a:off x="3003550" y="1524000"/>
            <a:ext cx="3230563" cy="1262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800">
                <a:solidFill>
                  <a:schemeClr val="tx1"/>
                </a:solidFill>
                <a:latin typeface="Comic Sans MS" charset="0"/>
                <a:ea typeface="ＭＳ Ｐゴシック" charset="0"/>
                <a:cs typeface="ＭＳ Ｐゴシック" charset="0"/>
              </a:defRPr>
            </a:lvl1pPr>
            <a:lvl2pPr marL="742950" indent="-285750" eaLnBrk="0" hangingPunct="0">
              <a:defRPr sz="2800">
                <a:solidFill>
                  <a:schemeClr val="tx1"/>
                </a:solidFill>
                <a:latin typeface="Comic Sans MS" charset="0"/>
                <a:ea typeface="ＭＳ Ｐゴシック" charset="0"/>
              </a:defRPr>
            </a:lvl2pPr>
            <a:lvl3pPr marL="1143000" indent="-228600" eaLnBrk="0" hangingPunct="0">
              <a:defRPr sz="2800">
                <a:solidFill>
                  <a:schemeClr val="tx1"/>
                </a:solidFill>
                <a:latin typeface="Comic Sans MS" charset="0"/>
                <a:ea typeface="ＭＳ Ｐゴシック" charset="0"/>
              </a:defRPr>
            </a:lvl3pPr>
            <a:lvl4pPr marL="1600200" indent="-228600" eaLnBrk="0" hangingPunct="0">
              <a:defRPr sz="2800">
                <a:solidFill>
                  <a:schemeClr val="tx1"/>
                </a:solidFill>
                <a:latin typeface="Comic Sans MS" charset="0"/>
                <a:ea typeface="ＭＳ Ｐゴシック" charset="0"/>
              </a:defRPr>
            </a:lvl4pPr>
            <a:lvl5pPr marL="2057400" indent="-228600" eaLnBrk="0" hangingPunct="0">
              <a:defRPr sz="28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8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8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8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800">
                <a:solidFill>
                  <a:schemeClr val="tx1"/>
                </a:solidFill>
                <a:latin typeface="Comic Sans MS" charset="0"/>
                <a:ea typeface="ＭＳ Ｐゴシック" charset="0"/>
              </a:defRPr>
            </a:lvl9pPr>
          </a:lstStyle>
          <a:p>
            <a:pPr algn="ctr" eaLnBrk="1" hangingPunct="1">
              <a:buClr>
                <a:srgbClr val="00FFFF"/>
              </a:buClr>
              <a:buFont typeface="Wingdings 2" charset="0"/>
              <a:buChar char="?"/>
            </a:pPr>
            <a:r>
              <a:rPr lang="en-US">
                <a:solidFill>
                  <a:srgbClr val="FFFF99"/>
                </a:solidFill>
                <a:latin typeface="Arial" charset="0"/>
                <a:cs typeface="Arial" charset="0"/>
              </a:rPr>
              <a:t> Yosua sendiri</a:t>
            </a:r>
          </a:p>
          <a:p>
            <a:pPr algn="ctr" eaLnBrk="1" hangingPunct="1">
              <a:buClr>
                <a:srgbClr val="00FFFF"/>
              </a:buClr>
              <a:buFont typeface="Wingdings 2" charset="0"/>
              <a:buNone/>
            </a:pPr>
            <a:r>
              <a:rPr lang="en-US" sz="2400">
                <a:solidFill>
                  <a:srgbClr val="FFFF99"/>
                </a:solidFill>
                <a:latin typeface="Arial" charset="0"/>
                <a:cs typeface="Arial" charset="0"/>
              </a:rPr>
              <a:t>(dengan pengecualian </a:t>
            </a:r>
            <a:br>
              <a:rPr lang="en-US" sz="2400">
                <a:solidFill>
                  <a:srgbClr val="FFFF99"/>
                </a:solidFill>
                <a:latin typeface="Arial" charset="0"/>
                <a:cs typeface="Arial" charset="0"/>
              </a:rPr>
            </a:br>
            <a:r>
              <a:rPr lang="en-US" sz="2400">
                <a:solidFill>
                  <a:srgbClr val="FFFF99"/>
                </a:solidFill>
                <a:latin typeface="Arial" charset="0"/>
                <a:cs typeface="Arial" charset="0"/>
              </a:rPr>
              <a:t>beberapa segmen)</a:t>
            </a:r>
          </a:p>
        </p:txBody>
      </p:sp>
      <p:sp>
        <p:nvSpPr>
          <p:cNvPr id="166917" name="AutoShape 4" descr="Blue tissue paper"/>
          <p:cNvSpPr>
            <a:spLocks noChangeArrowheads="1"/>
          </p:cNvSpPr>
          <p:nvPr/>
        </p:nvSpPr>
        <p:spPr bwMode="auto">
          <a:xfrm>
            <a:off x="3505200" y="2895600"/>
            <a:ext cx="1828800" cy="3886200"/>
          </a:xfrm>
          <a:prstGeom prst="leftRightArrowCallout">
            <a:avLst>
              <a:gd name="adj1" fmla="val 53125"/>
              <a:gd name="adj2" fmla="val 53125"/>
              <a:gd name="adj3" fmla="val 12500"/>
              <a:gd name="adj4" fmla="val 50000"/>
            </a:avLst>
          </a:prstGeom>
          <a:blipFill dpi="0" rotWithShape="0">
            <a:blip r:embed="rId2"/>
            <a:srcRect/>
            <a:tile tx="0" ty="0" sx="100000" sy="100000" flip="none" algn="tl"/>
          </a:blipFill>
          <a:ln w="12700" cap="sq">
            <a:solidFill>
              <a:schemeClr val="tx1"/>
            </a:solidFill>
            <a:miter lim="800000"/>
            <a:headEnd type="none" w="sm" len="sm"/>
            <a:tailEnd type="none" w="sm" len="sm"/>
          </a:ln>
        </p:spPr>
        <p:txBody>
          <a:bodyPr wrap="none" anchor="ctr"/>
          <a:lstStyle/>
          <a:p>
            <a:pPr algn="ctr"/>
            <a:r>
              <a:rPr lang="en-US" sz="2400" b="1">
                <a:solidFill>
                  <a:srgbClr val="6600CC"/>
                </a:solidFill>
                <a:latin typeface="Arial" charset="0"/>
                <a:cs typeface="Arial" charset="0"/>
              </a:rPr>
              <a:t>B</a:t>
            </a:r>
          </a:p>
          <a:p>
            <a:pPr algn="ctr"/>
            <a:r>
              <a:rPr lang="en-US" sz="2400" b="1">
                <a:solidFill>
                  <a:srgbClr val="6600CC"/>
                </a:solidFill>
                <a:latin typeface="Arial" charset="0"/>
                <a:cs typeface="Arial" charset="0"/>
              </a:rPr>
              <a:t>U</a:t>
            </a:r>
            <a:br>
              <a:rPr lang="en-US" sz="2400" b="1">
                <a:solidFill>
                  <a:srgbClr val="6600CC"/>
                </a:solidFill>
                <a:latin typeface="Arial" charset="0"/>
                <a:cs typeface="Arial" charset="0"/>
              </a:rPr>
            </a:br>
            <a:r>
              <a:rPr lang="en-US" sz="2400" b="1">
                <a:solidFill>
                  <a:srgbClr val="6600CC"/>
                </a:solidFill>
                <a:latin typeface="Arial" charset="0"/>
                <a:cs typeface="Arial" charset="0"/>
              </a:rPr>
              <a:t>K</a:t>
            </a:r>
            <a:br>
              <a:rPr lang="en-US" sz="2400" b="1">
                <a:solidFill>
                  <a:srgbClr val="6600CC"/>
                </a:solidFill>
                <a:latin typeface="Arial" charset="0"/>
                <a:cs typeface="Arial" charset="0"/>
              </a:rPr>
            </a:br>
            <a:r>
              <a:rPr lang="en-US" sz="2400" b="1">
                <a:solidFill>
                  <a:srgbClr val="6600CC"/>
                </a:solidFill>
                <a:latin typeface="Arial" charset="0"/>
                <a:cs typeface="Arial" charset="0"/>
              </a:rPr>
              <a:t>T</a:t>
            </a:r>
            <a:br>
              <a:rPr lang="en-US" sz="2400" b="1">
                <a:solidFill>
                  <a:srgbClr val="6600CC"/>
                </a:solidFill>
                <a:latin typeface="Arial" charset="0"/>
                <a:cs typeface="Arial" charset="0"/>
              </a:rPr>
            </a:br>
            <a:r>
              <a:rPr lang="en-US" sz="2400" b="1">
                <a:solidFill>
                  <a:srgbClr val="6600CC"/>
                </a:solidFill>
                <a:latin typeface="Arial" charset="0"/>
                <a:cs typeface="Arial" charset="0"/>
              </a:rPr>
              <a:t>I</a:t>
            </a:r>
          </a:p>
        </p:txBody>
      </p:sp>
      <p:sp>
        <p:nvSpPr>
          <p:cNvPr id="166918" name="Rectangle 5" descr="Parchment"/>
          <p:cNvSpPr>
            <a:spLocks noChangeArrowheads="1"/>
          </p:cNvSpPr>
          <p:nvPr/>
        </p:nvSpPr>
        <p:spPr bwMode="auto">
          <a:xfrm>
            <a:off x="304800" y="2743200"/>
            <a:ext cx="3124200" cy="4114800"/>
          </a:xfrm>
          <a:prstGeom prst="rect">
            <a:avLst/>
          </a:prstGeom>
          <a:blipFill dpi="0" rotWithShape="0">
            <a:blip r:embed="rId3"/>
            <a:srcRect/>
            <a:tile tx="0" ty="0" sx="100000" sy="100000" flip="none" algn="tl"/>
          </a:blipFill>
          <a:ln w="12700" cap="sq">
            <a:solidFill>
              <a:schemeClr val="tx1"/>
            </a:solidFill>
            <a:miter lim="800000"/>
            <a:headEnd type="none" w="sm" len="sm"/>
            <a:tailEnd type="none" w="sm" len="sm"/>
          </a:ln>
        </p:spPr>
        <p:txBody>
          <a:bodyPr wrap="none" anchor="ctr"/>
          <a:lstStyle/>
          <a:p>
            <a:pPr algn="ctr"/>
            <a:r>
              <a:rPr lang="en-US" b="1">
                <a:solidFill>
                  <a:srgbClr val="FF0000"/>
                </a:solidFill>
                <a:latin typeface="Arial" charset="0"/>
                <a:cs typeface="Arial" charset="0"/>
              </a:rPr>
              <a:t>Eksternal</a:t>
            </a:r>
          </a:p>
          <a:p>
            <a:pPr algn="ctr"/>
            <a:endParaRPr lang="en-US" b="1">
              <a:solidFill>
                <a:srgbClr val="FF0000"/>
              </a:solidFill>
              <a:latin typeface="Arial" charset="0"/>
              <a:cs typeface="Arial" charset="0"/>
            </a:endParaRPr>
          </a:p>
          <a:p>
            <a:pPr algn="ctr">
              <a:buFont typeface="Wingdings" charset="0"/>
              <a:buChar char="ü"/>
            </a:pPr>
            <a:r>
              <a:rPr lang="en-US" b="1">
                <a:latin typeface="Arial" charset="0"/>
                <a:cs typeface="Arial" charset="0"/>
              </a:rPr>
              <a:t>Persetujuan oleh</a:t>
            </a:r>
            <a:br>
              <a:rPr lang="en-US" b="1">
                <a:latin typeface="Arial" charset="0"/>
                <a:cs typeface="Arial" charset="0"/>
              </a:rPr>
            </a:br>
            <a:r>
              <a:rPr lang="en-US" b="1">
                <a:latin typeface="Arial" charset="0"/>
                <a:cs typeface="Arial" charset="0"/>
              </a:rPr>
              <a:t>Yahudi Talmud </a:t>
            </a:r>
            <a:br>
              <a:rPr lang="en-US" b="1">
                <a:latin typeface="Arial" charset="0"/>
                <a:cs typeface="Arial" charset="0"/>
              </a:rPr>
            </a:br>
            <a:r>
              <a:rPr lang="en-US" b="1">
                <a:latin typeface="Arial" charset="0"/>
                <a:cs typeface="Arial" charset="0"/>
              </a:rPr>
              <a:t>(kecuali 5 ayat</a:t>
            </a:r>
            <a:br>
              <a:rPr lang="en-US" b="1">
                <a:latin typeface="Arial" charset="0"/>
                <a:cs typeface="Arial" charset="0"/>
              </a:rPr>
            </a:br>
            <a:r>
              <a:rPr lang="en-US" b="1">
                <a:latin typeface="Arial" charset="0"/>
                <a:cs typeface="Arial" charset="0"/>
              </a:rPr>
              <a:t> terakhir)</a:t>
            </a:r>
          </a:p>
        </p:txBody>
      </p:sp>
      <p:sp>
        <p:nvSpPr>
          <p:cNvPr id="166919" name="Rectangle 6" descr="Parchment"/>
          <p:cNvSpPr>
            <a:spLocks noChangeArrowheads="1"/>
          </p:cNvSpPr>
          <p:nvPr/>
        </p:nvSpPr>
        <p:spPr bwMode="auto">
          <a:xfrm>
            <a:off x="5486400" y="2743200"/>
            <a:ext cx="3429000" cy="4114800"/>
          </a:xfrm>
          <a:prstGeom prst="rect">
            <a:avLst/>
          </a:prstGeom>
          <a:blipFill dpi="0" rotWithShape="0">
            <a:blip r:embed="rId3"/>
            <a:srcRect/>
            <a:tile tx="0" ty="0" sx="100000" sy="100000" flip="none" algn="tl"/>
          </a:blipFill>
          <a:ln w="12700" cap="sq">
            <a:solidFill>
              <a:schemeClr val="tx1"/>
            </a:solidFill>
            <a:miter lim="800000"/>
            <a:headEnd type="none" w="sm" len="sm"/>
            <a:tailEnd type="none" w="sm" len="sm"/>
          </a:ln>
        </p:spPr>
        <p:txBody>
          <a:bodyPr wrap="none" anchor="ctr"/>
          <a:lstStyle/>
          <a:p>
            <a:pPr algn="ctr">
              <a:buFont typeface="Wingdings" charset="0"/>
              <a:buNone/>
            </a:pPr>
            <a:r>
              <a:rPr lang="en-US" b="1">
                <a:solidFill>
                  <a:srgbClr val="FF0000"/>
                </a:solidFill>
                <a:latin typeface="Arial" charset="0"/>
                <a:cs typeface="Arial" charset="0"/>
              </a:rPr>
              <a:t>Internal</a:t>
            </a:r>
          </a:p>
          <a:p>
            <a:pPr algn="ctr">
              <a:buFont typeface="Wingdings" charset="0"/>
              <a:buChar char="ü"/>
            </a:pPr>
            <a:r>
              <a:rPr lang="en-US" b="1">
                <a:latin typeface="Arial" charset="0"/>
                <a:cs typeface="Arial" charset="0"/>
              </a:rPr>
              <a:t> Teks itu sendiri</a:t>
            </a:r>
          </a:p>
          <a:p>
            <a:pPr algn="ctr">
              <a:buFont typeface="Wingdings" charset="0"/>
              <a:buNone/>
            </a:pPr>
            <a:r>
              <a:rPr lang="en-US" b="1">
                <a:latin typeface="Arial" charset="0"/>
                <a:cs typeface="Arial" charset="0"/>
              </a:rPr>
              <a:t>(8:32; 24:26) &amp;</a:t>
            </a:r>
          </a:p>
          <a:p>
            <a:pPr algn="ctr">
              <a:buFont typeface="Wingdings" charset="0"/>
              <a:buNone/>
            </a:pPr>
            <a:r>
              <a:rPr lang="en-US" b="1">
                <a:latin typeface="Arial" charset="0"/>
                <a:cs typeface="Arial" charset="0"/>
              </a:rPr>
              <a:t> seorang saksi </a:t>
            </a:r>
            <a:br>
              <a:rPr lang="en-US" b="1">
                <a:latin typeface="Arial" charset="0"/>
                <a:cs typeface="Arial" charset="0"/>
              </a:rPr>
            </a:br>
            <a:r>
              <a:rPr lang="en-US" b="1">
                <a:latin typeface="Arial" charset="0"/>
                <a:cs typeface="Arial" charset="0"/>
              </a:rPr>
              <a:t>mata(5:1, 6)</a:t>
            </a:r>
          </a:p>
          <a:p>
            <a:pPr algn="ctr">
              <a:buFont typeface="Wingdings" charset="0"/>
              <a:buChar char="ü"/>
            </a:pPr>
            <a:endParaRPr lang="en-US" b="1">
              <a:latin typeface="Arial" charset="0"/>
              <a:cs typeface="Arial" charset="0"/>
            </a:endParaRPr>
          </a:p>
          <a:p>
            <a:pPr algn="ctr">
              <a:buFont typeface="Wingdings" charset="0"/>
              <a:buChar char="ü"/>
            </a:pPr>
            <a:r>
              <a:rPr lang="en-US" b="1">
                <a:latin typeface="Arial" charset="0"/>
                <a:cs typeface="Arial" charset="0"/>
              </a:rPr>
              <a:t> Kesatuan dan </a:t>
            </a:r>
            <a:br>
              <a:rPr lang="en-US" b="1">
                <a:latin typeface="Arial" charset="0"/>
                <a:cs typeface="Arial" charset="0"/>
              </a:rPr>
            </a:br>
            <a:r>
              <a:rPr lang="en-US" b="1">
                <a:latin typeface="Arial" charset="0"/>
                <a:cs typeface="Arial" charset="0"/>
              </a:rPr>
              <a:t>bentuk menunjukan </a:t>
            </a:r>
            <a:br>
              <a:rPr lang="en-US" b="1">
                <a:latin typeface="Arial" charset="0"/>
                <a:cs typeface="Arial" charset="0"/>
              </a:rPr>
            </a:br>
            <a:r>
              <a:rPr lang="en-US" b="1">
                <a:latin typeface="Arial" charset="0"/>
                <a:cs typeface="Arial" charset="0"/>
              </a:rPr>
              <a:t>satu penulis</a:t>
            </a:r>
          </a:p>
        </p:txBody>
      </p:sp>
      <p:sp>
        <p:nvSpPr>
          <p:cNvPr id="166920" name="Text Box 7"/>
          <p:cNvSpPr txBox="1">
            <a:spLocks noChangeArrowheads="1"/>
          </p:cNvSpPr>
          <p:nvPr/>
        </p:nvSpPr>
        <p:spPr bwMode="auto">
          <a:xfrm>
            <a:off x="8359775" y="0"/>
            <a:ext cx="784225" cy="523875"/>
          </a:xfrm>
          <a:prstGeom prst="rect">
            <a:avLst/>
          </a:prstGeom>
          <a:solidFill>
            <a:schemeClr val="bg1"/>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800">
                <a:solidFill>
                  <a:schemeClr val="tx1"/>
                </a:solidFill>
                <a:latin typeface="Comic Sans MS" charset="0"/>
                <a:ea typeface="ＭＳ Ｐゴシック" charset="0"/>
                <a:cs typeface="ＭＳ Ｐゴシック" charset="0"/>
              </a:defRPr>
            </a:lvl1pPr>
            <a:lvl2pPr marL="742950" indent="-285750" eaLnBrk="0" hangingPunct="0">
              <a:defRPr sz="2800">
                <a:solidFill>
                  <a:schemeClr val="tx1"/>
                </a:solidFill>
                <a:latin typeface="Comic Sans MS" charset="0"/>
                <a:ea typeface="ＭＳ Ｐゴシック" charset="0"/>
              </a:defRPr>
            </a:lvl2pPr>
            <a:lvl3pPr marL="1143000" indent="-228600" eaLnBrk="0" hangingPunct="0">
              <a:defRPr sz="2800">
                <a:solidFill>
                  <a:schemeClr val="tx1"/>
                </a:solidFill>
                <a:latin typeface="Comic Sans MS" charset="0"/>
                <a:ea typeface="ＭＳ Ｐゴシック" charset="0"/>
              </a:defRPr>
            </a:lvl3pPr>
            <a:lvl4pPr marL="1600200" indent="-228600" eaLnBrk="0" hangingPunct="0">
              <a:defRPr sz="2800">
                <a:solidFill>
                  <a:schemeClr val="tx1"/>
                </a:solidFill>
                <a:latin typeface="Comic Sans MS" charset="0"/>
                <a:ea typeface="ＭＳ Ｐゴシック" charset="0"/>
              </a:defRPr>
            </a:lvl4pPr>
            <a:lvl5pPr marL="2057400" indent="-228600" eaLnBrk="0" hangingPunct="0">
              <a:defRPr sz="28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8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8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8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800">
                <a:solidFill>
                  <a:schemeClr val="tx1"/>
                </a:solidFill>
                <a:latin typeface="Comic Sans MS" charset="0"/>
                <a:ea typeface="ＭＳ Ｐゴシック" charset="0"/>
              </a:defRPr>
            </a:lvl9pPr>
          </a:lstStyle>
          <a:p>
            <a:pPr eaLnBrk="1" hangingPunct="1"/>
            <a:r>
              <a:rPr lang="en-US" b="1">
                <a:latin typeface="Arial" charset="0"/>
                <a:cs typeface="Arial" charset="0"/>
              </a:rPr>
              <a:t>163</a:t>
            </a:r>
          </a:p>
        </p:txBody>
      </p:sp>
    </p:spTree>
  </p:cSld>
  <p:clrMapOvr>
    <a:masterClrMapping/>
  </p:clrMapOvr>
  <p:transition xmlns:p14="http://schemas.microsoft.com/office/powerpoint/2010/main"/>
</p:sld>
</file>

<file path=ppt/tags/tag1.xml><?xml version="1.0" encoding="utf-8"?>
<p:tagLst xmlns:a="http://schemas.openxmlformats.org/drawingml/2006/main" xmlns:r="http://schemas.openxmlformats.org/officeDocument/2006/relationships" xmlns:p="http://schemas.openxmlformats.org/presentationml/2006/main">
  <p:tag name="PHOTO" val="TRUE"/>
  <p:tag name="FILENAME" val="E:\Todd Sites\0 Adds\3 Judah\Red Canyon\Red Canyon sr\Red Canyon6.jpg"/>
</p:tagLst>
</file>

<file path=ppt/tags/tag2.xml><?xml version="1.0" encoding="utf-8"?>
<p:tagLst xmlns:a="http://schemas.openxmlformats.org/drawingml/2006/main" xmlns:r="http://schemas.openxmlformats.org/officeDocument/2006/relationships" xmlns:p="http://schemas.openxmlformats.org/presentationml/2006/main">
  <p:tag name="PHOTO" val="TRUE"/>
  <p:tag name="FILENAME" val="C:\0Images\Todd Sites\0Adds\3 Judah adds\062600 Detroit trip\sr\Nahal Zin from above, tb n062400 sr.jpg"/>
</p:tagLst>
</file>

<file path=ppt/tags/tag3.xml><?xml version="1.0" encoding="utf-8"?>
<p:tagLst xmlns:a="http://schemas.openxmlformats.org/drawingml/2006/main" xmlns:r="http://schemas.openxmlformats.org/officeDocument/2006/relationships" xmlns:p="http://schemas.openxmlformats.org/presentationml/2006/main">
  <p:tag name="PHOTO" val="TRUE"/>
  <p:tag name="FILENAME" val="C:\0Images\SR Slides\Negev\Nahal Zin rugged mountains, 72-5tb.jpg"/>
</p:tagLst>
</file>

<file path=ppt/tags/tag4.xml><?xml version="1.0" encoding="utf-8"?>
<p:tagLst xmlns:a="http://schemas.openxmlformats.org/drawingml/2006/main" xmlns:r="http://schemas.openxmlformats.org/officeDocument/2006/relationships" xmlns:p="http://schemas.openxmlformats.org/presentationml/2006/main">
  <p:tag name="PHOTO" val="TRUE"/>
  <p:tag name="FILENAME" val="E:\Todd Sites\0 Adds\4 Judah\121701 Nabatean Negev\sr\Machtesh Gadol looking south, tb n121701.jpg"/>
</p:tagLst>
</file>

<file path=ppt/tags/tag5.xml><?xml version="1.0" encoding="utf-8"?>
<p:tagLst xmlns:a="http://schemas.openxmlformats.org/drawingml/2006/main" xmlns:r="http://schemas.openxmlformats.org/officeDocument/2006/relationships" xmlns:p="http://schemas.openxmlformats.org/presentationml/2006/main">
  <p:tag name="PHOTO" val="TRUE"/>
  <p:tag name="FILENAME" val="E:\Todd Sites\0 Adds\4 Judah\121701 Nabatean Negev\sr\Machtesh Gadol looking southeast, tb n121701.jpg"/>
</p:tagLst>
</file>

<file path=ppt/tags/tag6.xml><?xml version="1.0" encoding="utf-8"?>
<p:tagLst xmlns:a="http://schemas.openxmlformats.org/drawingml/2006/main" xmlns:r="http://schemas.openxmlformats.org/officeDocument/2006/relationships" xmlns:p="http://schemas.openxmlformats.org/presentationml/2006/main">
  <p:tag name="PHOTO" val="TRUE"/>
  <p:tag name="FILENAME" val="E:\Todd Sites\0 Adds\4 Judah\df\Negev\sr\Machtesh Ramon from north2, df 111001.jpg"/>
</p:tagLst>
</file>

<file path=ppt/tags/tag7.xml><?xml version="1.0" encoding="utf-8"?>
<p:tagLst xmlns:a="http://schemas.openxmlformats.org/drawingml/2006/main" xmlns:r="http://schemas.openxmlformats.org/officeDocument/2006/relationships" xmlns:p="http://schemas.openxmlformats.org/presentationml/2006/main">
  <p:tag name="PHOTO" val="TRUE"/>
  <p:tag name="FILENAME" val="E:\Todd Sites\0 Adds\4 Judah\df\Wilderness of Judah\sr\Solomon's Pillars, df 101101.jpg"/>
</p:tagLst>
</file>

<file path=ppt/tags/tag8.xml><?xml version="1.0" encoding="utf-8"?>
<p:tagLst xmlns:a="http://schemas.openxmlformats.org/drawingml/2006/main" xmlns:r="http://schemas.openxmlformats.org/officeDocument/2006/relationships" xmlns:p="http://schemas.openxmlformats.org/presentationml/2006/main">
  <p:tag name="PHOTO" val="TRUE"/>
  <p:tag name="FILENAME" val="D:\0 Adds\3 Judah\Machtesh Qatan\sr\Machtesh Qatan from east2, tb n112500 sr.jpg"/>
</p:tagLst>
</file>

<file path=ppt/tags/tag9.xml><?xml version="1.0" encoding="utf-8"?>
<p:tagLst xmlns:a="http://schemas.openxmlformats.org/drawingml/2006/main" xmlns:r="http://schemas.openxmlformats.org/officeDocument/2006/relationships" xmlns:p="http://schemas.openxmlformats.org/presentationml/2006/main">
  <p:tag name="PHOTO" val="TRUE"/>
  <p:tag name="FILENAME" val="D:\Aerials Judah Mitchell sr\Jericho area\Jericho area aerial from northwest, tb q010703.jpg"/>
</p:tagLst>
</file>

<file path=ppt/theme/theme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800" b="0" i="0" u="none" strike="noStrike" cap="none" normalizeH="0" baseline="0">
            <a:ln>
              <a:noFill/>
            </a:ln>
            <a:solidFill>
              <a:schemeClr val="tx1"/>
            </a:solidFill>
            <a:effectLst/>
            <a:latin typeface="Comic Sans MS"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800" b="0" i="0" u="none" strike="noStrike" cap="none" normalizeH="0" baseline="0">
            <a:ln>
              <a:noFill/>
            </a:ln>
            <a:solidFill>
              <a:schemeClr val="tx1"/>
            </a:solidFill>
            <a:effectLst/>
            <a:latin typeface="Comic Sans MS" pitchFamily="-111"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800" b="0" i="0" u="none" strike="noStrike" cap="none" normalizeH="0" baseline="0">
            <a:ln>
              <a:noFill/>
            </a:ln>
            <a:solidFill>
              <a:schemeClr val="tx1"/>
            </a:solidFill>
            <a:effectLst/>
            <a:latin typeface="Comic Sans MS"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800" b="0" i="0" u="none" strike="noStrike" cap="none" normalizeH="0" baseline="0">
            <a:ln>
              <a:noFill/>
            </a:ln>
            <a:solidFill>
              <a:schemeClr val="tx1"/>
            </a:solidFill>
            <a:effectLst/>
            <a:latin typeface="Comic Sans MS"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_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5921"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pitchFamily="-111" charset="0"/>
          </a:defRPr>
        </a:defPPr>
      </a:lstStyle>
    </a:spDef>
    <a:ln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5921"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pitchFamily="-111"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untitled 3">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3">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untitled 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3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_untitled 3">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3">
      <a:majorFont>
        <a:latin typeface="Times"/>
        <a:ea typeface="ＭＳ Ｐゴシック"/>
        <a:cs typeface=""/>
      </a:majorFont>
      <a:minorFont>
        <a:latin typeface="Time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600" b="1" i="0" u="none" strike="noStrike" cap="none" normalizeH="0" baseline="0">
            <a:ln>
              <a:noFill/>
            </a:ln>
            <a:solidFill>
              <a:srgbClr val="00DFCA"/>
            </a:solidFill>
            <a:effectLst/>
            <a:latin typeface="Comic Sans MS" charset="0"/>
            <a:ea typeface="ＭＳ Ｐゴシック"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600" b="1" i="0" u="none" strike="noStrike" cap="none" normalizeH="0" baseline="0">
            <a:ln>
              <a:noFill/>
            </a:ln>
            <a:solidFill>
              <a:srgbClr val="00DFCA"/>
            </a:solidFill>
            <a:effectLst/>
            <a:latin typeface="Comic Sans MS" charset="0"/>
            <a:ea typeface="ＭＳ Ｐゴシック" charset="0"/>
          </a:defRPr>
        </a:defPPr>
      </a:lstStyle>
    </a:lnDef>
  </a:objectDefaults>
  <a:extraClrSchemeLst>
    <a:extraClrScheme>
      <a:clrScheme name="untitled 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SERENE">
  <a:themeElements>
    <a:clrScheme name="">
      <a:dk1>
        <a:srgbClr val="333333"/>
      </a:dk1>
      <a:lt1>
        <a:srgbClr val="A9BDA9"/>
      </a:lt1>
      <a:dk2>
        <a:srgbClr val="004C2B"/>
      </a:dk2>
      <a:lt2>
        <a:srgbClr val="578963"/>
      </a:lt2>
      <a:accent1>
        <a:srgbClr val="FFCCCC"/>
      </a:accent1>
      <a:accent2>
        <a:srgbClr val="B3E1B3"/>
      </a:accent2>
      <a:accent3>
        <a:srgbClr val="D1DBD1"/>
      </a:accent3>
      <a:accent4>
        <a:srgbClr val="2A2A2A"/>
      </a:accent4>
      <a:accent5>
        <a:srgbClr val="FFE2E2"/>
      </a:accent5>
      <a:accent6>
        <a:srgbClr val="A2CCA2"/>
      </a:accent6>
      <a:hlink>
        <a:srgbClr val="BDD7E5"/>
      </a:hlink>
      <a:folHlink>
        <a:srgbClr val="D2AAD2"/>
      </a:folHlink>
    </a:clrScheme>
    <a:fontScheme name="1_SEREN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800" b="0" i="0" u="none" strike="noStrike" cap="none" normalizeH="0" baseline="0">
            <a:ln>
              <a:noFill/>
            </a:ln>
            <a:solidFill>
              <a:schemeClr val="tx1"/>
            </a:solidFill>
            <a:effectLst/>
            <a:latin typeface="Comic Sans MS"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800" b="0" i="0" u="none" strike="noStrike" cap="none" normalizeH="0" baseline="0">
            <a:ln>
              <a:noFill/>
            </a:ln>
            <a:solidFill>
              <a:schemeClr val="tx1"/>
            </a:solidFill>
            <a:effectLst/>
            <a:latin typeface="Comic Sans MS" pitchFamily="-111" charset="0"/>
          </a:defRPr>
        </a:defPPr>
      </a:lstStyle>
    </a:lnDef>
  </a:objectDefaults>
  <a:extraClrSchemeLst>
    <a:extraClrScheme>
      <a:clrScheme name="1_SERENE 1">
        <a:dk1>
          <a:srgbClr val="333333"/>
        </a:dk1>
        <a:lt1>
          <a:srgbClr val="A9BDA9"/>
        </a:lt1>
        <a:dk2>
          <a:srgbClr val="004C2B"/>
        </a:dk2>
        <a:lt2>
          <a:srgbClr val="578963"/>
        </a:lt2>
        <a:accent1>
          <a:srgbClr val="E1B7B7"/>
        </a:accent1>
        <a:accent2>
          <a:srgbClr val="B3E1B3"/>
        </a:accent2>
        <a:accent3>
          <a:srgbClr val="D1DBD1"/>
        </a:accent3>
        <a:accent4>
          <a:srgbClr val="2A2A2A"/>
        </a:accent4>
        <a:accent5>
          <a:srgbClr val="EED8D8"/>
        </a:accent5>
        <a:accent6>
          <a:srgbClr val="A2CCA2"/>
        </a:accent6>
        <a:hlink>
          <a:srgbClr val="BDD7E5"/>
        </a:hlink>
        <a:folHlink>
          <a:srgbClr val="D2AAD2"/>
        </a:folHlink>
      </a:clrScheme>
      <a:clrMap bg1="lt1" tx1="dk1" bg2="lt2" tx2="dk2" accent1="accent1" accent2="accent2" accent3="accent3" accent4="accent4" accent5="accent5" accent6="accent6" hlink="hlink" folHlink="folHlink"/>
    </a:extraClrScheme>
    <a:extraClrScheme>
      <a:clrScheme name="1_SERENE 2">
        <a:dk1>
          <a:srgbClr val="333333"/>
        </a:dk1>
        <a:lt1>
          <a:srgbClr val="FFFFFF"/>
        </a:lt1>
        <a:dk2>
          <a:srgbClr val="004C2B"/>
        </a:dk2>
        <a:lt2>
          <a:srgbClr val="578963"/>
        </a:lt2>
        <a:accent1>
          <a:srgbClr val="E1B7B7"/>
        </a:accent1>
        <a:accent2>
          <a:srgbClr val="B3E1B3"/>
        </a:accent2>
        <a:accent3>
          <a:srgbClr val="FFFFFF"/>
        </a:accent3>
        <a:accent4>
          <a:srgbClr val="2A2A2A"/>
        </a:accent4>
        <a:accent5>
          <a:srgbClr val="EED8D8"/>
        </a:accent5>
        <a:accent6>
          <a:srgbClr val="A2CCA2"/>
        </a:accent6>
        <a:hlink>
          <a:srgbClr val="BDD7E5"/>
        </a:hlink>
        <a:folHlink>
          <a:srgbClr val="D2AAD2"/>
        </a:folHlink>
      </a:clrScheme>
      <a:clrMap bg1="lt1" tx1="dk1" bg2="lt2" tx2="dk2" accent1="accent1" accent2="accent2" accent3="accent3" accent4="accent4" accent5="accent5" accent6="accent6" hlink="hlink" folHlink="folHlink"/>
    </a:extraClrScheme>
    <a:extraClrScheme>
      <a:clrScheme name="1_SERENE 3">
        <a:dk1>
          <a:srgbClr val="000000"/>
        </a:dk1>
        <a:lt1>
          <a:srgbClr val="FFFFFF"/>
        </a:lt1>
        <a:dk2>
          <a:srgbClr val="000000"/>
        </a:dk2>
        <a:lt2>
          <a:srgbClr val="393939"/>
        </a:lt2>
        <a:accent1>
          <a:srgbClr val="CBCBCB"/>
        </a:accent1>
        <a:accent2>
          <a:srgbClr val="808080"/>
        </a:accent2>
        <a:accent3>
          <a:srgbClr val="FFFFFF"/>
        </a:accent3>
        <a:accent4>
          <a:srgbClr val="000000"/>
        </a:accent4>
        <a:accent5>
          <a:srgbClr val="E2E2E2"/>
        </a:accent5>
        <a:accent6>
          <a:srgbClr val="737373"/>
        </a:accent6>
        <a:hlink>
          <a:srgbClr val="B2B2B2"/>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Blueprint">
  <a:themeElements>
    <a:clrScheme name="Blueprint 2">
      <a:dk1>
        <a:srgbClr val="40458C"/>
      </a:dk1>
      <a:lt1>
        <a:srgbClr val="FFFFFF"/>
      </a:lt1>
      <a:dk2>
        <a:srgbClr val="660066"/>
      </a:dk2>
      <a:lt2>
        <a:srgbClr val="B7C1EB"/>
      </a:lt2>
      <a:accent1>
        <a:srgbClr val="ECD882"/>
      </a:accent1>
      <a:accent2>
        <a:srgbClr val="B2B2B2"/>
      </a:accent2>
      <a:accent3>
        <a:srgbClr val="FFFFFF"/>
      </a:accent3>
      <a:accent4>
        <a:srgbClr val="353A77"/>
      </a:accent4>
      <a:accent5>
        <a:srgbClr val="F4E9C1"/>
      </a:accent5>
      <a:accent6>
        <a:srgbClr val="A1A1A1"/>
      </a:accent6>
      <a:hlink>
        <a:srgbClr val="6F89F7"/>
      </a:hlink>
      <a:folHlink>
        <a:srgbClr val="CFDBFD"/>
      </a:folHlink>
    </a:clrScheme>
    <a:fontScheme name="Blueprin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800" b="0" i="0" u="none" strike="noStrike" cap="none" normalizeH="0" baseline="0">
            <a:ln>
              <a:noFill/>
            </a:ln>
            <a:solidFill>
              <a:schemeClr val="tx1"/>
            </a:solidFill>
            <a:effectLst/>
            <a:latin typeface="Comic Sans MS"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800" b="0" i="0" u="none" strike="noStrike" cap="none" normalizeH="0" baseline="0">
            <a:ln>
              <a:noFill/>
            </a:ln>
            <a:solidFill>
              <a:schemeClr val="tx1"/>
            </a:solidFill>
            <a:effectLst/>
            <a:latin typeface="Comic Sans MS" pitchFamily="-111" charset="0"/>
          </a:defRPr>
        </a:defPPr>
      </a:lstStyle>
    </a:lnDef>
  </a:objectDefaults>
  <a:extraClrSchemeLst>
    <a:extraClrScheme>
      <a:clrScheme name="Blueprint 1">
        <a:dk1>
          <a:srgbClr val="000000"/>
        </a:dk1>
        <a:lt1>
          <a:srgbClr val="FFFFFF"/>
        </a:lt1>
        <a:dk2>
          <a:srgbClr val="40458C"/>
        </a:dk2>
        <a:lt2>
          <a:srgbClr val="FFFFCC"/>
        </a:lt2>
        <a:accent1>
          <a:srgbClr val="8D8DB3"/>
        </a:accent1>
        <a:accent2>
          <a:srgbClr val="B2B2B2"/>
        </a:accent2>
        <a:accent3>
          <a:srgbClr val="AFB0C5"/>
        </a:accent3>
        <a:accent4>
          <a:srgbClr val="DADADA"/>
        </a:accent4>
        <a:accent5>
          <a:srgbClr val="C5C5D6"/>
        </a:accent5>
        <a:accent6>
          <a:srgbClr val="A1A1A1"/>
        </a:accent6>
        <a:hlink>
          <a:srgbClr val="6F89F7"/>
        </a:hlink>
        <a:folHlink>
          <a:srgbClr val="4F56AD"/>
        </a:folHlink>
      </a:clrScheme>
      <a:clrMap bg1="dk2" tx1="lt1" bg2="dk1" tx2="lt2" accent1="accent1" accent2="accent2" accent3="accent3" accent4="accent4" accent5="accent5" accent6="accent6" hlink="hlink" folHlink="folHlink"/>
    </a:extraClrScheme>
    <a:extraClrScheme>
      <a:clrScheme name="Blueprint 2">
        <a:dk1>
          <a:srgbClr val="40458C"/>
        </a:dk1>
        <a:lt1>
          <a:srgbClr val="FFFFFF"/>
        </a:lt1>
        <a:dk2>
          <a:srgbClr val="660066"/>
        </a:dk2>
        <a:lt2>
          <a:srgbClr val="B7C1EB"/>
        </a:lt2>
        <a:accent1>
          <a:srgbClr val="ECD882"/>
        </a:accent1>
        <a:accent2>
          <a:srgbClr val="B2B2B2"/>
        </a:accent2>
        <a:accent3>
          <a:srgbClr val="FFFFFF"/>
        </a:accent3>
        <a:accent4>
          <a:srgbClr val="353A77"/>
        </a:accent4>
        <a:accent5>
          <a:srgbClr val="F4E9C1"/>
        </a:accent5>
        <a:accent6>
          <a:srgbClr val="A1A1A1"/>
        </a:accent6>
        <a:hlink>
          <a:srgbClr val="6F89F7"/>
        </a:hlink>
        <a:folHlink>
          <a:srgbClr val="CFDBFD"/>
        </a:folHlink>
      </a:clrScheme>
      <a:clrMap bg1="lt1" tx1="dk1" bg2="lt2" tx2="dk2" accent1="accent1" accent2="accent2" accent3="accent3" accent4="accent4" accent5="accent5" accent6="accent6" hlink="hlink" folHlink="folHlink"/>
    </a:extraClrScheme>
    <a:extraClrScheme>
      <a:clrScheme name="Blueprint 3">
        <a:dk1>
          <a:srgbClr val="000000"/>
        </a:dk1>
        <a:lt1>
          <a:srgbClr val="FFFFFF"/>
        </a:lt1>
        <a:dk2>
          <a:srgbClr val="4D4D4D"/>
        </a:dk2>
        <a:lt2>
          <a:srgbClr val="B2B2B2"/>
        </a:lt2>
        <a:accent1>
          <a:srgbClr val="969696"/>
        </a:accent1>
        <a:accent2>
          <a:srgbClr val="EAEAEA"/>
        </a:accent2>
        <a:accent3>
          <a:srgbClr val="FFFFFF"/>
        </a:accent3>
        <a:accent4>
          <a:srgbClr val="000000"/>
        </a:accent4>
        <a:accent5>
          <a:srgbClr val="C9C9C9"/>
        </a:accent5>
        <a:accent6>
          <a:srgbClr val="D4D4D4"/>
        </a:accent6>
        <a:hlink>
          <a:srgbClr val="777777"/>
        </a:hlink>
        <a:folHlink>
          <a:srgbClr val="C0C0C0"/>
        </a:folHlink>
      </a:clrScheme>
      <a:clrMap bg1="lt1" tx1="dk1" bg2="lt2" tx2="dk2" accent1="accent1" accent2="accent2" accent3="accent3" accent4="accent4" accent5="accent5" accent6="accent6" hlink="hlink" folHlink="folHlink"/>
    </a:extraClrScheme>
    <a:extraClrScheme>
      <a:clrScheme name="Blueprint 4">
        <a:dk1>
          <a:srgbClr val="333300"/>
        </a:dk1>
        <a:lt1>
          <a:srgbClr val="FFFFFF"/>
        </a:lt1>
        <a:dk2>
          <a:srgbClr val="663300"/>
        </a:dk2>
        <a:lt2>
          <a:srgbClr val="B2B2B2"/>
        </a:lt2>
        <a:accent1>
          <a:srgbClr val="DDC6A7"/>
        </a:accent1>
        <a:accent2>
          <a:srgbClr val="D9C167"/>
        </a:accent2>
        <a:accent3>
          <a:srgbClr val="FFFFFF"/>
        </a:accent3>
        <a:accent4>
          <a:srgbClr val="2A2A00"/>
        </a:accent4>
        <a:accent5>
          <a:srgbClr val="EBDFD0"/>
        </a:accent5>
        <a:accent6>
          <a:srgbClr val="C4AF5D"/>
        </a:accent6>
        <a:hlink>
          <a:srgbClr val="8A7A66"/>
        </a:hlink>
        <a:folHlink>
          <a:srgbClr val="C0AE9E"/>
        </a:folHlink>
      </a:clrScheme>
      <a:clrMap bg1="lt1" tx1="dk1" bg2="lt2" tx2="dk2" accent1="accent1" accent2="accent2" accent3="accent3" accent4="accent4" accent5="accent5" accent6="accent6" hlink="hlink" folHlink="folHlink"/>
    </a:extraClrScheme>
    <a:extraClrScheme>
      <a:clrScheme name="Blueprint 5">
        <a:dk1>
          <a:srgbClr val="000000"/>
        </a:dk1>
        <a:lt1>
          <a:srgbClr val="FFFFFF"/>
        </a:lt1>
        <a:dk2>
          <a:srgbClr val="003366"/>
        </a:dk2>
        <a:lt2>
          <a:srgbClr val="CCFFCC"/>
        </a:lt2>
        <a:accent1>
          <a:srgbClr val="006699"/>
        </a:accent1>
        <a:accent2>
          <a:srgbClr val="009999"/>
        </a:accent2>
        <a:accent3>
          <a:srgbClr val="AAADB8"/>
        </a:accent3>
        <a:accent4>
          <a:srgbClr val="DADADA"/>
        </a:accent4>
        <a:accent5>
          <a:srgbClr val="AAB8CA"/>
        </a:accent5>
        <a:accent6>
          <a:srgbClr val="008A8A"/>
        </a:accent6>
        <a:hlink>
          <a:srgbClr val="0099CC"/>
        </a:hlink>
        <a:folHlink>
          <a:srgbClr val="00458A"/>
        </a:folHlink>
      </a:clrScheme>
      <a:clrMap bg1="dk2" tx1="lt1" bg2="dk1" tx2="lt2" accent1="accent1" accent2="accent2" accent3="accent3" accent4="accent4" accent5="accent5" accent6="accent6" hlink="hlink" folHlink="folHlink"/>
    </a:extraClrScheme>
    <a:extraClrScheme>
      <a:clrScheme name="Blueprint 6">
        <a:dk1>
          <a:srgbClr val="000000"/>
        </a:dk1>
        <a:lt1>
          <a:srgbClr val="FFFFFF"/>
        </a:lt1>
        <a:dk2>
          <a:srgbClr val="004A48"/>
        </a:dk2>
        <a:lt2>
          <a:srgbClr val="33CCCC"/>
        </a:lt2>
        <a:accent1>
          <a:srgbClr val="006699"/>
        </a:accent1>
        <a:accent2>
          <a:srgbClr val="009999"/>
        </a:accent2>
        <a:accent3>
          <a:srgbClr val="AAB1B1"/>
        </a:accent3>
        <a:accent4>
          <a:srgbClr val="DADADA"/>
        </a:accent4>
        <a:accent5>
          <a:srgbClr val="AAB8CA"/>
        </a:accent5>
        <a:accent6>
          <a:srgbClr val="008A8A"/>
        </a:accent6>
        <a:hlink>
          <a:srgbClr val="00CC99"/>
        </a:hlink>
        <a:folHlink>
          <a:srgbClr val="006666"/>
        </a:folHlink>
      </a:clrScheme>
      <a:clrMap bg1="dk2" tx1="lt1" bg2="dk1" tx2="lt2" accent1="accent1" accent2="accent2" accent3="accent3" accent4="accent4" accent5="accent5" accent6="accent6" hlink="hlink" folHlink="folHlink"/>
    </a:extraClrScheme>
    <a:extraClrScheme>
      <a:clrScheme name="Blueprint 7">
        <a:dk1>
          <a:srgbClr val="000000"/>
        </a:dk1>
        <a:lt1>
          <a:srgbClr val="FFFFFF"/>
        </a:lt1>
        <a:dk2>
          <a:srgbClr val="333300"/>
        </a:dk2>
        <a:lt2>
          <a:srgbClr val="FFFFCC"/>
        </a:lt2>
        <a:accent1>
          <a:srgbClr val="CC9900"/>
        </a:accent1>
        <a:accent2>
          <a:srgbClr val="CC6600"/>
        </a:accent2>
        <a:accent3>
          <a:srgbClr val="ADADAA"/>
        </a:accent3>
        <a:accent4>
          <a:srgbClr val="DADADA"/>
        </a:accent4>
        <a:accent5>
          <a:srgbClr val="E2CAAA"/>
        </a:accent5>
        <a:accent6>
          <a:srgbClr val="B95C00"/>
        </a:accent6>
        <a:hlink>
          <a:srgbClr val="808000"/>
        </a:hlink>
        <a:folHlink>
          <a:srgbClr val="525000"/>
        </a:folHlink>
      </a:clrScheme>
      <a:clrMap bg1="dk2" tx1="lt1" bg2="dk1" tx2="lt2" accent1="accent1" accent2="accent2" accent3="accent3" accent4="accent4" accent5="accent5" accent6="accent6" hlink="hlink" folHlink="folHlink"/>
    </a:extraClrScheme>
    <a:extraClrScheme>
      <a:clrScheme name="Blueprint 8">
        <a:dk1>
          <a:srgbClr val="003D62"/>
        </a:dk1>
        <a:lt1>
          <a:srgbClr val="FFFFFF"/>
        </a:lt1>
        <a:dk2>
          <a:srgbClr val="006699"/>
        </a:dk2>
        <a:lt2>
          <a:srgbClr val="C8D1DA"/>
        </a:lt2>
        <a:accent1>
          <a:srgbClr val="9AC0EA"/>
        </a:accent1>
        <a:accent2>
          <a:srgbClr val="80C3C8"/>
        </a:accent2>
        <a:accent3>
          <a:srgbClr val="FFFFFF"/>
        </a:accent3>
        <a:accent4>
          <a:srgbClr val="003353"/>
        </a:accent4>
        <a:accent5>
          <a:srgbClr val="CADCF3"/>
        </a:accent5>
        <a:accent6>
          <a:srgbClr val="73B0B5"/>
        </a:accent6>
        <a:hlink>
          <a:srgbClr val="81ABCB"/>
        </a:hlink>
        <a:folHlink>
          <a:srgbClr val="B6CBD6"/>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Balance">
  <a:themeElements>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fontScheme name="Balance">
      <a:majorFont>
        <a:latin typeface="Arial"/>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800" b="0" i="0" u="none" strike="noStrike" cap="none" normalizeH="0" baseline="0">
            <a:ln>
              <a:noFill/>
            </a:ln>
            <a:solidFill>
              <a:schemeClr val="tx1"/>
            </a:solidFill>
            <a:effectLst/>
            <a:latin typeface="Comic Sans MS"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800" b="0" i="0" u="none" strike="noStrike" cap="none" normalizeH="0" baseline="0">
            <a:ln>
              <a:noFill/>
            </a:ln>
            <a:solidFill>
              <a:schemeClr val="tx1"/>
            </a:solidFill>
            <a:effectLst/>
            <a:latin typeface="Comic Sans MS" pitchFamily="-111" charset="0"/>
          </a:defRPr>
        </a:defPPr>
      </a:lstStyle>
    </a:lnDef>
  </a:objectDefaults>
  <a:extraClrSchemeLst>
    <a:extraClrScheme>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clrMap bg1="dk2" tx1="lt1" bg2="dk1" tx2="lt2" accent1="accent1" accent2="accent2" accent3="accent3" accent4="accent4" accent5="accent5" accent6="accent6" hlink="hlink" folHlink="folHlink"/>
    </a:extraClrScheme>
    <a:extraClrScheme>
      <a:clrScheme name="Balance 2">
        <a:dk1>
          <a:srgbClr val="660000"/>
        </a:dk1>
        <a:lt1>
          <a:srgbClr val="FFFFFF"/>
        </a:lt1>
        <a:dk2>
          <a:srgbClr val="800000"/>
        </a:dk2>
        <a:lt2>
          <a:srgbClr val="FFFFCC"/>
        </a:lt2>
        <a:accent1>
          <a:srgbClr val="CC6600"/>
        </a:accent1>
        <a:accent2>
          <a:srgbClr val="BE7960"/>
        </a:accent2>
        <a:accent3>
          <a:srgbClr val="C0AAAA"/>
        </a:accent3>
        <a:accent4>
          <a:srgbClr val="DADADA"/>
        </a:accent4>
        <a:accent5>
          <a:srgbClr val="E2B8AA"/>
        </a:accent5>
        <a:accent6>
          <a:srgbClr val="AC6D56"/>
        </a:accent6>
        <a:hlink>
          <a:srgbClr val="FFFF99"/>
        </a:hlink>
        <a:folHlink>
          <a:srgbClr val="E5B325"/>
        </a:folHlink>
      </a:clrScheme>
      <a:clrMap bg1="dk2" tx1="lt1" bg2="dk1" tx2="lt2" accent1="accent1" accent2="accent2" accent3="accent3" accent4="accent4" accent5="accent5" accent6="accent6" hlink="hlink" folHlink="folHlink"/>
    </a:extraClrScheme>
    <a:extraClrScheme>
      <a:clrScheme name="Balance 3">
        <a:dk1>
          <a:srgbClr val="003300"/>
        </a:dk1>
        <a:lt1>
          <a:srgbClr val="FFFFFF"/>
        </a:lt1>
        <a:dk2>
          <a:srgbClr val="4D6A2A"/>
        </a:dk2>
        <a:lt2>
          <a:srgbClr val="CCFF99"/>
        </a:lt2>
        <a:accent1>
          <a:srgbClr val="2EB62E"/>
        </a:accent1>
        <a:accent2>
          <a:srgbClr val="527C3A"/>
        </a:accent2>
        <a:accent3>
          <a:srgbClr val="B2B9AC"/>
        </a:accent3>
        <a:accent4>
          <a:srgbClr val="DADADA"/>
        </a:accent4>
        <a:accent5>
          <a:srgbClr val="ADD7AD"/>
        </a:accent5>
        <a:accent6>
          <a:srgbClr val="497034"/>
        </a:accent6>
        <a:hlink>
          <a:srgbClr val="DDD800"/>
        </a:hlink>
        <a:folHlink>
          <a:srgbClr val="009999"/>
        </a:folHlink>
      </a:clrScheme>
      <a:clrMap bg1="dk2" tx1="lt1" bg2="dk1" tx2="lt2" accent1="accent1" accent2="accent2" accent3="accent3" accent4="accent4" accent5="accent5" accent6="accent6" hlink="hlink" folHlink="folHlink"/>
    </a:extraClrScheme>
    <a:extraClrScheme>
      <a:clrScheme name="Balance 4">
        <a:dk1>
          <a:srgbClr val="005A58"/>
        </a:dk1>
        <a:lt1>
          <a:srgbClr val="FFFFFF"/>
        </a:lt1>
        <a:dk2>
          <a:srgbClr val="00716E"/>
        </a:dk2>
        <a:lt2>
          <a:srgbClr val="FFFF99"/>
        </a:lt2>
        <a:accent1>
          <a:srgbClr val="2DB3B0"/>
        </a:accent1>
        <a:accent2>
          <a:srgbClr val="6D6FC7"/>
        </a:accent2>
        <a:accent3>
          <a:srgbClr val="AABBBA"/>
        </a:accent3>
        <a:accent4>
          <a:srgbClr val="DADADA"/>
        </a:accent4>
        <a:accent5>
          <a:srgbClr val="ADD6D4"/>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lance 5">
        <a:dk1>
          <a:srgbClr val="003366"/>
        </a:dk1>
        <a:lt1>
          <a:srgbClr val="FFFFFF"/>
        </a:lt1>
        <a:dk2>
          <a:srgbClr val="2B5481"/>
        </a:dk2>
        <a:lt2>
          <a:srgbClr val="E5FFFF"/>
        </a:lt2>
        <a:accent1>
          <a:srgbClr val="336699"/>
        </a:accent1>
        <a:accent2>
          <a:srgbClr val="00B000"/>
        </a:accent2>
        <a:accent3>
          <a:srgbClr val="ACB3C1"/>
        </a:accent3>
        <a:accent4>
          <a:srgbClr val="DADADA"/>
        </a:accent4>
        <a:accent5>
          <a:srgbClr val="ADB8CA"/>
        </a:accent5>
        <a:accent6>
          <a:srgbClr val="009F00"/>
        </a:accent6>
        <a:hlink>
          <a:srgbClr val="00CCFF"/>
        </a:hlink>
        <a:folHlink>
          <a:srgbClr val="B5FFFB"/>
        </a:folHlink>
      </a:clrScheme>
      <a:clrMap bg1="dk2" tx1="lt1" bg2="dk1" tx2="lt2" accent1="accent1" accent2="accent2" accent3="accent3" accent4="accent4" accent5="accent5" accent6="accent6" hlink="hlink" folHlink="folHlink"/>
    </a:extraClrScheme>
    <a:extraClrScheme>
      <a:clrScheme name="Balance 6">
        <a:dk1>
          <a:srgbClr val="2F2D25"/>
        </a:dk1>
        <a:lt1>
          <a:srgbClr val="FFFFFF"/>
        </a:lt1>
        <a:dk2>
          <a:srgbClr val="656151"/>
        </a:dk2>
        <a:lt2>
          <a:srgbClr val="FFFFCC"/>
        </a:lt2>
        <a:accent1>
          <a:srgbClr val="818173"/>
        </a:accent1>
        <a:accent2>
          <a:srgbClr val="809EA8"/>
        </a:accent2>
        <a:accent3>
          <a:srgbClr val="B8B7B3"/>
        </a:accent3>
        <a:accent4>
          <a:srgbClr val="DADADA"/>
        </a:accent4>
        <a:accent5>
          <a:srgbClr val="C1C1BC"/>
        </a:accent5>
        <a:accent6>
          <a:srgbClr val="738F98"/>
        </a:accent6>
        <a:hlink>
          <a:srgbClr val="E2C86A"/>
        </a:hlink>
        <a:folHlink>
          <a:srgbClr val="B7B6A3"/>
        </a:folHlink>
      </a:clrScheme>
      <a:clrMap bg1="dk2" tx1="lt1" bg2="dk1" tx2="lt2" accent1="accent1" accent2="accent2" accent3="accent3" accent4="accent4" accent5="accent5" accent6="accent6" hlink="hlink" folHlink="folHlink"/>
    </a:extraClrScheme>
    <a:extraClrScheme>
      <a:clrScheme name="Balance 7">
        <a:dk1>
          <a:srgbClr val="B4AF80"/>
        </a:dk1>
        <a:lt1>
          <a:srgbClr val="FFFFFF"/>
        </a:lt1>
        <a:dk2>
          <a:srgbClr val="C8C6A2"/>
        </a:dk2>
        <a:lt2>
          <a:srgbClr val="827F4C"/>
        </a:lt2>
        <a:accent1>
          <a:srgbClr val="7C784E"/>
        </a:accent1>
        <a:accent2>
          <a:srgbClr val="A2A4AC"/>
        </a:accent2>
        <a:accent3>
          <a:srgbClr val="E0DFCE"/>
        </a:accent3>
        <a:accent4>
          <a:srgbClr val="DADADA"/>
        </a:accent4>
        <a:accent5>
          <a:srgbClr val="BFBEB2"/>
        </a:accent5>
        <a:accent6>
          <a:srgbClr val="92949B"/>
        </a:accent6>
        <a:hlink>
          <a:srgbClr val="33CCCC"/>
        </a:hlink>
        <a:folHlink>
          <a:srgbClr val="009999"/>
        </a:folHlink>
      </a:clrScheme>
      <a:clrMap bg1="dk2" tx1="lt1" bg2="dk1" tx2="lt2" accent1="accent1" accent2="accent2" accent3="accent3" accent4="accent4" accent5="accent5" accent6="accent6" hlink="hlink" folHlink="folHlink"/>
    </a:extraClrScheme>
    <a:extraClrScheme>
      <a:clrScheme name="Balance 8">
        <a:dk1>
          <a:srgbClr val="000000"/>
        </a:dk1>
        <a:lt1>
          <a:srgbClr val="DDDDDD"/>
        </a:lt1>
        <a:dk2>
          <a:srgbClr val="000000"/>
        </a:dk2>
        <a:lt2>
          <a:srgbClr val="B8B7D1"/>
        </a:lt2>
        <a:accent1>
          <a:srgbClr val="F1F0F4"/>
        </a:accent1>
        <a:accent2>
          <a:srgbClr val="C1BCFC"/>
        </a:accent2>
        <a:accent3>
          <a:srgbClr val="EBEBEB"/>
        </a:accent3>
        <a:accent4>
          <a:srgbClr val="000000"/>
        </a:accent4>
        <a:accent5>
          <a:srgbClr val="F7F6F8"/>
        </a:accent5>
        <a:accent6>
          <a:srgbClr val="AFAAE4"/>
        </a:accent6>
        <a:hlink>
          <a:srgbClr val="5454C6"/>
        </a:hlink>
        <a:folHlink>
          <a:srgbClr val="6A6F86"/>
        </a:folHlink>
      </a:clrScheme>
      <a:clrMap bg1="lt1" tx1="dk1" bg2="lt2" tx2="dk2" accent1="accent1" accent2="accent2" accent3="accent3" accent4="accent4" accent5="accent5" accent6="accent6" hlink="hlink" folHlink="folHlink"/>
    </a:extraClrScheme>
    <a:extraClrScheme>
      <a:clrScheme name="Balance 9">
        <a:dk1>
          <a:srgbClr val="000000"/>
        </a:dk1>
        <a:lt1>
          <a:srgbClr val="FFFFFF"/>
        </a:lt1>
        <a:dk2>
          <a:srgbClr val="00A29E"/>
        </a:dk2>
        <a:lt2>
          <a:srgbClr val="CBCBCB"/>
        </a:lt2>
        <a:accent1>
          <a:srgbClr val="E5E5FF"/>
        </a:accent1>
        <a:accent2>
          <a:srgbClr val="79CD6B"/>
        </a:accent2>
        <a:accent3>
          <a:srgbClr val="FFFFFF"/>
        </a:accent3>
        <a:accent4>
          <a:srgbClr val="000000"/>
        </a:accent4>
        <a:accent5>
          <a:srgbClr val="F0F0FF"/>
        </a:accent5>
        <a:accent6>
          <a:srgbClr val="6DBA60"/>
        </a:accent6>
        <a:hlink>
          <a:srgbClr val="4477DE"/>
        </a:hlink>
        <a:folHlink>
          <a:srgbClr val="65498F"/>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Compass">
  <a:themeElements>
    <a:clrScheme name="Compass 9">
      <a:dk1>
        <a:srgbClr val="000000"/>
      </a:dk1>
      <a:lt1>
        <a:srgbClr val="FFFFFF"/>
      </a:lt1>
      <a:dk2>
        <a:srgbClr val="000000"/>
      </a:dk2>
      <a:lt2>
        <a:srgbClr val="FEFEFE"/>
      </a:lt2>
      <a:accent1>
        <a:srgbClr val="E1E1FF"/>
      </a:accent1>
      <a:accent2>
        <a:srgbClr val="D9FFF8"/>
      </a:accent2>
      <a:accent3>
        <a:srgbClr val="FFFFFF"/>
      </a:accent3>
      <a:accent4>
        <a:srgbClr val="000000"/>
      </a:accent4>
      <a:accent5>
        <a:srgbClr val="EEEEFF"/>
      </a:accent5>
      <a:accent6>
        <a:srgbClr val="C4E7E1"/>
      </a:accent6>
      <a:hlink>
        <a:srgbClr val="9966FF"/>
      </a:hlink>
      <a:folHlink>
        <a:srgbClr val="666699"/>
      </a:folHlink>
    </a:clrScheme>
    <a:fontScheme name="Compas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800" b="0" i="0" u="none" strike="noStrike" cap="none" normalizeH="0" baseline="0">
            <a:ln>
              <a:noFill/>
            </a:ln>
            <a:solidFill>
              <a:schemeClr val="tx1"/>
            </a:solidFill>
            <a:effectLst/>
            <a:latin typeface="Comic Sans MS"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800" b="0" i="0" u="none" strike="noStrike" cap="none" normalizeH="0" baseline="0">
            <a:ln>
              <a:noFill/>
            </a:ln>
            <a:solidFill>
              <a:schemeClr val="tx1"/>
            </a:solidFill>
            <a:effectLst/>
            <a:latin typeface="Comic Sans MS" pitchFamily="-111" charset="0"/>
          </a:defRPr>
        </a:defPPr>
      </a:lstStyle>
    </a:lnDef>
  </a:objectDefaults>
  <a:extraClrSchemeLst>
    <a:extraClrScheme>
      <a:clrScheme name="Compass 1">
        <a:dk1>
          <a:srgbClr val="00007A"/>
        </a:dk1>
        <a:lt1>
          <a:srgbClr val="FFFFFF"/>
        </a:lt1>
        <a:dk2>
          <a:srgbClr val="000066"/>
        </a:dk2>
        <a:lt2>
          <a:srgbClr val="CCECFF"/>
        </a:lt2>
        <a:accent1>
          <a:srgbClr val="6F64C2"/>
        </a:accent1>
        <a:accent2>
          <a:srgbClr val="0089BA"/>
        </a:accent2>
        <a:accent3>
          <a:srgbClr val="AAAAB8"/>
        </a:accent3>
        <a:accent4>
          <a:srgbClr val="DADADA"/>
        </a:accent4>
        <a:accent5>
          <a:srgbClr val="BBB8DD"/>
        </a:accent5>
        <a:accent6>
          <a:srgbClr val="007CA8"/>
        </a:accent6>
        <a:hlink>
          <a:srgbClr val="66CCFF"/>
        </a:hlink>
        <a:folHlink>
          <a:srgbClr val="00CC99"/>
        </a:folHlink>
      </a:clrScheme>
      <a:clrMap bg1="dk2" tx1="lt1" bg2="dk1" tx2="lt2" accent1="accent1" accent2="accent2" accent3="accent3" accent4="accent4" accent5="accent5" accent6="accent6" hlink="hlink" folHlink="folHlink"/>
    </a:extraClrScheme>
    <a:extraClrScheme>
      <a:clrScheme name="Compass 2">
        <a:dk1>
          <a:srgbClr val="5B5D6B"/>
        </a:dk1>
        <a:lt1>
          <a:srgbClr val="FFFFFF"/>
        </a:lt1>
        <a:dk2>
          <a:srgbClr val="5A5C6C"/>
        </a:dk2>
        <a:lt2>
          <a:srgbClr val="FFFFCC"/>
        </a:lt2>
        <a:accent1>
          <a:srgbClr val="9966FF"/>
        </a:accent1>
        <a:accent2>
          <a:srgbClr val="9383B3"/>
        </a:accent2>
        <a:accent3>
          <a:srgbClr val="B5B5BA"/>
        </a:accent3>
        <a:accent4>
          <a:srgbClr val="DADADA"/>
        </a:accent4>
        <a:accent5>
          <a:srgbClr val="CAB8FF"/>
        </a:accent5>
        <a:accent6>
          <a:srgbClr val="8576A2"/>
        </a:accent6>
        <a:hlink>
          <a:srgbClr val="A3C145"/>
        </a:hlink>
        <a:folHlink>
          <a:srgbClr val="6FA9B7"/>
        </a:folHlink>
      </a:clrScheme>
      <a:clrMap bg1="dk2" tx1="lt1" bg2="dk1" tx2="lt2" accent1="accent1" accent2="accent2" accent3="accent3" accent4="accent4" accent5="accent5" accent6="accent6" hlink="hlink" folHlink="folHlink"/>
    </a:extraClrScheme>
    <a:extraClrScheme>
      <a:clrScheme name="Compass 3">
        <a:dk1>
          <a:srgbClr val="860000"/>
        </a:dk1>
        <a:lt1>
          <a:srgbClr val="FFFFFF"/>
        </a:lt1>
        <a:dk2>
          <a:srgbClr val="800000"/>
        </a:dk2>
        <a:lt2>
          <a:srgbClr val="FFFFCC"/>
        </a:lt2>
        <a:accent1>
          <a:srgbClr val="FF6600"/>
        </a:accent1>
        <a:accent2>
          <a:srgbClr val="FF9933"/>
        </a:accent2>
        <a:accent3>
          <a:srgbClr val="C0AAAA"/>
        </a:accent3>
        <a:accent4>
          <a:srgbClr val="DADADA"/>
        </a:accent4>
        <a:accent5>
          <a:srgbClr val="FFB8AA"/>
        </a:accent5>
        <a:accent6>
          <a:srgbClr val="E78A2D"/>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Compass 4">
        <a:dk1>
          <a:srgbClr val="676A5C"/>
        </a:dk1>
        <a:lt1>
          <a:srgbClr val="FFFFFF"/>
        </a:lt1>
        <a:dk2>
          <a:srgbClr val="686B5D"/>
        </a:dk2>
        <a:lt2>
          <a:srgbClr val="FFFFCC"/>
        </a:lt2>
        <a:accent1>
          <a:srgbClr val="CC6600"/>
        </a:accent1>
        <a:accent2>
          <a:srgbClr val="809EA8"/>
        </a:accent2>
        <a:accent3>
          <a:srgbClr val="B9BAB6"/>
        </a:accent3>
        <a:accent4>
          <a:srgbClr val="DADADA"/>
        </a:accent4>
        <a:accent5>
          <a:srgbClr val="E2B8AA"/>
        </a:accent5>
        <a:accent6>
          <a:srgbClr val="738F98"/>
        </a:accent6>
        <a:hlink>
          <a:srgbClr val="DDBF4F"/>
        </a:hlink>
        <a:folHlink>
          <a:srgbClr val="B7B6A3"/>
        </a:folHlink>
      </a:clrScheme>
      <a:clrMap bg1="dk2" tx1="lt1" bg2="dk1" tx2="lt2" accent1="accent1" accent2="accent2" accent3="accent3" accent4="accent4" accent5="accent5" accent6="accent6" hlink="hlink" folHlink="folHlink"/>
    </a:extraClrScheme>
    <a:extraClrScheme>
      <a:clrScheme name="Compass 5">
        <a:dk1>
          <a:srgbClr val="AC835E"/>
        </a:dk1>
        <a:lt1>
          <a:srgbClr val="FFFFFF"/>
        </a:lt1>
        <a:dk2>
          <a:srgbClr val="AE8764"/>
        </a:dk2>
        <a:lt2>
          <a:srgbClr val="FFFFCC"/>
        </a:lt2>
        <a:accent1>
          <a:srgbClr val="CC6600"/>
        </a:accent1>
        <a:accent2>
          <a:srgbClr val="FF5050"/>
        </a:accent2>
        <a:accent3>
          <a:srgbClr val="D3C3B8"/>
        </a:accent3>
        <a:accent4>
          <a:srgbClr val="DADADA"/>
        </a:accent4>
        <a:accent5>
          <a:srgbClr val="E2B8AA"/>
        </a:accent5>
        <a:accent6>
          <a:srgbClr val="E74848"/>
        </a:accent6>
        <a:hlink>
          <a:srgbClr val="FFCC99"/>
        </a:hlink>
        <a:folHlink>
          <a:srgbClr val="FF9966"/>
        </a:folHlink>
      </a:clrScheme>
      <a:clrMap bg1="dk2" tx1="lt1" bg2="dk1" tx2="lt2" accent1="accent1" accent2="accent2" accent3="accent3" accent4="accent4" accent5="accent5" accent6="accent6" hlink="hlink" folHlink="folHlink"/>
    </a:extraClrScheme>
    <a:extraClrScheme>
      <a:clrScheme name="Compass 6">
        <a:dk1>
          <a:srgbClr val="526133"/>
        </a:dk1>
        <a:lt1>
          <a:srgbClr val="FFFFFF"/>
        </a:lt1>
        <a:dk2>
          <a:srgbClr val="4E5D31"/>
        </a:dk2>
        <a:lt2>
          <a:srgbClr val="FFFFCC"/>
        </a:lt2>
        <a:accent1>
          <a:srgbClr val="99CC00"/>
        </a:accent1>
        <a:accent2>
          <a:srgbClr val="7A9505"/>
        </a:accent2>
        <a:accent3>
          <a:srgbClr val="B2B6AD"/>
        </a:accent3>
        <a:accent4>
          <a:srgbClr val="DADADA"/>
        </a:accent4>
        <a:accent5>
          <a:srgbClr val="CAE2AA"/>
        </a:accent5>
        <a:accent6>
          <a:srgbClr val="6E8704"/>
        </a:accent6>
        <a:hlink>
          <a:srgbClr val="FFCC00"/>
        </a:hlink>
        <a:folHlink>
          <a:srgbClr val="CCCC00"/>
        </a:folHlink>
      </a:clrScheme>
      <a:clrMap bg1="dk2" tx1="lt1" bg2="dk1" tx2="lt2" accent1="accent1" accent2="accent2" accent3="accent3" accent4="accent4" accent5="accent5" accent6="accent6" hlink="hlink" folHlink="folHlink"/>
    </a:extraClrScheme>
    <a:extraClrScheme>
      <a:clrScheme name="Compass 7">
        <a:dk1>
          <a:srgbClr val="000000"/>
        </a:dk1>
        <a:lt1>
          <a:srgbClr val="DDDCC5"/>
        </a:lt1>
        <a:dk2>
          <a:srgbClr val="95934B"/>
        </a:dk2>
        <a:lt2>
          <a:srgbClr val="DBDAC3"/>
        </a:lt2>
        <a:accent1>
          <a:srgbClr val="EAEBE1"/>
        </a:accent1>
        <a:accent2>
          <a:srgbClr val="9DB0B7"/>
        </a:accent2>
        <a:accent3>
          <a:srgbClr val="EBEBDF"/>
        </a:accent3>
        <a:accent4>
          <a:srgbClr val="000000"/>
        </a:accent4>
        <a:accent5>
          <a:srgbClr val="F3F3EE"/>
        </a:accent5>
        <a:accent6>
          <a:srgbClr val="8E9FA6"/>
        </a:accent6>
        <a:hlink>
          <a:srgbClr val="009900"/>
        </a:hlink>
        <a:folHlink>
          <a:srgbClr val="808000"/>
        </a:folHlink>
      </a:clrScheme>
      <a:clrMap bg1="lt1" tx1="dk1" bg2="lt2" tx2="dk2" accent1="accent1" accent2="accent2" accent3="accent3" accent4="accent4" accent5="accent5" accent6="accent6" hlink="hlink" folHlink="folHlink"/>
    </a:extraClrScheme>
    <a:extraClrScheme>
      <a:clrScheme name="Compass 8">
        <a:dk1>
          <a:srgbClr val="007E7B"/>
        </a:dk1>
        <a:lt1>
          <a:srgbClr val="FFFFFF"/>
        </a:lt1>
        <a:dk2>
          <a:srgbClr val="008080"/>
        </a:dk2>
        <a:lt2>
          <a:srgbClr val="FFFF99"/>
        </a:lt2>
        <a:accent1>
          <a:srgbClr val="33CCCC"/>
        </a:accent1>
        <a:accent2>
          <a:srgbClr val="00CC66"/>
        </a:accent2>
        <a:accent3>
          <a:srgbClr val="AAC0C0"/>
        </a:accent3>
        <a:accent4>
          <a:srgbClr val="DADADA"/>
        </a:accent4>
        <a:accent5>
          <a:srgbClr val="ADE2E2"/>
        </a:accent5>
        <a:accent6>
          <a:srgbClr val="00B95C"/>
        </a:accent6>
        <a:hlink>
          <a:srgbClr val="CCFFCC"/>
        </a:hlink>
        <a:folHlink>
          <a:srgbClr val="FFFFCC"/>
        </a:folHlink>
      </a:clrScheme>
      <a:clrMap bg1="dk2" tx1="lt1" bg2="dk1" tx2="lt2" accent1="accent1" accent2="accent2" accent3="accent3" accent4="accent4" accent5="accent5" accent6="accent6" hlink="hlink" folHlink="folHlink"/>
    </a:extraClrScheme>
    <a:extraClrScheme>
      <a:clrScheme name="Compass 9">
        <a:dk1>
          <a:srgbClr val="000000"/>
        </a:dk1>
        <a:lt1>
          <a:srgbClr val="FFFFFF"/>
        </a:lt1>
        <a:dk2>
          <a:srgbClr val="000000"/>
        </a:dk2>
        <a:lt2>
          <a:srgbClr val="FEFEFE"/>
        </a:lt2>
        <a:accent1>
          <a:srgbClr val="E1E1FF"/>
        </a:accent1>
        <a:accent2>
          <a:srgbClr val="D9FFF8"/>
        </a:accent2>
        <a:accent3>
          <a:srgbClr val="FFFFFF"/>
        </a:accent3>
        <a:accent4>
          <a:srgbClr val="000000"/>
        </a:accent4>
        <a:accent5>
          <a:srgbClr val="EEEEFF"/>
        </a:accent5>
        <a:accent6>
          <a:srgbClr val="C4E7E1"/>
        </a:accent6>
        <a:hlink>
          <a:srgbClr val="9966FF"/>
        </a:hlink>
        <a:folHlink>
          <a:srgbClr val="666699"/>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Mountain Top">
  <a:themeElements>
    <a:clrScheme name="Mountain Top 5">
      <a:dk1>
        <a:srgbClr val="463416"/>
      </a:dk1>
      <a:lt1>
        <a:srgbClr val="FFFFFF"/>
      </a:lt1>
      <a:dk2>
        <a:srgbClr val="003399"/>
      </a:dk2>
      <a:lt2>
        <a:srgbClr val="E3E3FF"/>
      </a:lt2>
      <a:accent1>
        <a:srgbClr val="3399FF"/>
      </a:accent1>
      <a:accent2>
        <a:srgbClr val="33CCCC"/>
      </a:accent2>
      <a:accent3>
        <a:srgbClr val="AAADCA"/>
      </a:accent3>
      <a:accent4>
        <a:srgbClr val="DADADA"/>
      </a:accent4>
      <a:accent5>
        <a:srgbClr val="ADCAFF"/>
      </a:accent5>
      <a:accent6>
        <a:srgbClr val="2DB9B9"/>
      </a:accent6>
      <a:hlink>
        <a:srgbClr val="00FFCC"/>
      </a:hlink>
      <a:folHlink>
        <a:srgbClr val="808000"/>
      </a:folHlink>
    </a:clrScheme>
    <a:fontScheme name="Mountain Top">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800" b="0" i="0" u="none" strike="noStrike" cap="none" normalizeH="0" baseline="0">
            <a:ln>
              <a:noFill/>
            </a:ln>
            <a:solidFill>
              <a:schemeClr val="tx1"/>
            </a:solidFill>
            <a:effectLst/>
            <a:latin typeface="Comic Sans MS"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800" b="0" i="0" u="none" strike="noStrike" cap="none" normalizeH="0" baseline="0">
            <a:ln>
              <a:noFill/>
            </a:ln>
            <a:solidFill>
              <a:schemeClr val="tx1"/>
            </a:solidFill>
            <a:effectLst/>
            <a:latin typeface="Comic Sans MS" pitchFamily="-111" charset="0"/>
          </a:defRPr>
        </a:defPPr>
      </a:lstStyle>
    </a:lnDef>
  </a:objectDefaults>
  <a:extraClrSchemeLst>
    <a:extraClrScheme>
      <a:clrScheme name="Mountain Top 1">
        <a:dk1>
          <a:srgbClr val="4C3A1C"/>
        </a:dk1>
        <a:lt1>
          <a:srgbClr val="FFFFFF"/>
        </a:lt1>
        <a:dk2>
          <a:srgbClr val="993300"/>
        </a:dk2>
        <a:lt2>
          <a:srgbClr val="CCAA00"/>
        </a:lt2>
        <a:accent1>
          <a:srgbClr val="FF3300"/>
        </a:accent1>
        <a:accent2>
          <a:srgbClr val="9E6600"/>
        </a:accent2>
        <a:accent3>
          <a:srgbClr val="CAADAA"/>
        </a:accent3>
        <a:accent4>
          <a:srgbClr val="DADADA"/>
        </a:accent4>
        <a:accent5>
          <a:srgbClr val="FFADAA"/>
        </a:accent5>
        <a:accent6>
          <a:srgbClr val="8F5C00"/>
        </a:accent6>
        <a:hlink>
          <a:srgbClr val="FFCC00"/>
        </a:hlink>
        <a:folHlink>
          <a:srgbClr val="F7DC97"/>
        </a:folHlink>
      </a:clrScheme>
      <a:clrMap bg1="dk2" tx1="lt1" bg2="dk1" tx2="lt2" accent1="accent1" accent2="accent2" accent3="accent3" accent4="accent4" accent5="accent5" accent6="accent6" hlink="hlink" folHlink="folHlink"/>
    </a:extraClrScheme>
    <a:extraClrScheme>
      <a:clrScheme name="Mountain Top 2">
        <a:dk1>
          <a:srgbClr val="3D0058"/>
        </a:dk1>
        <a:lt1>
          <a:srgbClr val="FFFFFF"/>
        </a:lt1>
        <a:dk2>
          <a:srgbClr val="9188B0"/>
        </a:dk2>
        <a:lt2>
          <a:srgbClr val="DDE0DC"/>
        </a:lt2>
        <a:accent1>
          <a:srgbClr val="FFCC00"/>
        </a:accent1>
        <a:accent2>
          <a:srgbClr val="4C3D78"/>
        </a:accent2>
        <a:accent3>
          <a:srgbClr val="C7C3D4"/>
        </a:accent3>
        <a:accent4>
          <a:srgbClr val="DADADA"/>
        </a:accent4>
        <a:accent5>
          <a:srgbClr val="FFE2AA"/>
        </a:accent5>
        <a:accent6>
          <a:srgbClr val="44366C"/>
        </a:accent6>
        <a:hlink>
          <a:srgbClr val="743D78"/>
        </a:hlink>
        <a:folHlink>
          <a:srgbClr val="CC9900"/>
        </a:folHlink>
      </a:clrScheme>
      <a:clrMap bg1="dk2" tx1="lt1" bg2="dk1" tx2="lt2" accent1="accent1" accent2="accent2" accent3="accent3" accent4="accent4" accent5="accent5" accent6="accent6" hlink="hlink" folHlink="folHlink"/>
    </a:extraClrScheme>
    <a:extraClrScheme>
      <a:clrScheme name="Mountain Top 3">
        <a:dk1>
          <a:srgbClr val="10104C"/>
        </a:dk1>
        <a:lt1>
          <a:srgbClr val="FFFFFF"/>
        </a:lt1>
        <a:dk2>
          <a:srgbClr val="003366"/>
        </a:dk2>
        <a:lt2>
          <a:srgbClr val="C6CCD4"/>
        </a:lt2>
        <a:accent1>
          <a:srgbClr val="33CCFF"/>
        </a:accent1>
        <a:accent2>
          <a:srgbClr val="5B5B8D"/>
        </a:accent2>
        <a:accent3>
          <a:srgbClr val="AAADB8"/>
        </a:accent3>
        <a:accent4>
          <a:srgbClr val="DADADA"/>
        </a:accent4>
        <a:accent5>
          <a:srgbClr val="ADE2FF"/>
        </a:accent5>
        <a:accent6>
          <a:srgbClr val="52527F"/>
        </a:accent6>
        <a:hlink>
          <a:srgbClr val="4529AB"/>
        </a:hlink>
        <a:folHlink>
          <a:srgbClr val="00CC99"/>
        </a:folHlink>
      </a:clrScheme>
      <a:clrMap bg1="dk2" tx1="lt1" bg2="dk1" tx2="lt2" accent1="accent1" accent2="accent2" accent3="accent3" accent4="accent4" accent5="accent5" accent6="accent6" hlink="hlink" folHlink="folHlink"/>
    </a:extraClrScheme>
    <a:extraClrScheme>
      <a:clrScheme name="Mountain Top 4">
        <a:dk1>
          <a:srgbClr val="B0C8CA"/>
        </a:dk1>
        <a:lt1>
          <a:srgbClr val="FFFFFF"/>
        </a:lt1>
        <a:dk2>
          <a:srgbClr val="000099"/>
        </a:dk2>
        <a:lt2>
          <a:srgbClr val="FFFFFF"/>
        </a:lt2>
        <a:accent1>
          <a:srgbClr val="89C4FF"/>
        </a:accent1>
        <a:accent2>
          <a:srgbClr val="00008C"/>
        </a:accent2>
        <a:accent3>
          <a:srgbClr val="AAAACA"/>
        </a:accent3>
        <a:accent4>
          <a:srgbClr val="DADADA"/>
        </a:accent4>
        <a:accent5>
          <a:srgbClr val="C4DEFF"/>
        </a:accent5>
        <a:accent6>
          <a:srgbClr val="00007E"/>
        </a:accent6>
        <a:hlink>
          <a:srgbClr val="6666FF"/>
        </a:hlink>
        <a:folHlink>
          <a:srgbClr val="C0C0C0"/>
        </a:folHlink>
      </a:clrScheme>
      <a:clrMap bg1="dk2" tx1="lt1" bg2="dk1" tx2="lt2" accent1="accent1" accent2="accent2" accent3="accent3" accent4="accent4" accent5="accent5" accent6="accent6" hlink="hlink" folHlink="folHlink"/>
    </a:extraClrScheme>
    <a:extraClrScheme>
      <a:clrScheme name="Mountain Top 5">
        <a:dk1>
          <a:srgbClr val="463416"/>
        </a:dk1>
        <a:lt1>
          <a:srgbClr val="FFFFFF"/>
        </a:lt1>
        <a:dk2>
          <a:srgbClr val="003399"/>
        </a:dk2>
        <a:lt2>
          <a:srgbClr val="E3E3FF"/>
        </a:lt2>
        <a:accent1>
          <a:srgbClr val="3399FF"/>
        </a:accent1>
        <a:accent2>
          <a:srgbClr val="33CCCC"/>
        </a:accent2>
        <a:accent3>
          <a:srgbClr val="AAADCA"/>
        </a:accent3>
        <a:accent4>
          <a:srgbClr val="DADADA"/>
        </a:accent4>
        <a:accent5>
          <a:srgbClr val="ADCAFF"/>
        </a:accent5>
        <a:accent6>
          <a:srgbClr val="2DB9B9"/>
        </a:accent6>
        <a:hlink>
          <a:srgbClr val="00FFCC"/>
        </a:hlink>
        <a:folHlink>
          <a:srgbClr val="808000"/>
        </a:folHlink>
      </a:clrScheme>
      <a:clrMap bg1="dk2" tx1="lt1" bg2="dk1" tx2="lt2" accent1="accent1" accent2="accent2" accent3="accent3" accent4="accent4" accent5="accent5" accent6="accent6" hlink="hlink" folHlink="folHlink"/>
    </a:extraClrScheme>
    <a:extraClrScheme>
      <a:clrScheme name="Mountain Top 6">
        <a:dk1>
          <a:srgbClr val="809296"/>
        </a:dk1>
        <a:lt1>
          <a:srgbClr val="FFFFFF"/>
        </a:lt1>
        <a:dk2>
          <a:srgbClr val="6699FF"/>
        </a:dk2>
        <a:lt2>
          <a:srgbClr val="B3EDFF"/>
        </a:lt2>
        <a:accent1>
          <a:srgbClr val="FF9933"/>
        </a:accent1>
        <a:accent2>
          <a:srgbClr val="FFAA99"/>
        </a:accent2>
        <a:accent3>
          <a:srgbClr val="B8CAFF"/>
        </a:accent3>
        <a:accent4>
          <a:srgbClr val="DADADA"/>
        </a:accent4>
        <a:accent5>
          <a:srgbClr val="FFCAAD"/>
        </a:accent5>
        <a:accent6>
          <a:srgbClr val="E79A8A"/>
        </a:accent6>
        <a:hlink>
          <a:srgbClr val="FFCFAB"/>
        </a:hlink>
        <a:folHlink>
          <a:srgbClr val="CC9900"/>
        </a:folHlink>
      </a:clrScheme>
      <a:clrMap bg1="dk2" tx1="lt1" bg2="dk1" tx2="lt2" accent1="accent1" accent2="accent2" accent3="accent3" accent4="accent4" accent5="accent5" accent6="accent6" hlink="hlink" folHlink="folHlink"/>
    </a:extraClrScheme>
    <a:extraClrScheme>
      <a:clrScheme name="Mountain Top 7">
        <a:dk1>
          <a:srgbClr val="006666"/>
        </a:dk1>
        <a:lt1>
          <a:srgbClr val="FFFFFF"/>
        </a:lt1>
        <a:dk2>
          <a:srgbClr val="85D1E3"/>
        </a:dk2>
        <a:lt2>
          <a:srgbClr val="CCFFFF"/>
        </a:lt2>
        <a:accent1>
          <a:srgbClr val="FFCC00"/>
        </a:accent1>
        <a:accent2>
          <a:srgbClr val="00CC99"/>
        </a:accent2>
        <a:accent3>
          <a:srgbClr val="C2E5EF"/>
        </a:accent3>
        <a:accent4>
          <a:srgbClr val="DADADA"/>
        </a:accent4>
        <a:accent5>
          <a:srgbClr val="FFE2AA"/>
        </a:accent5>
        <a:accent6>
          <a:srgbClr val="00B98A"/>
        </a:accent6>
        <a:hlink>
          <a:srgbClr val="0099FF"/>
        </a:hlink>
        <a:folHlink>
          <a:srgbClr val="6600CC"/>
        </a:folHlink>
      </a:clrScheme>
      <a:clrMap bg1="dk2" tx1="lt1" bg2="dk1" tx2="lt2" accent1="accent1" accent2="accent2" accent3="accent3" accent4="accent4" accent5="accent5" accent6="accent6" hlink="hlink" folHlink="folHlink"/>
    </a:extraClrScheme>
    <a:extraClrScheme>
      <a:clrScheme name="Mountain Top 8">
        <a:dk1>
          <a:srgbClr val="404B3D"/>
        </a:dk1>
        <a:lt1>
          <a:srgbClr val="FFFFFF"/>
        </a:lt1>
        <a:dk2>
          <a:srgbClr val="A7A491"/>
        </a:dk2>
        <a:lt2>
          <a:srgbClr val="CCD0CA"/>
        </a:lt2>
        <a:accent1>
          <a:srgbClr val="33CCCC"/>
        </a:accent1>
        <a:accent2>
          <a:srgbClr val="004E4C"/>
        </a:accent2>
        <a:accent3>
          <a:srgbClr val="D0CFC7"/>
        </a:accent3>
        <a:accent4>
          <a:srgbClr val="DADADA"/>
        </a:accent4>
        <a:accent5>
          <a:srgbClr val="ADE2E2"/>
        </a:accent5>
        <a:accent6>
          <a:srgbClr val="004644"/>
        </a:accent6>
        <a:hlink>
          <a:srgbClr val="477781"/>
        </a:hlink>
        <a:folHlink>
          <a:srgbClr val="85CC74"/>
        </a:folHlink>
      </a:clrScheme>
      <a:clrMap bg1="dk2" tx1="lt1" bg2="dk1" tx2="lt2" accent1="accent1" accent2="accent2" accent3="accent3" accent4="accent4" accent5="accent5" accent6="accent6" hlink="hlink" folHlink="folHlink"/>
    </a:extraClrScheme>
    <a:extraClrScheme>
      <a:clrScheme name="Mountain Top 9">
        <a:dk1>
          <a:srgbClr val="000000"/>
        </a:dk1>
        <a:lt1>
          <a:srgbClr val="FFFFFF"/>
        </a:lt1>
        <a:dk2>
          <a:srgbClr val="FFFFAF"/>
        </a:dk2>
        <a:lt2>
          <a:srgbClr val="676597"/>
        </a:lt2>
        <a:accent1>
          <a:srgbClr val="66CCFF"/>
        </a:accent1>
        <a:accent2>
          <a:srgbClr val="CCECFF"/>
        </a:accent2>
        <a:accent3>
          <a:srgbClr val="FFFFFF"/>
        </a:accent3>
        <a:accent4>
          <a:srgbClr val="000000"/>
        </a:accent4>
        <a:accent5>
          <a:srgbClr val="B8E2FF"/>
        </a:accent5>
        <a:accent6>
          <a:srgbClr val="B9D6E7"/>
        </a:accent6>
        <a:hlink>
          <a:srgbClr val="6600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Textured">
  <a:themeElements>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fontScheme name="Textured">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800" b="0" i="0" u="none" strike="noStrike" cap="none" normalizeH="0" baseline="0">
            <a:ln>
              <a:noFill/>
            </a:ln>
            <a:solidFill>
              <a:schemeClr val="tx1"/>
            </a:solidFill>
            <a:effectLst/>
            <a:latin typeface="Comic Sans MS"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800" b="0" i="0" u="none" strike="noStrike" cap="none" normalizeH="0" baseline="0">
            <a:ln>
              <a:noFill/>
            </a:ln>
            <a:solidFill>
              <a:schemeClr val="tx1"/>
            </a:solidFill>
            <a:effectLst/>
            <a:latin typeface="Comic Sans MS" pitchFamily="-111" charset="0"/>
          </a:defRPr>
        </a:defPPr>
      </a:lstStyle>
    </a:lnDef>
  </a:objectDefaults>
  <a:extraClrSchemeLst>
    <a:extraClrScheme>
      <a:clrScheme name="Textured 1">
        <a:dk1>
          <a:srgbClr val="660000"/>
        </a:dk1>
        <a:lt1>
          <a:srgbClr val="FFFFFF"/>
        </a:lt1>
        <a:dk2>
          <a:srgbClr val="800000"/>
        </a:dk2>
        <a:lt2>
          <a:srgbClr val="FFFFCC"/>
        </a:lt2>
        <a:accent1>
          <a:srgbClr val="BE7960"/>
        </a:accent1>
        <a:accent2>
          <a:srgbClr val="CC6600"/>
        </a:accent2>
        <a:accent3>
          <a:srgbClr val="C0AAAA"/>
        </a:accent3>
        <a:accent4>
          <a:srgbClr val="DADADA"/>
        </a:accent4>
        <a:accent5>
          <a:srgbClr val="DBBEB6"/>
        </a:accent5>
        <a:accent6>
          <a:srgbClr val="B95C00"/>
        </a:accent6>
        <a:hlink>
          <a:srgbClr val="FFCC66"/>
        </a:hlink>
        <a:folHlink>
          <a:srgbClr val="CC3300"/>
        </a:folHlink>
      </a:clrScheme>
      <a:clrMap bg1="dk2" tx1="lt1" bg2="dk1" tx2="lt2" accent1="accent1" accent2="accent2" accent3="accent3" accent4="accent4" accent5="accent5" accent6="accent6" hlink="hlink" folHlink="folHlink"/>
    </a:extraClrScheme>
    <a:extraClrScheme>
      <a:clrScheme name="Textured 2">
        <a:dk1>
          <a:srgbClr val="003300"/>
        </a:dk1>
        <a:lt1>
          <a:srgbClr val="FFFFFF"/>
        </a:lt1>
        <a:dk2>
          <a:srgbClr val="4D6A2A"/>
        </a:dk2>
        <a:lt2>
          <a:srgbClr val="CCFF99"/>
        </a:lt2>
        <a:accent1>
          <a:srgbClr val="33CC33"/>
        </a:accent1>
        <a:accent2>
          <a:srgbClr val="46562A"/>
        </a:accent2>
        <a:accent3>
          <a:srgbClr val="B2B9AC"/>
        </a:accent3>
        <a:accent4>
          <a:srgbClr val="DADADA"/>
        </a:accent4>
        <a:accent5>
          <a:srgbClr val="ADE2AD"/>
        </a:accent5>
        <a:accent6>
          <a:srgbClr val="3F4D25"/>
        </a:accent6>
        <a:hlink>
          <a:srgbClr val="009999"/>
        </a:hlink>
        <a:folHlink>
          <a:srgbClr val="CCCC00"/>
        </a:folHlink>
      </a:clrScheme>
      <a:clrMap bg1="dk2" tx1="lt1" bg2="dk1" tx2="lt2" accent1="accent1" accent2="accent2" accent3="accent3" accent4="accent4" accent5="accent5" accent6="accent6" hlink="hlink" folHlink="folHlink"/>
    </a:extraClrScheme>
    <a:extraClrScheme>
      <a:clrScheme name="Textured 3">
        <a:dk1>
          <a:srgbClr val="4E4E74"/>
        </a:dk1>
        <a:lt1>
          <a:srgbClr val="FFFFFF"/>
        </a:lt1>
        <a:dk2>
          <a:srgbClr val="666699"/>
        </a:dk2>
        <a:lt2>
          <a:srgbClr val="FFFFCC"/>
        </a:lt2>
        <a:accent1>
          <a:srgbClr val="5E5884"/>
        </a:accent1>
        <a:accent2>
          <a:srgbClr val="8AB29D"/>
        </a:accent2>
        <a:accent3>
          <a:srgbClr val="B8B8CA"/>
        </a:accent3>
        <a:accent4>
          <a:srgbClr val="DADADA"/>
        </a:accent4>
        <a:accent5>
          <a:srgbClr val="B6B4C2"/>
        </a:accent5>
        <a:accent6>
          <a:srgbClr val="7DA18E"/>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Textured 4">
        <a:dk1>
          <a:srgbClr val="004E4C"/>
        </a:dk1>
        <a:lt1>
          <a:srgbClr val="FFFFFF"/>
        </a:lt1>
        <a:dk2>
          <a:srgbClr val="006666"/>
        </a:dk2>
        <a:lt2>
          <a:srgbClr val="FFFFCC"/>
        </a:lt2>
        <a:accent1>
          <a:srgbClr val="FFCC00"/>
        </a:accent1>
        <a:accent2>
          <a:srgbClr val="00B0AC"/>
        </a:accent2>
        <a:accent3>
          <a:srgbClr val="AAB8B8"/>
        </a:accent3>
        <a:accent4>
          <a:srgbClr val="DADADA"/>
        </a:accent4>
        <a:accent5>
          <a:srgbClr val="FFE2AA"/>
        </a:accent5>
        <a:accent6>
          <a:srgbClr val="009F9B"/>
        </a:accent6>
        <a:hlink>
          <a:srgbClr val="BA7C3E"/>
        </a:hlink>
        <a:folHlink>
          <a:srgbClr val="724C00"/>
        </a:folHlink>
      </a:clrScheme>
      <a:clrMap bg1="dk2" tx1="lt1" bg2="dk1" tx2="lt2" accent1="accent1" accent2="accent2" accent3="accent3" accent4="accent4" accent5="accent5" accent6="accent6" hlink="hlink" folHlink="folHlink"/>
    </a:extraClrScheme>
    <a:extraClrScheme>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
      <a:clrScheme name="Textured 6">
        <a:dk1>
          <a:srgbClr val="080808"/>
        </a:dk1>
        <a:lt1>
          <a:srgbClr val="FFFFFF"/>
        </a:lt1>
        <a:dk2>
          <a:srgbClr val="4D4D4D"/>
        </a:dk2>
        <a:lt2>
          <a:srgbClr val="FFFFFF"/>
        </a:lt2>
        <a:accent1>
          <a:srgbClr val="666699"/>
        </a:accent1>
        <a:accent2>
          <a:srgbClr val="3366CC"/>
        </a:accent2>
        <a:accent3>
          <a:srgbClr val="B2B2B2"/>
        </a:accent3>
        <a:accent4>
          <a:srgbClr val="DADADA"/>
        </a:accent4>
        <a:accent5>
          <a:srgbClr val="B8B8CA"/>
        </a:accent5>
        <a:accent6>
          <a:srgbClr val="2D5CB9"/>
        </a:accent6>
        <a:hlink>
          <a:srgbClr val="00CCFF"/>
        </a:hlink>
        <a:folHlink>
          <a:srgbClr val="CCCCFF"/>
        </a:folHlink>
      </a:clrScheme>
      <a:clrMap bg1="dk2" tx1="lt1" bg2="dk1" tx2="lt2" accent1="accent1" accent2="accent2" accent3="accent3" accent4="accent4" accent5="accent5" accent6="accent6" hlink="hlink" folHlink="folHlink"/>
    </a:extraClrScheme>
    <a:extraClrScheme>
      <a:clrScheme name="Textured 7">
        <a:dk1>
          <a:srgbClr val="000000"/>
        </a:dk1>
        <a:lt1>
          <a:srgbClr val="DBDAC2"/>
        </a:lt1>
        <a:dk2>
          <a:srgbClr val="827F4C"/>
        </a:dk2>
        <a:lt2>
          <a:srgbClr val="C0BC94"/>
        </a:lt2>
        <a:accent1>
          <a:srgbClr val="AAA578"/>
        </a:accent1>
        <a:accent2>
          <a:srgbClr val="A2A4AC"/>
        </a:accent2>
        <a:accent3>
          <a:srgbClr val="EAEADD"/>
        </a:accent3>
        <a:accent4>
          <a:srgbClr val="000000"/>
        </a:accent4>
        <a:accent5>
          <a:srgbClr val="D2CFBE"/>
        </a:accent5>
        <a:accent6>
          <a:srgbClr val="92949B"/>
        </a:accent6>
        <a:hlink>
          <a:srgbClr val="5B8800"/>
        </a:hlink>
        <a:folHlink>
          <a:srgbClr val="686532"/>
        </a:folHlink>
      </a:clrScheme>
      <a:clrMap bg1="lt1" tx1="dk1" bg2="lt2" tx2="dk2" accent1="accent1" accent2="accent2" accent3="accent3" accent4="accent4" accent5="accent5" accent6="accent6" hlink="hlink" folHlink="folHlink"/>
    </a:extraClrScheme>
    <a:extraClrScheme>
      <a:clrScheme name="Textured 8">
        <a:dk1>
          <a:srgbClr val="000000"/>
        </a:dk1>
        <a:lt1>
          <a:srgbClr val="DCE8F4"/>
        </a:lt1>
        <a:dk2>
          <a:srgbClr val="7B9CB5"/>
        </a:dk2>
        <a:lt2>
          <a:srgbClr val="969696"/>
        </a:lt2>
        <a:accent1>
          <a:srgbClr val="FFFFFF"/>
        </a:accent1>
        <a:accent2>
          <a:srgbClr val="00BAB6"/>
        </a:accent2>
        <a:accent3>
          <a:srgbClr val="EBF2F8"/>
        </a:accent3>
        <a:accent4>
          <a:srgbClr val="000000"/>
        </a:accent4>
        <a:accent5>
          <a:srgbClr val="FFFFFF"/>
        </a:accent5>
        <a:accent6>
          <a:srgbClr val="00A8A5"/>
        </a:accent6>
        <a:hlink>
          <a:srgbClr val="8A8AD8"/>
        </a:hlink>
        <a:folHlink>
          <a:srgbClr val="24249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800" b="0" i="0" u="none" strike="noStrike" cap="none" normalizeH="0" baseline="0">
            <a:ln>
              <a:noFill/>
            </a:ln>
            <a:solidFill>
              <a:schemeClr val="tx1"/>
            </a:solidFill>
            <a:effectLst/>
            <a:latin typeface="Comic Sans MS"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800" b="0" i="0" u="none" strike="noStrike" cap="none" normalizeH="0" baseline="0">
            <a:ln>
              <a:noFill/>
            </a:ln>
            <a:solidFill>
              <a:schemeClr val="tx1"/>
            </a:solidFill>
            <a:effectLst/>
            <a:latin typeface="Comic Sans MS" pitchFamily="-111"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Globe">
  <a:themeElements>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fontScheme name="Globe">
      <a:majorFont>
        <a:latin typeface="Arial"/>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800" b="0" i="0" u="none" strike="noStrike" cap="none" normalizeH="0" baseline="0">
            <a:ln>
              <a:noFill/>
            </a:ln>
            <a:solidFill>
              <a:schemeClr val="tx1"/>
            </a:solidFill>
            <a:effectLst/>
            <a:latin typeface="Comic Sans MS"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800" b="0" i="0" u="none" strike="noStrike" cap="none" normalizeH="0" baseline="0">
            <a:ln>
              <a:noFill/>
            </a:ln>
            <a:solidFill>
              <a:schemeClr val="tx1"/>
            </a:solidFill>
            <a:effectLst/>
            <a:latin typeface="Comic Sans MS" pitchFamily="-111" charset="0"/>
          </a:defRPr>
        </a:defPPr>
      </a:lstStyle>
    </a:lnDef>
  </a:objectDefaults>
  <a:extraClrSchemeLst>
    <a:extraClrScheme>
      <a:clrScheme name="Globe 1">
        <a:dk1>
          <a:srgbClr val="622100"/>
        </a:dk1>
        <a:lt1>
          <a:srgbClr val="FFFFFF"/>
        </a:lt1>
        <a:dk2>
          <a:srgbClr val="800000"/>
        </a:dk2>
        <a:lt2>
          <a:srgbClr val="FFFFCC"/>
        </a:lt2>
        <a:accent1>
          <a:srgbClr val="E42B00"/>
        </a:accent1>
        <a:accent2>
          <a:srgbClr val="996600"/>
        </a:accent2>
        <a:accent3>
          <a:srgbClr val="C0AAAA"/>
        </a:accent3>
        <a:accent4>
          <a:srgbClr val="DADADA"/>
        </a:accent4>
        <a:accent5>
          <a:srgbClr val="EFACAA"/>
        </a:accent5>
        <a:accent6>
          <a:srgbClr val="8A5C00"/>
        </a:accent6>
        <a:hlink>
          <a:srgbClr val="FADF6C"/>
        </a:hlink>
        <a:folHlink>
          <a:srgbClr val="FF9900"/>
        </a:folHlink>
      </a:clrScheme>
      <a:clrMap bg1="dk2" tx1="lt1" bg2="dk1" tx2="lt2" accent1="accent1" accent2="accent2" accent3="accent3" accent4="accent4" accent5="accent5" accent6="accent6" hlink="hlink" folHlink="folHlink"/>
    </a:extraClrScheme>
    <a:extraClrScheme>
      <a:clrScheme name="Globe 2">
        <a:dk1>
          <a:srgbClr val="5F4545"/>
        </a:dk1>
        <a:lt1>
          <a:srgbClr val="FFFFFF"/>
        </a:lt1>
        <a:dk2>
          <a:srgbClr val="8F6969"/>
        </a:dk2>
        <a:lt2>
          <a:srgbClr val="FFFFCC"/>
        </a:lt2>
        <a:accent1>
          <a:srgbClr val="CC6600"/>
        </a:accent1>
        <a:accent2>
          <a:srgbClr val="924C0C"/>
        </a:accent2>
        <a:accent3>
          <a:srgbClr val="C6B9B9"/>
        </a:accent3>
        <a:accent4>
          <a:srgbClr val="DADADA"/>
        </a:accent4>
        <a:accent5>
          <a:srgbClr val="E2B8AA"/>
        </a:accent5>
        <a:accent6>
          <a:srgbClr val="84440A"/>
        </a:accent6>
        <a:hlink>
          <a:srgbClr val="CFD375"/>
        </a:hlink>
        <a:folHlink>
          <a:srgbClr val="98BB91"/>
        </a:folHlink>
      </a:clrScheme>
      <a:clrMap bg1="dk2" tx1="lt1" bg2="dk1" tx2="lt2" accent1="accent1" accent2="accent2" accent3="accent3" accent4="accent4" accent5="accent5" accent6="accent6" hlink="hlink" folHlink="folHlink"/>
    </a:extraClrScheme>
    <a:extraClrScheme>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Globe 4">
        <a:dk1>
          <a:srgbClr val="005856"/>
        </a:dk1>
        <a:lt1>
          <a:srgbClr val="FFFFFF"/>
        </a:lt1>
        <a:dk2>
          <a:srgbClr val="008080"/>
        </a:dk2>
        <a:lt2>
          <a:srgbClr val="FFFFCC"/>
        </a:lt2>
        <a:accent1>
          <a:srgbClr val="0099CC"/>
        </a:accent1>
        <a:accent2>
          <a:srgbClr val="00CCFF"/>
        </a:accent2>
        <a:accent3>
          <a:srgbClr val="AAC0C0"/>
        </a:accent3>
        <a:accent4>
          <a:srgbClr val="DADADA"/>
        </a:accent4>
        <a:accent5>
          <a:srgbClr val="AACAE2"/>
        </a:accent5>
        <a:accent6>
          <a:srgbClr val="00B9E7"/>
        </a:accent6>
        <a:hlink>
          <a:srgbClr val="1ACE9F"/>
        </a:hlink>
        <a:folHlink>
          <a:srgbClr val="948CCE"/>
        </a:folHlink>
      </a:clrScheme>
      <a:clrMap bg1="dk2" tx1="lt1" bg2="dk1" tx2="lt2" accent1="accent1" accent2="accent2" accent3="accent3" accent4="accent4" accent5="accent5" accent6="accent6" hlink="hlink" folHlink="folHlink"/>
    </a:extraClrScheme>
    <a:extraClrScheme>
      <a:clrScheme name="Globe 5">
        <a:dk1>
          <a:srgbClr val="3C5436"/>
        </a:dk1>
        <a:lt1>
          <a:srgbClr val="FFFFFF"/>
        </a:lt1>
        <a:dk2>
          <a:srgbClr val="5F8656"/>
        </a:dk2>
        <a:lt2>
          <a:srgbClr val="D6D8C0"/>
        </a:lt2>
        <a:accent1>
          <a:srgbClr val="61733D"/>
        </a:accent1>
        <a:accent2>
          <a:srgbClr val="324A39"/>
        </a:accent2>
        <a:accent3>
          <a:srgbClr val="B6C3B4"/>
        </a:accent3>
        <a:accent4>
          <a:srgbClr val="DADADA"/>
        </a:accent4>
        <a:accent5>
          <a:srgbClr val="B7BCAF"/>
        </a:accent5>
        <a:accent6>
          <a:srgbClr val="2C4233"/>
        </a:accent6>
        <a:hlink>
          <a:srgbClr val="73D588"/>
        </a:hlink>
        <a:folHlink>
          <a:srgbClr val="6F99B9"/>
        </a:folHlink>
      </a:clrScheme>
      <a:clrMap bg1="dk2" tx1="lt1" bg2="dk1" tx2="lt2" accent1="accent1" accent2="accent2" accent3="accent3" accent4="accent4" accent5="accent5" accent6="accent6" hlink="hlink" folHlink="folHlink"/>
    </a:extraClrScheme>
    <a:extraClrScheme>
      <a:clrScheme name="Globe 6">
        <a:dk1>
          <a:srgbClr val="5B7B65"/>
        </a:dk1>
        <a:lt1>
          <a:srgbClr val="FFFFFF"/>
        </a:lt1>
        <a:dk2>
          <a:srgbClr val="9ABE9D"/>
        </a:dk2>
        <a:lt2>
          <a:srgbClr val="336600"/>
        </a:lt2>
        <a:accent1>
          <a:srgbClr val="00CC66"/>
        </a:accent1>
        <a:accent2>
          <a:srgbClr val="4E7050"/>
        </a:accent2>
        <a:accent3>
          <a:srgbClr val="CADBCC"/>
        </a:accent3>
        <a:accent4>
          <a:srgbClr val="DADADA"/>
        </a:accent4>
        <a:accent5>
          <a:srgbClr val="AAE2B8"/>
        </a:accent5>
        <a:accent6>
          <a:srgbClr val="466548"/>
        </a:accent6>
        <a:hlink>
          <a:srgbClr val="FFFFCC"/>
        </a:hlink>
        <a:folHlink>
          <a:srgbClr val="9CE8A3"/>
        </a:folHlink>
      </a:clrScheme>
      <a:clrMap bg1="dk2" tx1="lt1" bg2="dk1" tx2="lt2" accent1="accent1" accent2="accent2" accent3="accent3" accent4="accent4" accent5="accent5" accent6="accent6" hlink="hlink" folHlink="folHlink"/>
    </a:extraClrScheme>
    <a:extraClrScheme>
      <a:clrScheme name="Globe 7">
        <a:dk1>
          <a:srgbClr val="4C4E44"/>
        </a:dk1>
        <a:lt1>
          <a:srgbClr val="FFFFFF"/>
        </a:lt1>
        <a:dk2>
          <a:srgbClr val="686B5D"/>
        </a:dk2>
        <a:lt2>
          <a:srgbClr val="D6D5C6"/>
        </a:lt2>
        <a:accent1>
          <a:srgbClr val="898D79"/>
        </a:accent1>
        <a:accent2>
          <a:srgbClr val="4D4F45"/>
        </a:accent2>
        <a:accent3>
          <a:srgbClr val="B9BAB6"/>
        </a:accent3>
        <a:accent4>
          <a:srgbClr val="DADADA"/>
        </a:accent4>
        <a:accent5>
          <a:srgbClr val="C4C5BE"/>
        </a:accent5>
        <a:accent6>
          <a:srgbClr val="45473E"/>
        </a:accent6>
        <a:hlink>
          <a:srgbClr val="58BE67"/>
        </a:hlink>
        <a:folHlink>
          <a:srgbClr val="C0C640"/>
        </a:folHlink>
      </a:clrScheme>
      <a:clrMap bg1="dk2" tx1="lt1" bg2="dk1" tx2="lt2" accent1="accent1" accent2="accent2" accent3="accent3" accent4="accent4" accent5="accent5" accent6="accent6" hlink="hlink" folHlink="folHlink"/>
    </a:extraClrScheme>
    <a:extraClrScheme>
      <a:clrScheme name="Globe 8">
        <a:dk1>
          <a:srgbClr val="000000"/>
        </a:dk1>
        <a:lt1>
          <a:srgbClr val="FFFFDD"/>
        </a:lt1>
        <a:dk2>
          <a:srgbClr val="000000"/>
        </a:dk2>
        <a:lt2>
          <a:srgbClr val="98977A"/>
        </a:lt2>
        <a:accent1>
          <a:srgbClr val="BDCDA7"/>
        </a:accent1>
        <a:accent2>
          <a:srgbClr val="A0D060"/>
        </a:accent2>
        <a:accent3>
          <a:srgbClr val="FFFFEB"/>
        </a:accent3>
        <a:accent4>
          <a:srgbClr val="000000"/>
        </a:accent4>
        <a:accent5>
          <a:srgbClr val="DBE3D0"/>
        </a:accent5>
        <a:accent6>
          <a:srgbClr val="91BC56"/>
        </a:accent6>
        <a:hlink>
          <a:srgbClr val="FADD4E"/>
        </a:hlink>
        <a:folHlink>
          <a:srgbClr val="CC9900"/>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
    <a:dk1>
      <a:srgbClr val="000000"/>
    </a:dk1>
    <a:lt1>
      <a:srgbClr val="000066"/>
    </a:lt1>
    <a:dk2>
      <a:srgbClr val="000000"/>
    </a:dk2>
    <a:lt2>
      <a:srgbClr val="808080"/>
    </a:lt2>
    <a:accent1>
      <a:srgbClr val="00CC99"/>
    </a:accent1>
    <a:accent2>
      <a:srgbClr val="3333CC"/>
    </a:accent2>
    <a:accent3>
      <a:srgbClr val="AAAAB8"/>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Blueprint 2">
    <a:dk1>
      <a:srgbClr val="40458C"/>
    </a:dk1>
    <a:lt1>
      <a:srgbClr val="FFFFFF"/>
    </a:lt1>
    <a:dk2>
      <a:srgbClr val="660066"/>
    </a:dk2>
    <a:lt2>
      <a:srgbClr val="B7C1EB"/>
    </a:lt2>
    <a:accent1>
      <a:srgbClr val="ECD882"/>
    </a:accent1>
    <a:accent2>
      <a:srgbClr val="B2B2B2"/>
    </a:accent2>
    <a:accent3>
      <a:srgbClr val="FFFFFF"/>
    </a:accent3>
    <a:accent4>
      <a:srgbClr val="353A77"/>
    </a:accent4>
    <a:accent5>
      <a:srgbClr val="F4E9C1"/>
    </a:accent5>
    <a:accent6>
      <a:srgbClr val="A1A1A1"/>
    </a:accent6>
    <a:hlink>
      <a:srgbClr val="6F89F7"/>
    </a:hlink>
    <a:folHlink>
      <a:srgbClr val="CFDBFD"/>
    </a:folHlink>
  </a:clrScheme>
</a:themeOverride>
</file>

<file path=docProps/app.xml><?xml version="1.0" encoding="utf-8"?>
<Properties xmlns="http://schemas.openxmlformats.org/officeDocument/2006/extended-properties" xmlns:vt="http://schemas.openxmlformats.org/officeDocument/2006/docPropsVTypes">
  <Template>Proposal</Template>
  <TotalTime>12051</TotalTime>
  <Words>1975</Words>
  <Application>Microsoft Macintosh PowerPoint</Application>
  <PresentationFormat>On-screen Show (4:3)</PresentationFormat>
  <Paragraphs>640</Paragraphs>
  <Slides>79</Slides>
  <Notes>23</Notes>
  <HiddenSlides>0</HiddenSlides>
  <MMClips>0</MMClips>
  <ScaleCrop>false</ScaleCrop>
  <HeadingPairs>
    <vt:vector size="4" baseType="variant">
      <vt:variant>
        <vt:lpstr>Theme</vt:lpstr>
      </vt:variant>
      <vt:variant>
        <vt:i4>16</vt:i4>
      </vt:variant>
      <vt:variant>
        <vt:lpstr>Slide Titles</vt:lpstr>
      </vt:variant>
      <vt:variant>
        <vt:i4>79</vt:i4>
      </vt:variant>
    </vt:vector>
  </HeadingPairs>
  <TitlesOfParts>
    <vt:vector size="95" baseType="lpstr">
      <vt:lpstr>Default Design</vt:lpstr>
      <vt:lpstr>1_SERENE</vt:lpstr>
      <vt:lpstr>Blueprint</vt:lpstr>
      <vt:lpstr>Balance</vt:lpstr>
      <vt:lpstr>Compass</vt:lpstr>
      <vt:lpstr>Mountain Top</vt:lpstr>
      <vt:lpstr>Textured</vt:lpstr>
      <vt:lpstr>Stream</vt:lpstr>
      <vt:lpstr>Globe</vt:lpstr>
      <vt:lpstr>1_Default Design</vt:lpstr>
      <vt:lpstr>1_Stream</vt:lpstr>
      <vt:lpstr>2_Default Design</vt:lpstr>
      <vt:lpstr>untitled 3</vt:lpstr>
      <vt:lpstr>Blank Presentation</vt:lpstr>
      <vt:lpstr>3_Default Design</vt:lpstr>
      <vt:lpstr>1_untitled 3</vt:lpstr>
      <vt:lpstr>Yosua</vt:lpstr>
      <vt:lpstr>QUIZ TIME</vt:lpstr>
      <vt:lpstr>Suku2 Timur</vt:lpstr>
      <vt:lpstr>QUIZ TIME</vt:lpstr>
      <vt:lpstr>TIMELINE</vt:lpstr>
      <vt:lpstr>KEY WORD</vt:lpstr>
      <vt:lpstr>KEY VERSE</vt:lpstr>
      <vt:lpstr>Yosua 24</vt:lpstr>
      <vt:lpstr>AUTHORSHIP</vt:lpstr>
      <vt:lpstr>Siap berangkat!</vt:lpstr>
      <vt:lpstr>PLAINS OF MOAB</vt:lpstr>
      <vt:lpstr>Janji Tuhan terhadap Musa</vt:lpstr>
      <vt:lpstr>Siapakah Yosua?</vt:lpstr>
      <vt:lpstr>Be Strong and Take Courage (Song)</vt:lpstr>
      <vt:lpstr>PowerPoint Presentation</vt:lpstr>
      <vt:lpstr>Grafik</vt:lpstr>
      <vt:lpstr>Tujuan    &amp; Maksud</vt:lpstr>
      <vt:lpstr>Perjanjian dengan Suku2 Timur</vt:lpstr>
      <vt:lpstr>PowerPoint Presentation</vt:lpstr>
      <vt:lpstr>Yerikho</vt:lpstr>
      <vt:lpstr>JERICHO</vt:lpstr>
      <vt:lpstr>Lokasi Yerikho</vt:lpstr>
      <vt:lpstr>Reruntuhan Yerikho Sekarang</vt:lpstr>
      <vt:lpstr>Susan &amp; Rick di Gunung Pencobaan dari Yerikho</vt:lpstr>
      <vt:lpstr>Perjanjian dengan Rahab</vt:lpstr>
      <vt:lpstr>Apakah kebohongan RABAB dibenarkan? </vt:lpstr>
      <vt:lpstr>KUNCI PELAJARAN</vt:lpstr>
      <vt:lpstr>Kunci Pelajaran</vt:lpstr>
      <vt:lpstr>Crossing the Jordan</vt:lpstr>
      <vt:lpstr>At flood stage</vt:lpstr>
      <vt:lpstr>Two Crossings</vt:lpstr>
      <vt:lpstr>12  Batu Peringatan</vt:lpstr>
      <vt:lpstr>Batu Peringatan</vt:lpstr>
      <vt:lpstr>PowerPoint Presentation</vt:lpstr>
      <vt:lpstr>PowerPoint Presentation</vt:lpstr>
      <vt:lpstr>PowerPoint Presentation</vt:lpstr>
      <vt:lpstr>PowerPoint Presentation</vt:lpstr>
      <vt:lpstr>Penemuan Arkeologi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Menaklukan Kota (Yosua 11)</vt:lpstr>
      <vt:lpstr>PowerPoint Presentation</vt:lpstr>
      <vt:lpstr>PowerPoint Presentation</vt:lpstr>
      <vt:lpstr>PowerPoint Presentation</vt:lpstr>
      <vt:lpstr>PowerPoint Presentation</vt:lpstr>
      <vt:lpstr>Allotments by Lots</vt:lpstr>
      <vt:lpstr>Pemukiman v. Penjatahan</vt:lpstr>
      <vt:lpstr>Pusat Lokasi</vt:lpstr>
      <vt:lpstr>Yerusalem adalah kota perbatasan</vt:lpstr>
      <vt:lpstr>PowerPoint Presentation</vt:lpstr>
      <vt:lpstr>PowerPoint Presentation</vt:lpstr>
      <vt:lpstr>PowerPoint Presentation</vt:lpstr>
      <vt:lpstr>KUNCI PELAJARAN</vt:lpstr>
      <vt:lpstr>KEY LESSONS </vt:lpstr>
      <vt:lpstr>PowerPoint Presentation</vt:lpstr>
      <vt:lpstr>PowerPoint Presentation</vt:lpstr>
      <vt:lpstr>PowerPoint Presentation</vt:lpstr>
      <vt:lpstr>PowerPoint Presentation</vt:lpstr>
      <vt:lpstr>PowerPoint Presentation</vt:lpstr>
      <vt:lpstr>PowerPoint Presentation</vt:lpstr>
      <vt:lpstr>Perubahan Populasi dalam Padang Gurun</vt:lpstr>
      <vt:lpstr>YOSUA </vt:lpstr>
      <vt:lpstr>Black</vt:lpstr>
      <vt:lpstr>Link survey PL di BibleStudyDownloads.org</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ERIKA ROTANI</dc:creator>
  <cp:lastModifiedBy>Rick Griffith</cp:lastModifiedBy>
  <cp:revision>330</cp:revision>
  <dcterms:created xsi:type="dcterms:W3CDTF">2010-04-19T22:34:11Z</dcterms:created>
  <dcterms:modified xsi:type="dcterms:W3CDTF">2016-10-12T10:42:21Z</dcterms:modified>
</cp:coreProperties>
</file>