
<file path=[Content_Types].xml><?xml version="1.0" encoding="utf-8"?>
<Types xmlns="http://schemas.openxmlformats.org/package/2006/content-types">
  <Default Extension="bin" ContentType="audio/unknown"/>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theme/theme24.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5.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6.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8.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embeddings/oleObject1.bin" ContentType="application/vnd.openxmlformats-officedocument.oleObject"/>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2.bin" ContentType="application/vnd.openxmlformats-officedocument.oleObject"/>
  <Override PartName="/ppt/theme/themeOverride2.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45" r:id="rId2"/>
    <p:sldMasterId id="2147483743" r:id="rId3"/>
    <p:sldMasterId id="2147483741" r:id="rId4"/>
    <p:sldMasterId id="2147483651" r:id="rId5"/>
    <p:sldMasterId id="2147483653" r:id="rId6"/>
    <p:sldMasterId id="2147483659" r:id="rId7"/>
    <p:sldMasterId id="2147483667" r:id="rId8"/>
    <p:sldMasterId id="2147483673" r:id="rId9"/>
    <p:sldMasterId id="2147483677" r:id="rId10"/>
    <p:sldMasterId id="2147483679" r:id="rId11"/>
    <p:sldMasterId id="2147483719" r:id="rId12"/>
    <p:sldMasterId id="2147483732" r:id="rId13"/>
    <p:sldMasterId id="2147483733" r:id="rId14"/>
    <p:sldMasterId id="2147483735" r:id="rId15"/>
    <p:sldMasterId id="2147486046" r:id="rId16"/>
    <p:sldMasterId id="2147486612" r:id="rId17"/>
    <p:sldMasterId id="2147487864" r:id="rId18"/>
    <p:sldMasterId id="2147487876" r:id="rId19"/>
    <p:sldMasterId id="2147487888" r:id="rId20"/>
    <p:sldMasterId id="2147487900" r:id="rId21"/>
    <p:sldMasterId id="2147487912" r:id="rId22"/>
    <p:sldMasterId id="2147487924" r:id="rId23"/>
    <p:sldMasterId id="2147487936" r:id="rId24"/>
    <p:sldMasterId id="2147487938" r:id="rId25"/>
    <p:sldMasterId id="2147487950" r:id="rId26"/>
    <p:sldMasterId id="2147487962" r:id="rId27"/>
    <p:sldMasterId id="2147487974" r:id="rId28"/>
    <p:sldMasterId id="2147487987" r:id="rId29"/>
    <p:sldMasterId id="2147487999" r:id="rId30"/>
  </p:sldMasterIdLst>
  <p:notesMasterIdLst>
    <p:notesMasterId r:id="rId117"/>
  </p:notesMasterIdLst>
  <p:sldIdLst>
    <p:sldId id="365" r:id="rId31"/>
    <p:sldId id="355" r:id="rId32"/>
    <p:sldId id="356" r:id="rId33"/>
    <p:sldId id="357" r:id="rId34"/>
    <p:sldId id="358" r:id="rId35"/>
    <p:sldId id="359" r:id="rId36"/>
    <p:sldId id="408" r:id="rId37"/>
    <p:sldId id="410" r:id="rId38"/>
    <p:sldId id="406" r:id="rId39"/>
    <p:sldId id="363" r:id="rId40"/>
    <p:sldId id="394" r:id="rId41"/>
    <p:sldId id="257" r:id="rId42"/>
    <p:sldId id="259" r:id="rId43"/>
    <p:sldId id="264" r:id="rId44"/>
    <p:sldId id="260" r:id="rId45"/>
    <p:sldId id="263" r:id="rId46"/>
    <p:sldId id="261" r:id="rId47"/>
    <p:sldId id="262" r:id="rId48"/>
    <p:sldId id="258" r:id="rId49"/>
    <p:sldId id="393" r:id="rId50"/>
    <p:sldId id="265" r:id="rId51"/>
    <p:sldId id="266" r:id="rId52"/>
    <p:sldId id="268" r:id="rId53"/>
    <p:sldId id="367" r:id="rId54"/>
    <p:sldId id="368" r:id="rId55"/>
    <p:sldId id="375" r:id="rId56"/>
    <p:sldId id="376" r:id="rId57"/>
    <p:sldId id="395" r:id="rId58"/>
    <p:sldId id="377" r:id="rId59"/>
    <p:sldId id="378" r:id="rId60"/>
    <p:sldId id="407" r:id="rId61"/>
    <p:sldId id="314" r:id="rId62"/>
    <p:sldId id="269" r:id="rId63"/>
    <p:sldId id="270" r:id="rId64"/>
    <p:sldId id="271" r:id="rId65"/>
    <p:sldId id="273" r:id="rId66"/>
    <p:sldId id="396" r:id="rId67"/>
    <p:sldId id="397" r:id="rId68"/>
    <p:sldId id="398" r:id="rId69"/>
    <p:sldId id="399" r:id="rId70"/>
    <p:sldId id="400" r:id="rId71"/>
    <p:sldId id="401" r:id="rId72"/>
    <p:sldId id="402" r:id="rId73"/>
    <p:sldId id="403" r:id="rId74"/>
    <p:sldId id="412" r:id="rId75"/>
    <p:sldId id="413" r:id="rId76"/>
    <p:sldId id="414" r:id="rId77"/>
    <p:sldId id="415" r:id="rId78"/>
    <p:sldId id="416" r:id="rId79"/>
    <p:sldId id="417" r:id="rId80"/>
    <p:sldId id="418" r:id="rId81"/>
    <p:sldId id="419" r:id="rId82"/>
    <p:sldId id="420" r:id="rId83"/>
    <p:sldId id="421" r:id="rId84"/>
    <p:sldId id="422" r:id="rId85"/>
    <p:sldId id="423" r:id="rId86"/>
    <p:sldId id="453" r:id="rId87"/>
    <p:sldId id="454" r:id="rId88"/>
    <p:sldId id="455" r:id="rId89"/>
    <p:sldId id="456" r:id="rId90"/>
    <p:sldId id="428" r:id="rId91"/>
    <p:sldId id="429" r:id="rId92"/>
    <p:sldId id="430" r:id="rId93"/>
    <p:sldId id="431" r:id="rId94"/>
    <p:sldId id="432" r:id="rId95"/>
    <p:sldId id="433" r:id="rId96"/>
    <p:sldId id="434" r:id="rId97"/>
    <p:sldId id="435" r:id="rId98"/>
    <p:sldId id="436" r:id="rId99"/>
    <p:sldId id="437" r:id="rId100"/>
    <p:sldId id="438" r:id="rId101"/>
    <p:sldId id="439" r:id="rId102"/>
    <p:sldId id="440" r:id="rId103"/>
    <p:sldId id="441" r:id="rId104"/>
    <p:sldId id="442" r:id="rId105"/>
    <p:sldId id="443" r:id="rId106"/>
    <p:sldId id="444" r:id="rId107"/>
    <p:sldId id="445" r:id="rId108"/>
    <p:sldId id="446" r:id="rId109"/>
    <p:sldId id="447" r:id="rId110"/>
    <p:sldId id="448" r:id="rId111"/>
    <p:sldId id="449" r:id="rId112"/>
    <p:sldId id="450" r:id="rId113"/>
    <p:sldId id="451" r:id="rId114"/>
    <p:sldId id="452" r:id="rId115"/>
    <p:sldId id="576" r:id="rId116"/>
  </p:sldIdLst>
  <p:sldSz cx="9144000" cy="6858000" type="screen4x3"/>
  <p:notesSz cx="9144000" cy="6858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12">
          <p15:clr>
            <a:srgbClr val="A4A3A4"/>
          </p15:clr>
        </p15:guide>
        <p15:guide id="2"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BF010"/>
    <a:srgbClr val="808080"/>
    <a:srgbClr val="C0C0C0"/>
    <a:srgbClr val="CCFFCC"/>
    <a:srgbClr val="800080"/>
    <a:srgbClr val="FF00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0" d="100"/>
          <a:sy n="60" d="100"/>
        </p:scale>
        <p:origin x="-96" y="-504"/>
      </p:cViewPr>
      <p:guideLst>
        <p:guide orient="horz" pos="2112"/>
        <p:guide pos="2832"/>
      </p:guideLst>
    </p:cSldViewPr>
  </p:slideViewPr>
  <p:outlineViewPr>
    <p:cViewPr>
      <p:scale>
        <a:sx n="33" d="100"/>
        <a:sy n="33" d="100"/>
      </p:scale>
      <p:origin x="0" y="3078"/>
    </p:cViewPr>
  </p:outlineViewPr>
  <p:notesTextViewPr>
    <p:cViewPr>
      <p:scale>
        <a:sx n="100" d="100"/>
        <a:sy n="100" d="100"/>
      </p:scale>
      <p:origin x="0" y="0"/>
    </p:cViewPr>
  </p:notesTextViewPr>
  <p:sorterViewPr>
    <p:cViewPr varScale="1">
      <p:scale>
        <a:sx n="100" d="100"/>
        <a:sy n="100" d="100"/>
      </p:scale>
      <p:origin x="0" y="562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notesMaster" Target="notesMasters/notesMaster1.xml"/><Relationship Id="rId21" Type="http://schemas.openxmlformats.org/officeDocument/2006/relationships/slideMaster" Target="slideMasters/slideMaster21.xml"/><Relationship Id="rId42" Type="http://schemas.openxmlformats.org/officeDocument/2006/relationships/slide" Target="slides/slide12.xml"/><Relationship Id="rId47" Type="http://schemas.openxmlformats.org/officeDocument/2006/relationships/slide" Target="slides/slide17.xml"/><Relationship Id="rId63" Type="http://schemas.openxmlformats.org/officeDocument/2006/relationships/slide" Target="slides/slide33.xml"/><Relationship Id="rId68" Type="http://schemas.openxmlformats.org/officeDocument/2006/relationships/slide" Target="slides/slide38.xml"/><Relationship Id="rId84" Type="http://schemas.openxmlformats.org/officeDocument/2006/relationships/slide" Target="slides/slide54.xml"/><Relationship Id="rId89" Type="http://schemas.openxmlformats.org/officeDocument/2006/relationships/slide" Target="slides/slide59.xml"/><Relationship Id="rId112" Type="http://schemas.openxmlformats.org/officeDocument/2006/relationships/slide" Target="slides/slide82.xml"/><Relationship Id="rId16" Type="http://schemas.openxmlformats.org/officeDocument/2006/relationships/slideMaster" Target="slideMasters/slideMaster16.xml"/><Relationship Id="rId107" Type="http://schemas.openxmlformats.org/officeDocument/2006/relationships/slide" Target="slides/slide77.xml"/><Relationship Id="rId11" Type="http://schemas.openxmlformats.org/officeDocument/2006/relationships/slideMaster" Target="slideMasters/slideMaster11.xml"/><Relationship Id="rId32" Type="http://schemas.openxmlformats.org/officeDocument/2006/relationships/slide" Target="slides/slide2.xml"/><Relationship Id="rId37" Type="http://schemas.openxmlformats.org/officeDocument/2006/relationships/slide" Target="slides/slide7.xml"/><Relationship Id="rId53" Type="http://schemas.openxmlformats.org/officeDocument/2006/relationships/slide" Target="slides/slide23.xml"/><Relationship Id="rId58" Type="http://schemas.openxmlformats.org/officeDocument/2006/relationships/slide" Target="slides/slide28.xml"/><Relationship Id="rId74" Type="http://schemas.openxmlformats.org/officeDocument/2006/relationships/slide" Target="slides/slide44.xml"/><Relationship Id="rId79" Type="http://schemas.openxmlformats.org/officeDocument/2006/relationships/slide" Target="slides/slide49.xml"/><Relationship Id="rId102"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slide" Target="slides/slide60.xml"/><Relationship Id="rId95" Type="http://schemas.openxmlformats.org/officeDocument/2006/relationships/slide" Target="slides/slide6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3.xml"/><Relationship Id="rId48" Type="http://schemas.openxmlformats.org/officeDocument/2006/relationships/slide" Target="slides/slide18.xml"/><Relationship Id="rId64" Type="http://schemas.openxmlformats.org/officeDocument/2006/relationships/slide" Target="slides/slide34.xml"/><Relationship Id="rId69" Type="http://schemas.openxmlformats.org/officeDocument/2006/relationships/slide" Target="slides/slide39.xml"/><Relationship Id="rId113" Type="http://schemas.openxmlformats.org/officeDocument/2006/relationships/slide" Target="slides/slide83.xml"/><Relationship Id="rId118" Type="http://schemas.openxmlformats.org/officeDocument/2006/relationships/presProps" Target="presProps.xml"/><Relationship Id="rId80" Type="http://schemas.openxmlformats.org/officeDocument/2006/relationships/slide" Target="slides/slide50.xml"/><Relationship Id="rId85" Type="http://schemas.openxmlformats.org/officeDocument/2006/relationships/slide" Target="slides/slide5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3.xml"/><Relationship Id="rId38" Type="http://schemas.openxmlformats.org/officeDocument/2006/relationships/slide" Target="slides/slide8.xml"/><Relationship Id="rId59" Type="http://schemas.openxmlformats.org/officeDocument/2006/relationships/slide" Target="slides/slide29.xml"/><Relationship Id="rId103" Type="http://schemas.openxmlformats.org/officeDocument/2006/relationships/slide" Target="slides/slide73.xml"/><Relationship Id="rId108" Type="http://schemas.openxmlformats.org/officeDocument/2006/relationships/slide" Target="slides/slide78.xml"/><Relationship Id="rId54" Type="http://schemas.openxmlformats.org/officeDocument/2006/relationships/slide" Target="slides/slide24.xml"/><Relationship Id="rId70" Type="http://schemas.openxmlformats.org/officeDocument/2006/relationships/slide" Target="slides/slide40.xml"/><Relationship Id="rId75" Type="http://schemas.openxmlformats.org/officeDocument/2006/relationships/slide" Target="slides/slide45.xml"/><Relationship Id="rId91" Type="http://schemas.openxmlformats.org/officeDocument/2006/relationships/slide" Target="slides/slide61.xml"/><Relationship Id="rId96" Type="http://schemas.openxmlformats.org/officeDocument/2006/relationships/slide" Target="slides/slide6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9.xml"/><Relationship Id="rId114" Type="http://schemas.openxmlformats.org/officeDocument/2006/relationships/slide" Target="slides/slide84.xml"/><Relationship Id="rId119" Type="http://schemas.openxmlformats.org/officeDocument/2006/relationships/viewProps" Target="viewProps.xml"/><Relationship Id="rId44" Type="http://schemas.openxmlformats.org/officeDocument/2006/relationships/slide" Target="slides/slide14.xml"/><Relationship Id="rId60" Type="http://schemas.openxmlformats.org/officeDocument/2006/relationships/slide" Target="slides/slide30.xml"/><Relationship Id="rId65" Type="http://schemas.openxmlformats.org/officeDocument/2006/relationships/slide" Target="slides/slide35.xml"/><Relationship Id="rId81" Type="http://schemas.openxmlformats.org/officeDocument/2006/relationships/slide" Target="slides/slide51.xml"/><Relationship Id="rId86" Type="http://schemas.openxmlformats.org/officeDocument/2006/relationships/slide" Target="slides/slide5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9.xml"/><Relationship Id="rId109" Type="http://schemas.openxmlformats.org/officeDocument/2006/relationships/slide" Target="slides/slide7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04" Type="http://schemas.openxmlformats.org/officeDocument/2006/relationships/slide" Target="slides/slide74.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1.xml"/><Relationship Id="rId92"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0.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110" Type="http://schemas.openxmlformats.org/officeDocument/2006/relationships/slide" Target="slides/slide80.xml"/><Relationship Id="rId115" Type="http://schemas.openxmlformats.org/officeDocument/2006/relationships/slide" Target="slides/slide85.xml"/><Relationship Id="rId61" Type="http://schemas.openxmlformats.org/officeDocument/2006/relationships/slide" Target="slides/slide31.xml"/><Relationship Id="rId82" Type="http://schemas.openxmlformats.org/officeDocument/2006/relationships/slide" Target="slides/slide5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100" Type="http://schemas.openxmlformats.org/officeDocument/2006/relationships/slide" Target="slides/slide70.xml"/><Relationship Id="rId105" Type="http://schemas.openxmlformats.org/officeDocument/2006/relationships/slide" Target="slides/slide75.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98" Type="http://schemas.openxmlformats.org/officeDocument/2006/relationships/slide" Target="slides/slide68.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6.xml"/><Relationship Id="rId67" Type="http://schemas.openxmlformats.org/officeDocument/2006/relationships/slide" Target="slides/slide37.xml"/><Relationship Id="rId116" Type="http://schemas.openxmlformats.org/officeDocument/2006/relationships/slide" Target="slides/slide86.xml"/><Relationship Id="rId20" Type="http://schemas.openxmlformats.org/officeDocument/2006/relationships/slideMaster" Target="slideMasters/slideMaster20.xml"/><Relationship Id="rId41" Type="http://schemas.openxmlformats.org/officeDocument/2006/relationships/slide" Target="slides/slide11.xml"/><Relationship Id="rId62" Type="http://schemas.openxmlformats.org/officeDocument/2006/relationships/slide" Target="slides/slide32.xml"/><Relationship Id="rId83" Type="http://schemas.openxmlformats.org/officeDocument/2006/relationships/slide" Target="slides/slide53.xml"/><Relationship Id="rId88" Type="http://schemas.openxmlformats.org/officeDocument/2006/relationships/slide" Target="slides/slide58.xml"/><Relationship Id="rId111" Type="http://schemas.openxmlformats.org/officeDocument/2006/relationships/slide" Target="slides/slide81.xml"/><Relationship Id="rId15" Type="http://schemas.openxmlformats.org/officeDocument/2006/relationships/slideMaster" Target="slideMasters/slideMaster15.xml"/><Relationship Id="rId36" Type="http://schemas.openxmlformats.org/officeDocument/2006/relationships/slide" Target="slides/slide6.xml"/><Relationship Id="rId57" Type="http://schemas.openxmlformats.org/officeDocument/2006/relationships/slide" Target="slides/slide27.xml"/><Relationship Id="rId106" Type="http://schemas.openxmlformats.org/officeDocument/2006/relationships/slide" Target="slides/slide76.xml"/><Relationship Id="rId10" Type="http://schemas.openxmlformats.org/officeDocument/2006/relationships/slideMaster" Target="slideMasters/slideMaster10.xml"/><Relationship Id="rId31" Type="http://schemas.openxmlformats.org/officeDocument/2006/relationships/slide" Target="slides/slide1.xml"/><Relationship Id="rId52" Type="http://schemas.openxmlformats.org/officeDocument/2006/relationships/slide" Target="slides/slide22.xml"/><Relationship Id="rId73" Type="http://schemas.openxmlformats.org/officeDocument/2006/relationships/slide" Target="slides/slide43.xml"/><Relationship Id="rId78" Type="http://schemas.openxmlformats.org/officeDocument/2006/relationships/slide" Target="slides/slide48.xml"/><Relationship Id="rId94" Type="http://schemas.openxmlformats.org/officeDocument/2006/relationships/slide" Target="slides/slide64.xml"/><Relationship Id="rId99" Type="http://schemas.openxmlformats.org/officeDocument/2006/relationships/slide" Target="slides/slide69.xml"/><Relationship Id="rId101" Type="http://schemas.openxmlformats.org/officeDocument/2006/relationships/slide" Target="slides/slide7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0722" name="Rectangle 2"/>
          <p:cNvSpPr>
            <a:spLocks noGrp="1" noChangeArrowheads="1"/>
          </p:cNvSpPr>
          <p:nvPr>
            <p:ph type="hdr" sz="quarter"/>
          </p:nvPr>
        </p:nvSpPr>
        <p:spPr bwMode="auto">
          <a:xfrm>
            <a:off x="0" y="0"/>
            <a:ext cx="3962400" cy="3810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spAutoFit/>
          </a:bodyPr>
          <a:lstStyle>
            <a:lvl1pPr>
              <a:defRPr sz="1200">
                <a:latin typeface="Times New Roman" pitchFamily="-111" charset="0"/>
                <a:ea typeface="+mn-ea"/>
                <a:cs typeface="+mn-cs"/>
              </a:defRPr>
            </a:lvl1pPr>
          </a:lstStyle>
          <a:p>
            <a:pPr>
              <a:defRPr/>
            </a:pPr>
            <a:endParaRPr lang="en-US"/>
          </a:p>
        </p:txBody>
      </p:sp>
      <p:sp>
        <p:nvSpPr>
          <p:cNvPr id="670723" name="Rectangle 3"/>
          <p:cNvSpPr>
            <a:spLocks noGrp="1" noChangeArrowheads="1"/>
          </p:cNvSpPr>
          <p:nvPr>
            <p:ph type="dt" idx="1"/>
          </p:nvPr>
        </p:nvSpPr>
        <p:spPr bwMode="auto">
          <a:xfrm>
            <a:off x="5181600" y="0"/>
            <a:ext cx="3962400" cy="3810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spAutoFit/>
          </a:bodyPr>
          <a:lstStyle>
            <a:lvl1pPr algn="r">
              <a:defRPr sz="1200">
                <a:latin typeface="Times New Roman" pitchFamily="-111" charset="0"/>
                <a:ea typeface="+mn-ea"/>
                <a:cs typeface="+mn-cs"/>
              </a:defRPr>
            </a:lvl1pPr>
          </a:lstStyle>
          <a:p>
            <a:pPr>
              <a:defRPr/>
            </a:pPr>
            <a:endParaRPr lang="en-US"/>
          </a:p>
        </p:txBody>
      </p:sp>
      <p:sp>
        <p:nvSpPr>
          <p:cNvPr id="316420" name="Rectangle 4"/>
          <p:cNvSpPr>
            <a:spLocks noGrp="1" noRot="1" noChangeAspect="1" noChangeArrowheads="1" noTextEdit="1"/>
          </p:cNvSpPr>
          <p:nvPr>
            <p:ph type="sldImg" idx="2"/>
          </p:nvPr>
        </p:nvSpPr>
        <p:spPr bwMode="auto">
          <a:xfrm>
            <a:off x="2844800" y="533400"/>
            <a:ext cx="3454400" cy="25908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70725" name="Rectangle 5"/>
          <p:cNvSpPr>
            <a:spLocks noGrp="1" noChangeArrowheads="1"/>
          </p:cNvSpPr>
          <p:nvPr>
            <p:ph type="body" sz="quarter" idx="3"/>
          </p:nvPr>
        </p:nvSpPr>
        <p:spPr bwMode="auto">
          <a:xfrm>
            <a:off x="1219200" y="3276600"/>
            <a:ext cx="6705600" cy="30480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70726" name="Rectangle 6"/>
          <p:cNvSpPr>
            <a:spLocks noGrp="1" noChangeArrowheads="1"/>
          </p:cNvSpPr>
          <p:nvPr>
            <p:ph type="ftr" sz="quarter" idx="4"/>
          </p:nvPr>
        </p:nvSpPr>
        <p:spPr bwMode="auto">
          <a:xfrm>
            <a:off x="0" y="6477000"/>
            <a:ext cx="3962400" cy="3810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spAutoFit/>
          </a:bodyPr>
          <a:lstStyle>
            <a:lvl1pPr>
              <a:defRPr sz="1200">
                <a:latin typeface="Times New Roman" pitchFamily="-111" charset="0"/>
                <a:ea typeface="+mn-ea"/>
                <a:cs typeface="+mn-cs"/>
              </a:defRPr>
            </a:lvl1pPr>
          </a:lstStyle>
          <a:p>
            <a:pPr>
              <a:defRPr/>
            </a:pPr>
            <a:endParaRPr lang="en-US"/>
          </a:p>
        </p:txBody>
      </p:sp>
      <p:sp>
        <p:nvSpPr>
          <p:cNvPr id="670727" name="Rectangle 7"/>
          <p:cNvSpPr>
            <a:spLocks noGrp="1" noChangeArrowheads="1"/>
          </p:cNvSpPr>
          <p:nvPr>
            <p:ph type="sldNum" sz="quarter" idx="5"/>
          </p:nvPr>
        </p:nvSpPr>
        <p:spPr bwMode="auto">
          <a:xfrm>
            <a:off x="5181600" y="6477000"/>
            <a:ext cx="3962400" cy="3810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spAutoFit/>
          </a:bodyPr>
          <a:lstStyle>
            <a:lvl1pPr algn="r">
              <a:defRPr sz="1200" smtClean="0">
                <a:ea typeface="MS PGothic" charset="0"/>
                <a:cs typeface="MS PGothic" charset="0"/>
              </a:defRPr>
            </a:lvl1pPr>
          </a:lstStyle>
          <a:p>
            <a:pPr>
              <a:defRPr/>
            </a:pPr>
            <a:fld id="{C93DBFDE-1C43-D046-A4D9-24C63666CEEF}" type="slidenum">
              <a:rPr lang="en-US"/>
              <a:pPr>
                <a:defRPr/>
              </a:pPr>
              <a:t>‹#›</a:t>
            </a:fld>
            <a:endParaRPr lang="en-US"/>
          </a:p>
        </p:txBody>
      </p:sp>
    </p:spTree>
    <p:extLst>
      <p:ext uri="{BB962C8B-B14F-4D97-AF65-F5344CB8AC3E}">
        <p14:creationId xmlns:p14="http://schemas.microsoft.com/office/powerpoint/2010/main" val="8938730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MS PGothic" charset="0"/>
      </a:defRPr>
    </a:lvl1pPr>
    <a:lvl2pPr marL="4572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p:cNvSpPr>
            <a:spLocks noGrp="1" noRot="1" noChangeAspect="1"/>
          </p:cNvSpPr>
          <p:nvPr>
            <p:ph type="sldImg"/>
          </p:nvPr>
        </p:nvSpPr>
        <p:spPr>
          <a:ln/>
        </p:spPr>
      </p:sp>
      <p:sp>
        <p:nvSpPr>
          <p:cNvPr id="31846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3184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C5BB1D-3D48-8144-9B5A-610B033239E5}" type="slidenum">
              <a:rPr lang="en-US" sz="1200">
                <a:ea typeface="MS PGothic" charset="0"/>
                <a:cs typeface="MS PGothic" charset="0"/>
              </a:rPr>
              <a:pPr eaLnBrk="1" hangingPunct="1"/>
              <a:t>1</a:t>
            </a:fld>
            <a:endParaRPr lang="en-US" sz="1200">
              <a:ea typeface="MS PGothic" charset="0"/>
              <a:cs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xfrm>
            <a:off x="8875713" y="6581775"/>
            <a:ext cx="268287" cy="27622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C4EC9B-4CD3-0B48-A1E0-A78EEAF500FA}" type="slidenum">
              <a:rPr lang="en-US" sz="1200">
                <a:solidFill>
                  <a:srgbClr val="000000"/>
                </a:solidFill>
                <a:latin typeface="Tahoma" charset="0"/>
              </a:rPr>
              <a:pPr eaLnBrk="1" hangingPunct="1"/>
              <a:t>48</a:t>
            </a:fld>
            <a:endParaRPr lang="en-US" sz="1200">
              <a:solidFill>
                <a:srgbClr val="000000"/>
              </a:solidFill>
              <a:latin typeface="Tahoma" charset="0"/>
            </a:endParaRPr>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a:xfrm>
            <a:off x="1219200" y="3276600"/>
            <a:ext cx="184150" cy="27622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xfrm>
            <a:off x="8875713" y="6581775"/>
            <a:ext cx="268287" cy="27622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A556ED-EEAB-9342-972C-36C854E9ED38}" type="slidenum">
              <a:rPr lang="en-US" sz="1200">
                <a:solidFill>
                  <a:srgbClr val="000000"/>
                </a:solidFill>
                <a:latin typeface="Tahoma" charset="0"/>
              </a:rPr>
              <a:pPr eaLnBrk="1" hangingPunct="1"/>
              <a:t>49</a:t>
            </a:fld>
            <a:endParaRPr lang="en-US" sz="1200">
              <a:solidFill>
                <a:srgbClr val="000000"/>
              </a:solidFill>
              <a:latin typeface="Tahoma" charset="0"/>
            </a:endParaRPr>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xfrm>
            <a:off x="1219200" y="3276600"/>
            <a:ext cx="184150" cy="27622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xfrm>
            <a:off x="8888413" y="6580188"/>
            <a:ext cx="254000" cy="27622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B8A91C-6196-464F-9227-D2585D985C5D}" type="slidenum">
              <a:rPr lang="en-US" sz="1200">
                <a:solidFill>
                  <a:srgbClr val="000000"/>
                </a:solidFill>
                <a:latin typeface="Comic Sans MS" charset="0"/>
              </a:rPr>
              <a:pPr eaLnBrk="1" hangingPunct="1"/>
              <a:t>52</a:t>
            </a:fld>
            <a:endParaRPr lang="en-US" sz="1200">
              <a:solidFill>
                <a:srgbClr val="000000"/>
              </a:solidFill>
              <a:latin typeface="Comic Sans MS" charset="0"/>
            </a:endParaRPr>
          </a:p>
        </p:txBody>
      </p:sp>
      <p:sp>
        <p:nvSpPr>
          <p:cNvPr id="381954" name="Rectangle 2"/>
          <p:cNvSpPr>
            <a:spLocks noGrp="1" noRot="1" noChangeAspect="1" noChangeArrowheads="1" noTextEdit="1"/>
          </p:cNvSpPr>
          <p:nvPr>
            <p:ph type="sldImg"/>
          </p:nvPr>
        </p:nvSpPr>
        <p:spPr>
          <a:xfrm>
            <a:off x="2863850" y="519113"/>
            <a:ext cx="3416300" cy="2562225"/>
          </a:xfrm>
          <a:solidFill>
            <a:srgbClr val="FFFFFF"/>
          </a:solidFill>
          <a:ln/>
        </p:spPr>
      </p:sp>
      <p:sp>
        <p:nvSpPr>
          <p:cNvPr id="381955" name="Rectangle 3"/>
          <p:cNvSpPr>
            <a:spLocks noGrp="1" noChangeArrowheads="1"/>
          </p:cNvSpPr>
          <p:nvPr>
            <p:ph type="body" idx="1"/>
          </p:nvPr>
        </p:nvSpPr>
        <p:spPr>
          <a:xfrm>
            <a:off x="1219200" y="3276600"/>
            <a:ext cx="1843088" cy="276225"/>
          </a:xfrm>
          <a:solidFill>
            <a:srgbClr val="FFFFFF"/>
          </a:solidFill>
          <a:ln>
            <a:solidFill>
              <a:srgbClr val="000000"/>
            </a:solidFill>
          </a:ln>
        </p:spPr>
        <p:txBody>
          <a:bodyPr/>
          <a:lstStyle/>
          <a:p>
            <a:r>
              <a:rPr lang="en-US">
                <a:latin typeface="Times New Roman" charset="0"/>
              </a:rPr>
              <a:t>Slides 13 and 127 repeated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19AE77-C400-7F4B-97E2-A74A02F54CA0}" type="slidenum">
              <a:rPr kumimoji="0" lang="en-US" sz="1200" b="1"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1"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xfrm>
            <a:off x="973773" y="3257550"/>
            <a:ext cx="7790180" cy="3086100"/>
          </a:xfrm>
          <a:prstGeom prst="rect">
            <a:avLst/>
          </a:prstGeo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MS PGothic" charset="0"/>
              </a:rPr>
              <a:t>Old Testament Survey PPT in Bahasa Indonesia</a:t>
            </a:r>
          </a:p>
          <a:p>
            <a:pPr eaLnBrk="1" hangingPunct="1"/>
            <a:endParaRPr lang="en-US" dirty="0">
              <a:latin typeface="Arial" charset="0"/>
              <a:ea typeface="MS PGothic" charset="0"/>
            </a:endParaRPr>
          </a:p>
        </p:txBody>
      </p:sp>
    </p:spTree>
    <p:extLst>
      <p:ext uri="{BB962C8B-B14F-4D97-AF65-F5344CB8AC3E}">
        <p14:creationId xmlns:p14="http://schemas.microsoft.com/office/powerpoint/2010/main" val="2231911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xfrm>
            <a:off x="5181600" y="6581775"/>
            <a:ext cx="3962400" cy="27622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4241AF-8247-D24E-8040-F8E05E38B4C3}" type="slidenum">
              <a:rPr lang="en-US" sz="1200" b="1">
                <a:solidFill>
                  <a:srgbClr val="000000"/>
                </a:solidFill>
                <a:latin typeface="Times" charset="0"/>
              </a:rPr>
              <a:pPr eaLnBrk="1" hangingPunct="1"/>
              <a:t>7</a:t>
            </a:fld>
            <a:endParaRPr lang="en-US" sz="1200" b="1">
              <a:solidFill>
                <a:srgbClr val="000000"/>
              </a:solidFill>
              <a:latin typeface="Times"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xfrm>
            <a:off x="1219200" y="3257550"/>
            <a:ext cx="6705600" cy="27622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a:spcBef>
                <a:spcPct val="0"/>
              </a:spcBef>
            </a:pPr>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xfrm>
            <a:off x="8805863" y="6581775"/>
            <a:ext cx="338137" cy="27622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80C459-28F0-6145-A68E-08CD1BF809BB}" type="slidenum">
              <a:rPr lang="en-US" sz="1200" b="1">
                <a:solidFill>
                  <a:srgbClr val="000000"/>
                </a:solidFill>
                <a:latin typeface="Times" charset="0"/>
              </a:rPr>
              <a:pPr eaLnBrk="1" hangingPunct="1"/>
              <a:t>8</a:t>
            </a:fld>
            <a:endParaRPr lang="en-US" sz="1200" b="1">
              <a:solidFill>
                <a:srgbClr val="000000"/>
              </a:solidFill>
              <a:latin typeface="Times" charset="0"/>
            </a:endParaRPr>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xfrm>
            <a:off x="1219200" y="3257550"/>
            <a:ext cx="6705600" cy="27622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12684A-596A-B24F-B9A7-A53FCBD4D138}" type="slidenum">
              <a:rPr lang="en-US" sz="1200"/>
              <a:pPr eaLnBrk="1" hangingPunct="1"/>
              <a:t>9</a:t>
            </a:fld>
            <a:endParaRPr lang="en-US" sz="1200"/>
          </a:p>
        </p:txBody>
      </p:sp>
      <p:sp>
        <p:nvSpPr>
          <p:cNvPr id="329730" name="Rectangle 2"/>
          <p:cNvSpPr>
            <a:spLocks noGrp="1" noRot="1" noChangeAspect="1" noChangeArrowheads="1" noTextEdit="1"/>
          </p:cNvSpPr>
          <p:nvPr>
            <p:ph type="sldImg"/>
          </p:nvPr>
        </p:nvSpPr>
        <p:spPr>
          <a:xfrm>
            <a:off x="2863850" y="519113"/>
            <a:ext cx="3416300" cy="2562225"/>
          </a:xfrm>
          <a:solidFill>
            <a:srgbClr val="FFFFFF"/>
          </a:solidFill>
          <a:ln/>
        </p:spPr>
      </p:sp>
      <p:sp>
        <p:nvSpPr>
          <p:cNvPr id="329731"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2B0B3F7-C142-B845-8120-A6C3F02B736F}" type="slidenum">
              <a:rPr lang="en-US" sz="1200"/>
              <a:pPr eaLnBrk="1" hangingPunct="1"/>
              <a:t>39</a:t>
            </a:fld>
            <a:endParaRPr lang="en-US" sz="1200"/>
          </a:p>
        </p:txBody>
      </p:sp>
      <p:sp>
        <p:nvSpPr>
          <p:cNvPr id="361474" name="Rectangle 2"/>
          <p:cNvSpPr>
            <a:spLocks noGrp="1" noRot="1" noChangeAspect="1" noChangeArrowheads="1" noTextEdit="1"/>
          </p:cNvSpPr>
          <p:nvPr>
            <p:ph type="sldImg"/>
          </p:nvPr>
        </p:nvSpPr>
        <p:spPr>
          <a:xfrm>
            <a:off x="2863850" y="519113"/>
            <a:ext cx="3416300" cy="2562225"/>
          </a:xfrm>
          <a:solidFill>
            <a:srgbClr val="FFFFFF"/>
          </a:solidFill>
          <a:ln/>
        </p:spPr>
      </p:sp>
      <p:sp>
        <p:nvSpPr>
          <p:cNvPr id="361475"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5077DD-D89C-A44C-A28A-42C43EA00FC0}" type="slidenum">
              <a:rPr lang="en-US" sz="1200"/>
              <a:pPr eaLnBrk="1" hangingPunct="1"/>
              <a:t>40</a:t>
            </a:fld>
            <a:endParaRPr lang="en-US" sz="1200"/>
          </a:p>
        </p:txBody>
      </p:sp>
      <p:sp>
        <p:nvSpPr>
          <p:cNvPr id="363522" name="Rectangle 2"/>
          <p:cNvSpPr>
            <a:spLocks noGrp="1" noRot="1" noChangeAspect="1" noChangeArrowheads="1" noTextEdit="1"/>
          </p:cNvSpPr>
          <p:nvPr>
            <p:ph type="sldImg"/>
          </p:nvPr>
        </p:nvSpPr>
        <p:spPr>
          <a:xfrm>
            <a:off x="2863850" y="519113"/>
            <a:ext cx="3416300" cy="2562225"/>
          </a:xfrm>
          <a:solidFill>
            <a:srgbClr val="FFFFFF"/>
          </a:solidFill>
          <a:ln/>
        </p:spPr>
      </p:sp>
      <p:sp>
        <p:nvSpPr>
          <p:cNvPr id="363523"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01B0EEE-4933-BE4F-BAF0-85352D52DBB3}" type="slidenum">
              <a:rPr lang="en-US" sz="1200"/>
              <a:pPr eaLnBrk="1" hangingPunct="1"/>
              <a:t>41</a:t>
            </a:fld>
            <a:endParaRPr lang="en-US" sz="1200"/>
          </a:p>
        </p:txBody>
      </p:sp>
      <p:sp>
        <p:nvSpPr>
          <p:cNvPr id="365570" name="Rectangle 2"/>
          <p:cNvSpPr>
            <a:spLocks noGrp="1" noRot="1" noChangeAspect="1" noChangeArrowheads="1" noTextEdit="1"/>
          </p:cNvSpPr>
          <p:nvPr>
            <p:ph type="sldImg"/>
          </p:nvPr>
        </p:nvSpPr>
        <p:spPr>
          <a:xfrm>
            <a:off x="2863850" y="519113"/>
            <a:ext cx="3416300" cy="2562225"/>
          </a:xfrm>
          <a:solidFill>
            <a:srgbClr val="FFFFFF"/>
          </a:solidFill>
          <a:ln/>
        </p:spPr>
      </p:sp>
      <p:sp>
        <p:nvSpPr>
          <p:cNvPr id="365571"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82F79B0-3506-4044-981A-65C75BA5FB4E}" type="slidenum">
              <a:rPr lang="en-US" sz="1200"/>
              <a:pPr eaLnBrk="1" hangingPunct="1"/>
              <a:t>43</a:t>
            </a:fld>
            <a:endParaRPr lang="en-US" sz="1200"/>
          </a:p>
        </p:txBody>
      </p:sp>
      <p:sp>
        <p:nvSpPr>
          <p:cNvPr id="368642" name="Rectangle 2"/>
          <p:cNvSpPr>
            <a:spLocks noGrp="1" noRot="1" noChangeAspect="1" noChangeArrowheads="1" noTextEdit="1"/>
          </p:cNvSpPr>
          <p:nvPr>
            <p:ph type="sldImg"/>
          </p:nvPr>
        </p:nvSpPr>
        <p:spPr>
          <a:xfrm>
            <a:off x="2857500" y="514350"/>
            <a:ext cx="3429000" cy="2571750"/>
          </a:xfrm>
          <a:solidFill>
            <a:srgbClr val="FFFFFF"/>
          </a:solidFill>
          <a:ln/>
        </p:spPr>
      </p:sp>
      <p:sp>
        <p:nvSpPr>
          <p:cNvPr id="368643" name="Rectangle 3"/>
          <p:cNvSpPr>
            <a:spLocks noGrp="1" noChangeArrowheads="1"/>
          </p:cNvSpPr>
          <p:nvPr>
            <p:ph type="body" idx="1"/>
          </p:nvPr>
        </p:nvSpPr>
        <p:spPr>
          <a:xfrm>
            <a:off x="914400" y="3257550"/>
            <a:ext cx="10118725" cy="369888"/>
          </a:xfrm>
          <a:solidFill>
            <a:srgbClr val="FFFFFF"/>
          </a:solidFill>
          <a:ln>
            <a:solidFill>
              <a:srgbClr val="000000"/>
            </a:solidFill>
          </a:ln>
        </p:spPr>
        <p:txBody>
          <a:bodyPr/>
          <a:lstStyle/>
          <a:p>
            <a:pPr eaLnBrk="1" hangingPunct="1"/>
            <a:r>
              <a:rPr lang="en-US" sz="1800">
                <a:latin typeface="Times New Roman" charset="0"/>
              </a:rPr>
              <a:t>Imad Shehadeh, </a:t>
            </a:r>
            <a:r>
              <a:rPr lang="en-US" altLang="ja-JP" sz="1800">
                <a:latin typeface="Times New Roman" charset="0"/>
              </a:rPr>
              <a:t>"</a:t>
            </a:r>
            <a:r>
              <a:rPr lang="en-US" sz="1800">
                <a:latin typeface="Times New Roman" charset="0"/>
              </a:rPr>
              <a:t>The Predicament of Islamic Monotheism,</a:t>
            </a:r>
            <a:r>
              <a:rPr lang="en-US" altLang="ja-JP" sz="1800">
                <a:latin typeface="Times New Roman" charset="0"/>
              </a:rPr>
              <a:t>"</a:t>
            </a:r>
            <a:r>
              <a:rPr lang="en-US" sz="1800">
                <a:latin typeface="Times New Roman" charset="0"/>
              </a:rPr>
              <a:t> Bibliotheca Sacra 161 (April-June 2004): 162.</a:t>
            </a:r>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3A3534-0900-3F44-8CA8-BA25F01B5D55}" type="slidenum">
              <a:rPr lang="en-US" sz="1200"/>
              <a:pPr eaLnBrk="1" hangingPunct="1"/>
              <a:t>44</a:t>
            </a:fld>
            <a:endParaRPr lang="en-US" sz="1200"/>
          </a:p>
        </p:txBody>
      </p:sp>
      <p:sp>
        <p:nvSpPr>
          <p:cNvPr id="370690" name="Rectangle 2"/>
          <p:cNvSpPr>
            <a:spLocks noGrp="1" noRot="1" noChangeAspect="1" noChangeArrowheads="1" noTextEdit="1"/>
          </p:cNvSpPr>
          <p:nvPr>
            <p:ph type="sldImg"/>
          </p:nvPr>
        </p:nvSpPr>
        <p:spPr>
          <a:xfrm>
            <a:off x="2857500" y="514350"/>
            <a:ext cx="3429000" cy="2571750"/>
          </a:xfrm>
          <a:solidFill>
            <a:srgbClr val="FFFFFF"/>
          </a:solidFill>
          <a:ln/>
        </p:spPr>
      </p:sp>
      <p:sp>
        <p:nvSpPr>
          <p:cNvPr id="370691"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67A0D0-3BC0-E447-8094-5054AE445C25}" type="slidenum">
              <a:rPr lang="en-US"/>
              <a:pPr>
                <a:defRPr/>
              </a:pPr>
              <a:t>‹#›</a:t>
            </a:fld>
            <a:endParaRPr lang="en-US"/>
          </a:p>
        </p:txBody>
      </p:sp>
    </p:spTree>
    <p:extLst>
      <p:ext uri="{BB962C8B-B14F-4D97-AF65-F5344CB8AC3E}">
        <p14:creationId xmlns:p14="http://schemas.microsoft.com/office/powerpoint/2010/main" val="1548215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807BC7-6FDE-F940-8FA5-15F64E82AF81}" type="slidenum">
              <a:rPr lang="en-US"/>
              <a:pPr>
                <a:defRPr/>
              </a:pPr>
              <a:t>‹#›</a:t>
            </a:fld>
            <a:endParaRPr lang="en-US"/>
          </a:p>
        </p:txBody>
      </p:sp>
    </p:spTree>
    <p:extLst>
      <p:ext uri="{BB962C8B-B14F-4D97-AF65-F5344CB8AC3E}">
        <p14:creationId xmlns:p14="http://schemas.microsoft.com/office/powerpoint/2010/main" val="14435998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EE2D61-539B-664C-9590-A7CAD8C2485E}" type="slidenum">
              <a:rPr lang="en-US"/>
              <a:pPr>
                <a:defRPr/>
              </a:pPr>
              <a:t>‹#›</a:t>
            </a:fld>
            <a:endParaRPr lang="en-US"/>
          </a:p>
        </p:txBody>
      </p:sp>
    </p:spTree>
    <p:extLst>
      <p:ext uri="{BB962C8B-B14F-4D97-AF65-F5344CB8AC3E}">
        <p14:creationId xmlns:p14="http://schemas.microsoft.com/office/powerpoint/2010/main" val="17923221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90117"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90121"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A92B6EB5-6225-F24A-A5FA-88DB309BABD5}" type="slidenum">
              <a:rPr lang="en-US"/>
              <a:pPr>
                <a:defRPr/>
              </a:pPr>
              <a:t>‹#›</a:t>
            </a:fld>
            <a:endParaRPr lang="en-US"/>
          </a:p>
        </p:txBody>
      </p:sp>
    </p:spTree>
    <p:extLst>
      <p:ext uri="{BB962C8B-B14F-4D97-AF65-F5344CB8AC3E}">
        <p14:creationId xmlns:p14="http://schemas.microsoft.com/office/powerpoint/2010/main" val="27863709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B6420EA-6E39-1644-B181-F281A88310E1}" type="slidenum">
              <a:rPr lang="en-US"/>
              <a:pPr>
                <a:defRPr/>
              </a:pPr>
              <a:t>‹#›</a:t>
            </a:fld>
            <a:endParaRPr lang="en-US"/>
          </a:p>
        </p:txBody>
      </p:sp>
    </p:spTree>
    <p:extLst>
      <p:ext uri="{BB962C8B-B14F-4D97-AF65-F5344CB8AC3E}">
        <p14:creationId xmlns:p14="http://schemas.microsoft.com/office/powerpoint/2010/main" val="37923127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3146106-DB01-BD42-8B47-596953C42982}" type="slidenum">
              <a:rPr lang="en-US"/>
              <a:pPr>
                <a:defRPr/>
              </a:pPr>
              <a:t>‹#›</a:t>
            </a:fld>
            <a:endParaRPr lang="en-US"/>
          </a:p>
        </p:txBody>
      </p:sp>
    </p:spTree>
    <p:extLst>
      <p:ext uri="{BB962C8B-B14F-4D97-AF65-F5344CB8AC3E}">
        <p14:creationId xmlns:p14="http://schemas.microsoft.com/office/powerpoint/2010/main" val="791916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4C2804A-4B5A-5747-8308-EC59D31CCB2E}" type="slidenum">
              <a:rPr lang="en-US"/>
              <a:pPr>
                <a:defRPr/>
              </a:pPr>
              <a:t>‹#›</a:t>
            </a:fld>
            <a:endParaRPr lang="en-US"/>
          </a:p>
        </p:txBody>
      </p:sp>
    </p:spTree>
    <p:extLst>
      <p:ext uri="{BB962C8B-B14F-4D97-AF65-F5344CB8AC3E}">
        <p14:creationId xmlns:p14="http://schemas.microsoft.com/office/powerpoint/2010/main" val="12640578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4F70EF8A-F0AC-3244-A26E-158C2100A21F}" type="slidenum">
              <a:rPr lang="en-US"/>
              <a:pPr>
                <a:defRPr/>
              </a:pPr>
              <a:t>‹#›</a:t>
            </a:fld>
            <a:endParaRPr lang="en-US"/>
          </a:p>
        </p:txBody>
      </p:sp>
    </p:spTree>
    <p:extLst>
      <p:ext uri="{BB962C8B-B14F-4D97-AF65-F5344CB8AC3E}">
        <p14:creationId xmlns:p14="http://schemas.microsoft.com/office/powerpoint/2010/main" val="38672780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5A1F3A56-6B48-AC49-BDEE-EDC76C1514AA}" type="slidenum">
              <a:rPr lang="en-US"/>
              <a:pPr>
                <a:defRPr/>
              </a:pPr>
              <a:t>‹#›</a:t>
            </a:fld>
            <a:endParaRPr lang="en-US"/>
          </a:p>
        </p:txBody>
      </p:sp>
    </p:spTree>
    <p:extLst>
      <p:ext uri="{BB962C8B-B14F-4D97-AF65-F5344CB8AC3E}">
        <p14:creationId xmlns:p14="http://schemas.microsoft.com/office/powerpoint/2010/main" val="9534500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2361DE95-57B5-A34C-AE74-095E299780E8}" type="slidenum">
              <a:rPr lang="en-US"/>
              <a:pPr>
                <a:defRPr/>
              </a:pPr>
              <a:t>‹#›</a:t>
            </a:fld>
            <a:endParaRPr lang="en-US"/>
          </a:p>
        </p:txBody>
      </p:sp>
    </p:spTree>
    <p:extLst>
      <p:ext uri="{BB962C8B-B14F-4D97-AF65-F5344CB8AC3E}">
        <p14:creationId xmlns:p14="http://schemas.microsoft.com/office/powerpoint/2010/main" val="10263212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1B9EAF1-8260-AC43-AFAB-A15E5301A828}" type="slidenum">
              <a:rPr lang="en-US"/>
              <a:pPr>
                <a:defRPr/>
              </a:pPr>
              <a:t>‹#›</a:t>
            </a:fld>
            <a:endParaRPr lang="en-US"/>
          </a:p>
        </p:txBody>
      </p:sp>
    </p:spTree>
    <p:extLst>
      <p:ext uri="{BB962C8B-B14F-4D97-AF65-F5344CB8AC3E}">
        <p14:creationId xmlns:p14="http://schemas.microsoft.com/office/powerpoint/2010/main" val="39167221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EFE6343-7B84-1D4C-A765-1BE5E0F0ECF2}" type="slidenum">
              <a:rPr lang="en-US"/>
              <a:pPr>
                <a:defRPr/>
              </a:pPr>
              <a:t>‹#›</a:t>
            </a:fld>
            <a:endParaRPr lang="en-US"/>
          </a:p>
        </p:txBody>
      </p:sp>
    </p:spTree>
    <p:extLst>
      <p:ext uri="{BB962C8B-B14F-4D97-AF65-F5344CB8AC3E}">
        <p14:creationId xmlns:p14="http://schemas.microsoft.com/office/powerpoint/2010/main" val="4225018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B0AD14-292B-824F-8C3D-C943B5ECFBC7}" type="slidenum">
              <a:rPr lang="en-US"/>
              <a:pPr>
                <a:defRPr/>
              </a:pPr>
              <a:t>‹#›</a:t>
            </a:fld>
            <a:endParaRPr lang="en-US"/>
          </a:p>
        </p:txBody>
      </p:sp>
    </p:spTree>
    <p:extLst>
      <p:ext uri="{BB962C8B-B14F-4D97-AF65-F5344CB8AC3E}">
        <p14:creationId xmlns:p14="http://schemas.microsoft.com/office/powerpoint/2010/main" val="15122072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9F433C3-E5D7-E645-A9E9-8AC0DB7AD350}" type="slidenum">
              <a:rPr lang="en-US"/>
              <a:pPr>
                <a:defRPr/>
              </a:pPr>
              <a:t>‹#›</a:t>
            </a:fld>
            <a:endParaRPr lang="en-US"/>
          </a:p>
        </p:txBody>
      </p:sp>
    </p:spTree>
    <p:extLst>
      <p:ext uri="{BB962C8B-B14F-4D97-AF65-F5344CB8AC3E}">
        <p14:creationId xmlns:p14="http://schemas.microsoft.com/office/powerpoint/2010/main" val="25184995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7FA06C1-B0FD-FC42-97C8-CA6A9B3B791B}" type="slidenum">
              <a:rPr lang="en-US"/>
              <a:pPr>
                <a:defRPr/>
              </a:pPr>
              <a:t>‹#›</a:t>
            </a:fld>
            <a:endParaRPr lang="en-US"/>
          </a:p>
        </p:txBody>
      </p:sp>
    </p:spTree>
    <p:extLst>
      <p:ext uri="{BB962C8B-B14F-4D97-AF65-F5344CB8AC3E}">
        <p14:creationId xmlns:p14="http://schemas.microsoft.com/office/powerpoint/2010/main" val="14070324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1" charset="0"/>
                <a:ea typeface="+mn-ea"/>
                <a:cs typeface="+mn-cs"/>
              </a:endParaRPr>
            </a:p>
          </p:txBody>
        </p:sp>
      </p:grpSp>
      <p:sp>
        <p:nvSpPr>
          <p:cNvPr id="95271"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9527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smtClean="0"/>
            </a:lvl1pPr>
          </a:lstStyle>
          <a:p>
            <a:pPr>
              <a:defRPr/>
            </a:pPr>
            <a:fld id="{0A8DF69E-3FF4-8E4B-9957-D57F0AF38448}" type="slidenum">
              <a:rPr lang="en-US"/>
              <a:pPr>
                <a:defRPr/>
              </a:pPr>
              <a:t>‹#›</a:t>
            </a:fld>
            <a:endParaRPr lang="en-US"/>
          </a:p>
        </p:txBody>
      </p:sp>
    </p:spTree>
    <p:extLst>
      <p:ext uri="{BB962C8B-B14F-4D97-AF65-F5344CB8AC3E}">
        <p14:creationId xmlns:p14="http://schemas.microsoft.com/office/powerpoint/2010/main" val="23177343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C8E158B-0A47-E346-B29A-3B18E9A55A3B}" type="slidenum">
              <a:rPr lang="en-US"/>
              <a:pPr>
                <a:defRPr/>
              </a:pPr>
              <a:t>‹#›</a:t>
            </a:fld>
            <a:endParaRPr lang="en-US"/>
          </a:p>
        </p:txBody>
      </p:sp>
    </p:spTree>
    <p:extLst>
      <p:ext uri="{BB962C8B-B14F-4D97-AF65-F5344CB8AC3E}">
        <p14:creationId xmlns:p14="http://schemas.microsoft.com/office/powerpoint/2010/main" val="30277972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90A2A541-5A08-BE46-8707-089405F7C5D8}" type="slidenum">
              <a:rPr lang="en-US"/>
              <a:pPr>
                <a:defRPr/>
              </a:pPr>
              <a:t>‹#›</a:t>
            </a:fld>
            <a:endParaRPr lang="en-US"/>
          </a:p>
        </p:txBody>
      </p:sp>
    </p:spTree>
    <p:extLst>
      <p:ext uri="{BB962C8B-B14F-4D97-AF65-F5344CB8AC3E}">
        <p14:creationId xmlns:p14="http://schemas.microsoft.com/office/powerpoint/2010/main" val="9661888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BAB0B35-E5D3-6D4B-BEE8-565DA3862F28}" type="slidenum">
              <a:rPr lang="en-US"/>
              <a:pPr>
                <a:defRPr/>
              </a:pPr>
              <a:t>‹#›</a:t>
            </a:fld>
            <a:endParaRPr lang="en-US"/>
          </a:p>
        </p:txBody>
      </p:sp>
    </p:spTree>
    <p:extLst>
      <p:ext uri="{BB962C8B-B14F-4D97-AF65-F5344CB8AC3E}">
        <p14:creationId xmlns:p14="http://schemas.microsoft.com/office/powerpoint/2010/main" val="41452385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540C7A9D-E248-184A-AF45-0A34E4A0B0BD}" type="slidenum">
              <a:rPr lang="en-US"/>
              <a:pPr>
                <a:defRPr/>
              </a:pPr>
              <a:t>‹#›</a:t>
            </a:fld>
            <a:endParaRPr lang="en-US"/>
          </a:p>
        </p:txBody>
      </p:sp>
    </p:spTree>
    <p:extLst>
      <p:ext uri="{BB962C8B-B14F-4D97-AF65-F5344CB8AC3E}">
        <p14:creationId xmlns:p14="http://schemas.microsoft.com/office/powerpoint/2010/main" val="27091467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E9BA3EA8-E5F1-D54B-9671-433D01568C2F}" type="slidenum">
              <a:rPr lang="en-US"/>
              <a:pPr>
                <a:defRPr/>
              </a:pPr>
              <a:t>‹#›</a:t>
            </a:fld>
            <a:endParaRPr lang="en-US"/>
          </a:p>
        </p:txBody>
      </p:sp>
    </p:spTree>
    <p:extLst>
      <p:ext uri="{BB962C8B-B14F-4D97-AF65-F5344CB8AC3E}">
        <p14:creationId xmlns:p14="http://schemas.microsoft.com/office/powerpoint/2010/main" val="9162837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D7862C85-1BE7-F845-A473-C509A9C3F7B0}" type="slidenum">
              <a:rPr lang="en-US"/>
              <a:pPr>
                <a:defRPr/>
              </a:pPr>
              <a:t>‹#›</a:t>
            </a:fld>
            <a:endParaRPr lang="en-US"/>
          </a:p>
        </p:txBody>
      </p:sp>
    </p:spTree>
    <p:extLst>
      <p:ext uri="{BB962C8B-B14F-4D97-AF65-F5344CB8AC3E}">
        <p14:creationId xmlns:p14="http://schemas.microsoft.com/office/powerpoint/2010/main" val="17705721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FB6192CA-2966-6843-B795-F4E18DD0FBFC}" type="slidenum">
              <a:rPr lang="en-US"/>
              <a:pPr>
                <a:defRPr/>
              </a:pPr>
              <a:t>‹#›</a:t>
            </a:fld>
            <a:endParaRPr lang="en-US"/>
          </a:p>
        </p:txBody>
      </p:sp>
    </p:spTree>
    <p:extLst>
      <p:ext uri="{BB962C8B-B14F-4D97-AF65-F5344CB8AC3E}">
        <p14:creationId xmlns:p14="http://schemas.microsoft.com/office/powerpoint/2010/main" val="1891256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78923"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67892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6B55D744-A142-5A49-A500-9CFC5316E381}" type="slidenum">
              <a:rPr lang="en-US"/>
              <a:pPr>
                <a:defRPr/>
              </a:pPr>
              <a:t>‹#›</a:t>
            </a:fld>
            <a:endParaRPr lang="en-US"/>
          </a:p>
        </p:txBody>
      </p:sp>
    </p:spTree>
    <p:extLst>
      <p:ext uri="{BB962C8B-B14F-4D97-AF65-F5344CB8AC3E}">
        <p14:creationId xmlns:p14="http://schemas.microsoft.com/office/powerpoint/2010/main" val="17479553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7B445ACC-1754-8A40-9B65-786BA87D8F32}" type="slidenum">
              <a:rPr lang="en-US"/>
              <a:pPr>
                <a:defRPr/>
              </a:pPr>
              <a:t>‹#›</a:t>
            </a:fld>
            <a:endParaRPr lang="en-US"/>
          </a:p>
        </p:txBody>
      </p:sp>
    </p:spTree>
    <p:extLst>
      <p:ext uri="{BB962C8B-B14F-4D97-AF65-F5344CB8AC3E}">
        <p14:creationId xmlns:p14="http://schemas.microsoft.com/office/powerpoint/2010/main" val="8558977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92555F2D-4EF4-F04B-9200-7EE18BE884EE}" type="slidenum">
              <a:rPr lang="en-US"/>
              <a:pPr>
                <a:defRPr/>
              </a:pPr>
              <a:t>‹#›</a:t>
            </a:fld>
            <a:endParaRPr lang="en-US"/>
          </a:p>
        </p:txBody>
      </p:sp>
    </p:spTree>
    <p:extLst>
      <p:ext uri="{BB962C8B-B14F-4D97-AF65-F5344CB8AC3E}">
        <p14:creationId xmlns:p14="http://schemas.microsoft.com/office/powerpoint/2010/main" val="2483949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F71979D2-7169-394A-95BF-FC38B104E682}" type="slidenum">
              <a:rPr lang="en-US"/>
              <a:pPr>
                <a:defRPr/>
              </a:pPr>
              <a:t>‹#›</a:t>
            </a:fld>
            <a:endParaRPr lang="en-US"/>
          </a:p>
        </p:txBody>
      </p:sp>
    </p:spTree>
    <p:extLst>
      <p:ext uri="{BB962C8B-B14F-4D97-AF65-F5344CB8AC3E}">
        <p14:creationId xmlns:p14="http://schemas.microsoft.com/office/powerpoint/2010/main" val="12194174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1800">
                <a:latin typeface="Arial" charset="0"/>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1800">
                <a:latin typeface="Arial" charset="0"/>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a:defRPr/>
              </a:pPr>
              <a:endParaRPr kumimoji="1" lang="en-US" sz="1800">
                <a:latin typeface="Arial" pitchFamily="-111" charset="0"/>
                <a:ea typeface="+mn-ea"/>
                <a:cs typeface="+mn-cs"/>
              </a:endParaRPr>
            </a:p>
          </p:txBody>
        </p:sp>
        <p:grpSp>
          <p:nvGrpSpPr>
            <p:cNvPr id="8" name="Group 6"/>
            <p:cNvGrpSpPr>
              <a:grpSpLocks/>
            </p:cNvGrpSpPr>
            <p:nvPr/>
          </p:nvGrpSpPr>
          <p:grpSpPr bwMode="auto">
            <a:xfrm>
              <a:off x="4944" y="-11"/>
              <a:ext cx="816" cy="3986"/>
              <a:chOff x="4944" y="-11"/>
              <a:chExt cx="816" cy="3986"/>
            </a:xfrm>
          </p:grpSpPr>
          <p:grpSp>
            <p:nvGrpSpPr>
              <p:cNvPr id="20" name="Group 7"/>
              <p:cNvGrpSpPr>
                <a:grpSpLocks/>
              </p:cNvGrpSpPr>
              <p:nvPr userDrawn="1"/>
            </p:nvGrpSpPr>
            <p:grpSpPr bwMode="auto">
              <a:xfrm>
                <a:off x="5280" y="-11"/>
                <a:ext cx="480" cy="1442"/>
                <a:chOff x="5280" y="-11"/>
                <a:chExt cx="480" cy="1442"/>
              </a:xfrm>
            </p:grpSpPr>
            <p:grpSp>
              <p:nvGrpSpPr>
                <p:cNvPr id="41" name="Group 8"/>
                <p:cNvGrpSpPr>
                  <a:grpSpLocks/>
                </p:cNvGrpSpPr>
                <p:nvPr userDrawn="1"/>
              </p:nvGrpSpPr>
              <p:grpSpPr bwMode="auto">
                <a:xfrm rot="-5400000">
                  <a:off x="5483" y="-10"/>
                  <a:ext cx="181" cy="179"/>
                  <a:chOff x="1707" y="292"/>
                  <a:chExt cx="1758" cy="2605"/>
                </a:xfrm>
              </p:grpSpPr>
              <p:grpSp>
                <p:nvGrpSpPr>
                  <p:cNvPr id="50" name="Group 9"/>
                  <p:cNvGrpSpPr>
                    <a:grpSpLocks/>
                  </p:cNvGrpSpPr>
                  <p:nvPr/>
                </p:nvGrpSpPr>
                <p:grpSpPr bwMode="auto">
                  <a:xfrm>
                    <a:off x="1707" y="292"/>
                    <a:ext cx="1758" cy="2605"/>
                    <a:chOff x="1707" y="292"/>
                    <a:chExt cx="1758" cy="2605"/>
                  </a:xfrm>
                </p:grpSpPr>
                <p:sp>
                  <p:nvSpPr>
                    <p:cNvPr id="57" name="Freeform 10"/>
                    <p:cNvSpPr>
                      <a:spLocks/>
                    </p:cNvSpPr>
                    <p:nvPr/>
                  </p:nvSpPr>
                  <p:spPr bwMode="auto">
                    <a:xfrm>
                      <a:off x="2241" y="336"/>
                      <a:ext cx="1234" cy="2561"/>
                    </a:xfrm>
                    <a:custGeom>
                      <a:avLst/>
                      <a:gdLst>
                        <a:gd name="T0" fmla="*/ 348 w 1231"/>
                        <a:gd name="T1" fmla="*/ 283 h 2560"/>
                        <a:gd name="T2" fmla="*/ 426 w 1231"/>
                        <a:gd name="T3" fmla="*/ 115 h 2560"/>
                        <a:gd name="T4" fmla="*/ 594 w 1231"/>
                        <a:gd name="T5" fmla="*/ 7 h 2560"/>
                        <a:gd name="T6" fmla="*/ 917 w 1231"/>
                        <a:gd name="T7" fmla="*/ 61 h 2560"/>
                        <a:gd name="T8" fmla="*/ 1084 w 1231"/>
                        <a:gd name="T9" fmla="*/ 349 h 2560"/>
                        <a:gd name="T10" fmla="*/ 1001 w 1231"/>
                        <a:gd name="T11" fmla="*/ 769 h 2560"/>
                        <a:gd name="T12" fmla="*/ 965 w 1231"/>
                        <a:gd name="T13" fmla="*/ 943 h 2560"/>
                        <a:gd name="T14" fmla="*/ 1138 w 1231"/>
                        <a:gd name="T15" fmla="*/ 1075 h 2560"/>
                        <a:gd name="T16" fmla="*/ 1264 w 1231"/>
                        <a:gd name="T17" fmla="*/ 1536 h 2560"/>
                        <a:gd name="T18" fmla="*/ 1156 w 1231"/>
                        <a:gd name="T19" fmla="*/ 1980 h 2560"/>
                        <a:gd name="T20" fmla="*/ 929 w 1231"/>
                        <a:gd name="T21" fmla="*/ 2088 h 2560"/>
                        <a:gd name="T22" fmla="*/ 743 w 1231"/>
                        <a:gd name="T23" fmla="*/ 2070 h 2560"/>
                        <a:gd name="T24" fmla="*/ 677 w 1231"/>
                        <a:gd name="T25" fmla="*/ 2262 h 2560"/>
                        <a:gd name="T26" fmla="*/ 540 w 1231"/>
                        <a:gd name="T27" fmla="*/ 2538 h 2560"/>
                        <a:gd name="T28" fmla="*/ 222 w 1231"/>
                        <a:gd name="T29" fmla="*/ 2520 h 2560"/>
                        <a:gd name="T30" fmla="*/ 31 w 1231"/>
                        <a:gd name="T31" fmla="*/ 2238 h 2560"/>
                        <a:gd name="T32" fmla="*/ 25 w 1231"/>
                        <a:gd name="T33" fmla="*/ 1980 h 2560"/>
                        <a:gd name="T34" fmla="*/ 145 w 1231"/>
                        <a:gd name="T35" fmla="*/ 1662 h 2560"/>
                        <a:gd name="T36" fmla="*/ 270 w 1231"/>
                        <a:gd name="T37" fmla="*/ 1524 h 2560"/>
                        <a:gd name="T38" fmla="*/ 228 w 1231"/>
                        <a:gd name="T39" fmla="*/ 1740 h 2560"/>
                        <a:gd name="T40" fmla="*/ 73 w 1231"/>
                        <a:gd name="T41" fmla="*/ 2034 h 2560"/>
                        <a:gd name="T42" fmla="*/ 169 w 1231"/>
                        <a:gd name="T43" fmla="*/ 2334 h 2560"/>
                        <a:gd name="T44" fmla="*/ 450 w 1231"/>
                        <a:gd name="T45" fmla="*/ 2442 h 2560"/>
                        <a:gd name="T46" fmla="*/ 606 w 1231"/>
                        <a:gd name="T47" fmla="*/ 2238 h 2560"/>
                        <a:gd name="T48" fmla="*/ 588 w 1231"/>
                        <a:gd name="T49" fmla="*/ 1818 h 2560"/>
                        <a:gd name="T50" fmla="*/ 504 w 1231"/>
                        <a:gd name="T51" fmla="*/ 1542 h 2560"/>
                        <a:gd name="T52" fmla="*/ 546 w 1231"/>
                        <a:gd name="T53" fmla="*/ 1470 h 2560"/>
                        <a:gd name="T54" fmla="*/ 647 w 1231"/>
                        <a:gd name="T55" fmla="*/ 1644 h 2560"/>
                        <a:gd name="T56" fmla="*/ 743 w 1231"/>
                        <a:gd name="T57" fmla="*/ 1944 h 2560"/>
                        <a:gd name="T58" fmla="*/ 989 w 1231"/>
                        <a:gd name="T59" fmla="*/ 1974 h 2560"/>
                        <a:gd name="T60" fmla="*/ 1168 w 1231"/>
                        <a:gd name="T61" fmla="*/ 1698 h 2560"/>
                        <a:gd name="T62" fmla="*/ 1150 w 1231"/>
                        <a:gd name="T63" fmla="*/ 1273 h 2560"/>
                        <a:gd name="T64" fmla="*/ 905 w 1231"/>
                        <a:gd name="T65" fmla="*/ 1057 h 2560"/>
                        <a:gd name="T66" fmla="*/ 701 w 1231"/>
                        <a:gd name="T67" fmla="*/ 1129 h 2560"/>
                        <a:gd name="T68" fmla="*/ 588 w 1231"/>
                        <a:gd name="T69" fmla="*/ 1117 h 2560"/>
                        <a:gd name="T70" fmla="*/ 641 w 1231"/>
                        <a:gd name="T71" fmla="*/ 1033 h 2560"/>
                        <a:gd name="T72" fmla="*/ 833 w 1231"/>
                        <a:gd name="T73" fmla="*/ 937 h 2560"/>
                        <a:gd name="T74" fmla="*/ 971 w 1231"/>
                        <a:gd name="T75" fmla="*/ 613 h 2560"/>
                        <a:gd name="T76" fmla="*/ 905 w 1231"/>
                        <a:gd name="T77" fmla="*/ 175 h 2560"/>
                        <a:gd name="T78" fmla="*/ 641 w 1231"/>
                        <a:gd name="T79" fmla="*/ 103 h 2560"/>
                        <a:gd name="T80" fmla="*/ 402 w 1231"/>
                        <a:gd name="T81" fmla="*/ 355 h 2560"/>
                        <a:gd name="T82" fmla="*/ 414 w 1231"/>
                        <a:gd name="T83" fmla="*/ 763 h 2560"/>
                        <a:gd name="T84" fmla="*/ 354 w 1231"/>
                        <a:gd name="T85" fmla="*/ 949 h 2560"/>
                        <a:gd name="T86" fmla="*/ 300 w 1231"/>
                        <a:gd name="T87" fmla="*/ 685 h 2560"/>
                        <a:gd name="T88" fmla="*/ 31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8" name="Freeform 11"/>
                    <p:cNvSpPr>
                      <a:spLocks/>
                    </p:cNvSpPr>
                    <p:nvPr/>
                  </p:nvSpPr>
                  <p:spPr bwMode="auto">
                    <a:xfrm>
                      <a:off x="1707" y="277"/>
                      <a:ext cx="864" cy="2067"/>
                    </a:xfrm>
                    <a:custGeom>
                      <a:avLst/>
                      <a:gdLst>
                        <a:gd name="T0" fmla="*/ 774 w 865"/>
                        <a:gd name="T1" fmla="*/ 519 h 2071"/>
                        <a:gd name="T2" fmla="*/ 786 w 865"/>
                        <a:gd name="T3" fmla="*/ 339 h 2071"/>
                        <a:gd name="T4" fmla="*/ 852 w 865"/>
                        <a:gd name="T5" fmla="*/ 206 h 2071"/>
                        <a:gd name="T6" fmla="*/ 798 w 865"/>
                        <a:gd name="T7" fmla="*/ 218 h 2071"/>
                        <a:gd name="T8" fmla="*/ 738 w 865"/>
                        <a:gd name="T9" fmla="*/ 218 h 2071"/>
                        <a:gd name="T10" fmla="*/ 672 w 865"/>
                        <a:gd name="T11" fmla="*/ 116 h 2071"/>
                        <a:gd name="T12" fmla="*/ 600 w 865"/>
                        <a:gd name="T13" fmla="*/ 32 h 2071"/>
                        <a:gd name="T14" fmla="*/ 498 w 865"/>
                        <a:gd name="T15" fmla="*/ 2 h 2071"/>
                        <a:gd name="T16" fmla="*/ 407 w 865"/>
                        <a:gd name="T17" fmla="*/ 20 h 2071"/>
                        <a:gd name="T18" fmla="*/ 281 w 865"/>
                        <a:gd name="T19" fmla="*/ 74 h 2071"/>
                        <a:gd name="T20" fmla="*/ 173 w 865"/>
                        <a:gd name="T21" fmla="*/ 206 h 2071"/>
                        <a:gd name="T22" fmla="*/ 119 w 865"/>
                        <a:gd name="T23" fmla="*/ 393 h 2071"/>
                        <a:gd name="T24" fmla="*/ 131 w 865"/>
                        <a:gd name="T25" fmla="*/ 579 h 2071"/>
                        <a:gd name="T26" fmla="*/ 173 w 865"/>
                        <a:gd name="T27" fmla="*/ 768 h 2071"/>
                        <a:gd name="T28" fmla="*/ 197 w 865"/>
                        <a:gd name="T29" fmla="*/ 862 h 2071"/>
                        <a:gd name="T30" fmla="*/ 167 w 865"/>
                        <a:gd name="T31" fmla="*/ 964 h 2071"/>
                        <a:gd name="T32" fmla="*/ 65 w 865"/>
                        <a:gd name="T33" fmla="*/ 1102 h 2071"/>
                        <a:gd name="T34" fmla="*/ 17 w 865"/>
                        <a:gd name="T35" fmla="*/ 1274 h 2071"/>
                        <a:gd name="T36" fmla="*/ 5 w 865"/>
                        <a:gd name="T37" fmla="*/ 1517 h 2071"/>
                        <a:gd name="T38" fmla="*/ 47 w 865"/>
                        <a:gd name="T39" fmla="*/ 1715 h 2071"/>
                        <a:gd name="T40" fmla="*/ 131 w 865"/>
                        <a:gd name="T41" fmla="*/ 1854 h 2071"/>
                        <a:gd name="T42" fmla="*/ 299 w 865"/>
                        <a:gd name="T43" fmla="*/ 1944 h 2071"/>
                        <a:gd name="T44" fmla="*/ 425 w 865"/>
                        <a:gd name="T45" fmla="*/ 1938 h 2071"/>
                        <a:gd name="T46" fmla="*/ 456 w 865"/>
                        <a:gd name="T47" fmla="*/ 1950 h 2071"/>
                        <a:gd name="T48" fmla="*/ 486 w 865"/>
                        <a:gd name="T49" fmla="*/ 2022 h 2071"/>
                        <a:gd name="T50" fmla="*/ 486 w 865"/>
                        <a:gd name="T51" fmla="*/ 1920 h 2071"/>
                        <a:gd name="T52" fmla="*/ 546 w 865"/>
                        <a:gd name="T53" fmla="*/ 1745 h 2071"/>
                        <a:gd name="T54" fmla="*/ 606 w 865"/>
                        <a:gd name="T55" fmla="*/ 1625 h 2071"/>
                        <a:gd name="T56" fmla="*/ 570 w 865"/>
                        <a:gd name="T57" fmla="*/ 1667 h 2071"/>
                        <a:gd name="T58" fmla="*/ 504 w 865"/>
                        <a:gd name="T59" fmla="*/ 1785 h 2071"/>
                        <a:gd name="T60" fmla="*/ 407 w 865"/>
                        <a:gd name="T61" fmla="*/ 1860 h 2071"/>
                        <a:gd name="T62" fmla="*/ 269 w 865"/>
                        <a:gd name="T63" fmla="*/ 1854 h 2071"/>
                        <a:gd name="T64" fmla="*/ 179 w 865"/>
                        <a:gd name="T65" fmla="*/ 1780 h 2071"/>
                        <a:gd name="T66" fmla="*/ 113 w 865"/>
                        <a:gd name="T67" fmla="*/ 1607 h 2071"/>
                        <a:gd name="T68" fmla="*/ 107 w 865"/>
                        <a:gd name="T69" fmla="*/ 1361 h 2071"/>
                        <a:gd name="T70" fmla="*/ 137 w 865"/>
                        <a:gd name="T71" fmla="*/ 1168 h 2071"/>
                        <a:gd name="T72" fmla="*/ 203 w 865"/>
                        <a:gd name="T73" fmla="*/ 1048 h 2071"/>
                        <a:gd name="T74" fmla="*/ 323 w 865"/>
                        <a:gd name="T75" fmla="*/ 1000 h 2071"/>
                        <a:gd name="T76" fmla="*/ 498 w 865"/>
                        <a:gd name="T77" fmla="*/ 1054 h 2071"/>
                        <a:gd name="T78" fmla="*/ 600 w 865"/>
                        <a:gd name="T79" fmla="*/ 1102 h 2071"/>
                        <a:gd name="T80" fmla="*/ 654 w 865"/>
                        <a:gd name="T81" fmla="*/ 1078 h 2071"/>
                        <a:gd name="T82" fmla="*/ 648 w 865"/>
                        <a:gd name="T83" fmla="*/ 1024 h 2071"/>
                        <a:gd name="T84" fmla="*/ 600 w 865"/>
                        <a:gd name="T85" fmla="*/ 982 h 2071"/>
                        <a:gd name="T86" fmla="*/ 486 w 865"/>
                        <a:gd name="T87" fmla="*/ 958 h 2071"/>
                        <a:gd name="T88" fmla="*/ 323 w 865"/>
                        <a:gd name="T89" fmla="*/ 874 h 2071"/>
                        <a:gd name="T90" fmla="*/ 233 w 865"/>
                        <a:gd name="T91" fmla="*/ 669 h 2071"/>
                        <a:gd name="T92" fmla="*/ 209 w 865"/>
                        <a:gd name="T93" fmla="*/ 405 h 2071"/>
                        <a:gd name="T94" fmla="*/ 317 w 865"/>
                        <a:gd name="T95" fmla="*/ 170 h 2071"/>
                        <a:gd name="T96" fmla="*/ 474 w 865"/>
                        <a:gd name="T97" fmla="*/ 110 h 2071"/>
                        <a:gd name="T98" fmla="*/ 606 w 865"/>
                        <a:gd name="T99" fmla="*/ 164 h 2071"/>
                        <a:gd name="T100" fmla="*/ 696 w 865"/>
                        <a:gd name="T101" fmla="*/ 279 h 2071"/>
                        <a:gd name="T102" fmla="*/ 726 w 865"/>
                        <a:gd name="T103" fmla="*/ 417 h 2071"/>
                        <a:gd name="T104" fmla="*/ 762 w 865"/>
                        <a:gd name="T105" fmla="*/ 591 h 2071"/>
                        <a:gd name="T106" fmla="*/ 798 w 865"/>
                        <a:gd name="T107" fmla="*/ 573 h 2071"/>
                        <a:gd name="T108" fmla="*/ 774 w 865"/>
                        <a:gd name="T109" fmla="*/ 519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51" name="Oval 12"/>
                  <p:cNvSpPr>
                    <a:spLocks noChangeArrowheads="1"/>
                  </p:cNvSpPr>
                  <p:nvPr/>
                </p:nvSpPr>
                <p:spPr bwMode="auto">
                  <a:xfrm>
                    <a:off x="2367" y="1325"/>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2" name="Freeform 13"/>
                  <p:cNvSpPr>
                    <a:spLocks/>
                  </p:cNvSpPr>
                  <p:nvPr/>
                </p:nvSpPr>
                <p:spPr bwMode="auto">
                  <a:xfrm>
                    <a:off x="2727" y="641"/>
                    <a:ext cx="262" cy="524"/>
                  </a:xfrm>
                  <a:custGeom>
                    <a:avLst/>
                    <a:gdLst>
                      <a:gd name="T0" fmla="*/ 3 w 266"/>
                      <a:gd name="T1" fmla="*/ 516 h 521"/>
                      <a:gd name="T2" fmla="*/ 27 w 266"/>
                      <a:gd name="T3" fmla="*/ 295 h 521"/>
                      <a:gd name="T4" fmla="*/ 94 w 266"/>
                      <a:gd name="T5" fmla="*/ 45 h 521"/>
                      <a:gd name="T6" fmla="*/ 155 w 266"/>
                      <a:gd name="T7" fmla="*/ 3 h 521"/>
                      <a:gd name="T8" fmla="*/ 202 w 266"/>
                      <a:gd name="T9" fmla="*/ 39 h 521"/>
                      <a:gd name="T10" fmla="*/ 220 w 266"/>
                      <a:gd name="T11" fmla="*/ 140 h 521"/>
                      <a:gd name="T12" fmla="*/ 174 w 266"/>
                      <a:gd name="T13" fmla="*/ 295 h 521"/>
                      <a:gd name="T14" fmla="*/ 91 w 266"/>
                      <a:gd name="T15" fmla="*/ 510 h 521"/>
                      <a:gd name="T16" fmla="*/ 34 w 266"/>
                      <a:gd name="T17" fmla="*/ 534 h 521"/>
                      <a:gd name="T18" fmla="*/ 3 w 266"/>
                      <a:gd name="T19" fmla="*/ 51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 name="Freeform 14"/>
                  <p:cNvSpPr>
                    <a:spLocks/>
                  </p:cNvSpPr>
                  <p:nvPr/>
                </p:nvSpPr>
                <p:spPr bwMode="auto">
                  <a:xfrm>
                    <a:off x="2795" y="1602"/>
                    <a:ext cx="398" cy="349"/>
                  </a:xfrm>
                  <a:custGeom>
                    <a:avLst/>
                    <a:gdLst>
                      <a:gd name="T0" fmla="*/ 122 w 392"/>
                      <a:gd name="T1" fmla="*/ 268 h 340"/>
                      <a:gd name="T2" fmla="*/ 16 w 392"/>
                      <a:gd name="T3" fmla="*/ 116 h 340"/>
                      <a:gd name="T4" fmla="*/ 4 w 392"/>
                      <a:gd name="T5" fmla="*/ 56 h 340"/>
                      <a:gd name="T6" fmla="*/ 28 w 392"/>
                      <a:gd name="T7" fmla="*/ 3 h 340"/>
                      <a:gd name="T8" fmla="*/ 152 w 392"/>
                      <a:gd name="T9" fmla="*/ 38 h 340"/>
                      <a:gd name="T10" fmla="*/ 294 w 392"/>
                      <a:gd name="T11" fmla="*/ 98 h 340"/>
                      <a:gd name="T12" fmla="*/ 430 w 392"/>
                      <a:gd name="T13" fmla="*/ 211 h 340"/>
                      <a:gd name="T14" fmla="*/ 458 w 392"/>
                      <a:gd name="T15" fmla="*/ 363 h 340"/>
                      <a:gd name="T16" fmla="*/ 402 w 392"/>
                      <a:gd name="T17" fmla="*/ 444 h 340"/>
                      <a:gd name="T18" fmla="*/ 288 w 392"/>
                      <a:gd name="T19" fmla="*/ 421 h 340"/>
                      <a:gd name="T20" fmla="*/ 122 w 392"/>
                      <a:gd name="T21" fmla="*/ 268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4" name="Freeform 15"/>
                  <p:cNvSpPr>
                    <a:spLocks/>
                  </p:cNvSpPr>
                  <p:nvPr/>
                </p:nvSpPr>
                <p:spPr bwMode="auto">
                  <a:xfrm>
                    <a:off x="2465" y="1936"/>
                    <a:ext cx="146" cy="568"/>
                  </a:xfrm>
                  <a:custGeom>
                    <a:avLst/>
                    <a:gdLst>
                      <a:gd name="T0" fmla="*/ 15 w 151"/>
                      <a:gd name="T1" fmla="*/ 198 h 558"/>
                      <a:gd name="T2" fmla="*/ 31 w 151"/>
                      <a:gd name="T3" fmla="*/ 50 h 558"/>
                      <a:gd name="T4" fmla="*/ 44 w 151"/>
                      <a:gd name="T5" fmla="*/ 3 h 558"/>
                      <a:gd name="T6" fmla="*/ 74 w 151"/>
                      <a:gd name="T7" fmla="*/ 27 h 558"/>
                      <a:gd name="T8" fmla="*/ 96 w 151"/>
                      <a:gd name="T9" fmla="*/ 198 h 558"/>
                      <a:gd name="T10" fmla="*/ 99 w 151"/>
                      <a:gd name="T11" fmla="*/ 515 h 558"/>
                      <a:gd name="T12" fmla="*/ 67 w 151"/>
                      <a:gd name="T13" fmla="*/ 660 h 558"/>
                      <a:gd name="T14" fmla="*/ 15 w 151"/>
                      <a:gd name="T15" fmla="*/ 624 h 558"/>
                      <a:gd name="T16" fmla="*/ 0 w 151"/>
                      <a:gd name="T17" fmla="*/ 384 h 558"/>
                      <a:gd name="T18" fmla="*/ 15 w 151"/>
                      <a:gd name="T19" fmla="*/ 19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5" name="Freeform 16"/>
                  <p:cNvSpPr>
                    <a:spLocks/>
                  </p:cNvSpPr>
                  <p:nvPr/>
                </p:nvSpPr>
                <p:spPr bwMode="auto">
                  <a:xfrm>
                    <a:off x="1882" y="1602"/>
                    <a:ext cx="389" cy="247"/>
                  </a:xfrm>
                  <a:custGeom>
                    <a:avLst/>
                    <a:gdLst>
                      <a:gd name="T0" fmla="*/ 164 w 392"/>
                      <a:gd name="T1" fmla="*/ 50 h 253"/>
                      <a:gd name="T2" fmla="*/ 285 w 392"/>
                      <a:gd name="T3" fmla="*/ 19 h 253"/>
                      <a:gd name="T4" fmla="*/ 334 w 392"/>
                      <a:gd name="T5" fmla="*/ 7 h 253"/>
                      <a:gd name="T6" fmla="*/ 352 w 392"/>
                      <a:gd name="T7" fmla="*/ 50 h 253"/>
                      <a:gd name="T8" fmla="*/ 303 w 392"/>
                      <a:gd name="T9" fmla="*/ 101 h 253"/>
                      <a:gd name="T10" fmla="*/ 182 w 392"/>
                      <a:gd name="T11" fmla="*/ 172 h 253"/>
                      <a:gd name="T12" fmla="*/ 37 w 392"/>
                      <a:gd name="T13" fmla="*/ 189 h 253"/>
                      <a:gd name="T14" fmla="*/ 1 w 392"/>
                      <a:gd name="T15" fmla="*/ 144 h 253"/>
                      <a:gd name="T16" fmla="*/ 43 w 392"/>
                      <a:gd name="T17" fmla="*/ 89 h 253"/>
                      <a:gd name="T18" fmla="*/ 164 w 392"/>
                      <a:gd name="T19" fmla="*/ 5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6" name="Freeform 17"/>
                  <p:cNvSpPr>
                    <a:spLocks/>
                  </p:cNvSpPr>
                  <p:nvPr/>
                </p:nvSpPr>
                <p:spPr bwMode="auto">
                  <a:xfrm>
                    <a:off x="2066" y="830"/>
                    <a:ext cx="233" cy="378"/>
                  </a:xfrm>
                  <a:custGeom>
                    <a:avLst/>
                    <a:gdLst>
                      <a:gd name="T0" fmla="*/ 63 w 238"/>
                      <a:gd name="T1" fmla="*/ 214 h 386"/>
                      <a:gd name="T2" fmla="*/ 23 w 238"/>
                      <a:gd name="T3" fmla="*/ 153 h 386"/>
                      <a:gd name="T4" fmla="*/ 0 w 238"/>
                      <a:gd name="T5" fmla="*/ 74 h 386"/>
                      <a:gd name="T6" fmla="*/ 23 w 238"/>
                      <a:gd name="T7" fmla="*/ 12 h 386"/>
                      <a:gd name="T8" fmla="*/ 97 w 238"/>
                      <a:gd name="T9" fmla="*/ 24 h 386"/>
                      <a:gd name="T10" fmla="*/ 143 w 238"/>
                      <a:gd name="T11" fmla="*/ 106 h 386"/>
                      <a:gd name="T12" fmla="*/ 186 w 238"/>
                      <a:gd name="T13" fmla="*/ 244 h 386"/>
                      <a:gd name="T14" fmla="*/ 161 w 238"/>
                      <a:gd name="T15" fmla="*/ 300 h 386"/>
                      <a:gd name="T16" fmla="*/ 134 w 238"/>
                      <a:gd name="T17" fmla="*/ 282 h 386"/>
                      <a:gd name="T18" fmla="*/ 63 w 238"/>
                      <a:gd name="T19" fmla="*/ 21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11" charset="0"/>
                <a:ea typeface="+mn-ea"/>
                <a:cs typeface="+mn-cs"/>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Times New Roman" pitchFamily="-111" charset="0"/>
                <a:ea typeface="+mn-ea"/>
                <a:cs typeface="+mn-cs"/>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US"/>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US"/>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imes New Roman" pitchFamily="-111" charset="0"/>
                <a:ea typeface="+mn-ea"/>
                <a:cs typeface="+mn-cs"/>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1800">
                <a:latin typeface="Arial" charset="0"/>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11" charset="0"/>
                <a:ea typeface="+mn-ea"/>
                <a:cs typeface="+mn-cs"/>
              </a:endParaRPr>
            </a:p>
          </p:txBody>
        </p:sp>
        <p:sp>
          <p:nvSpPr>
            <p:cNvPr id="19" name="AutoShape 56"/>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US"/>
            </a:p>
          </p:txBody>
        </p:sp>
      </p:grpSp>
      <p:sp>
        <p:nvSpPr>
          <p:cNvPr id="189497"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189498"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p:cNvSpPr>
            <a:spLocks noGrp="1" noChangeArrowheads="1"/>
          </p:cNvSpPr>
          <p:nvPr>
            <p:ph type="dt" sz="quarter" idx="10"/>
          </p:nvPr>
        </p:nvSpPr>
        <p:spPr/>
        <p:txBody>
          <a:bodyPr/>
          <a:lstStyle>
            <a:lvl1pPr>
              <a:defRPr/>
            </a:lvl1pPr>
          </a:lstStyle>
          <a:p>
            <a:pPr>
              <a:defRPr/>
            </a:pPr>
            <a:endParaRPr lang="en-US"/>
          </a:p>
        </p:txBody>
      </p:sp>
      <p:sp>
        <p:nvSpPr>
          <p:cNvPr id="60" name="Rectangle 60"/>
          <p:cNvSpPr>
            <a:spLocks noGrp="1" noChangeArrowheads="1"/>
          </p:cNvSpPr>
          <p:nvPr>
            <p:ph type="ftr" sz="quarter" idx="11"/>
          </p:nvPr>
        </p:nvSpPr>
        <p:spPr/>
        <p:txBody>
          <a:bodyPr/>
          <a:lstStyle>
            <a:lvl1pPr>
              <a:defRPr/>
            </a:lvl1pPr>
          </a:lstStyle>
          <a:p>
            <a:pPr>
              <a:defRPr/>
            </a:pPr>
            <a:endParaRPr lang="en-US"/>
          </a:p>
        </p:txBody>
      </p:sp>
      <p:sp>
        <p:nvSpPr>
          <p:cNvPr id="61" name="Rectangle 61"/>
          <p:cNvSpPr>
            <a:spLocks noGrp="1" noChangeArrowheads="1"/>
          </p:cNvSpPr>
          <p:nvPr>
            <p:ph type="sldNum" sz="quarter" idx="12"/>
          </p:nvPr>
        </p:nvSpPr>
        <p:spPr/>
        <p:txBody>
          <a:bodyPr/>
          <a:lstStyle>
            <a:lvl1pPr>
              <a:defRPr smtClean="0"/>
            </a:lvl1pPr>
          </a:lstStyle>
          <a:p>
            <a:pPr>
              <a:defRPr/>
            </a:pPr>
            <a:fld id="{805456BB-1CD7-4444-B52E-58A51D1E3E31}" type="slidenum">
              <a:rPr lang="en-US"/>
              <a:pPr>
                <a:defRPr/>
              </a:pPr>
              <a:t>‹#›</a:t>
            </a:fld>
            <a:endParaRPr lang="en-US"/>
          </a:p>
        </p:txBody>
      </p:sp>
    </p:spTree>
    <p:extLst>
      <p:ext uri="{BB962C8B-B14F-4D97-AF65-F5344CB8AC3E}">
        <p14:creationId xmlns:p14="http://schemas.microsoft.com/office/powerpoint/2010/main" val="8137166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33987DCA-E3C9-7D42-9C61-C33C38E013E0}" type="slidenum">
              <a:rPr lang="en-US"/>
              <a:pPr>
                <a:defRPr/>
              </a:pPr>
              <a:t>‹#›</a:t>
            </a:fld>
            <a:endParaRPr lang="en-US"/>
          </a:p>
        </p:txBody>
      </p:sp>
    </p:spTree>
    <p:extLst>
      <p:ext uri="{BB962C8B-B14F-4D97-AF65-F5344CB8AC3E}">
        <p14:creationId xmlns:p14="http://schemas.microsoft.com/office/powerpoint/2010/main" val="25302388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D1DC5E21-0E3E-4E42-AA9F-14826072DA44}" type="slidenum">
              <a:rPr lang="en-US"/>
              <a:pPr>
                <a:defRPr/>
              </a:pPr>
              <a:t>‹#›</a:t>
            </a:fld>
            <a:endParaRPr lang="en-US"/>
          </a:p>
        </p:txBody>
      </p:sp>
    </p:spTree>
    <p:extLst>
      <p:ext uri="{BB962C8B-B14F-4D97-AF65-F5344CB8AC3E}">
        <p14:creationId xmlns:p14="http://schemas.microsoft.com/office/powerpoint/2010/main" val="16738633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91C3C791-4DE0-394F-BF84-351CAF0224EB}" type="slidenum">
              <a:rPr lang="en-US"/>
              <a:pPr>
                <a:defRPr/>
              </a:pPr>
              <a:t>‹#›</a:t>
            </a:fld>
            <a:endParaRPr lang="en-US"/>
          </a:p>
        </p:txBody>
      </p:sp>
    </p:spTree>
    <p:extLst>
      <p:ext uri="{BB962C8B-B14F-4D97-AF65-F5344CB8AC3E}">
        <p14:creationId xmlns:p14="http://schemas.microsoft.com/office/powerpoint/2010/main" val="27447851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9C5B7C8E-AE68-9E47-8B70-73455F0028BC}" type="slidenum">
              <a:rPr lang="en-US"/>
              <a:pPr>
                <a:defRPr/>
              </a:pPr>
              <a:t>‹#›</a:t>
            </a:fld>
            <a:endParaRPr lang="en-US"/>
          </a:p>
        </p:txBody>
      </p:sp>
    </p:spTree>
    <p:extLst>
      <p:ext uri="{BB962C8B-B14F-4D97-AF65-F5344CB8AC3E}">
        <p14:creationId xmlns:p14="http://schemas.microsoft.com/office/powerpoint/2010/main" val="31909908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60B6C12D-BBBD-814F-ABEE-85613FFFC341}" type="slidenum">
              <a:rPr lang="en-US"/>
              <a:pPr>
                <a:defRPr/>
              </a:pPr>
              <a:t>‹#›</a:t>
            </a:fld>
            <a:endParaRPr lang="en-US"/>
          </a:p>
        </p:txBody>
      </p:sp>
    </p:spTree>
    <p:extLst>
      <p:ext uri="{BB962C8B-B14F-4D97-AF65-F5344CB8AC3E}">
        <p14:creationId xmlns:p14="http://schemas.microsoft.com/office/powerpoint/2010/main" val="7254439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p>
        </p:txBody>
      </p:sp>
      <p:sp>
        <p:nvSpPr>
          <p:cNvPr id="3" name="Rectangle 60"/>
          <p:cNvSpPr>
            <a:spLocks noGrp="1" noChangeArrowheads="1"/>
          </p:cNvSpPr>
          <p:nvPr>
            <p:ph type="ftr" sz="quarter" idx="11"/>
          </p:nvPr>
        </p:nvSpPr>
        <p:spPr>
          <a:ln/>
        </p:spPr>
        <p:txBody>
          <a:bodyPr/>
          <a:lstStyle>
            <a:lvl1pPr>
              <a:defRPr/>
            </a:lvl1pPr>
          </a:lstStyle>
          <a:p>
            <a:pPr>
              <a:defRPr/>
            </a:pPr>
            <a:endParaRPr lang="en-US"/>
          </a:p>
        </p:txBody>
      </p:sp>
      <p:sp>
        <p:nvSpPr>
          <p:cNvPr id="4" name="Rectangle 61"/>
          <p:cNvSpPr>
            <a:spLocks noGrp="1" noChangeArrowheads="1"/>
          </p:cNvSpPr>
          <p:nvPr>
            <p:ph type="sldNum" sz="quarter" idx="12"/>
          </p:nvPr>
        </p:nvSpPr>
        <p:spPr>
          <a:ln/>
        </p:spPr>
        <p:txBody>
          <a:bodyPr/>
          <a:lstStyle>
            <a:lvl1pPr>
              <a:defRPr/>
            </a:lvl1pPr>
          </a:lstStyle>
          <a:p>
            <a:pPr>
              <a:defRPr/>
            </a:pPr>
            <a:fld id="{7F6C9C67-1AA5-644A-911E-BBA58196F8FF}" type="slidenum">
              <a:rPr lang="en-US"/>
              <a:pPr>
                <a:defRPr/>
              </a:pPr>
              <a:t>‹#›</a:t>
            </a:fld>
            <a:endParaRPr lang="en-US"/>
          </a:p>
        </p:txBody>
      </p:sp>
    </p:spTree>
    <p:extLst>
      <p:ext uri="{BB962C8B-B14F-4D97-AF65-F5344CB8AC3E}">
        <p14:creationId xmlns:p14="http://schemas.microsoft.com/office/powerpoint/2010/main" val="3984328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51C67C2-5488-9345-A642-7AE1E32E5F4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904025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28BCA596-1160-9F4D-85AF-720E2E6E4BD4}" type="slidenum">
              <a:rPr lang="en-US"/>
              <a:pPr>
                <a:defRPr/>
              </a:pPr>
              <a:t>‹#›</a:t>
            </a:fld>
            <a:endParaRPr lang="en-US"/>
          </a:p>
        </p:txBody>
      </p:sp>
    </p:spTree>
    <p:extLst>
      <p:ext uri="{BB962C8B-B14F-4D97-AF65-F5344CB8AC3E}">
        <p14:creationId xmlns:p14="http://schemas.microsoft.com/office/powerpoint/2010/main" val="28522553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6BC668DA-91BE-3949-99A5-DA1DD8B86C26}" type="slidenum">
              <a:rPr lang="en-US"/>
              <a:pPr>
                <a:defRPr/>
              </a:pPr>
              <a:t>‹#›</a:t>
            </a:fld>
            <a:endParaRPr lang="en-US"/>
          </a:p>
        </p:txBody>
      </p:sp>
    </p:spTree>
    <p:extLst>
      <p:ext uri="{BB962C8B-B14F-4D97-AF65-F5344CB8AC3E}">
        <p14:creationId xmlns:p14="http://schemas.microsoft.com/office/powerpoint/2010/main" val="21452494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EDCA224E-5C5B-E04C-8297-C2B5D0320F7E}" type="slidenum">
              <a:rPr lang="en-US"/>
              <a:pPr>
                <a:defRPr/>
              </a:pPr>
              <a:t>‹#›</a:t>
            </a:fld>
            <a:endParaRPr lang="en-US"/>
          </a:p>
        </p:txBody>
      </p:sp>
    </p:spTree>
    <p:extLst>
      <p:ext uri="{BB962C8B-B14F-4D97-AF65-F5344CB8AC3E}">
        <p14:creationId xmlns:p14="http://schemas.microsoft.com/office/powerpoint/2010/main" val="1667559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A0FF56B8-1C44-174B-A884-F474AEA088E7}" type="slidenum">
              <a:rPr lang="en-US"/>
              <a:pPr>
                <a:defRPr/>
              </a:pPr>
              <a:t>‹#›</a:t>
            </a:fld>
            <a:endParaRPr lang="en-US"/>
          </a:p>
        </p:txBody>
      </p:sp>
    </p:spTree>
    <p:extLst>
      <p:ext uri="{BB962C8B-B14F-4D97-AF65-F5344CB8AC3E}">
        <p14:creationId xmlns:p14="http://schemas.microsoft.com/office/powerpoint/2010/main" val="41346285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75212150"/>
      </p:ext>
    </p:extLst>
  </p:cSld>
  <p:clrMapOvr>
    <a:masterClrMapping/>
  </p:clrMapOvr>
  <p:transition>
    <p:wheel spokes="0"/>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7842638"/>
      </p:ext>
    </p:extLst>
  </p:cSld>
  <p:clrMapOvr>
    <a:masterClrMapping/>
  </p:clrMapOvr>
  <p:transition>
    <p:wheel spokes="0"/>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77474053"/>
      </p:ext>
    </p:extLst>
  </p:cSld>
  <p:clrMapOvr>
    <a:masterClrMapping/>
  </p:clrMapOvr>
  <p:transition>
    <p:wheel spokes="0"/>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8946008"/>
      </p:ext>
    </p:extLst>
  </p:cSld>
  <p:clrMapOvr>
    <a:masterClrMapping/>
  </p:clrMapOvr>
  <p:transition>
    <p:wheel spokes="0"/>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5317881"/>
      </p:ext>
    </p:extLst>
  </p:cSld>
  <p:clrMapOvr>
    <a:masterClrMapping/>
  </p:clrMapOvr>
  <p:transition>
    <p:wheel spokes="0"/>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486563083"/>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44BAA83-1952-CD4E-86F5-6A1A50F987D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0013591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250971"/>
      </p:ext>
    </p:extLst>
  </p:cSld>
  <p:clrMapOvr>
    <a:masterClrMapping/>
  </p:clrMapOvr>
  <p:transition>
    <p:wheel spokes="0"/>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12451294"/>
      </p:ext>
    </p:extLst>
  </p:cSld>
  <p:clrMapOvr>
    <a:masterClrMapping/>
  </p:clrMapOvr>
  <p:transition>
    <p:wheel spokes="0"/>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34913462"/>
      </p:ext>
    </p:extLst>
  </p:cSld>
  <p:clrMapOvr>
    <a:masterClrMapping/>
  </p:clrMapOvr>
  <p:transition>
    <p:wheel spokes="0"/>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071979"/>
      </p:ext>
    </p:extLst>
  </p:cSld>
  <p:clrMapOvr>
    <a:masterClrMapping/>
  </p:clrMapOvr>
  <p:transition>
    <p:wheel spokes="0"/>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9592307"/>
      </p:ext>
    </p:extLst>
  </p:cSld>
  <p:clrMapOvr>
    <a:masterClrMapping/>
  </p:clrMapOvr>
  <p:transition>
    <p:wheel spokes="0"/>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588"/>
            <a:ext cx="9144000" cy="6859588"/>
            <a:chOff x="0" y="-1"/>
            <a:chExt cx="5760" cy="4321"/>
          </a:xfrm>
        </p:grpSpPr>
        <p:sp>
          <p:nvSpPr>
            <p:cNvPr id="5" name="Rectangle 3"/>
            <p:cNvSpPr>
              <a:spLocks noChangeArrowheads="1"/>
            </p:cNvSpPr>
            <p:nvPr/>
          </p:nvSpPr>
          <p:spPr bwMode="auto">
            <a:xfrm>
              <a:off x="0" y="1824"/>
              <a:ext cx="5760" cy="24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 name="Rectangle 5"/>
            <p:cNvSpPr>
              <a:spLocks noChangeArrowheads="1"/>
            </p:cNvSpPr>
            <p:nvPr/>
          </p:nvSpPr>
          <p:spPr bwMode="white">
            <a:xfrm>
              <a:off x="0" y="-1"/>
              <a:ext cx="5760" cy="201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nvGrpSpPr>
            <p:cNvPr id="8" name="Group 6"/>
            <p:cNvGrpSpPr>
              <a:grpSpLocks/>
            </p:cNvGrpSpPr>
            <p:nvPr/>
          </p:nvGrpSpPr>
          <p:grpSpPr bwMode="auto">
            <a:xfrm>
              <a:off x="0" y="2016"/>
              <a:ext cx="5760" cy="260"/>
              <a:chOff x="0" y="115"/>
              <a:chExt cx="5760" cy="464"/>
            </a:xfrm>
          </p:grpSpPr>
          <p:sp>
            <p:nvSpPr>
              <p:cNvPr id="9"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ltGray">
              <a:xfrm>
                <a:off x="0" y="231"/>
                <a:ext cx="5760" cy="11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ltGray">
              <a:xfrm>
                <a:off x="0" y="347"/>
                <a:ext cx="5760" cy="11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318475" name="Rectangle 11"/>
          <p:cNvSpPr>
            <a:spLocks noGrp="1" noChangeArrowheads="1"/>
          </p:cNvSpPr>
          <p:nvPr>
            <p:ph type="ctrTitle"/>
          </p:nvPr>
        </p:nvSpPr>
        <p:spPr>
          <a:xfrm>
            <a:off x="685800" y="1712913"/>
            <a:ext cx="7772400" cy="1143000"/>
          </a:xfrm>
        </p:spPr>
        <p:txBody>
          <a:bodyPr/>
          <a:lstStyle>
            <a:lvl1pPr>
              <a:defRPr/>
            </a:lvl1pPr>
          </a:lstStyle>
          <a:p>
            <a:r>
              <a:rPr lang="en-US"/>
              <a:t>Click to edit Master title style</a:t>
            </a:r>
          </a:p>
        </p:txBody>
      </p:sp>
      <p:sp>
        <p:nvSpPr>
          <p:cNvPr id="318476" name="Rectangle 12"/>
          <p:cNvSpPr>
            <a:spLocks noGrp="1" noChangeArrowheads="1"/>
          </p:cNvSpPr>
          <p:nvPr>
            <p:ph type="subTitle" idx="1"/>
          </p:nvPr>
        </p:nvSpPr>
        <p:spPr>
          <a:xfrm>
            <a:off x="1371600" y="4267200"/>
            <a:ext cx="6400800" cy="1752600"/>
          </a:xfrm>
        </p:spPr>
        <p:txBody>
          <a:bodyPr/>
          <a:lstStyle>
            <a:lvl1pPr marL="0" indent="0" algn="ctr">
              <a:buFont typeface="Monotype Sorts" pitchFamily="-112" charset="2"/>
              <a:buNone/>
              <a:defRPr/>
            </a:lvl1pPr>
          </a:lstStyle>
          <a:p>
            <a:r>
              <a:rPr lang="en-US"/>
              <a:t>Click to edit Master subtitle style</a:t>
            </a:r>
          </a:p>
        </p:txBody>
      </p:sp>
      <p:sp>
        <p:nvSpPr>
          <p:cNvPr id="13" name="Rectangle 13"/>
          <p:cNvSpPr>
            <a:spLocks noGrp="1" noChangeArrowheads="1"/>
          </p:cNvSpPr>
          <p:nvPr>
            <p:ph type="dt" sz="half" idx="10"/>
          </p:nvPr>
        </p:nvSpPr>
        <p:spPr/>
        <p:txBody>
          <a:bodyPr/>
          <a:lstStyle>
            <a:lvl1pPr>
              <a:defRPr>
                <a:solidFill>
                  <a:srgbClr val="FFFFFF"/>
                </a:solidFill>
              </a:defRPr>
            </a:lvl1pPr>
          </a:lstStyle>
          <a:p>
            <a:pPr>
              <a:defRPr/>
            </a:pPr>
            <a:endParaRPr lang="en-US"/>
          </a:p>
        </p:txBody>
      </p:sp>
      <p:sp>
        <p:nvSpPr>
          <p:cNvPr id="14" name="Rectangle 14"/>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smtClean="0">
                <a:solidFill>
                  <a:srgbClr val="FFFFFF"/>
                </a:solidFill>
              </a:defRPr>
            </a:lvl1pPr>
          </a:lstStyle>
          <a:p>
            <a:pPr>
              <a:defRPr/>
            </a:pPr>
            <a:fld id="{96EA1F97-4970-094F-B5D8-14F07CBD90F7}" type="slidenum">
              <a:rPr lang="en-US"/>
              <a:pPr>
                <a:defRPr/>
              </a:pPr>
              <a:t>‹#›</a:t>
            </a:fld>
            <a:endParaRPr lang="en-US"/>
          </a:p>
        </p:txBody>
      </p:sp>
    </p:spTree>
    <p:extLst>
      <p:ext uri="{BB962C8B-B14F-4D97-AF65-F5344CB8AC3E}">
        <p14:creationId xmlns:p14="http://schemas.microsoft.com/office/powerpoint/2010/main" val="98376268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66DE91CE-C78B-FD44-8B35-A41F7254F944}" type="slidenum">
              <a:rPr lang="en-US"/>
              <a:pPr>
                <a:defRPr/>
              </a:pPr>
              <a:t>‹#›</a:t>
            </a:fld>
            <a:endParaRPr lang="en-US"/>
          </a:p>
        </p:txBody>
      </p:sp>
    </p:spTree>
    <p:extLst>
      <p:ext uri="{BB962C8B-B14F-4D97-AF65-F5344CB8AC3E}">
        <p14:creationId xmlns:p14="http://schemas.microsoft.com/office/powerpoint/2010/main" val="31328733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9EFFA71E-E74A-CF41-BFA5-0342521BB659}" type="slidenum">
              <a:rPr lang="en-US"/>
              <a:pPr>
                <a:defRPr/>
              </a:pPr>
              <a:t>‹#›</a:t>
            </a:fld>
            <a:endParaRPr lang="en-US"/>
          </a:p>
        </p:txBody>
      </p:sp>
    </p:spTree>
    <p:extLst>
      <p:ext uri="{BB962C8B-B14F-4D97-AF65-F5344CB8AC3E}">
        <p14:creationId xmlns:p14="http://schemas.microsoft.com/office/powerpoint/2010/main" val="33113847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219DBF9E-EC84-B049-BD6C-B5EB09B7C5E7}" type="slidenum">
              <a:rPr lang="en-US"/>
              <a:pPr>
                <a:defRPr/>
              </a:pPr>
              <a:t>‹#›</a:t>
            </a:fld>
            <a:endParaRPr lang="en-US"/>
          </a:p>
        </p:txBody>
      </p:sp>
    </p:spTree>
    <p:extLst>
      <p:ext uri="{BB962C8B-B14F-4D97-AF65-F5344CB8AC3E}">
        <p14:creationId xmlns:p14="http://schemas.microsoft.com/office/powerpoint/2010/main" val="17741655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5C1987C3-1A9D-D34F-A438-C5A4B7177B97}" type="slidenum">
              <a:rPr lang="en-US"/>
              <a:pPr>
                <a:defRPr/>
              </a:pPr>
              <a:t>‹#›</a:t>
            </a:fld>
            <a:endParaRPr lang="en-US"/>
          </a:p>
        </p:txBody>
      </p:sp>
    </p:spTree>
    <p:extLst>
      <p:ext uri="{BB962C8B-B14F-4D97-AF65-F5344CB8AC3E}">
        <p14:creationId xmlns:p14="http://schemas.microsoft.com/office/powerpoint/2010/main" val="391170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1690B94-57E2-2543-963C-2FFCED3CDC82}"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819938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BBFE1E5A-1157-FD44-B897-3A39363AC9FD}" type="slidenum">
              <a:rPr lang="en-US"/>
              <a:pPr>
                <a:defRPr/>
              </a:pPr>
              <a:t>‹#›</a:t>
            </a:fld>
            <a:endParaRPr lang="en-US"/>
          </a:p>
        </p:txBody>
      </p:sp>
    </p:spTree>
    <p:extLst>
      <p:ext uri="{BB962C8B-B14F-4D97-AF65-F5344CB8AC3E}">
        <p14:creationId xmlns:p14="http://schemas.microsoft.com/office/powerpoint/2010/main" val="34810603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ABA68DA6-70E5-7E47-8A23-697EBAE5AEB6}" type="slidenum">
              <a:rPr lang="en-US"/>
              <a:pPr>
                <a:defRPr/>
              </a:pPr>
              <a:t>‹#›</a:t>
            </a:fld>
            <a:endParaRPr lang="en-US"/>
          </a:p>
        </p:txBody>
      </p:sp>
    </p:spTree>
    <p:extLst>
      <p:ext uri="{BB962C8B-B14F-4D97-AF65-F5344CB8AC3E}">
        <p14:creationId xmlns:p14="http://schemas.microsoft.com/office/powerpoint/2010/main" val="330899904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35715C49-B551-7645-884D-CDFE4C943C29}" type="slidenum">
              <a:rPr lang="en-US"/>
              <a:pPr>
                <a:defRPr/>
              </a:pPr>
              <a:t>‹#›</a:t>
            </a:fld>
            <a:endParaRPr lang="en-US"/>
          </a:p>
        </p:txBody>
      </p:sp>
    </p:spTree>
    <p:extLst>
      <p:ext uri="{BB962C8B-B14F-4D97-AF65-F5344CB8AC3E}">
        <p14:creationId xmlns:p14="http://schemas.microsoft.com/office/powerpoint/2010/main" val="8850495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2BA6A580-9307-8640-958A-319AE33CA3EC}" type="slidenum">
              <a:rPr lang="en-US"/>
              <a:pPr>
                <a:defRPr/>
              </a:pPr>
              <a:t>‹#›</a:t>
            </a:fld>
            <a:endParaRPr lang="en-US"/>
          </a:p>
        </p:txBody>
      </p:sp>
    </p:spTree>
    <p:extLst>
      <p:ext uri="{BB962C8B-B14F-4D97-AF65-F5344CB8AC3E}">
        <p14:creationId xmlns:p14="http://schemas.microsoft.com/office/powerpoint/2010/main" val="23674716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ADF76755-F24C-9C4F-8B5B-87F995C1039E}" type="slidenum">
              <a:rPr lang="en-US"/>
              <a:pPr>
                <a:defRPr/>
              </a:pPr>
              <a:t>‹#›</a:t>
            </a:fld>
            <a:endParaRPr lang="en-US"/>
          </a:p>
        </p:txBody>
      </p:sp>
    </p:spTree>
    <p:extLst>
      <p:ext uri="{BB962C8B-B14F-4D97-AF65-F5344CB8AC3E}">
        <p14:creationId xmlns:p14="http://schemas.microsoft.com/office/powerpoint/2010/main" val="20757173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4315BC1D-DB93-DD49-A58F-5C7D4DF5F36B}" type="slidenum">
              <a:rPr lang="en-US"/>
              <a:pPr>
                <a:defRPr/>
              </a:pPr>
              <a:t>‹#›</a:t>
            </a:fld>
            <a:endParaRPr lang="en-US"/>
          </a:p>
        </p:txBody>
      </p:sp>
    </p:spTree>
    <p:extLst>
      <p:ext uri="{BB962C8B-B14F-4D97-AF65-F5344CB8AC3E}">
        <p14:creationId xmlns:p14="http://schemas.microsoft.com/office/powerpoint/2010/main" val="24834690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7D1B39-8D96-9E4D-908C-803174D8FF97}" type="slidenum">
              <a:rPr lang="en-US"/>
              <a:pPr>
                <a:defRPr/>
              </a:pPr>
              <a:t>‹#›</a:t>
            </a:fld>
            <a:endParaRPr lang="en-US"/>
          </a:p>
        </p:txBody>
      </p:sp>
    </p:spTree>
    <p:extLst>
      <p:ext uri="{BB962C8B-B14F-4D97-AF65-F5344CB8AC3E}">
        <p14:creationId xmlns:p14="http://schemas.microsoft.com/office/powerpoint/2010/main" val="1326370089"/>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883039-7C25-1546-8C94-3FF348035806}" type="slidenum">
              <a:rPr lang="en-US"/>
              <a:pPr>
                <a:defRPr/>
              </a:pPr>
              <a:t>‹#›</a:t>
            </a:fld>
            <a:endParaRPr lang="en-US"/>
          </a:p>
        </p:txBody>
      </p:sp>
    </p:spTree>
    <p:extLst>
      <p:ext uri="{BB962C8B-B14F-4D97-AF65-F5344CB8AC3E}">
        <p14:creationId xmlns:p14="http://schemas.microsoft.com/office/powerpoint/2010/main" val="1589066211"/>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3FA1A9-DE67-8744-9BA1-37A4F2B25E40}" type="slidenum">
              <a:rPr lang="en-US"/>
              <a:pPr>
                <a:defRPr/>
              </a:pPr>
              <a:t>‹#›</a:t>
            </a:fld>
            <a:endParaRPr lang="en-US"/>
          </a:p>
        </p:txBody>
      </p:sp>
    </p:spTree>
    <p:extLst>
      <p:ext uri="{BB962C8B-B14F-4D97-AF65-F5344CB8AC3E}">
        <p14:creationId xmlns:p14="http://schemas.microsoft.com/office/powerpoint/2010/main" val="943312609"/>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1DB0E8-1B62-CE40-9D78-390F2ECCCD04}" type="slidenum">
              <a:rPr lang="en-US"/>
              <a:pPr>
                <a:defRPr/>
              </a:pPr>
              <a:t>‹#›</a:t>
            </a:fld>
            <a:endParaRPr lang="en-US"/>
          </a:p>
        </p:txBody>
      </p:sp>
    </p:spTree>
    <p:extLst>
      <p:ext uri="{BB962C8B-B14F-4D97-AF65-F5344CB8AC3E}">
        <p14:creationId xmlns:p14="http://schemas.microsoft.com/office/powerpoint/2010/main" val="3427418147"/>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F0357B25-3E2A-9146-A8EE-462D3EC5A0E4}"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650588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FE2BAB1-37D9-F840-A3D1-318B7203FFBF}" type="slidenum">
              <a:rPr lang="en-US"/>
              <a:pPr>
                <a:defRPr/>
              </a:pPr>
              <a:t>‹#›</a:t>
            </a:fld>
            <a:endParaRPr lang="en-US"/>
          </a:p>
        </p:txBody>
      </p:sp>
    </p:spTree>
    <p:extLst>
      <p:ext uri="{BB962C8B-B14F-4D97-AF65-F5344CB8AC3E}">
        <p14:creationId xmlns:p14="http://schemas.microsoft.com/office/powerpoint/2010/main" val="2145467771"/>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9AA7D51-DDE0-064C-A071-5A01442D8FFF}" type="slidenum">
              <a:rPr lang="en-US"/>
              <a:pPr>
                <a:defRPr/>
              </a:pPr>
              <a:t>‹#›</a:t>
            </a:fld>
            <a:endParaRPr lang="en-US"/>
          </a:p>
        </p:txBody>
      </p:sp>
    </p:spTree>
    <p:extLst>
      <p:ext uri="{BB962C8B-B14F-4D97-AF65-F5344CB8AC3E}">
        <p14:creationId xmlns:p14="http://schemas.microsoft.com/office/powerpoint/2010/main" val="2320053162"/>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EACA63C-766A-164F-9FAE-C4A1F8FE473B}" type="slidenum">
              <a:rPr lang="en-US"/>
              <a:pPr>
                <a:defRPr/>
              </a:pPr>
              <a:t>‹#›</a:t>
            </a:fld>
            <a:endParaRPr lang="en-US"/>
          </a:p>
        </p:txBody>
      </p:sp>
    </p:spTree>
    <p:extLst>
      <p:ext uri="{BB962C8B-B14F-4D97-AF65-F5344CB8AC3E}">
        <p14:creationId xmlns:p14="http://schemas.microsoft.com/office/powerpoint/2010/main" val="3504034584"/>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8FCD65-B8DC-C044-BE8C-70D33DD2F256}" type="slidenum">
              <a:rPr lang="en-US"/>
              <a:pPr>
                <a:defRPr/>
              </a:pPr>
              <a:t>‹#›</a:t>
            </a:fld>
            <a:endParaRPr lang="en-US"/>
          </a:p>
        </p:txBody>
      </p:sp>
    </p:spTree>
    <p:extLst>
      <p:ext uri="{BB962C8B-B14F-4D97-AF65-F5344CB8AC3E}">
        <p14:creationId xmlns:p14="http://schemas.microsoft.com/office/powerpoint/2010/main" val="2524263492"/>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F2F3A6-1457-4E40-A7EA-492217379BD7}" type="slidenum">
              <a:rPr lang="en-US"/>
              <a:pPr>
                <a:defRPr/>
              </a:pPr>
              <a:t>‹#›</a:t>
            </a:fld>
            <a:endParaRPr lang="en-US"/>
          </a:p>
        </p:txBody>
      </p:sp>
    </p:spTree>
    <p:extLst>
      <p:ext uri="{BB962C8B-B14F-4D97-AF65-F5344CB8AC3E}">
        <p14:creationId xmlns:p14="http://schemas.microsoft.com/office/powerpoint/2010/main" val="1400074555"/>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1FE43D-F6E9-E644-A03E-DB07109FF41F}" type="slidenum">
              <a:rPr lang="en-US"/>
              <a:pPr>
                <a:defRPr/>
              </a:pPr>
              <a:t>‹#›</a:t>
            </a:fld>
            <a:endParaRPr lang="en-US"/>
          </a:p>
        </p:txBody>
      </p:sp>
    </p:spTree>
    <p:extLst>
      <p:ext uri="{BB962C8B-B14F-4D97-AF65-F5344CB8AC3E}">
        <p14:creationId xmlns:p14="http://schemas.microsoft.com/office/powerpoint/2010/main" val="1406086069"/>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FC0E2A-0726-7543-B21C-F95123A4D821}" type="slidenum">
              <a:rPr lang="en-US"/>
              <a:pPr>
                <a:defRPr/>
              </a:pPr>
              <a:t>‹#›</a:t>
            </a:fld>
            <a:endParaRPr lang="en-US"/>
          </a:p>
        </p:txBody>
      </p:sp>
    </p:spTree>
    <p:extLst>
      <p:ext uri="{BB962C8B-B14F-4D97-AF65-F5344CB8AC3E}">
        <p14:creationId xmlns:p14="http://schemas.microsoft.com/office/powerpoint/2010/main" val="1884267797"/>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EF0501-E60B-EC43-9500-1030FF6C49F2}" type="slidenum">
              <a:rPr lang="en-US"/>
              <a:pPr>
                <a:defRPr/>
              </a:pPr>
              <a:t>‹#›</a:t>
            </a:fld>
            <a:endParaRPr lang="en-US"/>
          </a:p>
        </p:txBody>
      </p:sp>
    </p:spTree>
    <p:extLst>
      <p:ext uri="{BB962C8B-B14F-4D97-AF65-F5344CB8AC3E}">
        <p14:creationId xmlns:p14="http://schemas.microsoft.com/office/powerpoint/2010/main" val="3125957377"/>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810881E-DF3C-8C4C-A98E-1FE0C9E7EBEC}" type="slidenum">
              <a:rPr lang="en-US"/>
              <a:pPr>
                <a:defRPr/>
              </a:pPr>
              <a:t>‹#›</a:t>
            </a:fld>
            <a:endParaRPr lang="en-US"/>
          </a:p>
        </p:txBody>
      </p:sp>
    </p:spTree>
    <p:extLst>
      <p:ext uri="{BB962C8B-B14F-4D97-AF65-F5344CB8AC3E}">
        <p14:creationId xmlns:p14="http://schemas.microsoft.com/office/powerpoint/2010/main" val="741065268"/>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DE0CB11D-A268-CD43-B8BC-2EF5E8ABE9F3}" type="slidenum">
              <a:rPr lang="en-US"/>
              <a:pPr>
                <a:defRPr/>
              </a:pPr>
              <a:t>‹#›</a:t>
            </a:fld>
            <a:endParaRPr lang="en-US"/>
          </a:p>
        </p:txBody>
      </p:sp>
    </p:spTree>
    <p:extLst>
      <p:ext uri="{BB962C8B-B14F-4D97-AF65-F5344CB8AC3E}">
        <p14:creationId xmlns:p14="http://schemas.microsoft.com/office/powerpoint/2010/main" val="3561754157"/>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8F01970A-4947-1A42-A36C-35C4AB4C1A41}"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2411553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82844FA-D9DC-C84A-81BD-4871D1DA224B}" type="slidenum">
              <a:rPr lang="en-US"/>
              <a:pPr>
                <a:defRPr/>
              </a:pPr>
              <a:t>‹#›</a:t>
            </a:fld>
            <a:endParaRPr lang="en-US"/>
          </a:p>
        </p:txBody>
      </p:sp>
    </p:spTree>
    <p:extLst>
      <p:ext uri="{BB962C8B-B14F-4D97-AF65-F5344CB8AC3E}">
        <p14:creationId xmlns:p14="http://schemas.microsoft.com/office/powerpoint/2010/main" val="3749388530"/>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634C3360-1847-7446-8F47-B39E9698861F}" type="slidenum">
              <a:rPr lang="en-US"/>
              <a:pPr>
                <a:defRPr/>
              </a:pPr>
              <a:t>‹#›</a:t>
            </a:fld>
            <a:endParaRPr lang="en-US"/>
          </a:p>
        </p:txBody>
      </p:sp>
    </p:spTree>
    <p:extLst>
      <p:ext uri="{BB962C8B-B14F-4D97-AF65-F5344CB8AC3E}">
        <p14:creationId xmlns:p14="http://schemas.microsoft.com/office/powerpoint/2010/main" val="1066851724"/>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1BFE92BA-BB38-1E49-BC6A-FA362B9985B1}" type="slidenum">
              <a:rPr lang="en-US"/>
              <a:pPr>
                <a:defRPr/>
              </a:pPr>
              <a:t>‹#›</a:t>
            </a:fld>
            <a:endParaRPr lang="en-US"/>
          </a:p>
        </p:txBody>
      </p:sp>
    </p:spTree>
    <p:extLst>
      <p:ext uri="{BB962C8B-B14F-4D97-AF65-F5344CB8AC3E}">
        <p14:creationId xmlns:p14="http://schemas.microsoft.com/office/powerpoint/2010/main" val="667872540"/>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8796CAA3-A28E-9E42-968E-75E25D305E0A}" type="slidenum">
              <a:rPr lang="en-US"/>
              <a:pPr>
                <a:defRPr/>
              </a:pPr>
              <a:t>‹#›</a:t>
            </a:fld>
            <a:endParaRPr lang="en-US"/>
          </a:p>
        </p:txBody>
      </p:sp>
    </p:spTree>
    <p:extLst>
      <p:ext uri="{BB962C8B-B14F-4D97-AF65-F5344CB8AC3E}">
        <p14:creationId xmlns:p14="http://schemas.microsoft.com/office/powerpoint/2010/main" val="139920859"/>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6B175A71-8EA3-DF4F-A6F2-7BB16156BA48}" type="slidenum">
              <a:rPr lang="en-US"/>
              <a:pPr>
                <a:defRPr/>
              </a:pPr>
              <a:t>‹#›</a:t>
            </a:fld>
            <a:endParaRPr lang="en-US"/>
          </a:p>
        </p:txBody>
      </p:sp>
    </p:spTree>
    <p:extLst>
      <p:ext uri="{BB962C8B-B14F-4D97-AF65-F5344CB8AC3E}">
        <p14:creationId xmlns:p14="http://schemas.microsoft.com/office/powerpoint/2010/main" val="3347117577"/>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4D7C560-2924-654B-B514-4AB4CDFDC0F7}" type="slidenum">
              <a:rPr lang="en-US"/>
              <a:pPr>
                <a:defRPr/>
              </a:pPr>
              <a:t>‹#›</a:t>
            </a:fld>
            <a:endParaRPr lang="en-US"/>
          </a:p>
        </p:txBody>
      </p:sp>
    </p:spTree>
    <p:extLst>
      <p:ext uri="{BB962C8B-B14F-4D97-AF65-F5344CB8AC3E}">
        <p14:creationId xmlns:p14="http://schemas.microsoft.com/office/powerpoint/2010/main" val="3164607878"/>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729FC15-F4A5-BB44-A966-AB9BFE6135A0}" type="slidenum">
              <a:rPr lang="en-US"/>
              <a:pPr>
                <a:defRPr/>
              </a:pPr>
              <a:t>‹#›</a:t>
            </a:fld>
            <a:endParaRPr lang="en-US"/>
          </a:p>
        </p:txBody>
      </p:sp>
    </p:spTree>
    <p:extLst>
      <p:ext uri="{BB962C8B-B14F-4D97-AF65-F5344CB8AC3E}">
        <p14:creationId xmlns:p14="http://schemas.microsoft.com/office/powerpoint/2010/main" val="2297326112"/>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9855246-0971-5C44-8EC4-37B7F48B9142}" type="slidenum">
              <a:rPr lang="en-US"/>
              <a:pPr>
                <a:defRPr/>
              </a:pPr>
              <a:t>‹#›</a:t>
            </a:fld>
            <a:endParaRPr lang="en-US"/>
          </a:p>
        </p:txBody>
      </p:sp>
    </p:spTree>
    <p:extLst>
      <p:ext uri="{BB962C8B-B14F-4D97-AF65-F5344CB8AC3E}">
        <p14:creationId xmlns:p14="http://schemas.microsoft.com/office/powerpoint/2010/main" val="1261773403"/>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04D5D8C-CAA7-E843-B99D-02779087A004}" type="slidenum">
              <a:rPr lang="en-US"/>
              <a:pPr>
                <a:defRPr/>
              </a:pPr>
              <a:t>‹#›</a:t>
            </a:fld>
            <a:endParaRPr lang="en-US"/>
          </a:p>
        </p:txBody>
      </p:sp>
    </p:spTree>
    <p:extLst>
      <p:ext uri="{BB962C8B-B14F-4D97-AF65-F5344CB8AC3E}">
        <p14:creationId xmlns:p14="http://schemas.microsoft.com/office/powerpoint/2010/main" val="1348007842"/>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663E362D-AD3A-8642-A1DF-782F9773152B}" type="slidenum">
              <a:rPr lang="en-US"/>
              <a:pPr>
                <a:defRPr/>
              </a:pPr>
              <a:t>‹#›</a:t>
            </a:fld>
            <a:endParaRPr lang="en-US"/>
          </a:p>
        </p:txBody>
      </p:sp>
    </p:spTree>
    <p:extLst>
      <p:ext uri="{BB962C8B-B14F-4D97-AF65-F5344CB8AC3E}">
        <p14:creationId xmlns:p14="http://schemas.microsoft.com/office/powerpoint/2010/main" val="388381963"/>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3E147FBC-F9BD-4A43-A1EC-3836D4864644}"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4063450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1F487F2-C8B9-7847-90ED-18799C60899C}" type="slidenum">
              <a:rPr lang="en-US"/>
              <a:pPr>
                <a:defRPr/>
              </a:pPr>
              <a:t>‹#›</a:t>
            </a:fld>
            <a:endParaRPr lang="en-US"/>
          </a:p>
        </p:txBody>
      </p:sp>
    </p:spTree>
    <p:extLst>
      <p:ext uri="{BB962C8B-B14F-4D97-AF65-F5344CB8AC3E}">
        <p14:creationId xmlns:p14="http://schemas.microsoft.com/office/powerpoint/2010/main" val="2059685087"/>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0422FDA0-01E6-3340-880E-0BC9BCDEB91B}" type="slidenum">
              <a:rPr lang="en-US"/>
              <a:pPr>
                <a:defRPr/>
              </a:pPr>
              <a:t>‹#›</a:t>
            </a:fld>
            <a:endParaRPr lang="en-US"/>
          </a:p>
        </p:txBody>
      </p:sp>
    </p:spTree>
    <p:extLst>
      <p:ext uri="{BB962C8B-B14F-4D97-AF65-F5344CB8AC3E}">
        <p14:creationId xmlns:p14="http://schemas.microsoft.com/office/powerpoint/2010/main" val="3393392037"/>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7D4872A5-D90D-494B-95AE-B88665D90193}" type="slidenum">
              <a:rPr lang="en-US"/>
              <a:pPr>
                <a:defRPr/>
              </a:pPr>
              <a:t>‹#›</a:t>
            </a:fld>
            <a:endParaRPr lang="en-US"/>
          </a:p>
        </p:txBody>
      </p:sp>
    </p:spTree>
    <p:extLst>
      <p:ext uri="{BB962C8B-B14F-4D97-AF65-F5344CB8AC3E}">
        <p14:creationId xmlns:p14="http://schemas.microsoft.com/office/powerpoint/2010/main" val="2651308998"/>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BACF088F-7FEE-AC40-AE69-E1A88A709C92}" type="slidenum">
              <a:rPr lang="en-US"/>
              <a:pPr>
                <a:defRPr/>
              </a:pPr>
              <a:t>‹#›</a:t>
            </a:fld>
            <a:endParaRPr lang="en-US"/>
          </a:p>
        </p:txBody>
      </p:sp>
    </p:spTree>
    <p:extLst>
      <p:ext uri="{BB962C8B-B14F-4D97-AF65-F5344CB8AC3E}">
        <p14:creationId xmlns:p14="http://schemas.microsoft.com/office/powerpoint/2010/main" val="1089228890"/>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5CA88240-9C5B-0240-846E-CDCF54320A6F}" type="slidenum">
              <a:rPr lang="en-US"/>
              <a:pPr>
                <a:defRPr/>
              </a:pPr>
              <a:t>‹#›</a:t>
            </a:fld>
            <a:endParaRPr lang="en-US"/>
          </a:p>
        </p:txBody>
      </p:sp>
    </p:spTree>
    <p:extLst>
      <p:ext uri="{BB962C8B-B14F-4D97-AF65-F5344CB8AC3E}">
        <p14:creationId xmlns:p14="http://schemas.microsoft.com/office/powerpoint/2010/main" val="3817554856"/>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F0BECBC7-1941-6741-A548-C9219EF530F7}" type="slidenum">
              <a:rPr lang="en-US"/>
              <a:pPr>
                <a:defRPr/>
              </a:pPr>
              <a:t>‹#›</a:t>
            </a:fld>
            <a:endParaRPr lang="en-US"/>
          </a:p>
        </p:txBody>
      </p:sp>
    </p:spTree>
    <p:extLst>
      <p:ext uri="{BB962C8B-B14F-4D97-AF65-F5344CB8AC3E}">
        <p14:creationId xmlns:p14="http://schemas.microsoft.com/office/powerpoint/2010/main" val="229463481"/>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46B1A1A7-258F-ED49-9A0C-F1EAC804FBD4}" type="slidenum">
              <a:rPr lang="en-US"/>
              <a:pPr>
                <a:defRPr/>
              </a:pPr>
              <a:t>‹#›</a:t>
            </a:fld>
            <a:endParaRPr lang="en-US"/>
          </a:p>
        </p:txBody>
      </p:sp>
    </p:spTree>
    <p:extLst>
      <p:ext uri="{BB962C8B-B14F-4D97-AF65-F5344CB8AC3E}">
        <p14:creationId xmlns:p14="http://schemas.microsoft.com/office/powerpoint/2010/main" val="2692070098"/>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D5F6E58D-D3BE-2149-8712-47D04470B47D}" type="slidenum">
              <a:rPr lang="en-US"/>
              <a:pPr>
                <a:defRPr/>
              </a:pPr>
              <a:t>‹#›</a:t>
            </a:fld>
            <a:endParaRPr lang="en-US"/>
          </a:p>
        </p:txBody>
      </p:sp>
    </p:spTree>
    <p:extLst>
      <p:ext uri="{BB962C8B-B14F-4D97-AF65-F5344CB8AC3E}">
        <p14:creationId xmlns:p14="http://schemas.microsoft.com/office/powerpoint/2010/main" val="185664785"/>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6A2CC64-E3A6-7541-90CA-69335D5475D8}" type="slidenum">
              <a:rPr lang="en-US"/>
              <a:pPr>
                <a:defRPr/>
              </a:pPr>
              <a:t>‹#›</a:t>
            </a:fld>
            <a:endParaRPr lang="en-US"/>
          </a:p>
        </p:txBody>
      </p:sp>
    </p:spTree>
    <p:extLst>
      <p:ext uri="{BB962C8B-B14F-4D97-AF65-F5344CB8AC3E}">
        <p14:creationId xmlns:p14="http://schemas.microsoft.com/office/powerpoint/2010/main" val="2679568317"/>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CA611122-29AA-6E44-9C06-8ACCDD8B4D29}" type="slidenum">
              <a:rPr lang="en-US"/>
              <a:pPr>
                <a:defRPr/>
              </a:pPr>
              <a:t>‹#›</a:t>
            </a:fld>
            <a:endParaRPr lang="en-US"/>
          </a:p>
        </p:txBody>
      </p:sp>
    </p:spTree>
    <p:extLst>
      <p:ext uri="{BB962C8B-B14F-4D97-AF65-F5344CB8AC3E}">
        <p14:creationId xmlns:p14="http://schemas.microsoft.com/office/powerpoint/2010/main" val="2585102404"/>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051EA92-DE3C-834E-BBFC-BC4325D7629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477971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gd name="T0" fmla="*/ 2858 w 2780"/>
                <a:gd name="T1" fmla="*/ 18 h 953"/>
                <a:gd name="T2" fmla="*/ 2768 w 2780"/>
                <a:gd name="T3" fmla="*/ 24 h 953"/>
                <a:gd name="T4" fmla="*/ 2701 w 2780"/>
                <a:gd name="T5" fmla="*/ 102 h 953"/>
                <a:gd name="T6" fmla="*/ 2591 w 2780"/>
                <a:gd name="T7" fmla="*/ 156 h 953"/>
                <a:gd name="T8" fmla="*/ 2585 w 2780"/>
                <a:gd name="T9" fmla="*/ 222 h 953"/>
                <a:gd name="T10" fmla="*/ 2567 w 2780"/>
                <a:gd name="T11" fmla="*/ 246 h 953"/>
                <a:gd name="T12" fmla="*/ 2549 w 2780"/>
                <a:gd name="T13" fmla="*/ 252 h 953"/>
                <a:gd name="T14" fmla="*/ 2477 w 2780"/>
                <a:gd name="T15" fmla="*/ 210 h 953"/>
                <a:gd name="T16" fmla="*/ 2331 w 2780"/>
                <a:gd name="T17" fmla="*/ 192 h 953"/>
                <a:gd name="T18" fmla="*/ 2306 w 2780"/>
                <a:gd name="T19" fmla="*/ 186 h 953"/>
                <a:gd name="T20" fmla="*/ 2288 w 2780"/>
                <a:gd name="T21" fmla="*/ 192 h 953"/>
                <a:gd name="T22" fmla="*/ 2216 w 2780"/>
                <a:gd name="T23" fmla="*/ 228 h 953"/>
                <a:gd name="T24" fmla="*/ 2180 w 2780"/>
                <a:gd name="T25" fmla="*/ 240 h 953"/>
                <a:gd name="T26" fmla="*/ 2156 w 2780"/>
                <a:gd name="T27" fmla="*/ 246 h 953"/>
                <a:gd name="T28" fmla="*/ 2144 w 2780"/>
                <a:gd name="T29" fmla="*/ 258 h 953"/>
                <a:gd name="T30" fmla="*/ 2144 w 2780"/>
                <a:gd name="T31" fmla="*/ 276 h 953"/>
                <a:gd name="T32" fmla="*/ 2121 w 2780"/>
                <a:gd name="T33" fmla="*/ 300 h 953"/>
                <a:gd name="T34" fmla="*/ 2103 w 2780"/>
                <a:gd name="T35" fmla="*/ 312 h 953"/>
                <a:gd name="T36" fmla="*/ 2091 w 2780"/>
                <a:gd name="T37" fmla="*/ 324 h 953"/>
                <a:gd name="T38" fmla="*/ 2079 w 2780"/>
                <a:gd name="T39" fmla="*/ 336 h 953"/>
                <a:gd name="T40" fmla="*/ 2044 w 2780"/>
                <a:gd name="T41" fmla="*/ 342 h 953"/>
                <a:gd name="T42" fmla="*/ 1973 w 2780"/>
                <a:gd name="T43" fmla="*/ 336 h 953"/>
                <a:gd name="T44" fmla="*/ 1937 w 2780"/>
                <a:gd name="T45" fmla="*/ 330 h 953"/>
                <a:gd name="T46" fmla="*/ 1925 w 2780"/>
                <a:gd name="T47" fmla="*/ 342 h 953"/>
                <a:gd name="T48" fmla="*/ 1913 w 2780"/>
                <a:gd name="T49" fmla="*/ 354 h 953"/>
                <a:gd name="T50" fmla="*/ 1883 w 2780"/>
                <a:gd name="T51" fmla="*/ 360 h 953"/>
                <a:gd name="T52" fmla="*/ 1824 w 2780"/>
                <a:gd name="T53" fmla="*/ 342 h 953"/>
                <a:gd name="T54" fmla="*/ 1800 w 2780"/>
                <a:gd name="T55" fmla="*/ 342 h 953"/>
                <a:gd name="T56" fmla="*/ 1776 w 2780"/>
                <a:gd name="T57" fmla="*/ 354 h 953"/>
                <a:gd name="T58" fmla="*/ 1707 w 2780"/>
                <a:gd name="T59" fmla="*/ 425 h 953"/>
                <a:gd name="T60" fmla="*/ 1664 w 2780"/>
                <a:gd name="T61" fmla="*/ 569 h 953"/>
                <a:gd name="T62" fmla="*/ 1664 w 2780"/>
                <a:gd name="T63" fmla="*/ 593 h 953"/>
                <a:gd name="T64" fmla="*/ 1670 w 2780"/>
                <a:gd name="T65" fmla="*/ 641 h 953"/>
                <a:gd name="T66" fmla="*/ 1688 w 2780"/>
                <a:gd name="T67" fmla="*/ 659 h 953"/>
                <a:gd name="T68" fmla="*/ 1682 w 2780"/>
                <a:gd name="T69" fmla="*/ 671 h 953"/>
                <a:gd name="T70" fmla="*/ 1670 w 2780"/>
                <a:gd name="T71" fmla="*/ 683 h 953"/>
                <a:gd name="T72" fmla="*/ 1592 w 2780"/>
                <a:gd name="T73" fmla="*/ 689 h 953"/>
                <a:gd name="T74" fmla="*/ 1515 w 2780"/>
                <a:gd name="T75" fmla="*/ 629 h 953"/>
                <a:gd name="T76" fmla="*/ 1373 w 2780"/>
                <a:gd name="T77" fmla="*/ 587 h 953"/>
                <a:gd name="T78" fmla="*/ 1224 w 2780"/>
                <a:gd name="T79" fmla="*/ 671 h 953"/>
                <a:gd name="T80" fmla="*/ 1046 w 2780"/>
                <a:gd name="T81" fmla="*/ 731 h 953"/>
                <a:gd name="T82" fmla="*/ 843 w 2780"/>
                <a:gd name="T83" fmla="*/ 743 h 953"/>
                <a:gd name="T84" fmla="*/ 648 w 2780"/>
                <a:gd name="T85" fmla="*/ 701 h 953"/>
                <a:gd name="T86" fmla="*/ 588 w 2780"/>
                <a:gd name="T87" fmla="*/ 695 h 953"/>
                <a:gd name="T88" fmla="*/ 576 w 2780"/>
                <a:gd name="T89" fmla="*/ 701 h 953"/>
                <a:gd name="T90" fmla="*/ 540 w 2780"/>
                <a:gd name="T91" fmla="*/ 731 h 953"/>
                <a:gd name="T92" fmla="*/ 446 w 2780"/>
                <a:gd name="T93" fmla="*/ 809 h 953"/>
                <a:gd name="T94" fmla="*/ 416 w 2780"/>
                <a:gd name="T95" fmla="*/ 821 h 953"/>
                <a:gd name="T96" fmla="*/ 392 w 2780"/>
                <a:gd name="T97" fmla="*/ 821 h 953"/>
                <a:gd name="T98" fmla="*/ 345 w 2780"/>
                <a:gd name="T99" fmla="*/ 827 h 953"/>
                <a:gd name="T100" fmla="*/ 219 w 2780"/>
                <a:gd name="T101" fmla="*/ 851 h 953"/>
                <a:gd name="T102" fmla="*/ 18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70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grpSp>
      <p:sp>
        <p:nvSpPr>
          <p:cNvPr id="109586"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109587"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a:p>
        </p:txBody>
      </p:sp>
      <p:sp>
        <p:nvSpPr>
          <p:cNvPr id="21" name="Rectangle 21"/>
          <p:cNvSpPr>
            <a:spLocks noGrp="1" noChangeArrowheads="1"/>
          </p:cNvSpPr>
          <p:nvPr>
            <p:ph type="ftr" sz="quarter" idx="11"/>
          </p:nvPr>
        </p:nvSpPr>
        <p:spPr/>
        <p:txBody>
          <a:bodyPr/>
          <a:lstStyle>
            <a:lvl1pPr>
              <a:defRPr/>
            </a:lvl1pPr>
          </a:lstStyle>
          <a:p>
            <a:pPr>
              <a:defRPr/>
            </a:pPr>
            <a:endParaRPr lang="en-US"/>
          </a:p>
        </p:txBody>
      </p:sp>
      <p:sp>
        <p:nvSpPr>
          <p:cNvPr id="22" name="Rectangle 22"/>
          <p:cNvSpPr>
            <a:spLocks noGrp="1" noChangeArrowheads="1"/>
          </p:cNvSpPr>
          <p:nvPr>
            <p:ph type="sldNum" sz="quarter" idx="12"/>
          </p:nvPr>
        </p:nvSpPr>
        <p:spPr/>
        <p:txBody>
          <a:bodyPr/>
          <a:lstStyle>
            <a:lvl1pPr>
              <a:defRPr smtClean="0"/>
            </a:lvl1pPr>
          </a:lstStyle>
          <a:p>
            <a:pPr>
              <a:defRPr/>
            </a:pPr>
            <a:fld id="{BC8C1C23-281E-9842-AED1-AEDFF09A570E}" type="slidenum">
              <a:rPr lang="en-US"/>
              <a:pPr>
                <a:defRPr/>
              </a:pPr>
              <a:t>‹#›</a:t>
            </a:fld>
            <a:endParaRPr lang="en-US"/>
          </a:p>
        </p:txBody>
      </p:sp>
    </p:spTree>
    <p:extLst>
      <p:ext uri="{BB962C8B-B14F-4D97-AF65-F5344CB8AC3E}">
        <p14:creationId xmlns:p14="http://schemas.microsoft.com/office/powerpoint/2010/main" val="23560663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4C3D7C88-0010-C945-B634-4A69C30627C6}" type="slidenum">
              <a:rPr lang="en-US"/>
              <a:pPr>
                <a:defRPr/>
              </a:pPr>
              <a:t>‹#›</a:t>
            </a:fld>
            <a:endParaRPr lang="en-US"/>
          </a:p>
        </p:txBody>
      </p:sp>
    </p:spTree>
    <p:extLst>
      <p:ext uri="{BB962C8B-B14F-4D97-AF65-F5344CB8AC3E}">
        <p14:creationId xmlns:p14="http://schemas.microsoft.com/office/powerpoint/2010/main" val="28793655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2775C6B4-CA83-AB42-B2F5-26CB1B585B73}" type="slidenum">
              <a:rPr lang="en-US"/>
              <a:pPr>
                <a:defRPr/>
              </a:pPr>
              <a:t>‹#›</a:t>
            </a:fld>
            <a:endParaRPr lang="en-US"/>
          </a:p>
        </p:txBody>
      </p:sp>
    </p:spTree>
    <p:extLst>
      <p:ext uri="{BB962C8B-B14F-4D97-AF65-F5344CB8AC3E}">
        <p14:creationId xmlns:p14="http://schemas.microsoft.com/office/powerpoint/2010/main" val="334998339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036FF6EC-72E9-E840-8979-1895C6BBFA5E}" type="slidenum">
              <a:rPr lang="en-US"/>
              <a:pPr>
                <a:defRPr/>
              </a:pPr>
              <a:t>‹#›</a:t>
            </a:fld>
            <a:endParaRPr lang="en-US"/>
          </a:p>
        </p:txBody>
      </p:sp>
    </p:spTree>
    <p:extLst>
      <p:ext uri="{BB962C8B-B14F-4D97-AF65-F5344CB8AC3E}">
        <p14:creationId xmlns:p14="http://schemas.microsoft.com/office/powerpoint/2010/main" val="121953156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en-US"/>
          </a:p>
        </p:txBody>
      </p:sp>
      <p:sp>
        <p:nvSpPr>
          <p:cNvPr id="9" name="Rectangle 21"/>
          <p:cNvSpPr>
            <a:spLocks noGrp="1" noChangeArrowheads="1"/>
          </p:cNvSpPr>
          <p:nvPr>
            <p:ph type="sldNum" sz="quarter" idx="12"/>
          </p:nvPr>
        </p:nvSpPr>
        <p:spPr>
          <a:ln/>
        </p:spPr>
        <p:txBody>
          <a:bodyPr/>
          <a:lstStyle>
            <a:lvl1pPr>
              <a:defRPr/>
            </a:lvl1pPr>
          </a:lstStyle>
          <a:p>
            <a:pPr>
              <a:defRPr/>
            </a:pPr>
            <a:fld id="{E3612A57-2420-C941-93B3-0FB9DB922B0E}" type="slidenum">
              <a:rPr lang="en-US"/>
              <a:pPr>
                <a:defRPr/>
              </a:pPr>
              <a:t>‹#›</a:t>
            </a:fld>
            <a:endParaRPr lang="en-US"/>
          </a:p>
        </p:txBody>
      </p:sp>
    </p:spTree>
    <p:extLst>
      <p:ext uri="{BB962C8B-B14F-4D97-AF65-F5344CB8AC3E}">
        <p14:creationId xmlns:p14="http://schemas.microsoft.com/office/powerpoint/2010/main" val="20232927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en-US"/>
          </a:p>
        </p:txBody>
      </p:sp>
      <p:sp>
        <p:nvSpPr>
          <p:cNvPr id="5" name="Rectangle 21"/>
          <p:cNvSpPr>
            <a:spLocks noGrp="1" noChangeArrowheads="1"/>
          </p:cNvSpPr>
          <p:nvPr>
            <p:ph type="sldNum" sz="quarter" idx="12"/>
          </p:nvPr>
        </p:nvSpPr>
        <p:spPr>
          <a:ln/>
        </p:spPr>
        <p:txBody>
          <a:bodyPr/>
          <a:lstStyle>
            <a:lvl1pPr>
              <a:defRPr/>
            </a:lvl1pPr>
          </a:lstStyle>
          <a:p>
            <a:pPr>
              <a:defRPr/>
            </a:pPr>
            <a:fld id="{FE74ACEF-B00A-694B-BF70-3D58F03AD147}" type="slidenum">
              <a:rPr lang="en-US"/>
              <a:pPr>
                <a:defRPr/>
              </a:pPr>
              <a:t>‹#›</a:t>
            </a:fld>
            <a:endParaRPr lang="en-US"/>
          </a:p>
        </p:txBody>
      </p:sp>
    </p:spTree>
    <p:extLst>
      <p:ext uri="{BB962C8B-B14F-4D97-AF65-F5344CB8AC3E}">
        <p14:creationId xmlns:p14="http://schemas.microsoft.com/office/powerpoint/2010/main" val="369889305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en-US"/>
          </a:p>
        </p:txBody>
      </p:sp>
      <p:sp>
        <p:nvSpPr>
          <p:cNvPr id="4" name="Rectangle 21"/>
          <p:cNvSpPr>
            <a:spLocks noGrp="1" noChangeArrowheads="1"/>
          </p:cNvSpPr>
          <p:nvPr>
            <p:ph type="sldNum" sz="quarter" idx="12"/>
          </p:nvPr>
        </p:nvSpPr>
        <p:spPr>
          <a:ln/>
        </p:spPr>
        <p:txBody>
          <a:bodyPr/>
          <a:lstStyle>
            <a:lvl1pPr>
              <a:defRPr/>
            </a:lvl1pPr>
          </a:lstStyle>
          <a:p>
            <a:pPr>
              <a:defRPr/>
            </a:pPr>
            <a:fld id="{D166AE82-B487-E64E-9466-C62A1876DC24}" type="slidenum">
              <a:rPr lang="en-US"/>
              <a:pPr>
                <a:defRPr/>
              </a:pPr>
              <a:t>‹#›</a:t>
            </a:fld>
            <a:endParaRPr lang="en-US"/>
          </a:p>
        </p:txBody>
      </p:sp>
    </p:spTree>
    <p:extLst>
      <p:ext uri="{BB962C8B-B14F-4D97-AF65-F5344CB8AC3E}">
        <p14:creationId xmlns:p14="http://schemas.microsoft.com/office/powerpoint/2010/main" val="62361150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D6D12D7C-153A-B249-ACA3-0717AD783905}" type="slidenum">
              <a:rPr lang="en-US"/>
              <a:pPr>
                <a:defRPr/>
              </a:pPr>
              <a:t>‹#›</a:t>
            </a:fld>
            <a:endParaRPr lang="en-US"/>
          </a:p>
        </p:txBody>
      </p:sp>
    </p:spTree>
    <p:extLst>
      <p:ext uri="{BB962C8B-B14F-4D97-AF65-F5344CB8AC3E}">
        <p14:creationId xmlns:p14="http://schemas.microsoft.com/office/powerpoint/2010/main" val="204845201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64596306-F9E6-2044-B534-E49386E0AF6F}" type="slidenum">
              <a:rPr lang="en-US"/>
              <a:pPr>
                <a:defRPr/>
              </a:pPr>
              <a:t>‹#›</a:t>
            </a:fld>
            <a:endParaRPr lang="en-US"/>
          </a:p>
        </p:txBody>
      </p:sp>
    </p:spTree>
    <p:extLst>
      <p:ext uri="{BB962C8B-B14F-4D97-AF65-F5344CB8AC3E}">
        <p14:creationId xmlns:p14="http://schemas.microsoft.com/office/powerpoint/2010/main" val="214894620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7389D23F-13C6-3A4C-A235-7E613EA20599}" type="slidenum">
              <a:rPr lang="en-US"/>
              <a:pPr>
                <a:defRPr/>
              </a:pPr>
              <a:t>‹#›</a:t>
            </a:fld>
            <a:endParaRPr lang="en-US"/>
          </a:p>
        </p:txBody>
      </p:sp>
    </p:spTree>
    <p:extLst>
      <p:ext uri="{BB962C8B-B14F-4D97-AF65-F5344CB8AC3E}">
        <p14:creationId xmlns:p14="http://schemas.microsoft.com/office/powerpoint/2010/main" val="2343977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318C3F-B8A5-CF49-93EF-E922C8B4714A}" type="slidenum">
              <a:rPr lang="en-US"/>
              <a:pPr>
                <a:defRPr/>
              </a:pPr>
              <a:t>‹#›</a:t>
            </a:fld>
            <a:endParaRPr lang="en-US"/>
          </a:p>
        </p:txBody>
      </p:sp>
    </p:spTree>
    <p:extLst>
      <p:ext uri="{BB962C8B-B14F-4D97-AF65-F5344CB8AC3E}">
        <p14:creationId xmlns:p14="http://schemas.microsoft.com/office/powerpoint/2010/main" val="3122304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49BE33B-C4FD-9D46-B289-4EB7E6B2B2E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3548713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2FA0D219-6191-DE45-8D9A-29B5211E23CA}" type="slidenum">
              <a:rPr lang="en-US"/>
              <a:pPr>
                <a:defRPr/>
              </a:pPr>
              <a:t>‹#›</a:t>
            </a:fld>
            <a:endParaRPr lang="en-US"/>
          </a:p>
        </p:txBody>
      </p:sp>
    </p:spTree>
    <p:extLst>
      <p:ext uri="{BB962C8B-B14F-4D97-AF65-F5344CB8AC3E}">
        <p14:creationId xmlns:p14="http://schemas.microsoft.com/office/powerpoint/2010/main" val="195972889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E08F6C-C420-8A40-9658-8A889B85EE74}" type="slidenum">
              <a:rPr lang="en-US"/>
              <a:pPr>
                <a:defRPr/>
              </a:pPr>
              <a:t>‹#›</a:t>
            </a:fld>
            <a:endParaRPr lang="en-US"/>
          </a:p>
        </p:txBody>
      </p:sp>
    </p:spTree>
    <p:extLst>
      <p:ext uri="{BB962C8B-B14F-4D97-AF65-F5344CB8AC3E}">
        <p14:creationId xmlns:p14="http://schemas.microsoft.com/office/powerpoint/2010/main" val="2807744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9E225F-1BFA-6442-A955-BA308F115F5F}" type="slidenum">
              <a:rPr lang="en-US"/>
              <a:pPr>
                <a:defRPr/>
              </a:pPr>
              <a:t>‹#›</a:t>
            </a:fld>
            <a:endParaRPr lang="en-US"/>
          </a:p>
        </p:txBody>
      </p:sp>
    </p:spTree>
    <p:extLst>
      <p:ext uri="{BB962C8B-B14F-4D97-AF65-F5344CB8AC3E}">
        <p14:creationId xmlns:p14="http://schemas.microsoft.com/office/powerpoint/2010/main" val="154077073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8F54CF-23DC-7E43-A336-DCC480677C2A}" type="slidenum">
              <a:rPr lang="en-US"/>
              <a:pPr>
                <a:defRPr/>
              </a:pPr>
              <a:t>‹#›</a:t>
            </a:fld>
            <a:endParaRPr lang="en-US"/>
          </a:p>
        </p:txBody>
      </p:sp>
    </p:spTree>
    <p:extLst>
      <p:ext uri="{BB962C8B-B14F-4D97-AF65-F5344CB8AC3E}">
        <p14:creationId xmlns:p14="http://schemas.microsoft.com/office/powerpoint/2010/main" val="217023364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B513C8-E01C-2D4B-8FE1-D1A3DC182F15}" type="slidenum">
              <a:rPr lang="en-US"/>
              <a:pPr>
                <a:defRPr/>
              </a:pPr>
              <a:t>‹#›</a:t>
            </a:fld>
            <a:endParaRPr lang="en-US"/>
          </a:p>
        </p:txBody>
      </p:sp>
    </p:spTree>
    <p:extLst>
      <p:ext uri="{BB962C8B-B14F-4D97-AF65-F5344CB8AC3E}">
        <p14:creationId xmlns:p14="http://schemas.microsoft.com/office/powerpoint/2010/main" val="410981633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30FBEA0-9C18-9E45-A14D-D326EC877628}" type="slidenum">
              <a:rPr lang="en-US"/>
              <a:pPr>
                <a:defRPr/>
              </a:pPr>
              <a:t>‹#›</a:t>
            </a:fld>
            <a:endParaRPr lang="en-US"/>
          </a:p>
        </p:txBody>
      </p:sp>
    </p:spTree>
    <p:extLst>
      <p:ext uri="{BB962C8B-B14F-4D97-AF65-F5344CB8AC3E}">
        <p14:creationId xmlns:p14="http://schemas.microsoft.com/office/powerpoint/2010/main" val="121128691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ACB993F-AC5D-1E49-BC30-11DF34E83D83}" type="slidenum">
              <a:rPr lang="en-US"/>
              <a:pPr>
                <a:defRPr/>
              </a:pPr>
              <a:t>‹#›</a:t>
            </a:fld>
            <a:endParaRPr lang="en-US"/>
          </a:p>
        </p:txBody>
      </p:sp>
    </p:spTree>
    <p:extLst>
      <p:ext uri="{BB962C8B-B14F-4D97-AF65-F5344CB8AC3E}">
        <p14:creationId xmlns:p14="http://schemas.microsoft.com/office/powerpoint/2010/main" val="177227240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FE5EA61-8ED2-0042-B1C1-1BFB47972596}" type="slidenum">
              <a:rPr lang="en-US"/>
              <a:pPr>
                <a:defRPr/>
              </a:pPr>
              <a:t>‹#›</a:t>
            </a:fld>
            <a:endParaRPr lang="en-US"/>
          </a:p>
        </p:txBody>
      </p:sp>
    </p:spTree>
    <p:extLst>
      <p:ext uri="{BB962C8B-B14F-4D97-AF65-F5344CB8AC3E}">
        <p14:creationId xmlns:p14="http://schemas.microsoft.com/office/powerpoint/2010/main" val="281422985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0E9DEA-1005-934B-8A16-6178F154FB35}" type="slidenum">
              <a:rPr lang="en-US"/>
              <a:pPr>
                <a:defRPr/>
              </a:pPr>
              <a:t>‹#›</a:t>
            </a:fld>
            <a:endParaRPr lang="en-US"/>
          </a:p>
        </p:txBody>
      </p:sp>
    </p:spTree>
    <p:extLst>
      <p:ext uri="{BB962C8B-B14F-4D97-AF65-F5344CB8AC3E}">
        <p14:creationId xmlns:p14="http://schemas.microsoft.com/office/powerpoint/2010/main" val="419410901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94849D-3E76-2E42-9019-C1B6B5AF8ACA}" type="slidenum">
              <a:rPr lang="en-US"/>
              <a:pPr>
                <a:defRPr/>
              </a:pPr>
              <a:t>‹#›</a:t>
            </a:fld>
            <a:endParaRPr lang="en-US"/>
          </a:p>
        </p:txBody>
      </p:sp>
    </p:spTree>
    <p:extLst>
      <p:ext uri="{BB962C8B-B14F-4D97-AF65-F5344CB8AC3E}">
        <p14:creationId xmlns:p14="http://schemas.microsoft.com/office/powerpoint/2010/main" val="356343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A30E3F2-8993-3646-A2A9-1A50357AEDA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5571129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52AE86-3EC7-4143-B72D-21A5E55F5254}" type="slidenum">
              <a:rPr lang="en-US"/>
              <a:pPr>
                <a:defRPr/>
              </a:pPr>
              <a:t>‹#›</a:t>
            </a:fld>
            <a:endParaRPr lang="en-US"/>
          </a:p>
        </p:txBody>
      </p:sp>
    </p:spTree>
    <p:extLst>
      <p:ext uri="{BB962C8B-B14F-4D97-AF65-F5344CB8AC3E}">
        <p14:creationId xmlns:p14="http://schemas.microsoft.com/office/powerpoint/2010/main" val="31101889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F32240-70AE-2F4F-BD39-056E05E4965A}" type="slidenum">
              <a:rPr lang="en-US"/>
              <a:pPr>
                <a:defRPr/>
              </a:pPr>
              <a:t>‹#›</a:t>
            </a:fld>
            <a:endParaRPr lang="en-US"/>
          </a:p>
        </p:txBody>
      </p:sp>
    </p:spTree>
    <p:extLst>
      <p:ext uri="{BB962C8B-B14F-4D97-AF65-F5344CB8AC3E}">
        <p14:creationId xmlns:p14="http://schemas.microsoft.com/office/powerpoint/2010/main" val="119215290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144000" cy="4046538"/>
            <a:chOff x="0" y="1536"/>
            <a:chExt cx="5760" cy="2549"/>
          </a:xfrm>
        </p:grpSpPr>
        <p:sp>
          <p:nvSpPr>
            <p:cNvPr id="5"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pPr>
                <a:defRPr/>
              </a:pPr>
              <a:endParaRPr lang="en-US">
                <a:solidFill>
                  <a:srgbClr val="FFFFFF"/>
                </a:solidFill>
                <a:latin typeface="Times New Roman" pitchFamily="18" charset="0"/>
                <a:ea typeface="MS PGothic" pitchFamily="34" charset="-128"/>
                <a:cs typeface="+mn-cs"/>
              </a:endParaRPr>
            </a:p>
          </p:txBody>
        </p:sp>
        <p:sp>
          <p:nvSpPr>
            <p:cNvPr id="6"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8" charset="0"/>
                <a:ea typeface="MS PGothic" pitchFamily="34" charset="-128"/>
                <a:cs typeface="+mn-cs"/>
              </a:endParaRPr>
            </a:p>
          </p:txBody>
        </p:sp>
        <p:sp>
          <p:nvSpPr>
            <p:cNvPr id="9" name="Freeform 7"/>
            <p:cNvSpPr>
              <a:spLocks/>
            </p:cNvSpPr>
            <p:nvPr userDrawn="1"/>
          </p:nvSpPr>
          <p:spPr bwMode="hidden">
            <a:xfrm>
              <a:off x="3599" y="2477"/>
              <a:ext cx="186" cy="120"/>
            </a:xfrm>
            <a:custGeom>
              <a:avLst/>
              <a:gdLst>
                <a:gd name="T0" fmla="*/ 195 w 185"/>
                <a:gd name="T1" fmla="*/ 0 h 120"/>
                <a:gd name="T2" fmla="*/ 195 w 185"/>
                <a:gd name="T3" fmla="*/ 6 h 120"/>
                <a:gd name="T4" fmla="*/ 195 w 185"/>
                <a:gd name="T5" fmla="*/ 18 h 120"/>
                <a:gd name="T6" fmla="*/ 195 w 185"/>
                <a:gd name="T7" fmla="*/ 36 h 120"/>
                <a:gd name="T8" fmla="*/ 189 w 185"/>
                <a:gd name="T9" fmla="*/ 54 h 120"/>
                <a:gd name="T10" fmla="*/ 171 w 185"/>
                <a:gd name="T11" fmla="*/ 72 h 120"/>
                <a:gd name="T12" fmla="*/ 147 w 185"/>
                <a:gd name="T13" fmla="*/ 96 h 120"/>
                <a:gd name="T14" fmla="*/ 111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95 w 185"/>
                <a:gd name="T29" fmla="*/ 0 h 120"/>
                <a:gd name="T30" fmla="*/ 195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47 w 526"/>
                <a:gd name="T17" fmla="*/ 179 h 275"/>
                <a:gd name="T18" fmla="*/ 219 w 526"/>
                <a:gd name="T19" fmla="*/ 143 h 275"/>
                <a:gd name="T20" fmla="*/ 261 w 526"/>
                <a:gd name="T21" fmla="*/ 120 h 275"/>
                <a:gd name="T22" fmla="*/ 309 w 526"/>
                <a:gd name="T23" fmla="*/ 96 h 275"/>
                <a:gd name="T24" fmla="*/ 413 w 526"/>
                <a:gd name="T25" fmla="*/ 48 h 275"/>
                <a:gd name="T26" fmla="*/ 462 w 526"/>
                <a:gd name="T27" fmla="*/ 30 h 275"/>
                <a:gd name="T28" fmla="*/ 498 w 526"/>
                <a:gd name="T29" fmla="*/ 12 h 275"/>
                <a:gd name="T30" fmla="*/ 522 w 526"/>
                <a:gd name="T31" fmla="*/ 6 h 275"/>
                <a:gd name="T32" fmla="*/ 540 w 526"/>
                <a:gd name="T33" fmla="*/ 0 h 275"/>
                <a:gd name="T34" fmla="*/ 546 w 526"/>
                <a:gd name="T35" fmla="*/ 0 h 275"/>
                <a:gd name="T36" fmla="*/ 540 w 526"/>
                <a:gd name="T37" fmla="*/ 6 h 275"/>
                <a:gd name="T38" fmla="*/ 528 w 526"/>
                <a:gd name="T39" fmla="*/ 12 h 275"/>
                <a:gd name="T40" fmla="*/ 504 w 526"/>
                <a:gd name="T41" fmla="*/ 24 h 275"/>
                <a:gd name="T42" fmla="*/ 480 w 526"/>
                <a:gd name="T43" fmla="*/ 42 h 275"/>
                <a:gd name="T44" fmla="*/ 456 w 526"/>
                <a:gd name="T45" fmla="*/ 54 h 275"/>
                <a:gd name="T46" fmla="*/ 413 w 526"/>
                <a:gd name="T47" fmla="*/ 78 h 275"/>
                <a:gd name="T48" fmla="*/ 350 w 526"/>
                <a:gd name="T49" fmla="*/ 108 h 275"/>
                <a:gd name="T50" fmla="*/ 285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30 w 718"/>
                <a:gd name="T17" fmla="*/ 228 h 306"/>
                <a:gd name="T18" fmla="*/ 136 w 718"/>
                <a:gd name="T19" fmla="*/ 228 h 306"/>
                <a:gd name="T20" fmla="*/ 154 w 718"/>
                <a:gd name="T21" fmla="*/ 222 h 306"/>
                <a:gd name="T22" fmla="*/ 178 w 718"/>
                <a:gd name="T23" fmla="*/ 216 h 306"/>
                <a:gd name="T24" fmla="*/ 208 w 718"/>
                <a:gd name="T25" fmla="*/ 204 h 306"/>
                <a:gd name="T26" fmla="*/ 285 w 718"/>
                <a:gd name="T27" fmla="*/ 180 h 306"/>
                <a:gd name="T28" fmla="*/ 391 w 718"/>
                <a:gd name="T29" fmla="*/ 156 h 306"/>
                <a:gd name="T30" fmla="*/ 481 w 718"/>
                <a:gd name="T31" fmla="*/ 126 h 306"/>
                <a:gd name="T32" fmla="*/ 564 w 718"/>
                <a:gd name="T33" fmla="*/ 102 h 306"/>
                <a:gd name="T34" fmla="*/ 594 w 718"/>
                <a:gd name="T35" fmla="*/ 90 h 306"/>
                <a:gd name="T36" fmla="*/ 634 w 718"/>
                <a:gd name="T37" fmla="*/ 84 h 306"/>
                <a:gd name="T38" fmla="*/ 652 w 718"/>
                <a:gd name="T39" fmla="*/ 78 h 306"/>
                <a:gd name="T40" fmla="*/ 658 w 718"/>
                <a:gd name="T41" fmla="*/ 72 h 306"/>
                <a:gd name="T42" fmla="*/ 664 w 718"/>
                <a:gd name="T43" fmla="*/ 66 h 306"/>
                <a:gd name="T44" fmla="*/ 682 w 718"/>
                <a:gd name="T45" fmla="*/ 60 h 306"/>
                <a:gd name="T46" fmla="*/ 724 w 718"/>
                <a:gd name="T47" fmla="*/ 30 h 306"/>
                <a:gd name="T48" fmla="*/ 742 w 718"/>
                <a:gd name="T49" fmla="*/ 18 h 306"/>
                <a:gd name="T50" fmla="*/ 748 w 718"/>
                <a:gd name="T51" fmla="*/ 6 h 306"/>
                <a:gd name="T52" fmla="*/ 742 w 718"/>
                <a:gd name="T53" fmla="*/ 0 h 306"/>
                <a:gd name="T54" fmla="*/ 718 w 718"/>
                <a:gd name="T55" fmla="*/ 0 h 306"/>
                <a:gd name="T56" fmla="*/ 658 w 718"/>
                <a:gd name="T57" fmla="*/ 0 h 306"/>
                <a:gd name="T58" fmla="*/ 600 w 718"/>
                <a:gd name="T59" fmla="*/ 0 h 306"/>
                <a:gd name="T60" fmla="*/ 564 w 718"/>
                <a:gd name="T61" fmla="*/ 0 h 306"/>
                <a:gd name="T62" fmla="*/ 534 w 718"/>
                <a:gd name="T63" fmla="*/ 18 h 306"/>
                <a:gd name="T64" fmla="*/ 505 w 718"/>
                <a:gd name="T65" fmla="*/ 42 h 306"/>
                <a:gd name="T66" fmla="*/ 487 w 718"/>
                <a:gd name="T67" fmla="*/ 54 h 306"/>
                <a:gd name="T68" fmla="*/ 469 w 718"/>
                <a:gd name="T69" fmla="*/ 60 h 306"/>
                <a:gd name="T70" fmla="*/ 445 w 718"/>
                <a:gd name="T71" fmla="*/ 60 h 306"/>
                <a:gd name="T72" fmla="*/ 409 w 718"/>
                <a:gd name="T73" fmla="*/ 66 h 306"/>
                <a:gd name="T74" fmla="*/ 357 w 718"/>
                <a:gd name="T75" fmla="*/ 84 h 306"/>
                <a:gd name="T76" fmla="*/ 321 w 718"/>
                <a:gd name="T77" fmla="*/ 108 h 306"/>
                <a:gd name="T78" fmla="*/ 297 w 718"/>
                <a:gd name="T79" fmla="*/ 126 h 306"/>
                <a:gd name="T80" fmla="*/ 285 w 718"/>
                <a:gd name="T81" fmla="*/ 132 h 306"/>
                <a:gd name="T82" fmla="*/ 267 w 718"/>
                <a:gd name="T83" fmla="*/ 138 h 306"/>
                <a:gd name="T84" fmla="*/ 231 w 718"/>
                <a:gd name="T85" fmla="*/ 138 h 306"/>
                <a:gd name="T86" fmla="*/ 196 w 718"/>
                <a:gd name="T87" fmla="*/ 138 h 306"/>
                <a:gd name="T88" fmla="*/ 190 w 718"/>
                <a:gd name="T89" fmla="*/ 138 h 306"/>
                <a:gd name="T90" fmla="*/ 184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11"/>
            <p:cNvSpPr>
              <a:spLocks/>
            </p:cNvSpPr>
            <p:nvPr userDrawn="1"/>
          </p:nvSpPr>
          <p:spPr bwMode="hidden">
            <a:xfrm>
              <a:off x="3358" y="1890"/>
              <a:ext cx="2400" cy="881"/>
            </a:xfrm>
            <a:custGeom>
              <a:avLst/>
              <a:gdLst>
                <a:gd name="T0" fmla="*/ 2309 w 2392"/>
                <a:gd name="T1" fmla="*/ 54 h 881"/>
                <a:gd name="T2" fmla="*/ 2261 w 2392"/>
                <a:gd name="T3" fmla="*/ 54 h 881"/>
                <a:gd name="T4" fmla="*/ 2217 w 2392"/>
                <a:gd name="T5" fmla="*/ 66 h 881"/>
                <a:gd name="T6" fmla="*/ 2091 w 2392"/>
                <a:gd name="T7" fmla="*/ 101 h 881"/>
                <a:gd name="T8" fmla="*/ 2026 w 2392"/>
                <a:gd name="T9" fmla="*/ 119 h 881"/>
                <a:gd name="T10" fmla="*/ 1920 w 2392"/>
                <a:gd name="T11" fmla="*/ 167 h 881"/>
                <a:gd name="T12" fmla="*/ 1896 w 2392"/>
                <a:gd name="T13" fmla="*/ 245 h 881"/>
                <a:gd name="T14" fmla="*/ 1902 w 2392"/>
                <a:gd name="T15" fmla="*/ 305 h 881"/>
                <a:gd name="T16" fmla="*/ 1818 w 2392"/>
                <a:gd name="T17" fmla="*/ 317 h 881"/>
                <a:gd name="T18" fmla="*/ 1647 w 2392"/>
                <a:gd name="T19" fmla="*/ 263 h 881"/>
                <a:gd name="T20" fmla="*/ 1557 w 2392"/>
                <a:gd name="T21" fmla="*/ 257 h 881"/>
                <a:gd name="T22" fmla="*/ 1449 w 2392"/>
                <a:gd name="T23" fmla="*/ 311 h 881"/>
                <a:gd name="T24" fmla="*/ 1381 w 2392"/>
                <a:gd name="T25" fmla="*/ 353 h 881"/>
                <a:gd name="T26" fmla="*/ 1351 w 2392"/>
                <a:gd name="T27" fmla="*/ 359 h 881"/>
                <a:gd name="T28" fmla="*/ 1254 w 2392"/>
                <a:gd name="T29" fmla="*/ 371 h 881"/>
                <a:gd name="T30" fmla="*/ 1200 w 2392"/>
                <a:gd name="T31" fmla="*/ 365 h 881"/>
                <a:gd name="T32" fmla="*/ 1093 w 2392"/>
                <a:gd name="T33" fmla="*/ 371 h 881"/>
                <a:gd name="T34" fmla="*/ 987 w 2392"/>
                <a:gd name="T35" fmla="*/ 383 h 881"/>
                <a:gd name="T36" fmla="*/ 951 w 2392"/>
                <a:gd name="T37" fmla="*/ 401 h 881"/>
                <a:gd name="T38" fmla="*/ 849 w 2392"/>
                <a:gd name="T39" fmla="*/ 419 h 881"/>
                <a:gd name="T40" fmla="*/ 808 w 2392"/>
                <a:gd name="T41" fmla="*/ 419 h 881"/>
                <a:gd name="T42" fmla="*/ 684 w 2392"/>
                <a:gd name="T43" fmla="*/ 437 h 881"/>
                <a:gd name="T44" fmla="*/ 618 w 2392"/>
                <a:gd name="T45" fmla="*/ 473 h 881"/>
                <a:gd name="T46" fmla="*/ 523 w 2392"/>
                <a:gd name="T47" fmla="*/ 467 h 881"/>
                <a:gd name="T48" fmla="*/ 441 w 2392"/>
                <a:gd name="T49" fmla="*/ 491 h 881"/>
                <a:gd name="T50" fmla="*/ 423 w 2392"/>
                <a:gd name="T51" fmla="*/ 539 h 881"/>
                <a:gd name="T52" fmla="*/ 357 w 2392"/>
                <a:gd name="T53" fmla="*/ 569 h 881"/>
                <a:gd name="T54" fmla="*/ 232 w 2392"/>
                <a:gd name="T55" fmla="*/ 599 h 881"/>
                <a:gd name="T56" fmla="*/ 138 w 2392"/>
                <a:gd name="T57" fmla="*/ 647 h 881"/>
                <a:gd name="T58" fmla="*/ 108 w 2392"/>
                <a:gd name="T59" fmla="*/ 659 h 881"/>
                <a:gd name="T60" fmla="*/ 0 w 2392"/>
                <a:gd name="T61" fmla="*/ 671 h 881"/>
                <a:gd name="T62" fmla="*/ 84 w 2392"/>
                <a:gd name="T63" fmla="*/ 695 h 881"/>
                <a:gd name="T64" fmla="*/ 273 w 2392"/>
                <a:gd name="T65" fmla="*/ 653 h 881"/>
                <a:gd name="T66" fmla="*/ 493 w 2392"/>
                <a:gd name="T67" fmla="*/ 569 h 881"/>
                <a:gd name="T68" fmla="*/ 588 w 2392"/>
                <a:gd name="T69" fmla="*/ 521 h 881"/>
                <a:gd name="T70" fmla="*/ 666 w 2392"/>
                <a:gd name="T71" fmla="*/ 515 h 881"/>
                <a:gd name="T72" fmla="*/ 903 w 2392"/>
                <a:gd name="T73" fmla="*/ 461 h 881"/>
                <a:gd name="T74" fmla="*/ 1188 w 2392"/>
                <a:gd name="T75" fmla="*/ 425 h 881"/>
                <a:gd name="T76" fmla="*/ 1332 w 2392"/>
                <a:gd name="T77" fmla="*/ 461 h 881"/>
                <a:gd name="T78" fmla="*/ 1467 w 2392"/>
                <a:gd name="T79" fmla="*/ 533 h 881"/>
                <a:gd name="T80" fmla="*/ 1485 w 2392"/>
                <a:gd name="T81" fmla="*/ 617 h 881"/>
                <a:gd name="T82" fmla="*/ 1426 w 2392"/>
                <a:gd name="T83" fmla="*/ 653 h 881"/>
                <a:gd name="T84" fmla="*/ 1266 w 2392"/>
                <a:gd name="T85" fmla="*/ 701 h 881"/>
                <a:gd name="T86" fmla="*/ 1152 w 2392"/>
                <a:gd name="T87" fmla="*/ 755 h 881"/>
                <a:gd name="T88" fmla="*/ 1105 w 2392"/>
                <a:gd name="T89" fmla="*/ 809 h 881"/>
                <a:gd name="T90" fmla="*/ 1117 w 2392"/>
                <a:gd name="T91" fmla="*/ 869 h 881"/>
                <a:gd name="T92" fmla="*/ 1146 w 2392"/>
                <a:gd name="T93" fmla="*/ 881 h 881"/>
                <a:gd name="T94" fmla="*/ 1248 w 2392"/>
                <a:gd name="T95" fmla="*/ 869 h 881"/>
                <a:gd name="T96" fmla="*/ 1438 w 2392"/>
                <a:gd name="T97" fmla="*/ 857 h 881"/>
                <a:gd name="T98" fmla="*/ 1491 w 2392"/>
                <a:gd name="T99" fmla="*/ 851 h 881"/>
                <a:gd name="T100" fmla="*/ 1533 w 2392"/>
                <a:gd name="T101" fmla="*/ 833 h 881"/>
                <a:gd name="T102" fmla="*/ 1735 w 2392"/>
                <a:gd name="T103" fmla="*/ 743 h 881"/>
                <a:gd name="T104" fmla="*/ 1866 w 2392"/>
                <a:gd name="T105" fmla="*/ 689 h 881"/>
                <a:gd name="T106" fmla="*/ 1944 w 2392"/>
                <a:gd name="T107" fmla="*/ 581 h 881"/>
                <a:gd name="T108" fmla="*/ 2109 w 2392"/>
                <a:gd name="T109" fmla="*/ 389 h 881"/>
                <a:gd name="T110" fmla="*/ 2281 w 2392"/>
                <a:gd name="T111" fmla="*/ 269 h 881"/>
                <a:gd name="T112" fmla="*/ 2329 w 2392"/>
                <a:gd name="T113" fmla="*/ 239 h 881"/>
                <a:gd name="T114" fmla="*/ 2472 w 2392"/>
                <a:gd name="T115" fmla="*/ 0 h 881"/>
                <a:gd name="T116" fmla="*/ 2382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8" charset="0"/>
                <a:ea typeface="MS PGothic" pitchFamily="34" charset="-128"/>
                <a:cs typeface="+mn-cs"/>
              </a:endParaRPr>
            </a:p>
          </p:txBody>
        </p:sp>
        <p:sp>
          <p:nvSpPr>
            <p:cNvPr id="15"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8" charset="0"/>
                <a:ea typeface="MS PGothic" pitchFamily="34" charset="-128"/>
                <a:cs typeface="+mn-cs"/>
              </a:endParaRPr>
            </a:p>
          </p:txBody>
        </p:sp>
        <p:sp>
          <p:nvSpPr>
            <p:cNvPr id="17"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8" charset="0"/>
                <a:ea typeface="MS PGothic" pitchFamily="34" charset="-128"/>
                <a:cs typeface="+mn-cs"/>
              </a:endParaRPr>
            </a:p>
          </p:txBody>
        </p:sp>
        <p:sp>
          <p:nvSpPr>
            <p:cNvPr id="18"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8" charset="0"/>
                <a:ea typeface="MS PGothic" pitchFamily="34" charset="-128"/>
                <a:cs typeface="+mn-cs"/>
              </a:endParaRPr>
            </a:p>
          </p:txBody>
        </p:sp>
        <p:sp>
          <p:nvSpPr>
            <p:cNvPr id="19"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2002" name="Rectangle 18"/>
          <p:cNvSpPr>
            <a:spLocks noGrp="1" noChangeArrowheads="1"/>
          </p:cNvSpPr>
          <p:nvPr>
            <p:ph type="ctrTitle" sz="quarter"/>
          </p:nvPr>
        </p:nvSpPr>
        <p:spPr>
          <a:xfrm>
            <a:off x="685800" y="1768475"/>
            <a:ext cx="7772400" cy="1736725"/>
          </a:xfrm>
        </p:spPr>
        <p:txBody>
          <a:bodyPr anchor="b"/>
          <a:lstStyle>
            <a:lvl1pPr>
              <a:defRPr sz="5400"/>
            </a:lvl1pPr>
          </a:lstStyle>
          <a:p>
            <a:r>
              <a:rPr lang="en-US"/>
              <a:t>Click to edit Master title style</a:t>
            </a:r>
          </a:p>
        </p:txBody>
      </p:sp>
      <p:sp>
        <p:nvSpPr>
          <p:cNvPr id="42003"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a:p>
        </p:txBody>
      </p:sp>
      <p:sp>
        <p:nvSpPr>
          <p:cNvPr id="21" name="Rectangle 21"/>
          <p:cNvSpPr>
            <a:spLocks noGrp="1" noChangeArrowheads="1"/>
          </p:cNvSpPr>
          <p:nvPr>
            <p:ph type="ftr" sz="quarter" idx="11"/>
          </p:nvPr>
        </p:nvSpPr>
        <p:spPr/>
        <p:txBody>
          <a:bodyPr/>
          <a:lstStyle>
            <a:lvl1pPr>
              <a:defRPr/>
            </a:lvl1pPr>
          </a:lstStyle>
          <a:p>
            <a:pPr>
              <a:defRPr/>
            </a:pPr>
            <a:endParaRPr lang="en-US"/>
          </a:p>
        </p:txBody>
      </p:sp>
      <p:sp>
        <p:nvSpPr>
          <p:cNvPr id="22" name="Rectangle 22"/>
          <p:cNvSpPr>
            <a:spLocks noGrp="1" noChangeArrowheads="1"/>
          </p:cNvSpPr>
          <p:nvPr>
            <p:ph type="sldNum" sz="quarter" idx="12"/>
          </p:nvPr>
        </p:nvSpPr>
        <p:spPr/>
        <p:txBody>
          <a:bodyPr/>
          <a:lstStyle>
            <a:lvl1pPr>
              <a:defRPr smtClean="0"/>
            </a:lvl1pPr>
          </a:lstStyle>
          <a:p>
            <a:pPr>
              <a:defRPr/>
            </a:pPr>
            <a:fld id="{EC3D33C7-E6A5-4F48-BAA7-C83E10BD46C8}" type="slidenum">
              <a:rPr lang="en-US"/>
              <a:pPr>
                <a:defRPr/>
              </a:pPr>
              <a:t>‹#›</a:t>
            </a:fld>
            <a:endParaRPr lang="en-US"/>
          </a:p>
        </p:txBody>
      </p:sp>
    </p:spTree>
    <p:extLst>
      <p:ext uri="{BB962C8B-B14F-4D97-AF65-F5344CB8AC3E}">
        <p14:creationId xmlns:p14="http://schemas.microsoft.com/office/powerpoint/2010/main" val="60679040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8683FD1E-0D57-C841-8851-69B956AB99D4}" type="slidenum">
              <a:rPr lang="en-US"/>
              <a:pPr>
                <a:defRPr/>
              </a:pPr>
              <a:t>‹#›</a:t>
            </a:fld>
            <a:endParaRPr lang="en-US"/>
          </a:p>
        </p:txBody>
      </p:sp>
    </p:spTree>
    <p:extLst>
      <p:ext uri="{BB962C8B-B14F-4D97-AF65-F5344CB8AC3E}">
        <p14:creationId xmlns:p14="http://schemas.microsoft.com/office/powerpoint/2010/main" val="412128028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6899F260-7E0C-EC4C-B2D2-A2C415375577}" type="slidenum">
              <a:rPr lang="en-US"/>
              <a:pPr>
                <a:defRPr/>
              </a:pPr>
              <a:t>‹#›</a:t>
            </a:fld>
            <a:endParaRPr lang="en-US"/>
          </a:p>
        </p:txBody>
      </p:sp>
    </p:spTree>
    <p:extLst>
      <p:ext uri="{BB962C8B-B14F-4D97-AF65-F5344CB8AC3E}">
        <p14:creationId xmlns:p14="http://schemas.microsoft.com/office/powerpoint/2010/main" val="231828625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3385378F-3948-F444-9E9A-E3CB0BF016E8}" type="slidenum">
              <a:rPr lang="en-US"/>
              <a:pPr>
                <a:defRPr/>
              </a:pPr>
              <a:t>‹#›</a:t>
            </a:fld>
            <a:endParaRPr lang="en-US"/>
          </a:p>
        </p:txBody>
      </p:sp>
    </p:spTree>
    <p:extLst>
      <p:ext uri="{BB962C8B-B14F-4D97-AF65-F5344CB8AC3E}">
        <p14:creationId xmlns:p14="http://schemas.microsoft.com/office/powerpoint/2010/main" val="174842170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en-US"/>
          </a:p>
        </p:txBody>
      </p:sp>
      <p:sp>
        <p:nvSpPr>
          <p:cNvPr id="9" name="Rectangle 21"/>
          <p:cNvSpPr>
            <a:spLocks noGrp="1" noChangeArrowheads="1"/>
          </p:cNvSpPr>
          <p:nvPr>
            <p:ph type="sldNum" sz="quarter" idx="12"/>
          </p:nvPr>
        </p:nvSpPr>
        <p:spPr>
          <a:ln/>
        </p:spPr>
        <p:txBody>
          <a:bodyPr/>
          <a:lstStyle>
            <a:lvl1pPr>
              <a:defRPr/>
            </a:lvl1pPr>
          </a:lstStyle>
          <a:p>
            <a:pPr>
              <a:defRPr/>
            </a:pPr>
            <a:fld id="{6DEAF29D-6D29-F346-9141-84C3AE2DF52E}" type="slidenum">
              <a:rPr lang="en-US"/>
              <a:pPr>
                <a:defRPr/>
              </a:pPr>
              <a:t>‹#›</a:t>
            </a:fld>
            <a:endParaRPr lang="en-US"/>
          </a:p>
        </p:txBody>
      </p:sp>
    </p:spTree>
    <p:extLst>
      <p:ext uri="{BB962C8B-B14F-4D97-AF65-F5344CB8AC3E}">
        <p14:creationId xmlns:p14="http://schemas.microsoft.com/office/powerpoint/2010/main" val="1333013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en-US"/>
          </a:p>
        </p:txBody>
      </p:sp>
      <p:sp>
        <p:nvSpPr>
          <p:cNvPr id="5" name="Rectangle 21"/>
          <p:cNvSpPr>
            <a:spLocks noGrp="1" noChangeArrowheads="1"/>
          </p:cNvSpPr>
          <p:nvPr>
            <p:ph type="sldNum" sz="quarter" idx="12"/>
          </p:nvPr>
        </p:nvSpPr>
        <p:spPr>
          <a:ln/>
        </p:spPr>
        <p:txBody>
          <a:bodyPr/>
          <a:lstStyle>
            <a:lvl1pPr>
              <a:defRPr/>
            </a:lvl1pPr>
          </a:lstStyle>
          <a:p>
            <a:pPr>
              <a:defRPr/>
            </a:pPr>
            <a:fld id="{5E5CFABD-589D-BE42-92B7-DEA7079D216B}" type="slidenum">
              <a:rPr lang="en-US"/>
              <a:pPr>
                <a:defRPr/>
              </a:pPr>
              <a:t>‹#›</a:t>
            </a:fld>
            <a:endParaRPr lang="en-US"/>
          </a:p>
        </p:txBody>
      </p:sp>
    </p:spTree>
    <p:extLst>
      <p:ext uri="{BB962C8B-B14F-4D97-AF65-F5344CB8AC3E}">
        <p14:creationId xmlns:p14="http://schemas.microsoft.com/office/powerpoint/2010/main" val="12599728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en-US"/>
          </a:p>
        </p:txBody>
      </p:sp>
      <p:sp>
        <p:nvSpPr>
          <p:cNvPr id="4" name="Rectangle 21"/>
          <p:cNvSpPr>
            <a:spLocks noGrp="1" noChangeArrowheads="1"/>
          </p:cNvSpPr>
          <p:nvPr>
            <p:ph type="sldNum" sz="quarter" idx="12"/>
          </p:nvPr>
        </p:nvSpPr>
        <p:spPr>
          <a:ln/>
        </p:spPr>
        <p:txBody>
          <a:bodyPr/>
          <a:lstStyle>
            <a:lvl1pPr>
              <a:defRPr/>
            </a:lvl1pPr>
          </a:lstStyle>
          <a:p>
            <a:pPr>
              <a:defRPr/>
            </a:pPr>
            <a:fld id="{4C738DBE-41FF-6B49-ADCC-6363AA457476}" type="slidenum">
              <a:rPr lang="en-US"/>
              <a:pPr>
                <a:defRPr/>
              </a:pPr>
              <a:t>‹#›</a:t>
            </a:fld>
            <a:endParaRPr lang="en-US"/>
          </a:p>
        </p:txBody>
      </p:sp>
    </p:spTree>
    <p:extLst>
      <p:ext uri="{BB962C8B-B14F-4D97-AF65-F5344CB8AC3E}">
        <p14:creationId xmlns:p14="http://schemas.microsoft.com/office/powerpoint/2010/main" val="390721199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1C52483D-81FA-DA4A-877A-CBEF8BF3034C}" type="slidenum">
              <a:rPr lang="en-US"/>
              <a:pPr>
                <a:defRPr/>
              </a:pPr>
              <a:t>‹#›</a:t>
            </a:fld>
            <a:endParaRPr lang="en-US"/>
          </a:p>
        </p:txBody>
      </p:sp>
    </p:spTree>
    <p:extLst>
      <p:ext uri="{BB962C8B-B14F-4D97-AF65-F5344CB8AC3E}">
        <p14:creationId xmlns:p14="http://schemas.microsoft.com/office/powerpoint/2010/main" val="2906993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35F8B55-D7DF-2943-B423-9D577BB30FC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369802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254AC3C6-EE10-8E49-B7AC-89E64B003406}" type="slidenum">
              <a:rPr lang="en-US"/>
              <a:pPr>
                <a:defRPr/>
              </a:pPr>
              <a:t>‹#›</a:t>
            </a:fld>
            <a:endParaRPr lang="en-US"/>
          </a:p>
        </p:txBody>
      </p:sp>
    </p:spTree>
    <p:extLst>
      <p:ext uri="{BB962C8B-B14F-4D97-AF65-F5344CB8AC3E}">
        <p14:creationId xmlns:p14="http://schemas.microsoft.com/office/powerpoint/2010/main" val="293979204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04A90DDA-6017-AE45-850A-401A2C8ED4BE}" type="slidenum">
              <a:rPr lang="en-US"/>
              <a:pPr>
                <a:defRPr/>
              </a:pPr>
              <a:t>‹#›</a:t>
            </a:fld>
            <a:endParaRPr lang="en-US"/>
          </a:p>
        </p:txBody>
      </p:sp>
    </p:spTree>
    <p:extLst>
      <p:ext uri="{BB962C8B-B14F-4D97-AF65-F5344CB8AC3E}">
        <p14:creationId xmlns:p14="http://schemas.microsoft.com/office/powerpoint/2010/main" val="222890124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3C9A9924-1756-D94B-893D-971723F1AEAC}" type="slidenum">
              <a:rPr lang="en-US"/>
              <a:pPr>
                <a:defRPr/>
              </a:pPr>
              <a:t>‹#›</a:t>
            </a:fld>
            <a:endParaRPr lang="en-US"/>
          </a:p>
        </p:txBody>
      </p:sp>
    </p:spTree>
    <p:extLst>
      <p:ext uri="{BB962C8B-B14F-4D97-AF65-F5344CB8AC3E}">
        <p14:creationId xmlns:p14="http://schemas.microsoft.com/office/powerpoint/2010/main" val="343889618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09049235"/>
      </p:ext>
    </p:extLst>
  </p:cSld>
  <p:clrMapOvr>
    <a:masterClrMapping/>
  </p:clrMapOvr>
  <p:transition>
    <p:wheel spokes="0"/>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8511946"/>
      </p:ext>
    </p:extLst>
  </p:cSld>
  <p:clrMapOvr>
    <a:masterClrMapping/>
  </p:clrMapOvr>
  <p:transition>
    <p:wheel spokes="0"/>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87060979"/>
      </p:ext>
    </p:extLst>
  </p:cSld>
  <p:clrMapOvr>
    <a:masterClrMapping/>
  </p:clrMapOvr>
  <p:transition>
    <p:wheel spokes="0"/>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5289436"/>
      </p:ext>
    </p:extLst>
  </p:cSld>
  <p:clrMapOvr>
    <a:masterClrMapping/>
  </p:clrMapOvr>
  <p:transition>
    <p:wheel spokes="0"/>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5794879"/>
      </p:ext>
    </p:extLst>
  </p:cSld>
  <p:clrMapOvr>
    <a:masterClrMapping/>
  </p:clrMapOvr>
  <p:transition>
    <p:wheel spokes="0"/>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158914185"/>
      </p:ext>
    </p:extLst>
  </p:cSld>
  <p:clrMapOvr>
    <a:masterClrMapping/>
  </p:clrMapOvr>
  <p:transition>
    <p:wheel spokes="0"/>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144998"/>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765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67651"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467C10-406B-FA45-827A-37FBDB83CDD4}" type="slidenum">
              <a:rPr lang="en-US"/>
              <a:pPr>
                <a:defRPr/>
              </a:pPr>
              <a:t>‹#›</a:t>
            </a:fld>
            <a:endParaRPr lang="en-US"/>
          </a:p>
        </p:txBody>
      </p:sp>
    </p:spTree>
    <p:extLst>
      <p:ext uri="{BB962C8B-B14F-4D97-AF65-F5344CB8AC3E}">
        <p14:creationId xmlns:p14="http://schemas.microsoft.com/office/powerpoint/2010/main" val="358467354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85313418"/>
      </p:ext>
    </p:extLst>
  </p:cSld>
  <p:clrMapOvr>
    <a:masterClrMapping/>
  </p:clrMapOvr>
  <p:transition>
    <p:wheel spokes="0"/>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15240451"/>
      </p:ext>
    </p:extLst>
  </p:cSld>
  <p:clrMapOvr>
    <a:masterClrMapping/>
  </p:clrMapOvr>
  <p:transition>
    <p:wheel spokes="0"/>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123628"/>
      </p:ext>
    </p:extLst>
  </p:cSld>
  <p:clrMapOvr>
    <a:masterClrMapping/>
  </p:clrMapOvr>
  <p:transition>
    <p:wheel spokes="0"/>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8710634"/>
      </p:ext>
    </p:extLst>
  </p:cSld>
  <p:clrMapOvr>
    <a:masterClrMapping/>
  </p:clrMapOvr>
  <p:transition>
    <p:wheel spokes="0"/>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79238849"/>
      </p:ext>
    </p:extLst>
  </p:cSld>
  <p:clrMapOvr>
    <a:masterClrMapping/>
  </p:clrMapOvr>
  <p:transition>
    <p:wheel spokes="0"/>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0773113"/>
      </p:ext>
    </p:extLst>
  </p:cSld>
  <p:clrMapOvr>
    <a:masterClrMapping/>
  </p:clrMapOvr>
  <p:transition>
    <p:wheel spokes="0"/>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93201957"/>
      </p:ext>
    </p:extLst>
  </p:cSld>
  <p:clrMapOvr>
    <a:masterClrMapping/>
  </p:clrMapOvr>
  <p:transition>
    <p:wheel spokes="0"/>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3777692"/>
      </p:ext>
    </p:extLst>
  </p:cSld>
  <p:clrMapOvr>
    <a:masterClrMapping/>
  </p:clrMapOvr>
  <p:transition>
    <p:wheel spokes="0"/>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800683"/>
      </p:ext>
    </p:extLst>
  </p:cSld>
  <p:clrMapOvr>
    <a:masterClrMapping/>
  </p:clrMapOvr>
  <p:transition>
    <p:wheel spokes="0"/>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168444301"/>
      </p:ext>
    </p:extLst>
  </p:cSld>
  <p:clrMapOvr>
    <a:masterClrMapping/>
  </p:clrMapOvr>
  <p:transition>
    <p:wheel spokes="0"/>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5288C8-251C-CF4B-8FB8-EC55D6E10C74}" type="slidenum">
              <a:rPr lang="en-US"/>
              <a:pPr>
                <a:defRPr/>
              </a:pPr>
              <a:t>‹#›</a:t>
            </a:fld>
            <a:endParaRPr lang="en-US"/>
          </a:p>
        </p:txBody>
      </p:sp>
    </p:spTree>
    <p:extLst>
      <p:ext uri="{BB962C8B-B14F-4D97-AF65-F5344CB8AC3E}">
        <p14:creationId xmlns:p14="http://schemas.microsoft.com/office/powerpoint/2010/main" val="221264986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160226"/>
      </p:ext>
    </p:extLst>
  </p:cSld>
  <p:clrMapOvr>
    <a:masterClrMapping/>
  </p:clrMapOvr>
  <p:transition>
    <p:wheel spokes="0"/>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97685089"/>
      </p:ext>
    </p:extLst>
  </p:cSld>
  <p:clrMapOvr>
    <a:masterClrMapping/>
  </p:clrMapOvr>
  <p:transition>
    <p:wheel spokes="0"/>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5949294"/>
      </p:ext>
    </p:extLst>
  </p:cSld>
  <p:clrMapOvr>
    <a:masterClrMapping/>
  </p:clrMapOvr>
  <p:transition>
    <p:wheel spokes="0"/>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7504814"/>
      </p:ext>
    </p:extLst>
  </p:cSld>
  <p:clrMapOvr>
    <a:masterClrMapping/>
  </p:clrMapOvr>
  <p:transition>
    <p:wheel spokes="0"/>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537043"/>
      </p:ext>
    </p:extLst>
  </p:cSld>
  <p:clrMapOvr>
    <a:masterClrMapping/>
  </p:clrMapOvr>
  <p:transition>
    <p:wheel spokes="0"/>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64811393"/>
      </p:ext>
    </p:extLst>
  </p:cSld>
  <p:clrMapOvr>
    <a:masterClrMapping/>
  </p:clrMapOvr>
  <p:transition>
    <p:wheel spokes="0"/>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2033994"/>
      </p:ext>
    </p:extLst>
  </p:cSld>
  <p:clrMapOvr>
    <a:masterClrMapping/>
  </p:clrMapOvr>
  <p:transition>
    <p:wheel spokes="0"/>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62370072"/>
      </p:ext>
    </p:extLst>
  </p:cSld>
  <p:clrMapOvr>
    <a:masterClrMapping/>
  </p:clrMapOvr>
  <p:transition>
    <p:wheel spokes="0"/>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8502359"/>
      </p:ext>
    </p:extLst>
  </p:cSld>
  <p:clrMapOvr>
    <a:masterClrMapping/>
  </p:clrMapOvr>
  <p:transition>
    <p:wheel spokes="0"/>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5985174"/>
      </p:ext>
    </p:extLst>
  </p:cSld>
  <p:clrMapOvr>
    <a:masterClrMapping/>
  </p:clrMapOvr>
  <p:transition>
    <p:wheel spokes="0"/>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A0B2DD-E0EE-9148-817A-A495702B597F}" type="slidenum">
              <a:rPr lang="en-US"/>
              <a:pPr>
                <a:defRPr/>
              </a:pPr>
              <a:t>‹#›</a:t>
            </a:fld>
            <a:endParaRPr lang="en-US"/>
          </a:p>
        </p:txBody>
      </p:sp>
    </p:spTree>
    <p:extLst>
      <p:ext uri="{BB962C8B-B14F-4D97-AF65-F5344CB8AC3E}">
        <p14:creationId xmlns:p14="http://schemas.microsoft.com/office/powerpoint/2010/main" val="151108447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033450256"/>
      </p:ext>
    </p:extLst>
  </p:cSld>
  <p:clrMapOvr>
    <a:masterClrMapping/>
  </p:clrMapOvr>
  <p:transition>
    <p:wheel spokes="0"/>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194224"/>
      </p:ext>
    </p:extLst>
  </p:cSld>
  <p:clrMapOvr>
    <a:masterClrMapping/>
  </p:clrMapOvr>
  <p:transition>
    <p:wheel spokes="0"/>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61439228"/>
      </p:ext>
    </p:extLst>
  </p:cSld>
  <p:clrMapOvr>
    <a:masterClrMapping/>
  </p:clrMapOvr>
  <p:transition>
    <p:wheel spokes="0"/>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16226881"/>
      </p:ext>
    </p:extLst>
  </p:cSld>
  <p:clrMapOvr>
    <a:masterClrMapping/>
  </p:clrMapOvr>
  <p:transition>
    <p:wheel spokes="0"/>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5492851"/>
      </p:ext>
    </p:extLst>
  </p:cSld>
  <p:clrMapOvr>
    <a:masterClrMapping/>
  </p:clrMapOvr>
  <p:transition>
    <p:wheel spokes="0"/>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2179366"/>
      </p:ext>
    </p:extLst>
  </p:cSld>
  <p:clrMapOvr>
    <a:masterClrMapping/>
  </p:clrMapOvr>
  <p:transition>
    <p:wheel spokes="0"/>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2552539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1650"/>
            <a:chOff x="0" y="0"/>
            <a:chExt cx="5758" cy="4316"/>
          </a:xfrm>
        </p:grpSpPr>
        <p:sp>
          <p:nvSpPr>
            <p:cNvPr id="5" name="Freeform 3"/>
            <p:cNvSpPr>
              <a:spLocks/>
            </p:cNvSpPr>
            <p:nvPr/>
          </p:nvSpPr>
          <p:spPr bwMode="hidden">
            <a:xfrm>
              <a:off x="1812" y="2811"/>
              <a:ext cx="3946" cy="1505"/>
            </a:xfrm>
            <a:custGeom>
              <a:avLst/>
              <a:gdLst>
                <a:gd name="T0" fmla="*/ 149 w 3934"/>
                <a:gd name="T1" fmla="*/ 1505 h 1505"/>
                <a:gd name="T2" fmla="*/ 707 w 3934"/>
                <a:gd name="T3" fmla="*/ 1331 h 1505"/>
                <a:gd name="T4" fmla="*/ 1253 w 3934"/>
                <a:gd name="T5" fmla="*/ 1157 h 1505"/>
                <a:gd name="T6" fmla="*/ 1778 w 3934"/>
                <a:gd name="T7" fmla="*/ 977 h 1505"/>
                <a:gd name="T8" fmla="*/ 2288 w 3934"/>
                <a:gd name="T9" fmla="*/ 792 h 1505"/>
                <a:gd name="T10" fmla="*/ 2536 w 3934"/>
                <a:gd name="T11" fmla="*/ 696 h 1505"/>
                <a:gd name="T12" fmla="*/ 2770 w 3934"/>
                <a:gd name="T13" fmla="*/ 606 h 1505"/>
                <a:gd name="T14" fmla="*/ 3008 w 3934"/>
                <a:gd name="T15" fmla="*/ 510 h 1505"/>
                <a:gd name="T16" fmla="*/ 3239 w 3934"/>
                <a:gd name="T17" fmla="*/ 420 h 1505"/>
                <a:gd name="T18" fmla="*/ 3448 w 3934"/>
                <a:gd name="T19" fmla="*/ 324 h 1505"/>
                <a:gd name="T20" fmla="*/ 3661 w 3934"/>
                <a:gd name="T21" fmla="*/ 234 h 1505"/>
                <a:gd name="T22" fmla="*/ 3867 w 3934"/>
                <a:gd name="T23" fmla="*/ 138 h 1505"/>
                <a:gd name="T24" fmla="*/ 4054 w 3934"/>
                <a:gd name="T25" fmla="*/ 48 h 1505"/>
                <a:gd name="T26" fmla="*/ 4054 w 3934"/>
                <a:gd name="T27" fmla="*/ 0 h 1505"/>
                <a:gd name="T28" fmla="*/ 3860 w 3934"/>
                <a:gd name="T29" fmla="*/ 96 h 1505"/>
                <a:gd name="T30" fmla="*/ 3649 w 3934"/>
                <a:gd name="T31" fmla="*/ 192 h 1505"/>
                <a:gd name="T32" fmla="*/ 3430 w 3934"/>
                <a:gd name="T33" fmla="*/ 288 h 1505"/>
                <a:gd name="T34" fmla="*/ 3215 w 3934"/>
                <a:gd name="T35" fmla="*/ 384 h 1505"/>
                <a:gd name="T36" fmla="*/ 2978 w 3934"/>
                <a:gd name="T37" fmla="*/ 480 h 1505"/>
                <a:gd name="T38" fmla="*/ 2734 w 3934"/>
                <a:gd name="T39" fmla="*/ 576 h 1505"/>
                <a:gd name="T40" fmla="*/ 2481 w 3934"/>
                <a:gd name="T41" fmla="*/ 672 h 1505"/>
                <a:gd name="T42" fmla="*/ 2234 w 3934"/>
                <a:gd name="T43" fmla="*/ 768 h 1505"/>
                <a:gd name="T44" fmla="*/ 1967 w 3934"/>
                <a:gd name="T45" fmla="*/ 864 h 1505"/>
                <a:gd name="T46" fmla="*/ 1700 w 3934"/>
                <a:gd name="T47" fmla="*/ 960 h 1505"/>
                <a:gd name="T48" fmla="*/ 1142 w 3934"/>
                <a:gd name="T49" fmla="*/ 1145 h 1505"/>
                <a:gd name="T50" fmla="*/ 582 w 3934"/>
                <a:gd name="T51" fmla="*/ 1331 h 1505"/>
                <a:gd name="T52" fmla="*/ 0 w 3934"/>
                <a:gd name="T53" fmla="*/ 1505 h 1505"/>
                <a:gd name="T54" fmla="*/ 149 w 3934"/>
                <a:gd name="T55" fmla="*/ 1505 h 1505"/>
                <a:gd name="T56" fmla="*/ 149 w 3934"/>
                <a:gd name="T57" fmla="*/ 1505 h 150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 name="Freeform 4"/>
            <p:cNvSpPr>
              <a:spLocks/>
            </p:cNvSpPr>
            <p:nvPr/>
          </p:nvSpPr>
          <p:spPr bwMode="hidden">
            <a:xfrm>
              <a:off x="4025" y="3627"/>
              <a:ext cx="1733" cy="689"/>
            </a:xfrm>
            <a:custGeom>
              <a:avLst/>
              <a:gdLst>
                <a:gd name="T0" fmla="*/ 132 w 1728"/>
                <a:gd name="T1" fmla="*/ 689 h 689"/>
                <a:gd name="T2" fmla="*/ 570 w 1728"/>
                <a:gd name="T3" fmla="*/ 527 h 689"/>
                <a:gd name="T4" fmla="*/ 993 w 1728"/>
                <a:gd name="T5" fmla="*/ 365 h 689"/>
                <a:gd name="T6" fmla="*/ 1190 w 1728"/>
                <a:gd name="T7" fmla="*/ 287 h 689"/>
                <a:gd name="T8" fmla="*/ 1397 w 1728"/>
                <a:gd name="T9" fmla="*/ 203 h 689"/>
                <a:gd name="T10" fmla="*/ 1597 w 1728"/>
                <a:gd name="T11" fmla="*/ 126 h 689"/>
                <a:gd name="T12" fmla="*/ 1778 w 1728"/>
                <a:gd name="T13" fmla="*/ 48 h 689"/>
                <a:gd name="T14" fmla="*/ 1778 w 1728"/>
                <a:gd name="T15" fmla="*/ 0 h 689"/>
                <a:gd name="T16" fmla="*/ 1574 w 1728"/>
                <a:gd name="T17" fmla="*/ 84 h 689"/>
                <a:gd name="T18" fmla="*/ 1367 w 1728"/>
                <a:gd name="T19" fmla="*/ 167 h 689"/>
                <a:gd name="T20" fmla="*/ 1148 w 1728"/>
                <a:gd name="T21" fmla="*/ 257 h 689"/>
                <a:gd name="T22" fmla="*/ 933 w 1728"/>
                <a:gd name="T23" fmla="*/ 341 h 689"/>
                <a:gd name="T24" fmla="*/ 464 w 1728"/>
                <a:gd name="T25" fmla="*/ 515 h 689"/>
                <a:gd name="T26" fmla="*/ 0 w 1728"/>
                <a:gd name="T27" fmla="*/ 689 h 689"/>
                <a:gd name="T28" fmla="*/ 132 w 1728"/>
                <a:gd name="T29" fmla="*/ 689 h 689"/>
                <a:gd name="T30" fmla="*/ 132 w 1728"/>
                <a:gd name="T31" fmla="*/ 689 h 6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 name="Freeform 5"/>
            <p:cNvSpPr>
              <a:spLocks/>
            </p:cNvSpPr>
            <p:nvPr/>
          </p:nvSpPr>
          <p:spPr bwMode="hidden">
            <a:xfrm>
              <a:off x="0" y="0"/>
              <a:ext cx="5578" cy="3447"/>
            </a:xfrm>
            <a:custGeom>
              <a:avLst/>
              <a:gdLst>
                <a:gd name="T0" fmla="*/ 5731 w 5561"/>
                <a:gd name="T1" fmla="*/ 929 h 3447"/>
                <a:gd name="T2" fmla="*/ 5707 w 5561"/>
                <a:gd name="T3" fmla="*/ 773 h 3447"/>
                <a:gd name="T4" fmla="*/ 5623 w 5561"/>
                <a:gd name="T5" fmla="*/ 629 h 3447"/>
                <a:gd name="T6" fmla="*/ 5492 w 5561"/>
                <a:gd name="T7" fmla="*/ 492 h 3447"/>
                <a:gd name="T8" fmla="*/ 5308 w 5561"/>
                <a:gd name="T9" fmla="*/ 366 h 3447"/>
                <a:gd name="T10" fmla="*/ 5071 w 5561"/>
                <a:gd name="T11" fmla="*/ 252 h 3447"/>
                <a:gd name="T12" fmla="*/ 4795 w 5561"/>
                <a:gd name="T13" fmla="*/ 144 h 3447"/>
                <a:gd name="T14" fmla="*/ 4475 w 5561"/>
                <a:gd name="T15" fmla="*/ 48 h 3447"/>
                <a:gd name="T16" fmla="*/ 4122 w 5561"/>
                <a:gd name="T17" fmla="*/ 0 h 3447"/>
                <a:gd name="T18" fmla="*/ 4494 w 5561"/>
                <a:gd name="T19" fmla="*/ 90 h 3447"/>
                <a:gd name="T20" fmla="*/ 4814 w 5561"/>
                <a:gd name="T21" fmla="*/ 192 h 3447"/>
                <a:gd name="T22" fmla="*/ 5083 w 5561"/>
                <a:gd name="T23" fmla="*/ 306 h 3447"/>
                <a:gd name="T24" fmla="*/ 5308 w 5561"/>
                <a:gd name="T25" fmla="*/ 426 h 3447"/>
                <a:gd name="T26" fmla="*/ 5479 w 5561"/>
                <a:gd name="T27" fmla="*/ 557 h 3447"/>
                <a:gd name="T28" fmla="*/ 5599 w 5561"/>
                <a:gd name="T29" fmla="*/ 701 h 3447"/>
                <a:gd name="T30" fmla="*/ 5659 w 5561"/>
                <a:gd name="T31" fmla="*/ 851 h 3447"/>
                <a:gd name="T32" fmla="*/ 5659 w 5561"/>
                <a:gd name="T33" fmla="*/ 1013 h 3447"/>
                <a:gd name="T34" fmla="*/ 5611 w 5561"/>
                <a:gd name="T35" fmla="*/ 1163 h 3447"/>
                <a:gd name="T36" fmla="*/ 5511 w 5561"/>
                <a:gd name="T37" fmla="*/ 1319 h 3447"/>
                <a:gd name="T38" fmla="*/ 5362 w 5561"/>
                <a:gd name="T39" fmla="*/ 1475 h 3447"/>
                <a:gd name="T40" fmla="*/ 5173 w 5561"/>
                <a:gd name="T41" fmla="*/ 1630 h 3447"/>
                <a:gd name="T42" fmla="*/ 4939 w 5561"/>
                <a:gd name="T43" fmla="*/ 1786 h 3447"/>
                <a:gd name="T44" fmla="*/ 4666 w 5561"/>
                <a:gd name="T45" fmla="*/ 1948 h 3447"/>
                <a:gd name="T46" fmla="*/ 4345 w 5561"/>
                <a:gd name="T47" fmla="*/ 2104 h 3447"/>
                <a:gd name="T48" fmla="*/ 3995 w 5561"/>
                <a:gd name="T49" fmla="*/ 2260 h 3447"/>
                <a:gd name="T50" fmla="*/ 3608 w 5561"/>
                <a:gd name="T51" fmla="*/ 2416 h 3447"/>
                <a:gd name="T52" fmla="*/ 3182 w 5561"/>
                <a:gd name="T53" fmla="*/ 2566 h 3447"/>
                <a:gd name="T54" fmla="*/ 2723 w 5561"/>
                <a:gd name="T55" fmla="*/ 2715 h 3447"/>
                <a:gd name="T56" fmla="*/ 2234 w 5561"/>
                <a:gd name="T57" fmla="*/ 2865 h 3447"/>
                <a:gd name="T58" fmla="*/ 1712 w 5561"/>
                <a:gd name="T59" fmla="*/ 3009 h 3447"/>
                <a:gd name="T60" fmla="*/ 1173 w 5561"/>
                <a:gd name="T61" fmla="*/ 3147 h 3447"/>
                <a:gd name="T62" fmla="*/ 600 w 5561"/>
                <a:gd name="T63" fmla="*/ 3279 h 3447"/>
                <a:gd name="T64" fmla="*/ 0 w 5561"/>
                <a:gd name="T65" fmla="*/ 3447 h 3447"/>
                <a:gd name="T66" fmla="*/ 897 w 5561"/>
                <a:gd name="T67" fmla="*/ 3249 h 3447"/>
                <a:gd name="T68" fmla="*/ 1457 w 5561"/>
                <a:gd name="T69" fmla="*/ 3105 h 3447"/>
                <a:gd name="T70" fmla="*/ 1997 w 5561"/>
                <a:gd name="T71" fmla="*/ 2961 h 3447"/>
                <a:gd name="T72" fmla="*/ 2511 w 5561"/>
                <a:gd name="T73" fmla="*/ 2817 h 3447"/>
                <a:gd name="T74" fmla="*/ 2990 w 5561"/>
                <a:gd name="T75" fmla="*/ 2668 h 3447"/>
                <a:gd name="T76" fmla="*/ 3430 w 5561"/>
                <a:gd name="T77" fmla="*/ 2512 h 3447"/>
                <a:gd name="T78" fmla="*/ 3848 w 5561"/>
                <a:gd name="T79" fmla="*/ 2356 h 3447"/>
                <a:gd name="T80" fmla="*/ 4226 w 5561"/>
                <a:gd name="T81" fmla="*/ 2200 h 3447"/>
                <a:gd name="T82" fmla="*/ 4565 w 5561"/>
                <a:gd name="T83" fmla="*/ 2038 h 3447"/>
                <a:gd name="T84" fmla="*/ 4866 w 5561"/>
                <a:gd name="T85" fmla="*/ 1876 h 3447"/>
                <a:gd name="T86" fmla="*/ 5122 w 5561"/>
                <a:gd name="T87" fmla="*/ 1720 h 3447"/>
                <a:gd name="T88" fmla="*/ 5338 w 5561"/>
                <a:gd name="T89" fmla="*/ 1559 h 3447"/>
                <a:gd name="T90" fmla="*/ 5505 w 5561"/>
                <a:gd name="T91" fmla="*/ 1397 h 3447"/>
                <a:gd name="T92" fmla="*/ 5629 w 5561"/>
                <a:gd name="T93" fmla="*/ 1241 h 3447"/>
                <a:gd name="T94" fmla="*/ 5707 w 5561"/>
                <a:gd name="T95" fmla="*/ 1085 h 3447"/>
                <a:gd name="T96" fmla="*/ 5725 w 5561"/>
                <a:gd name="T97" fmla="*/ 1007 h 34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 name="Freeform 6"/>
            <p:cNvSpPr>
              <a:spLocks/>
            </p:cNvSpPr>
            <p:nvPr/>
          </p:nvSpPr>
          <p:spPr bwMode="hidden">
            <a:xfrm>
              <a:off x="4942" y="0"/>
              <a:ext cx="816" cy="276"/>
            </a:xfrm>
            <a:custGeom>
              <a:avLst/>
              <a:gdLst/>
              <a:ahLst/>
              <a:cxnLst>
                <a:cxn ang="0">
                  <a:pos x="813" y="222"/>
                </a:cxn>
                <a:cxn ang="0">
                  <a:pos x="670" y="162"/>
                </a:cxn>
                <a:cxn ang="0">
                  <a:pos x="514" y="108"/>
                </a:cxn>
                <a:cxn ang="0">
                  <a:pos x="347" y="54"/>
                </a:cxn>
                <a:cxn ang="0">
                  <a:pos x="167" y="0"/>
                </a:cxn>
                <a:cxn ang="0">
                  <a:pos x="0" y="0"/>
                </a:cxn>
                <a:cxn ang="0">
                  <a:pos x="227" y="60"/>
                </a:cxn>
                <a:cxn ang="0">
                  <a:pos x="442" y="132"/>
                </a:cxn>
                <a:cxn ang="0">
                  <a:pos x="634" y="204"/>
                </a:cxn>
                <a:cxn ang="0">
                  <a:pos x="813" y="276"/>
                </a:cxn>
                <a:cxn ang="0">
                  <a:pos x="813" y="222"/>
                </a:cxn>
                <a:cxn ang="0">
                  <a:pos x="813" y="222"/>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w="0" cmpd="sng">
              <a:noFill/>
              <a:round/>
              <a:headEnd/>
              <a:tailEnd/>
            </a:ln>
          </p:spPr>
          <p:txBody>
            <a:bodyPr/>
            <a:lstStyle/>
            <a:p>
              <a:pPr>
                <a:defRPr/>
              </a:pPr>
              <a:endParaRPr lang="en-US">
                <a:solidFill>
                  <a:srgbClr val="FFFFFF"/>
                </a:solidFill>
                <a:latin typeface="Times New Roman" pitchFamily="18" charset="0"/>
                <a:ea typeface="MS PGothic" pitchFamily="34" charset="-128"/>
                <a:cs typeface="+mn-cs"/>
              </a:endParaRPr>
            </a:p>
          </p:txBody>
        </p:sp>
        <p:sp>
          <p:nvSpPr>
            <p:cNvPr id="9" name="Freeform 7"/>
            <p:cNvSpPr>
              <a:spLocks/>
            </p:cNvSpPr>
            <p:nvPr/>
          </p:nvSpPr>
          <p:spPr bwMode="hidden">
            <a:xfrm>
              <a:off x="0" y="1984"/>
              <a:ext cx="5758" cy="2098"/>
            </a:xfrm>
            <a:custGeom>
              <a:avLst/>
              <a:gdLst>
                <a:gd name="T0" fmla="*/ 5921 w 5740"/>
                <a:gd name="T1" fmla="*/ 0 h 2098"/>
                <a:gd name="T2" fmla="*/ 5818 w 5740"/>
                <a:gd name="T3" fmla="*/ 72 h 2098"/>
                <a:gd name="T4" fmla="*/ 5714 w 5740"/>
                <a:gd name="T5" fmla="*/ 138 h 2098"/>
                <a:gd name="T6" fmla="*/ 5593 w 5740"/>
                <a:gd name="T7" fmla="*/ 210 h 2098"/>
                <a:gd name="T8" fmla="*/ 5474 w 5740"/>
                <a:gd name="T9" fmla="*/ 276 h 2098"/>
                <a:gd name="T10" fmla="*/ 5212 w 5740"/>
                <a:gd name="T11" fmla="*/ 414 h 2098"/>
                <a:gd name="T12" fmla="*/ 4927 w 5740"/>
                <a:gd name="T13" fmla="*/ 552 h 2098"/>
                <a:gd name="T14" fmla="*/ 4618 w 5740"/>
                <a:gd name="T15" fmla="*/ 690 h 2098"/>
                <a:gd name="T16" fmla="*/ 4292 w 5740"/>
                <a:gd name="T17" fmla="*/ 827 h 2098"/>
                <a:gd name="T18" fmla="*/ 3947 w 5740"/>
                <a:gd name="T19" fmla="*/ 959 h 2098"/>
                <a:gd name="T20" fmla="*/ 3578 w 5740"/>
                <a:gd name="T21" fmla="*/ 1091 h 2098"/>
                <a:gd name="T22" fmla="*/ 3191 w 5740"/>
                <a:gd name="T23" fmla="*/ 1223 h 2098"/>
                <a:gd name="T24" fmla="*/ 2785 w 5740"/>
                <a:gd name="T25" fmla="*/ 1355 h 2098"/>
                <a:gd name="T26" fmla="*/ 2354 w 5740"/>
                <a:gd name="T27" fmla="*/ 1481 h 2098"/>
                <a:gd name="T28" fmla="*/ 1920 w 5740"/>
                <a:gd name="T29" fmla="*/ 1601 h 2098"/>
                <a:gd name="T30" fmla="*/ 1462 w 5740"/>
                <a:gd name="T31" fmla="*/ 1721 h 2098"/>
                <a:gd name="T32" fmla="*/ 987 w 5740"/>
                <a:gd name="T33" fmla="*/ 1834 h 2098"/>
                <a:gd name="T34" fmla="*/ 504 w 5740"/>
                <a:gd name="T35" fmla="*/ 1948 h 2098"/>
                <a:gd name="T36" fmla="*/ 0 w 5740"/>
                <a:gd name="T37" fmla="*/ 2056 h 2098"/>
                <a:gd name="T38" fmla="*/ 0 w 5740"/>
                <a:gd name="T39" fmla="*/ 2098 h 2098"/>
                <a:gd name="T40" fmla="*/ 497 w 5740"/>
                <a:gd name="T41" fmla="*/ 1990 h 2098"/>
                <a:gd name="T42" fmla="*/ 981 w 5740"/>
                <a:gd name="T43" fmla="*/ 1882 h 2098"/>
                <a:gd name="T44" fmla="*/ 1447 w 5740"/>
                <a:gd name="T45" fmla="*/ 1763 h 2098"/>
                <a:gd name="T46" fmla="*/ 1902 w 5740"/>
                <a:gd name="T47" fmla="*/ 1649 h 2098"/>
                <a:gd name="T48" fmla="*/ 2336 w 5740"/>
                <a:gd name="T49" fmla="*/ 1523 h 2098"/>
                <a:gd name="T50" fmla="*/ 2765 w 5740"/>
                <a:gd name="T51" fmla="*/ 1397 h 2098"/>
                <a:gd name="T52" fmla="*/ 3167 w 5740"/>
                <a:gd name="T53" fmla="*/ 1271 h 2098"/>
                <a:gd name="T54" fmla="*/ 3554 w 5740"/>
                <a:gd name="T55" fmla="*/ 1139 h 2098"/>
                <a:gd name="T56" fmla="*/ 3923 w 5740"/>
                <a:gd name="T57" fmla="*/ 1007 h 2098"/>
                <a:gd name="T58" fmla="*/ 4268 w 5740"/>
                <a:gd name="T59" fmla="*/ 875 h 2098"/>
                <a:gd name="T60" fmla="*/ 4600 w 5740"/>
                <a:gd name="T61" fmla="*/ 737 h 2098"/>
                <a:gd name="T62" fmla="*/ 4909 w 5740"/>
                <a:gd name="T63" fmla="*/ 600 h 2098"/>
                <a:gd name="T64" fmla="*/ 5200 w 5740"/>
                <a:gd name="T65" fmla="*/ 462 h 2098"/>
                <a:gd name="T66" fmla="*/ 5462 w 5740"/>
                <a:gd name="T67" fmla="*/ 324 h 2098"/>
                <a:gd name="T68" fmla="*/ 5708 w 5740"/>
                <a:gd name="T69" fmla="*/ 186 h 2098"/>
                <a:gd name="T70" fmla="*/ 5921 w 5740"/>
                <a:gd name="T71" fmla="*/ 48 h 2098"/>
                <a:gd name="T72" fmla="*/ 5921 w 5740"/>
                <a:gd name="T73" fmla="*/ 0 h 2098"/>
                <a:gd name="T74" fmla="*/ 5921 w 5740"/>
                <a:gd name="T75" fmla="*/ 0 h 2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 name="Freeform 8"/>
            <p:cNvSpPr>
              <a:spLocks/>
            </p:cNvSpPr>
            <p:nvPr/>
          </p:nvSpPr>
          <p:spPr bwMode="hidden">
            <a:xfrm>
              <a:off x="0" y="102"/>
              <a:ext cx="1961" cy="1265"/>
            </a:xfrm>
            <a:custGeom>
              <a:avLst/>
              <a:gdLst>
                <a:gd name="T0" fmla="*/ 2015 w 1955"/>
                <a:gd name="T1" fmla="*/ 485 h 1265"/>
                <a:gd name="T2" fmla="*/ 1961 w 1955"/>
                <a:gd name="T3" fmla="*/ 390 h 1265"/>
                <a:gd name="T4" fmla="*/ 1825 w 1955"/>
                <a:gd name="T5" fmla="*/ 306 h 1265"/>
                <a:gd name="T6" fmla="*/ 1629 w 1955"/>
                <a:gd name="T7" fmla="*/ 228 h 1265"/>
                <a:gd name="T8" fmla="*/ 1367 w 1955"/>
                <a:gd name="T9" fmla="*/ 162 h 1265"/>
                <a:gd name="T10" fmla="*/ 1040 w 1955"/>
                <a:gd name="T11" fmla="*/ 102 h 1265"/>
                <a:gd name="T12" fmla="*/ 666 w 1955"/>
                <a:gd name="T13" fmla="*/ 54 h 1265"/>
                <a:gd name="T14" fmla="*/ 237 w 1955"/>
                <a:gd name="T15" fmla="*/ 18 h 1265"/>
                <a:gd name="T16" fmla="*/ 0 w 1955"/>
                <a:gd name="T17" fmla="*/ 12 h 1265"/>
                <a:gd name="T18" fmla="*/ 441 w 1955"/>
                <a:gd name="T19" fmla="*/ 48 h 1265"/>
                <a:gd name="T20" fmla="*/ 842 w 1955"/>
                <a:gd name="T21" fmla="*/ 90 h 1265"/>
                <a:gd name="T22" fmla="*/ 1188 w 1955"/>
                <a:gd name="T23" fmla="*/ 144 h 1265"/>
                <a:gd name="T24" fmla="*/ 1463 w 1955"/>
                <a:gd name="T25" fmla="*/ 204 h 1265"/>
                <a:gd name="T26" fmla="*/ 1688 w 1955"/>
                <a:gd name="T27" fmla="*/ 276 h 1265"/>
                <a:gd name="T28" fmla="*/ 1854 w 1955"/>
                <a:gd name="T29" fmla="*/ 360 h 1265"/>
                <a:gd name="T30" fmla="*/ 1943 w 1955"/>
                <a:gd name="T31" fmla="*/ 443 h 1265"/>
                <a:gd name="T32" fmla="*/ 1961 w 1955"/>
                <a:gd name="T33" fmla="*/ 539 h 1265"/>
                <a:gd name="T34" fmla="*/ 1914 w 1955"/>
                <a:gd name="T35" fmla="*/ 629 h 1265"/>
                <a:gd name="T36" fmla="*/ 1796 w 1955"/>
                <a:gd name="T37" fmla="*/ 719 h 1265"/>
                <a:gd name="T38" fmla="*/ 1629 w 1955"/>
                <a:gd name="T39" fmla="*/ 809 h 1265"/>
                <a:gd name="T40" fmla="*/ 1397 w 1955"/>
                <a:gd name="T41" fmla="*/ 899 h 1265"/>
                <a:gd name="T42" fmla="*/ 1118 w 1955"/>
                <a:gd name="T43" fmla="*/ 989 h 1265"/>
                <a:gd name="T44" fmla="*/ 785 w 1955"/>
                <a:gd name="T45" fmla="*/ 1073 h 1265"/>
                <a:gd name="T46" fmla="*/ 417 w 1955"/>
                <a:gd name="T47" fmla="*/ 1157 h 1265"/>
                <a:gd name="T48" fmla="*/ 0 w 1955"/>
                <a:gd name="T49" fmla="*/ 1241 h 1265"/>
                <a:gd name="T50" fmla="*/ 225 w 1955"/>
                <a:gd name="T51" fmla="*/ 1223 h 1265"/>
                <a:gd name="T52" fmla="*/ 630 w 1955"/>
                <a:gd name="T53" fmla="*/ 1139 h 1265"/>
                <a:gd name="T54" fmla="*/ 987 w 1955"/>
                <a:gd name="T55" fmla="*/ 1049 h 1265"/>
                <a:gd name="T56" fmla="*/ 1302 w 1955"/>
                <a:gd name="T57" fmla="*/ 959 h 1265"/>
                <a:gd name="T58" fmla="*/ 1563 w 1955"/>
                <a:gd name="T59" fmla="*/ 863 h 1265"/>
                <a:gd name="T60" fmla="*/ 1766 w 1955"/>
                <a:gd name="T61" fmla="*/ 767 h 1265"/>
                <a:gd name="T62" fmla="*/ 1920 w 1955"/>
                <a:gd name="T63" fmla="*/ 677 h 1265"/>
                <a:gd name="T64" fmla="*/ 1997 w 1955"/>
                <a:gd name="T65" fmla="*/ 581 h 1265"/>
                <a:gd name="T66" fmla="*/ 2015 w 1955"/>
                <a:gd name="T67" fmla="*/ 533 h 12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0" y="0"/>
              <a:ext cx="4709" cy="2901"/>
            </a:xfrm>
            <a:custGeom>
              <a:avLst/>
              <a:gdLst>
                <a:gd name="T0" fmla="*/ 4844 w 4694"/>
                <a:gd name="T1" fmla="*/ 797 h 2901"/>
                <a:gd name="T2" fmla="*/ 4814 w 4694"/>
                <a:gd name="T3" fmla="*/ 665 h 2901"/>
                <a:gd name="T4" fmla="*/ 4736 w 4694"/>
                <a:gd name="T5" fmla="*/ 540 h 2901"/>
                <a:gd name="T6" fmla="*/ 4610 w 4694"/>
                <a:gd name="T7" fmla="*/ 426 h 2901"/>
                <a:gd name="T8" fmla="*/ 4439 w 4694"/>
                <a:gd name="T9" fmla="*/ 312 h 2901"/>
                <a:gd name="T10" fmla="*/ 4214 w 4694"/>
                <a:gd name="T11" fmla="*/ 216 h 2901"/>
                <a:gd name="T12" fmla="*/ 3956 w 4694"/>
                <a:gd name="T13" fmla="*/ 120 h 2901"/>
                <a:gd name="T14" fmla="*/ 3654 w 4694"/>
                <a:gd name="T15" fmla="*/ 36 h 2901"/>
                <a:gd name="T16" fmla="*/ 3306 w 4694"/>
                <a:gd name="T17" fmla="*/ 0 h 2901"/>
                <a:gd name="T18" fmla="*/ 3654 w 4694"/>
                <a:gd name="T19" fmla="*/ 78 h 2901"/>
                <a:gd name="T20" fmla="*/ 3956 w 4694"/>
                <a:gd name="T21" fmla="*/ 162 h 2901"/>
                <a:gd name="T22" fmla="*/ 4214 w 4694"/>
                <a:gd name="T23" fmla="*/ 258 h 2901"/>
                <a:gd name="T24" fmla="*/ 4427 w 4694"/>
                <a:gd name="T25" fmla="*/ 366 h 2901"/>
                <a:gd name="T26" fmla="*/ 4586 w 4694"/>
                <a:gd name="T27" fmla="*/ 480 h 2901"/>
                <a:gd name="T28" fmla="*/ 4700 w 4694"/>
                <a:gd name="T29" fmla="*/ 605 h 2901"/>
                <a:gd name="T30" fmla="*/ 4760 w 4694"/>
                <a:gd name="T31" fmla="*/ 737 h 2901"/>
                <a:gd name="T32" fmla="*/ 4760 w 4694"/>
                <a:gd name="T33" fmla="*/ 875 h 2901"/>
                <a:gd name="T34" fmla="*/ 4718 w 4694"/>
                <a:gd name="T35" fmla="*/ 1001 h 2901"/>
                <a:gd name="T36" fmla="*/ 4636 w 4694"/>
                <a:gd name="T37" fmla="*/ 1127 h 2901"/>
                <a:gd name="T38" fmla="*/ 4511 w 4694"/>
                <a:gd name="T39" fmla="*/ 1259 h 2901"/>
                <a:gd name="T40" fmla="*/ 4354 w 4694"/>
                <a:gd name="T41" fmla="*/ 1385 h 2901"/>
                <a:gd name="T42" fmla="*/ 4154 w 4694"/>
                <a:gd name="T43" fmla="*/ 1517 h 2901"/>
                <a:gd name="T44" fmla="*/ 3923 w 4694"/>
                <a:gd name="T45" fmla="*/ 1648 h 2901"/>
                <a:gd name="T46" fmla="*/ 3661 w 4694"/>
                <a:gd name="T47" fmla="*/ 1774 h 2901"/>
                <a:gd name="T48" fmla="*/ 3366 w 4694"/>
                <a:gd name="T49" fmla="*/ 1906 h 2901"/>
                <a:gd name="T50" fmla="*/ 3038 w 4694"/>
                <a:gd name="T51" fmla="*/ 2032 h 2901"/>
                <a:gd name="T52" fmla="*/ 2676 w 4694"/>
                <a:gd name="T53" fmla="*/ 2164 h 2901"/>
                <a:gd name="T54" fmla="*/ 2294 w 4694"/>
                <a:gd name="T55" fmla="*/ 2284 h 2901"/>
                <a:gd name="T56" fmla="*/ 1884 w 4694"/>
                <a:gd name="T57" fmla="*/ 2410 h 2901"/>
                <a:gd name="T58" fmla="*/ 1446 w 4694"/>
                <a:gd name="T59" fmla="*/ 2530 h 2901"/>
                <a:gd name="T60" fmla="*/ 504 w 4694"/>
                <a:gd name="T61" fmla="*/ 2757 h 2901"/>
                <a:gd name="T62" fmla="*/ 0 w 4694"/>
                <a:gd name="T63" fmla="*/ 2901 h 2901"/>
                <a:gd name="T64" fmla="*/ 999 w 4694"/>
                <a:gd name="T65" fmla="*/ 2674 h 2901"/>
                <a:gd name="T66" fmla="*/ 1688 w 4694"/>
                <a:gd name="T67" fmla="*/ 2494 h 2901"/>
                <a:gd name="T68" fmla="*/ 2127 w 4694"/>
                <a:gd name="T69" fmla="*/ 2374 h 2901"/>
                <a:gd name="T70" fmla="*/ 2531 w 4694"/>
                <a:gd name="T71" fmla="*/ 2248 h 2901"/>
                <a:gd name="T72" fmla="*/ 2906 w 4694"/>
                <a:gd name="T73" fmla="*/ 2116 h 2901"/>
                <a:gd name="T74" fmla="*/ 3251 w 4694"/>
                <a:gd name="T75" fmla="*/ 1984 h 2901"/>
                <a:gd name="T76" fmla="*/ 3572 w 4694"/>
                <a:gd name="T77" fmla="*/ 1858 h 2901"/>
                <a:gd name="T78" fmla="*/ 3857 w 4694"/>
                <a:gd name="T79" fmla="*/ 1720 h 2901"/>
                <a:gd name="T80" fmla="*/ 4112 w 4694"/>
                <a:gd name="T81" fmla="*/ 1589 h 2901"/>
                <a:gd name="T82" fmla="*/ 4328 w 4694"/>
                <a:gd name="T83" fmla="*/ 1457 h 2901"/>
                <a:gd name="T84" fmla="*/ 4511 w 4694"/>
                <a:gd name="T85" fmla="*/ 1325 h 2901"/>
                <a:gd name="T86" fmla="*/ 4655 w 4694"/>
                <a:gd name="T87" fmla="*/ 1193 h 2901"/>
                <a:gd name="T88" fmla="*/ 4760 w 4694"/>
                <a:gd name="T89" fmla="*/ 1061 h 2901"/>
                <a:gd name="T90" fmla="*/ 4820 w 4694"/>
                <a:gd name="T91" fmla="*/ 935 h 2901"/>
                <a:gd name="T92" fmla="*/ 4838 w 4694"/>
                <a:gd name="T93" fmla="*/ 869 h 29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0"/>
              <a:ext cx="3773" cy="2356"/>
            </a:xfrm>
            <a:custGeom>
              <a:avLst/>
              <a:gdLst>
                <a:gd name="T0" fmla="*/ 3881 w 3761"/>
                <a:gd name="T1" fmla="*/ 719 h 2356"/>
                <a:gd name="T2" fmla="*/ 3851 w 3761"/>
                <a:gd name="T3" fmla="*/ 599 h 2356"/>
                <a:gd name="T4" fmla="*/ 3773 w 3761"/>
                <a:gd name="T5" fmla="*/ 486 h 2356"/>
                <a:gd name="T6" fmla="*/ 3634 w 3761"/>
                <a:gd name="T7" fmla="*/ 378 h 2356"/>
                <a:gd name="T8" fmla="*/ 3458 w 3761"/>
                <a:gd name="T9" fmla="*/ 282 h 2356"/>
                <a:gd name="T10" fmla="*/ 3227 w 3761"/>
                <a:gd name="T11" fmla="*/ 192 h 2356"/>
                <a:gd name="T12" fmla="*/ 2954 w 3761"/>
                <a:gd name="T13" fmla="*/ 108 h 2356"/>
                <a:gd name="T14" fmla="*/ 2639 w 3761"/>
                <a:gd name="T15" fmla="*/ 36 h 2356"/>
                <a:gd name="T16" fmla="*/ 2300 w 3761"/>
                <a:gd name="T17" fmla="*/ 0 h 2356"/>
                <a:gd name="T18" fmla="*/ 2657 w 3761"/>
                <a:gd name="T19" fmla="*/ 72 h 2356"/>
                <a:gd name="T20" fmla="*/ 2966 w 3761"/>
                <a:gd name="T21" fmla="*/ 150 h 2356"/>
                <a:gd name="T22" fmla="*/ 3239 w 3761"/>
                <a:gd name="T23" fmla="*/ 234 h 2356"/>
                <a:gd name="T24" fmla="*/ 3458 w 3761"/>
                <a:gd name="T25" fmla="*/ 330 h 2356"/>
                <a:gd name="T26" fmla="*/ 3627 w 3761"/>
                <a:gd name="T27" fmla="*/ 432 h 2356"/>
                <a:gd name="T28" fmla="*/ 3743 w 3761"/>
                <a:gd name="T29" fmla="*/ 545 h 2356"/>
                <a:gd name="T30" fmla="*/ 3803 w 3761"/>
                <a:gd name="T31" fmla="*/ 665 h 2356"/>
                <a:gd name="T32" fmla="*/ 3809 w 3761"/>
                <a:gd name="T33" fmla="*/ 791 h 2356"/>
                <a:gd name="T34" fmla="*/ 3773 w 3761"/>
                <a:gd name="T35" fmla="*/ 887 h 2356"/>
                <a:gd name="T36" fmla="*/ 3711 w 3761"/>
                <a:gd name="T37" fmla="*/ 989 h 2356"/>
                <a:gd name="T38" fmla="*/ 3608 w 3761"/>
                <a:gd name="T39" fmla="*/ 1091 h 2356"/>
                <a:gd name="T40" fmla="*/ 3482 w 3761"/>
                <a:gd name="T41" fmla="*/ 1187 h 2356"/>
                <a:gd name="T42" fmla="*/ 3326 w 3761"/>
                <a:gd name="T43" fmla="*/ 1289 h 2356"/>
                <a:gd name="T44" fmla="*/ 3143 w 3761"/>
                <a:gd name="T45" fmla="*/ 1391 h 2356"/>
                <a:gd name="T46" fmla="*/ 2924 w 3761"/>
                <a:gd name="T47" fmla="*/ 1493 h 2356"/>
                <a:gd name="T48" fmla="*/ 2689 w 3761"/>
                <a:gd name="T49" fmla="*/ 1589 h 2356"/>
                <a:gd name="T50" fmla="*/ 2145 w 3761"/>
                <a:gd name="T51" fmla="*/ 1786 h 2356"/>
                <a:gd name="T52" fmla="*/ 1509 w 3761"/>
                <a:gd name="T53" fmla="*/ 1972 h 2356"/>
                <a:gd name="T54" fmla="*/ 785 w 3761"/>
                <a:gd name="T55" fmla="*/ 2158 h 2356"/>
                <a:gd name="T56" fmla="*/ 0 w 3761"/>
                <a:gd name="T57" fmla="*/ 2326 h 2356"/>
                <a:gd name="T58" fmla="*/ 411 w 3761"/>
                <a:gd name="T59" fmla="*/ 2272 h 2356"/>
                <a:gd name="T60" fmla="*/ 1182 w 3761"/>
                <a:gd name="T61" fmla="*/ 2092 h 2356"/>
                <a:gd name="T62" fmla="*/ 1872 w 3761"/>
                <a:gd name="T63" fmla="*/ 1900 h 2356"/>
                <a:gd name="T64" fmla="*/ 2472 w 3761"/>
                <a:gd name="T65" fmla="*/ 1702 h 2356"/>
                <a:gd name="T66" fmla="*/ 2737 w 3761"/>
                <a:gd name="T67" fmla="*/ 1607 h 2356"/>
                <a:gd name="T68" fmla="*/ 2972 w 3761"/>
                <a:gd name="T69" fmla="*/ 1505 h 2356"/>
                <a:gd name="T70" fmla="*/ 3191 w 3761"/>
                <a:gd name="T71" fmla="*/ 1403 h 2356"/>
                <a:gd name="T72" fmla="*/ 3385 w 3761"/>
                <a:gd name="T73" fmla="*/ 1301 h 2356"/>
                <a:gd name="T74" fmla="*/ 3542 w 3761"/>
                <a:gd name="T75" fmla="*/ 1193 h 2356"/>
                <a:gd name="T76" fmla="*/ 3673 w 3761"/>
                <a:gd name="T77" fmla="*/ 1091 h 2356"/>
                <a:gd name="T78" fmla="*/ 3773 w 3761"/>
                <a:gd name="T79" fmla="*/ 989 h 2356"/>
                <a:gd name="T80" fmla="*/ 3839 w 3761"/>
                <a:gd name="T81" fmla="*/ 887 h 2356"/>
                <a:gd name="T82" fmla="*/ 3875 w 3761"/>
                <a:gd name="T83" fmla="*/ 785 h 23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11"/>
            <p:cNvSpPr>
              <a:spLocks/>
            </p:cNvSpPr>
            <p:nvPr/>
          </p:nvSpPr>
          <p:spPr bwMode="hidden">
            <a:xfrm>
              <a:off x="0" y="0"/>
              <a:ext cx="2933" cy="1846"/>
            </a:xfrm>
            <a:custGeom>
              <a:avLst/>
              <a:gdLst>
                <a:gd name="T0" fmla="*/ 3014 w 2924"/>
                <a:gd name="T1" fmla="*/ 647 h 1846"/>
                <a:gd name="T2" fmla="*/ 2966 w 2924"/>
                <a:gd name="T3" fmla="*/ 528 h 1846"/>
                <a:gd name="T4" fmla="*/ 2838 w 2924"/>
                <a:gd name="T5" fmla="*/ 414 h 1846"/>
                <a:gd name="T6" fmla="*/ 2639 w 2924"/>
                <a:gd name="T7" fmla="*/ 318 h 1846"/>
                <a:gd name="T8" fmla="*/ 2372 w 2924"/>
                <a:gd name="T9" fmla="*/ 228 h 1846"/>
                <a:gd name="T10" fmla="*/ 2045 w 2924"/>
                <a:gd name="T11" fmla="*/ 150 h 1846"/>
                <a:gd name="T12" fmla="*/ 1658 w 2924"/>
                <a:gd name="T13" fmla="*/ 78 h 1846"/>
                <a:gd name="T14" fmla="*/ 1218 w 2924"/>
                <a:gd name="T15" fmla="*/ 24 h 1846"/>
                <a:gd name="T16" fmla="*/ 714 w 2924"/>
                <a:gd name="T17" fmla="*/ 0 h 1846"/>
                <a:gd name="T18" fmla="*/ 1230 w 2924"/>
                <a:gd name="T19" fmla="*/ 48 h 1846"/>
                <a:gd name="T20" fmla="*/ 1676 w 2924"/>
                <a:gd name="T21" fmla="*/ 108 h 1846"/>
                <a:gd name="T22" fmla="*/ 2069 w 2924"/>
                <a:gd name="T23" fmla="*/ 180 h 1846"/>
                <a:gd name="T24" fmla="*/ 2396 w 2924"/>
                <a:gd name="T25" fmla="*/ 264 h 1846"/>
                <a:gd name="T26" fmla="*/ 2651 w 2924"/>
                <a:gd name="T27" fmla="*/ 360 h 1846"/>
                <a:gd name="T28" fmla="*/ 2838 w 2924"/>
                <a:gd name="T29" fmla="*/ 468 h 1846"/>
                <a:gd name="T30" fmla="*/ 2936 w 2924"/>
                <a:gd name="T31" fmla="*/ 587 h 1846"/>
                <a:gd name="T32" fmla="*/ 2954 w 2924"/>
                <a:gd name="T33" fmla="*/ 713 h 1846"/>
                <a:gd name="T34" fmla="*/ 2930 w 2924"/>
                <a:gd name="T35" fmla="*/ 785 h 1846"/>
                <a:gd name="T36" fmla="*/ 2882 w 2924"/>
                <a:gd name="T37" fmla="*/ 857 h 1846"/>
                <a:gd name="T38" fmla="*/ 2705 w 2924"/>
                <a:gd name="T39" fmla="*/ 1001 h 1846"/>
                <a:gd name="T40" fmla="*/ 2438 w 2924"/>
                <a:gd name="T41" fmla="*/ 1145 h 1846"/>
                <a:gd name="T42" fmla="*/ 2093 w 2924"/>
                <a:gd name="T43" fmla="*/ 1289 h 1846"/>
                <a:gd name="T44" fmla="*/ 1676 w 2924"/>
                <a:gd name="T45" fmla="*/ 1433 h 1846"/>
                <a:gd name="T46" fmla="*/ 1182 w 2924"/>
                <a:gd name="T47" fmla="*/ 1571 h 1846"/>
                <a:gd name="T48" fmla="*/ 624 w 2924"/>
                <a:gd name="T49" fmla="*/ 1702 h 1846"/>
                <a:gd name="T50" fmla="*/ 0 w 2924"/>
                <a:gd name="T51" fmla="*/ 1828 h 1846"/>
                <a:gd name="T52" fmla="*/ 321 w 2924"/>
                <a:gd name="T53" fmla="*/ 1780 h 1846"/>
                <a:gd name="T54" fmla="*/ 927 w 2924"/>
                <a:gd name="T55" fmla="*/ 1648 h 1846"/>
                <a:gd name="T56" fmla="*/ 1457 w 2924"/>
                <a:gd name="T57" fmla="*/ 1511 h 1846"/>
                <a:gd name="T58" fmla="*/ 1931 w 2924"/>
                <a:gd name="T59" fmla="*/ 1367 h 1846"/>
                <a:gd name="T60" fmla="*/ 2324 w 2924"/>
                <a:gd name="T61" fmla="*/ 1223 h 1846"/>
                <a:gd name="T62" fmla="*/ 2639 w 2924"/>
                <a:gd name="T63" fmla="*/ 1079 h 1846"/>
                <a:gd name="T64" fmla="*/ 2864 w 2924"/>
                <a:gd name="T65" fmla="*/ 929 h 1846"/>
                <a:gd name="T66" fmla="*/ 2966 w 2924"/>
                <a:gd name="T67" fmla="*/ 815 h 1846"/>
                <a:gd name="T68" fmla="*/ 3002 w 2924"/>
                <a:gd name="T69" fmla="*/ 743 h 1846"/>
                <a:gd name="T70" fmla="*/ 3014 w 2924"/>
                <a:gd name="T71" fmla="*/ 707 h 18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114" y="2847"/>
              <a:ext cx="1493" cy="204"/>
            </a:xfrm>
            <a:custGeom>
              <a:avLst/>
              <a:gdLst>
                <a:gd name="T0" fmla="*/ 1449 w 1488"/>
                <a:gd name="T1" fmla="*/ 204 h 204"/>
                <a:gd name="T2" fmla="*/ 0 w 1488"/>
                <a:gd name="T3" fmla="*/ 18 h 204"/>
                <a:gd name="T4" fmla="*/ 77 w 1488"/>
                <a:gd name="T5" fmla="*/ 0 h 204"/>
                <a:gd name="T6" fmla="*/ 1538 w 1488"/>
                <a:gd name="T7" fmla="*/ 186 h 204"/>
                <a:gd name="T8" fmla="*/ 1449 w 1488"/>
                <a:gd name="T9" fmla="*/ 204 h 204"/>
                <a:gd name="T10" fmla="*/ 1449 w 1488"/>
                <a:gd name="T11" fmla="*/ 204 h 2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8" h="204">
                  <a:moveTo>
                    <a:pt x="1399" y="204"/>
                  </a:moveTo>
                  <a:lnTo>
                    <a:pt x="0" y="18"/>
                  </a:lnTo>
                  <a:lnTo>
                    <a:pt x="77" y="0"/>
                  </a:lnTo>
                  <a:lnTo>
                    <a:pt x="1488" y="186"/>
                  </a:lnTo>
                  <a:lnTo>
                    <a:pt x="1399" y="20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 name="Rectangle 13"/>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16" name="Rectangle 14"/>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grpSp>
          <p:nvGrpSpPr>
            <p:cNvPr id="17" name="Group 15"/>
            <p:cNvGrpSpPr>
              <a:grpSpLocks/>
            </p:cNvGrpSpPr>
            <p:nvPr/>
          </p:nvGrpSpPr>
          <p:grpSpPr bwMode="auto">
            <a:xfrm>
              <a:off x="192" y="2284"/>
              <a:ext cx="1254" cy="923"/>
              <a:chOff x="192" y="2284"/>
              <a:chExt cx="1254" cy="923"/>
            </a:xfrm>
          </p:grpSpPr>
          <p:sp>
            <p:nvSpPr>
              <p:cNvPr id="18" name="Freeform 16"/>
              <p:cNvSpPr>
                <a:spLocks/>
              </p:cNvSpPr>
              <p:nvPr/>
            </p:nvSpPr>
            <p:spPr bwMode="hidden">
              <a:xfrm>
                <a:off x="408" y="3009"/>
                <a:ext cx="47" cy="6"/>
              </a:xfrm>
              <a:custGeom>
                <a:avLst/>
                <a:gdLst>
                  <a:gd name="T0" fmla="*/ 47 w 47"/>
                  <a:gd name="T1" fmla="*/ 6 h 6"/>
                  <a:gd name="T2" fmla="*/ 0 w 47"/>
                  <a:gd name="T3" fmla="*/ 0 h 6"/>
                  <a:gd name="T4" fmla="*/ 0 w 47"/>
                  <a:gd name="T5" fmla="*/ 0 h 6"/>
                  <a:gd name="T6" fmla="*/ 47 w 47"/>
                  <a:gd name="T7" fmla="*/ 6 h 6"/>
                  <a:gd name="T8" fmla="*/ 47 w 47"/>
                  <a:gd name="T9" fmla="*/ 6 h 6"/>
                  <a:gd name="T10" fmla="*/ 47 w 47"/>
                  <a:gd name="T11" fmla="*/ 6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6">
                    <a:moveTo>
                      <a:pt x="47" y="6"/>
                    </a:moveTo>
                    <a:lnTo>
                      <a:pt x="0" y="0"/>
                    </a:lnTo>
                    <a:lnTo>
                      <a:pt x="47" y="6"/>
                    </a:lnTo>
                    <a:close/>
                  </a:path>
                </a:pathLst>
              </a:custGeom>
              <a:solidFill>
                <a:srgbClr val="14148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9" name="Freeform 17"/>
              <p:cNvSpPr>
                <a:spLocks/>
              </p:cNvSpPr>
              <p:nvPr/>
            </p:nvSpPr>
            <p:spPr bwMode="hidden">
              <a:xfrm>
                <a:off x="912" y="2284"/>
                <a:ext cx="324" cy="162"/>
              </a:xfrm>
              <a:custGeom>
                <a:avLst/>
                <a:gdLst>
                  <a:gd name="T0" fmla="*/ 0 w 323"/>
                  <a:gd name="T1" fmla="*/ 24 h 162"/>
                  <a:gd name="T2" fmla="*/ 6 w 323"/>
                  <a:gd name="T3" fmla="*/ 24 h 162"/>
                  <a:gd name="T4" fmla="*/ 12 w 323"/>
                  <a:gd name="T5" fmla="*/ 18 h 162"/>
                  <a:gd name="T6" fmla="*/ 48 w 323"/>
                  <a:gd name="T7" fmla="*/ 6 h 162"/>
                  <a:gd name="T8" fmla="*/ 101 w 323"/>
                  <a:gd name="T9" fmla="*/ 0 h 162"/>
                  <a:gd name="T10" fmla="*/ 137 w 323"/>
                  <a:gd name="T11" fmla="*/ 6 h 162"/>
                  <a:gd name="T12" fmla="*/ 183 w 323"/>
                  <a:gd name="T13" fmla="*/ 18 h 162"/>
                  <a:gd name="T14" fmla="*/ 249 w 323"/>
                  <a:gd name="T15" fmla="*/ 54 h 162"/>
                  <a:gd name="T16" fmla="*/ 297 w 323"/>
                  <a:gd name="T17" fmla="*/ 90 h 162"/>
                  <a:gd name="T18" fmla="*/ 327 w 323"/>
                  <a:gd name="T19" fmla="*/ 114 h 162"/>
                  <a:gd name="T20" fmla="*/ 333 w 323"/>
                  <a:gd name="T21" fmla="*/ 126 h 162"/>
                  <a:gd name="T22" fmla="*/ 333 w 323"/>
                  <a:gd name="T23" fmla="*/ 126 h 162"/>
                  <a:gd name="T24" fmla="*/ 231 w 323"/>
                  <a:gd name="T25" fmla="*/ 162 h 162"/>
                  <a:gd name="T26" fmla="*/ 0 w 323"/>
                  <a:gd name="T27" fmla="*/ 24 h 162"/>
                  <a:gd name="T28" fmla="*/ 0 w 323"/>
                  <a:gd name="T29" fmla="*/ 24 h 1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221" y="162"/>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 name="Freeform 18"/>
              <p:cNvSpPr>
                <a:spLocks noEditPoints="1"/>
              </p:cNvSpPr>
              <p:nvPr/>
            </p:nvSpPr>
            <p:spPr bwMode="hidden">
              <a:xfrm>
                <a:off x="192" y="2284"/>
                <a:ext cx="1254" cy="923"/>
              </a:xfrm>
              <a:custGeom>
                <a:avLst/>
                <a:gdLst>
                  <a:gd name="T0" fmla="*/ 1206 w 1250"/>
                  <a:gd name="T1" fmla="*/ 641 h 923"/>
                  <a:gd name="T2" fmla="*/ 1206 w 1250"/>
                  <a:gd name="T3" fmla="*/ 473 h 923"/>
                  <a:gd name="T4" fmla="*/ 1176 w 1250"/>
                  <a:gd name="T5" fmla="*/ 384 h 923"/>
                  <a:gd name="T6" fmla="*/ 1152 w 1250"/>
                  <a:gd name="T7" fmla="*/ 288 h 923"/>
                  <a:gd name="T8" fmla="*/ 1083 w 1250"/>
                  <a:gd name="T9" fmla="*/ 174 h 923"/>
                  <a:gd name="T10" fmla="*/ 1011 w 1250"/>
                  <a:gd name="T11" fmla="*/ 96 h 923"/>
                  <a:gd name="T12" fmla="*/ 993 w 1250"/>
                  <a:gd name="T13" fmla="*/ 72 h 923"/>
                  <a:gd name="T14" fmla="*/ 921 w 1250"/>
                  <a:gd name="T15" fmla="*/ 18 h 923"/>
                  <a:gd name="T16" fmla="*/ 849 w 1250"/>
                  <a:gd name="T17" fmla="*/ 6 h 923"/>
                  <a:gd name="T18" fmla="*/ 732 w 1250"/>
                  <a:gd name="T19" fmla="*/ 24 h 923"/>
                  <a:gd name="T20" fmla="*/ 684 w 1250"/>
                  <a:gd name="T21" fmla="*/ 42 h 923"/>
                  <a:gd name="T22" fmla="*/ 588 w 1250"/>
                  <a:gd name="T23" fmla="*/ 120 h 923"/>
                  <a:gd name="T24" fmla="*/ 552 w 1250"/>
                  <a:gd name="T25" fmla="*/ 228 h 923"/>
                  <a:gd name="T26" fmla="*/ 529 w 1250"/>
                  <a:gd name="T27" fmla="*/ 348 h 923"/>
                  <a:gd name="T28" fmla="*/ 441 w 1250"/>
                  <a:gd name="T29" fmla="*/ 479 h 923"/>
                  <a:gd name="T30" fmla="*/ 423 w 1250"/>
                  <a:gd name="T31" fmla="*/ 539 h 923"/>
                  <a:gd name="T32" fmla="*/ 363 w 1250"/>
                  <a:gd name="T33" fmla="*/ 599 h 923"/>
                  <a:gd name="T34" fmla="*/ 315 w 1250"/>
                  <a:gd name="T35" fmla="*/ 629 h 923"/>
                  <a:gd name="T36" fmla="*/ 303 w 1250"/>
                  <a:gd name="T37" fmla="*/ 635 h 923"/>
                  <a:gd name="T38" fmla="*/ 267 w 1250"/>
                  <a:gd name="T39" fmla="*/ 677 h 923"/>
                  <a:gd name="T40" fmla="*/ 150 w 1250"/>
                  <a:gd name="T41" fmla="*/ 797 h 923"/>
                  <a:gd name="T42" fmla="*/ 54 w 1250"/>
                  <a:gd name="T43" fmla="*/ 839 h 923"/>
                  <a:gd name="T44" fmla="*/ 156 w 1250"/>
                  <a:gd name="T45" fmla="*/ 905 h 923"/>
                  <a:gd name="T46" fmla="*/ 250 w 1250"/>
                  <a:gd name="T47" fmla="*/ 869 h 923"/>
                  <a:gd name="T48" fmla="*/ 660 w 1250"/>
                  <a:gd name="T49" fmla="*/ 827 h 923"/>
                  <a:gd name="T50" fmla="*/ 720 w 1250"/>
                  <a:gd name="T51" fmla="*/ 725 h 923"/>
                  <a:gd name="T52" fmla="*/ 714 w 1250"/>
                  <a:gd name="T53" fmla="*/ 611 h 923"/>
                  <a:gd name="T54" fmla="*/ 806 w 1250"/>
                  <a:gd name="T55" fmla="*/ 551 h 923"/>
                  <a:gd name="T56" fmla="*/ 909 w 1250"/>
                  <a:gd name="T57" fmla="*/ 449 h 923"/>
                  <a:gd name="T58" fmla="*/ 939 w 1250"/>
                  <a:gd name="T59" fmla="*/ 414 h 923"/>
                  <a:gd name="T60" fmla="*/ 1005 w 1250"/>
                  <a:gd name="T61" fmla="*/ 318 h 923"/>
                  <a:gd name="T62" fmla="*/ 1053 w 1250"/>
                  <a:gd name="T63" fmla="*/ 336 h 923"/>
                  <a:gd name="T64" fmla="*/ 1158 w 1250"/>
                  <a:gd name="T65" fmla="*/ 617 h 923"/>
                  <a:gd name="T66" fmla="*/ 1152 w 1250"/>
                  <a:gd name="T67" fmla="*/ 689 h 923"/>
                  <a:gd name="T68" fmla="*/ 1188 w 1250"/>
                  <a:gd name="T69" fmla="*/ 749 h 923"/>
                  <a:gd name="T70" fmla="*/ 1242 w 1250"/>
                  <a:gd name="T71" fmla="*/ 713 h 923"/>
                  <a:gd name="T72" fmla="*/ 1278 w 1250"/>
                  <a:gd name="T73" fmla="*/ 749 h 923"/>
                  <a:gd name="T74" fmla="*/ 1290 w 1250"/>
                  <a:gd name="T75" fmla="*/ 743 h 923"/>
                  <a:gd name="T76" fmla="*/ 714 w 1250"/>
                  <a:gd name="T77" fmla="*/ 264 h 923"/>
                  <a:gd name="T78" fmla="*/ 814 w 1250"/>
                  <a:gd name="T79" fmla="*/ 372 h 923"/>
                  <a:gd name="T80" fmla="*/ 788 w 1250"/>
                  <a:gd name="T81" fmla="*/ 443 h 923"/>
                  <a:gd name="T82" fmla="*/ 726 w 1250"/>
                  <a:gd name="T83" fmla="*/ 515 h 923"/>
                  <a:gd name="T84" fmla="*/ 678 w 1250"/>
                  <a:gd name="T85" fmla="*/ 569 h 923"/>
                  <a:gd name="T86" fmla="*/ 636 w 1250"/>
                  <a:gd name="T87" fmla="*/ 593 h 923"/>
                  <a:gd name="T88" fmla="*/ 594 w 1250"/>
                  <a:gd name="T89" fmla="*/ 617 h 923"/>
                  <a:gd name="T90" fmla="*/ 582 w 1250"/>
                  <a:gd name="T91" fmla="*/ 707 h 923"/>
                  <a:gd name="T92" fmla="*/ 363 w 1250"/>
                  <a:gd name="T93" fmla="*/ 755 h 923"/>
                  <a:gd name="T94" fmla="*/ 399 w 1250"/>
                  <a:gd name="T95" fmla="*/ 641 h 923"/>
                  <a:gd name="T96" fmla="*/ 435 w 1250"/>
                  <a:gd name="T97" fmla="*/ 647 h 923"/>
                  <a:gd name="T98" fmla="*/ 453 w 1250"/>
                  <a:gd name="T99" fmla="*/ 617 h 923"/>
                  <a:gd name="T100" fmla="*/ 588 w 1250"/>
                  <a:gd name="T101" fmla="*/ 515 h 923"/>
                  <a:gd name="T102" fmla="*/ 636 w 1250"/>
                  <a:gd name="T103" fmla="*/ 473 h 923"/>
                  <a:gd name="T104" fmla="*/ 660 w 1250"/>
                  <a:gd name="T105" fmla="*/ 396 h 923"/>
                  <a:gd name="T106" fmla="*/ 660 w 1250"/>
                  <a:gd name="T107" fmla="*/ 378 h 923"/>
                  <a:gd name="T108" fmla="*/ 684 w 1250"/>
                  <a:gd name="T109" fmla="*/ 270 h 923"/>
                  <a:gd name="T110" fmla="*/ 702 w 1250"/>
                  <a:gd name="T111" fmla="*/ 192 h 923"/>
                  <a:gd name="T112" fmla="*/ 714 w 1250"/>
                  <a:gd name="T113" fmla="*/ 264 h 923"/>
                  <a:gd name="T114" fmla="*/ 552 w 1250"/>
                  <a:gd name="T115" fmla="*/ 455 h 923"/>
                  <a:gd name="T116" fmla="*/ 654 w 1250"/>
                  <a:gd name="T117" fmla="*/ 803 h 9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50" h="923">
                    <a:moveTo>
                      <a:pt x="1244" y="713"/>
                    </a:moveTo>
                    <a:lnTo>
                      <a:pt x="1214" y="68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353" y="599"/>
                    </a:lnTo>
                    <a:lnTo>
                      <a:pt x="347" y="599"/>
                    </a:lnTo>
                    <a:lnTo>
                      <a:pt x="341" y="599"/>
                    </a:lnTo>
                    <a:lnTo>
                      <a:pt x="335" y="611"/>
                    </a:lnTo>
                    <a:lnTo>
                      <a:pt x="311" y="629"/>
                    </a:lnTo>
                    <a:lnTo>
                      <a:pt x="305" y="629"/>
                    </a:lnTo>
                    <a:lnTo>
                      <a:pt x="299" y="629"/>
                    </a:lnTo>
                    <a:lnTo>
                      <a:pt x="299" y="635"/>
                    </a:lnTo>
                    <a:lnTo>
                      <a:pt x="293" y="635"/>
                    </a:lnTo>
                    <a:lnTo>
                      <a:pt x="257" y="659"/>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700" y="725"/>
                    </a:lnTo>
                    <a:lnTo>
                      <a:pt x="658" y="719"/>
                    </a:lnTo>
                    <a:lnTo>
                      <a:pt x="664" y="653"/>
                    </a:lnTo>
                    <a:lnTo>
                      <a:pt x="670" y="623"/>
                    </a:lnTo>
                    <a:lnTo>
                      <a:pt x="694" y="611"/>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close/>
                    <a:moveTo>
                      <a:pt x="694" y="264"/>
                    </a:moveTo>
                    <a:lnTo>
                      <a:pt x="700" y="276"/>
                    </a:lnTo>
                    <a:lnTo>
                      <a:pt x="712" y="288"/>
                    </a:lnTo>
                    <a:lnTo>
                      <a:pt x="742" y="330"/>
                    </a:lnTo>
                    <a:lnTo>
                      <a:pt x="778" y="360"/>
                    </a:lnTo>
                    <a:lnTo>
                      <a:pt x="784" y="372"/>
                    </a:lnTo>
                    <a:lnTo>
                      <a:pt x="790" y="378"/>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2" y="569"/>
                    </a:lnTo>
                    <a:lnTo>
                      <a:pt x="652" y="575"/>
                    </a:lnTo>
                    <a:lnTo>
                      <a:pt x="640" y="581"/>
                    </a:lnTo>
                    <a:lnTo>
                      <a:pt x="616" y="593"/>
                    </a:lnTo>
                    <a:lnTo>
                      <a:pt x="604" y="599"/>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close/>
                    <a:moveTo>
                      <a:pt x="532" y="455"/>
                    </a:moveTo>
                    <a:lnTo>
                      <a:pt x="527" y="461"/>
                    </a:lnTo>
                    <a:lnTo>
                      <a:pt x="532" y="449"/>
                    </a:lnTo>
                    <a:lnTo>
                      <a:pt x="532" y="455"/>
                    </a:lnTo>
                    <a:close/>
                    <a:moveTo>
                      <a:pt x="634" y="803"/>
                    </a:moveTo>
                    <a:lnTo>
                      <a:pt x="634" y="803"/>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 name="Freeform 19"/>
              <p:cNvSpPr>
                <a:spLocks/>
              </p:cNvSpPr>
              <p:nvPr/>
            </p:nvSpPr>
            <p:spPr bwMode="hidden">
              <a:xfrm>
                <a:off x="684" y="2709"/>
                <a:ext cx="47" cy="78"/>
              </a:xfrm>
              <a:custGeom>
                <a:avLst/>
                <a:gdLst>
                  <a:gd name="T0" fmla="*/ 12 w 47"/>
                  <a:gd name="T1" fmla="*/ 72 h 78"/>
                  <a:gd name="T2" fmla="*/ 18 w 47"/>
                  <a:gd name="T3" fmla="*/ 60 h 78"/>
                  <a:gd name="T4" fmla="*/ 24 w 47"/>
                  <a:gd name="T5" fmla="*/ 54 h 78"/>
                  <a:gd name="T6" fmla="*/ 47 w 47"/>
                  <a:gd name="T7" fmla="*/ 0 h 78"/>
                  <a:gd name="T8" fmla="*/ 0 w 47"/>
                  <a:gd name="T9" fmla="*/ 78 h 78"/>
                  <a:gd name="T10" fmla="*/ 12 w 47"/>
                  <a:gd name="T11" fmla="*/ 72 h 78"/>
                  <a:gd name="T12" fmla="*/ 12 w 47"/>
                  <a:gd name="T13" fmla="*/ 72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78">
                    <a:moveTo>
                      <a:pt x="12" y="72"/>
                    </a:moveTo>
                    <a:lnTo>
                      <a:pt x="18" y="60"/>
                    </a:lnTo>
                    <a:lnTo>
                      <a:pt x="24" y="54"/>
                    </a:lnTo>
                    <a:lnTo>
                      <a:pt x="47" y="0"/>
                    </a:lnTo>
                    <a:lnTo>
                      <a:pt x="0" y="78"/>
                    </a:lnTo>
                    <a:lnTo>
                      <a:pt x="12" y="72"/>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1284" y="2572"/>
                <a:ext cx="149" cy="419"/>
              </a:xfrm>
              <a:custGeom>
                <a:avLst/>
                <a:gdLst>
                  <a:gd name="T0" fmla="*/ 29 w 149"/>
                  <a:gd name="T1" fmla="*/ 96 h 419"/>
                  <a:gd name="T2" fmla="*/ 41 w 149"/>
                  <a:gd name="T3" fmla="*/ 126 h 419"/>
                  <a:gd name="T4" fmla="*/ 29 w 149"/>
                  <a:gd name="T5" fmla="*/ 161 h 419"/>
                  <a:gd name="T6" fmla="*/ 47 w 149"/>
                  <a:gd name="T7" fmla="*/ 149 h 419"/>
                  <a:gd name="T8" fmla="*/ 53 w 149"/>
                  <a:gd name="T9" fmla="*/ 347 h 419"/>
                  <a:gd name="T10" fmla="*/ 65 w 149"/>
                  <a:gd name="T11" fmla="*/ 371 h 419"/>
                  <a:gd name="T12" fmla="*/ 65 w 149"/>
                  <a:gd name="T13" fmla="*/ 377 h 419"/>
                  <a:gd name="T14" fmla="*/ 65 w 149"/>
                  <a:gd name="T15" fmla="*/ 389 h 419"/>
                  <a:gd name="T16" fmla="*/ 77 w 149"/>
                  <a:gd name="T17" fmla="*/ 395 h 419"/>
                  <a:gd name="T18" fmla="*/ 101 w 149"/>
                  <a:gd name="T19" fmla="*/ 407 h 419"/>
                  <a:gd name="T20" fmla="*/ 125 w 149"/>
                  <a:gd name="T21" fmla="*/ 413 h 419"/>
                  <a:gd name="T22" fmla="*/ 149 w 149"/>
                  <a:gd name="T23" fmla="*/ 419 h 419"/>
                  <a:gd name="T24" fmla="*/ 125 w 149"/>
                  <a:gd name="T25" fmla="*/ 395 h 419"/>
                  <a:gd name="T26" fmla="*/ 77 w 149"/>
                  <a:gd name="T27" fmla="*/ 365 h 419"/>
                  <a:gd name="T28" fmla="*/ 77 w 149"/>
                  <a:gd name="T29" fmla="*/ 365 h 419"/>
                  <a:gd name="T30" fmla="*/ 77 w 149"/>
                  <a:gd name="T31" fmla="*/ 353 h 419"/>
                  <a:gd name="T32" fmla="*/ 83 w 149"/>
                  <a:gd name="T33" fmla="*/ 329 h 419"/>
                  <a:gd name="T34" fmla="*/ 83 w 149"/>
                  <a:gd name="T35" fmla="*/ 293 h 419"/>
                  <a:gd name="T36" fmla="*/ 83 w 149"/>
                  <a:gd name="T37" fmla="*/ 257 h 419"/>
                  <a:gd name="T38" fmla="*/ 83 w 149"/>
                  <a:gd name="T39" fmla="*/ 221 h 419"/>
                  <a:gd name="T40" fmla="*/ 77 w 149"/>
                  <a:gd name="T41" fmla="*/ 185 h 419"/>
                  <a:gd name="T42" fmla="*/ 65 w 149"/>
                  <a:gd name="T43" fmla="*/ 155 h 419"/>
                  <a:gd name="T44" fmla="*/ 59 w 149"/>
                  <a:gd name="T45" fmla="*/ 143 h 419"/>
                  <a:gd name="T46" fmla="*/ 53 w 149"/>
                  <a:gd name="T47" fmla="*/ 137 h 419"/>
                  <a:gd name="T48" fmla="*/ 53 w 149"/>
                  <a:gd name="T49" fmla="*/ 120 h 419"/>
                  <a:gd name="T50" fmla="*/ 53 w 149"/>
                  <a:gd name="T51" fmla="*/ 108 h 419"/>
                  <a:gd name="T52" fmla="*/ 47 w 149"/>
                  <a:gd name="T53" fmla="*/ 90 h 419"/>
                  <a:gd name="T54" fmla="*/ 35 w 149"/>
                  <a:gd name="T55" fmla="*/ 54 h 419"/>
                  <a:gd name="T56" fmla="*/ 23 w 149"/>
                  <a:gd name="T57" fmla="*/ 18 h 419"/>
                  <a:gd name="T58" fmla="*/ 17 w 149"/>
                  <a:gd name="T59" fmla="*/ 6 h 419"/>
                  <a:gd name="T60" fmla="*/ 17 w 149"/>
                  <a:gd name="T61" fmla="*/ 0 h 419"/>
                  <a:gd name="T62" fmla="*/ 0 w 149"/>
                  <a:gd name="T63" fmla="*/ 6 h 419"/>
                  <a:gd name="T64" fmla="*/ 6 w 149"/>
                  <a:gd name="T65" fmla="*/ 114 h 419"/>
                  <a:gd name="T66" fmla="*/ 29 w 149"/>
                  <a:gd name="T67" fmla="*/ 96 h 419"/>
                  <a:gd name="T68" fmla="*/ 29 w 149"/>
                  <a:gd name="T69" fmla="*/ 96 h 4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 name="Freeform 21"/>
              <p:cNvSpPr>
                <a:spLocks/>
              </p:cNvSpPr>
              <p:nvPr/>
            </p:nvSpPr>
            <p:spPr bwMode="hidden">
              <a:xfrm>
                <a:off x="1140" y="2434"/>
                <a:ext cx="167" cy="138"/>
              </a:xfrm>
              <a:custGeom>
                <a:avLst/>
                <a:gdLst>
                  <a:gd name="T0" fmla="*/ 102 w 167"/>
                  <a:gd name="T1" fmla="*/ 18 h 138"/>
                  <a:gd name="T2" fmla="*/ 96 w 167"/>
                  <a:gd name="T3" fmla="*/ 12 h 138"/>
                  <a:gd name="T4" fmla="*/ 90 w 167"/>
                  <a:gd name="T5" fmla="*/ 0 h 138"/>
                  <a:gd name="T6" fmla="*/ 78 w 167"/>
                  <a:gd name="T7" fmla="*/ 0 h 138"/>
                  <a:gd name="T8" fmla="*/ 66 w 167"/>
                  <a:gd name="T9" fmla="*/ 0 h 138"/>
                  <a:gd name="T10" fmla="*/ 60 w 167"/>
                  <a:gd name="T11" fmla="*/ 0 h 138"/>
                  <a:gd name="T12" fmla="*/ 48 w 167"/>
                  <a:gd name="T13" fmla="*/ 6 h 138"/>
                  <a:gd name="T14" fmla="*/ 36 w 167"/>
                  <a:gd name="T15" fmla="*/ 12 h 138"/>
                  <a:gd name="T16" fmla="*/ 30 w 167"/>
                  <a:gd name="T17" fmla="*/ 12 h 138"/>
                  <a:gd name="T18" fmla="*/ 24 w 167"/>
                  <a:gd name="T19" fmla="*/ 24 h 138"/>
                  <a:gd name="T20" fmla="*/ 18 w 167"/>
                  <a:gd name="T21" fmla="*/ 42 h 138"/>
                  <a:gd name="T22" fmla="*/ 6 w 167"/>
                  <a:gd name="T23" fmla="*/ 66 h 138"/>
                  <a:gd name="T24" fmla="*/ 0 w 167"/>
                  <a:gd name="T25" fmla="*/ 72 h 138"/>
                  <a:gd name="T26" fmla="*/ 42 w 167"/>
                  <a:gd name="T27" fmla="*/ 30 h 138"/>
                  <a:gd name="T28" fmla="*/ 30 w 167"/>
                  <a:gd name="T29" fmla="*/ 66 h 138"/>
                  <a:gd name="T30" fmla="*/ 96 w 167"/>
                  <a:gd name="T31" fmla="*/ 36 h 138"/>
                  <a:gd name="T32" fmla="*/ 120 w 167"/>
                  <a:gd name="T33" fmla="*/ 78 h 138"/>
                  <a:gd name="T34" fmla="*/ 120 w 167"/>
                  <a:gd name="T35" fmla="*/ 54 h 138"/>
                  <a:gd name="T36" fmla="*/ 167 w 167"/>
                  <a:gd name="T37" fmla="*/ 138 h 138"/>
                  <a:gd name="T38" fmla="*/ 167 w 167"/>
                  <a:gd name="T39" fmla="*/ 120 h 138"/>
                  <a:gd name="T40" fmla="*/ 161 w 167"/>
                  <a:gd name="T41" fmla="*/ 102 h 138"/>
                  <a:gd name="T42" fmla="*/ 138 w 167"/>
                  <a:gd name="T43" fmla="*/ 60 h 138"/>
                  <a:gd name="T44" fmla="*/ 114 w 167"/>
                  <a:gd name="T45" fmla="*/ 30 h 138"/>
                  <a:gd name="T46" fmla="*/ 108 w 167"/>
                  <a:gd name="T47" fmla="*/ 24 h 138"/>
                  <a:gd name="T48" fmla="*/ 102 w 167"/>
                  <a:gd name="T49" fmla="*/ 18 h 138"/>
                  <a:gd name="T50" fmla="*/ 102 w 167"/>
                  <a:gd name="T51" fmla="*/ 18 h 1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948" y="2314"/>
                <a:ext cx="113" cy="114"/>
              </a:xfrm>
              <a:custGeom>
                <a:avLst/>
                <a:gdLst>
                  <a:gd name="T0" fmla="*/ 0 w 113"/>
                  <a:gd name="T1" fmla="*/ 0 h 114"/>
                  <a:gd name="T2" fmla="*/ 6 w 113"/>
                  <a:gd name="T3" fmla="*/ 0 h 114"/>
                  <a:gd name="T4" fmla="*/ 24 w 113"/>
                  <a:gd name="T5" fmla="*/ 6 h 114"/>
                  <a:gd name="T6" fmla="*/ 48 w 113"/>
                  <a:gd name="T7" fmla="*/ 18 h 114"/>
                  <a:gd name="T8" fmla="*/ 71 w 113"/>
                  <a:gd name="T9" fmla="*/ 36 h 114"/>
                  <a:gd name="T10" fmla="*/ 83 w 113"/>
                  <a:gd name="T11" fmla="*/ 48 h 114"/>
                  <a:gd name="T12" fmla="*/ 95 w 113"/>
                  <a:gd name="T13" fmla="*/ 66 h 114"/>
                  <a:gd name="T14" fmla="*/ 107 w 113"/>
                  <a:gd name="T15" fmla="*/ 90 h 114"/>
                  <a:gd name="T16" fmla="*/ 113 w 113"/>
                  <a:gd name="T17" fmla="*/ 114 h 114"/>
                  <a:gd name="T18" fmla="*/ 83 w 113"/>
                  <a:gd name="T19" fmla="*/ 66 h 114"/>
                  <a:gd name="T20" fmla="*/ 60 w 113"/>
                  <a:gd name="T21" fmla="*/ 78 h 114"/>
                  <a:gd name="T22" fmla="*/ 71 w 113"/>
                  <a:gd name="T23" fmla="*/ 54 h 114"/>
                  <a:gd name="T24" fmla="*/ 12 w 113"/>
                  <a:gd name="T25" fmla="*/ 78 h 114"/>
                  <a:gd name="T26" fmla="*/ 60 w 113"/>
                  <a:gd name="T27" fmla="*/ 48 h 114"/>
                  <a:gd name="T28" fmla="*/ 60 w 113"/>
                  <a:gd name="T29" fmla="*/ 42 h 114"/>
                  <a:gd name="T30" fmla="*/ 54 w 113"/>
                  <a:gd name="T31" fmla="*/ 30 h 114"/>
                  <a:gd name="T32" fmla="*/ 36 w 113"/>
                  <a:gd name="T33" fmla="*/ 18 h 114"/>
                  <a:gd name="T34" fmla="*/ 0 w 113"/>
                  <a:gd name="T35" fmla="*/ 0 h 114"/>
                  <a:gd name="T36" fmla="*/ 0 w 113"/>
                  <a:gd name="T37" fmla="*/ 0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 name="Freeform 23"/>
              <p:cNvSpPr>
                <a:spLocks/>
              </p:cNvSpPr>
              <p:nvPr/>
            </p:nvSpPr>
            <p:spPr bwMode="hidden">
              <a:xfrm>
                <a:off x="1122" y="2578"/>
                <a:ext cx="66" cy="60"/>
              </a:xfrm>
              <a:custGeom>
                <a:avLst/>
                <a:gdLst>
                  <a:gd name="T0" fmla="*/ 54 w 66"/>
                  <a:gd name="T1" fmla="*/ 0 h 60"/>
                  <a:gd name="T2" fmla="*/ 42 w 66"/>
                  <a:gd name="T3" fmla="*/ 18 h 60"/>
                  <a:gd name="T4" fmla="*/ 36 w 66"/>
                  <a:gd name="T5" fmla="*/ 6 h 60"/>
                  <a:gd name="T6" fmla="*/ 24 w 66"/>
                  <a:gd name="T7" fmla="*/ 30 h 60"/>
                  <a:gd name="T8" fmla="*/ 18 w 66"/>
                  <a:gd name="T9" fmla="*/ 36 h 60"/>
                  <a:gd name="T10" fmla="*/ 6 w 66"/>
                  <a:gd name="T11" fmla="*/ 48 h 60"/>
                  <a:gd name="T12" fmla="*/ 0 w 66"/>
                  <a:gd name="T13" fmla="*/ 60 h 60"/>
                  <a:gd name="T14" fmla="*/ 12 w 66"/>
                  <a:gd name="T15" fmla="*/ 54 h 60"/>
                  <a:gd name="T16" fmla="*/ 30 w 66"/>
                  <a:gd name="T17" fmla="*/ 36 h 60"/>
                  <a:gd name="T18" fmla="*/ 54 w 66"/>
                  <a:gd name="T19" fmla="*/ 18 h 60"/>
                  <a:gd name="T20" fmla="*/ 66 w 66"/>
                  <a:gd name="T21" fmla="*/ 6 h 60"/>
                  <a:gd name="T22" fmla="*/ 54 w 66"/>
                  <a:gd name="T23" fmla="*/ 0 h 60"/>
                  <a:gd name="T24" fmla="*/ 54 w 66"/>
                  <a:gd name="T25" fmla="*/ 0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 name="Freeform 24"/>
              <p:cNvSpPr>
                <a:spLocks/>
              </p:cNvSpPr>
              <p:nvPr/>
            </p:nvSpPr>
            <p:spPr bwMode="hidden">
              <a:xfrm>
                <a:off x="942" y="2674"/>
                <a:ext cx="161" cy="179"/>
              </a:xfrm>
              <a:custGeom>
                <a:avLst/>
                <a:gdLst>
                  <a:gd name="T0" fmla="*/ 131 w 161"/>
                  <a:gd name="T1" fmla="*/ 53 h 179"/>
                  <a:gd name="T2" fmla="*/ 137 w 161"/>
                  <a:gd name="T3" fmla="*/ 53 h 179"/>
                  <a:gd name="T4" fmla="*/ 143 w 161"/>
                  <a:gd name="T5" fmla="*/ 41 h 179"/>
                  <a:gd name="T6" fmla="*/ 155 w 161"/>
                  <a:gd name="T7" fmla="*/ 35 h 179"/>
                  <a:gd name="T8" fmla="*/ 161 w 161"/>
                  <a:gd name="T9" fmla="*/ 24 h 179"/>
                  <a:gd name="T10" fmla="*/ 161 w 161"/>
                  <a:gd name="T11" fmla="*/ 12 h 179"/>
                  <a:gd name="T12" fmla="*/ 161 w 161"/>
                  <a:gd name="T13" fmla="*/ 0 h 179"/>
                  <a:gd name="T14" fmla="*/ 149 w 161"/>
                  <a:gd name="T15" fmla="*/ 24 h 179"/>
                  <a:gd name="T16" fmla="*/ 143 w 161"/>
                  <a:gd name="T17" fmla="*/ 35 h 179"/>
                  <a:gd name="T18" fmla="*/ 131 w 161"/>
                  <a:gd name="T19" fmla="*/ 35 h 179"/>
                  <a:gd name="T20" fmla="*/ 119 w 161"/>
                  <a:gd name="T21" fmla="*/ 41 h 179"/>
                  <a:gd name="T22" fmla="*/ 125 w 161"/>
                  <a:gd name="T23" fmla="*/ 53 h 179"/>
                  <a:gd name="T24" fmla="*/ 95 w 161"/>
                  <a:gd name="T25" fmla="*/ 95 h 179"/>
                  <a:gd name="T26" fmla="*/ 0 w 161"/>
                  <a:gd name="T27" fmla="*/ 137 h 179"/>
                  <a:gd name="T28" fmla="*/ 60 w 161"/>
                  <a:gd name="T29" fmla="*/ 119 h 179"/>
                  <a:gd name="T30" fmla="*/ 54 w 161"/>
                  <a:gd name="T31" fmla="*/ 125 h 179"/>
                  <a:gd name="T32" fmla="*/ 48 w 161"/>
                  <a:gd name="T33" fmla="*/ 131 h 179"/>
                  <a:gd name="T34" fmla="*/ 24 w 161"/>
                  <a:gd name="T35" fmla="*/ 155 h 179"/>
                  <a:gd name="T36" fmla="*/ 12 w 161"/>
                  <a:gd name="T37" fmla="*/ 167 h 179"/>
                  <a:gd name="T38" fmla="*/ 0 w 161"/>
                  <a:gd name="T39" fmla="*/ 173 h 179"/>
                  <a:gd name="T40" fmla="*/ 0 w 161"/>
                  <a:gd name="T41" fmla="*/ 179 h 179"/>
                  <a:gd name="T42" fmla="*/ 6 w 161"/>
                  <a:gd name="T43" fmla="*/ 173 h 179"/>
                  <a:gd name="T44" fmla="*/ 30 w 161"/>
                  <a:gd name="T45" fmla="*/ 155 h 179"/>
                  <a:gd name="T46" fmla="*/ 48 w 161"/>
                  <a:gd name="T47" fmla="*/ 143 h 179"/>
                  <a:gd name="T48" fmla="*/ 71 w 161"/>
                  <a:gd name="T49" fmla="*/ 125 h 179"/>
                  <a:gd name="T50" fmla="*/ 95 w 161"/>
                  <a:gd name="T51" fmla="*/ 107 h 179"/>
                  <a:gd name="T52" fmla="*/ 119 w 161"/>
                  <a:gd name="T53" fmla="*/ 77 h 179"/>
                  <a:gd name="T54" fmla="*/ 131 w 161"/>
                  <a:gd name="T55" fmla="*/ 59 h 179"/>
                  <a:gd name="T56" fmla="*/ 131 w 161"/>
                  <a:gd name="T57" fmla="*/ 53 h 179"/>
                  <a:gd name="T58" fmla="*/ 131 w 161"/>
                  <a:gd name="T59" fmla="*/ 53 h 1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 name="Freeform 25"/>
              <p:cNvSpPr>
                <a:spLocks/>
              </p:cNvSpPr>
              <p:nvPr/>
            </p:nvSpPr>
            <p:spPr bwMode="hidden">
              <a:xfrm>
                <a:off x="737" y="2763"/>
                <a:ext cx="73" cy="54"/>
              </a:xfrm>
              <a:custGeom>
                <a:avLst/>
                <a:gdLst>
                  <a:gd name="T0" fmla="*/ 24 w 72"/>
                  <a:gd name="T1" fmla="*/ 36 h 54"/>
                  <a:gd name="T2" fmla="*/ 58 w 72"/>
                  <a:gd name="T3" fmla="*/ 24 h 54"/>
                  <a:gd name="T4" fmla="*/ 70 w 72"/>
                  <a:gd name="T5" fmla="*/ 12 h 54"/>
                  <a:gd name="T6" fmla="*/ 76 w 72"/>
                  <a:gd name="T7" fmla="*/ 6 h 54"/>
                  <a:gd name="T8" fmla="*/ 82 w 72"/>
                  <a:gd name="T9" fmla="*/ 0 h 54"/>
                  <a:gd name="T10" fmla="*/ 52 w 72"/>
                  <a:gd name="T11" fmla="*/ 18 h 54"/>
                  <a:gd name="T12" fmla="*/ 30 w 72"/>
                  <a:gd name="T13" fmla="*/ 24 h 54"/>
                  <a:gd name="T14" fmla="*/ 24 w 72"/>
                  <a:gd name="T15" fmla="*/ 24 h 54"/>
                  <a:gd name="T16" fmla="*/ 18 w 72"/>
                  <a:gd name="T17" fmla="*/ 18 h 54"/>
                  <a:gd name="T18" fmla="*/ 12 w 72"/>
                  <a:gd name="T19" fmla="*/ 12 h 54"/>
                  <a:gd name="T20" fmla="*/ 0 w 72"/>
                  <a:gd name="T21" fmla="*/ 54 h 54"/>
                  <a:gd name="T22" fmla="*/ 12 w 72"/>
                  <a:gd name="T23" fmla="*/ 42 h 54"/>
                  <a:gd name="T24" fmla="*/ 24 w 72"/>
                  <a:gd name="T25" fmla="*/ 36 h 54"/>
                  <a:gd name="T26" fmla="*/ 24 w 72"/>
                  <a:gd name="T27" fmla="*/ 36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624" y="2889"/>
                <a:ext cx="12" cy="54"/>
              </a:xfrm>
              <a:custGeom>
                <a:avLst/>
                <a:gdLst>
                  <a:gd name="T0" fmla="*/ 12 w 12"/>
                  <a:gd name="T1" fmla="*/ 0 h 54"/>
                  <a:gd name="T2" fmla="*/ 0 w 12"/>
                  <a:gd name="T3" fmla="*/ 12 h 54"/>
                  <a:gd name="T4" fmla="*/ 0 w 12"/>
                  <a:gd name="T5" fmla="*/ 18 h 54"/>
                  <a:gd name="T6" fmla="*/ 6 w 12"/>
                  <a:gd name="T7" fmla="*/ 54 h 54"/>
                  <a:gd name="T8" fmla="*/ 12 w 12"/>
                  <a:gd name="T9" fmla="*/ 36 h 54"/>
                  <a:gd name="T10" fmla="*/ 12 w 12"/>
                  <a:gd name="T11" fmla="*/ 18 h 54"/>
                  <a:gd name="T12" fmla="*/ 12 w 12"/>
                  <a:gd name="T13" fmla="*/ 6 h 54"/>
                  <a:gd name="T14" fmla="*/ 12 w 12"/>
                  <a:gd name="T15" fmla="*/ 0 h 54"/>
                  <a:gd name="T16" fmla="*/ 12 w 12"/>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4">
                    <a:moveTo>
                      <a:pt x="12" y="0"/>
                    </a:moveTo>
                    <a:lnTo>
                      <a:pt x="0" y="12"/>
                    </a:lnTo>
                    <a:lnTo>
                      <a:pt x="0" y="18"/>
                    </a:lnTo>
                    <a:lnTo>
                      <a:pt x="6" y="54"/>
                    </a:lnTo>
                    <a:lnTo>
                      <a:pt x="12" y="36"/>
                    </a:lnTo>
                    <a:lnTo>
                      <a:pt x="12" y="18"/>
                    </a:lnTo>
                    <a:lnTo>
                      <a:pt x="12" y="6"/>
                    </a:lnTo>
                    <a:lnTo>
                      <a:pt x="12"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 name="Freeform 27"/>
              <p:cNvSpPr>
                <a:spLocks/>
              </p:cNvSpPr>
              <p:nvPr/>
            </p:nvSpPr>
            <p:spPr bwMode="hidden">
              <a:xfrm>
                <a:off x="492" y="3021"/>
                <a:ext cx="48" cy="72"/>
              </a:xfrm>
              <a:custGeom>
                <a:avLst/>
                <a:gdLst>
                  <a:gd name="T0" fmla="*/ 48 w 48"/>
                  <a:gd name="T1" fmla="*/ 6 h 72"/>
                  <a:gd name="T2" fmla="*/ 48 w 48"/>
                  <a:gd name="T3" fmla="*/ 6 h 72"/>
                  <a:gd name="T4" fmla="*/ 48 w 48"/>
                  <a:gd name="T5" fmla="*/ 6 h 72"/>
                  <a:gd name="T6" fmla="*/ 48 w 48"/>
                  <a:gd name="T7" fmla="*/ 6 h 72"/>
                  <a:gd name="T8" fmla="*/ 6 w 48"/>
                  <a:gd name="T9" fmla="*/ 0 h 72"/>
                  <a:gd name="T10" fmla="*/ 42 w 48"/>
                  <a:gd name="T11" fmla="*/ 12 h 72"/>
                  <a:gd name="T12" fmla="*/ 42 w 48"/>
                  <a:gd name="T13" fmla="*/ 12 h 72"/>
                  <a:gd name="T14" fmla="*/ 0 w 48"/>
                  <a:gd name="T15" fmla="*/ 72 h 72"/>
                  <a:gd name="T16" fmla="*/ 18 w 48"/>
                  <a:gd name="T17" fmla="*/ 54 h 72"/>
                  <a:gd name="T18" fmla="*/ 18 w 48"/>
                  <a:gd name="T19" fmla="*/ 66 h 72"/>
                  <a:gd name="T20" fmla="*/ 48 w 48"/>
                  <a:gd name="T21" fmla="*/ 6 h 72"/>
                  <a:gd name="T22" fmla="*/ 48 w 48"/>
                  <a:gd name="T23" fmla="*/ 6 h 72"/>
                  <a:gd name="T24" fmla="*/ 48 w 48"/>
                  <a:gd name="T25" fmla="*/ 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72">
                    <a:moveTo>
                      <a:pt x="48" y="6"/>
                    </a:moveTo>
                    <a:lnTo>
                      <a:pt x="48" y="6"/>
                    </a:lnTo>
                    <a:lnTo>
                      <a:pt x="6" y="0"/>
                    </a:lnTo>
                    <a:lnTo>
                      <a:pt x="42" y="12"/>
                    </a:lnTo>
                    <a:lnTo>
                      <a:pt x="0" y="72"/>
                    </a:lnTo>
                    <a:lnTo>
                      <a:pt x="18" y="54"/>
                    </a:lnTo>
                    <a:lnTo>
                      <a:pt x="18" y="66"/>
                    </a:lnTo>
                    <a:lnTo>
                      <a:pt x="48"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 name="Freeform 28"/>
              <p:cNvSpPr>
                <a:spLocks/>
              </p:cNvSpPr>
              <p:nvPr/>
            </p:nvSpPr>
            <p:spPr bwMode="hidden">
              <a:xfrm>
                <a:off x="437" y="3027"/>
                <a:ext cx="288" cy="84"/>
              </a:xfrm>
              <a:custGeom>
                <a:avLst/>
                <a:gdLst>
                  <a:gd name="T0" fmla="*/ 297 w 287"/>
                  <a:gd name="T1" fmla="*/ 0 h 84"/>
                  <a:gd name="T2" fmla="*/ 0 w 287"/>
                  <a:gd name="T3" fmla="*/ 84 h 84"/>
                  <a:gd name="T4" fmla="*/ 178 w 287"/>
                  <a:gd name="T5" fmla="*/ 36 h 84"/>
                  <a:gd name="T6" fmla="*/ 114 w 287"/>
                  <a:gd name="T7" fmla="*/ 60 h 84"/>
                  <a:gd name="T8" fmla="*/ 286 w 287"/>
                  <a:gd name="T9" fmla="*/ 18 h 84"/>
                  <a:gd name="T10" fmla="*/ 297 w 287"/>
                  <a:gd name="T11" fmla="*/ 0 h 84"/>
                  <a:gd name="T12" fmla="*/ 297 w 287"/>
                  <a:gd name="T13" fmla="*/ 0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7" h="84">
                    <a:moveTo>
                      <a:pt x="287" y="0"/>
                    </a:moveTo>
                    <a:lnTo>
                      <a:pt x="0" y="84"/>
                    </a:lnTo>
                    <a:lnTo>
                      <a:pt x="168" y="36"/>
                    </a:lnTo>
                    <a:lnTo>
                      <a:pt x="114" y="60"/>
                    </a:lnTo>
                    <a:lnTo>
                      <a:pt x="276" y="18"/>
                    </a:lnTo>
                    <a:lnTo>
                      <a:pt x="287"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828" y="3003"/>
                <a:ext cx="66" cy="108"/>
              </a:xfrm>
              <a:custGeom>
                <a:avLst/>
                <a:gdLst>
                  <a:gd name="T0" fmla="*/ 6 w 66"/>
                  <a:gd name="T1" fmla="*/ 0 h 108"/>
                  <a:gd name="T2" fmla="*/ 66 w 66"/>
                  <a:gd name="T3" fmla="*/ 6 h 108"/>
                  <a:gd name="T4" fmla="*/ 0 w 66"/>
                  <a:gd name="T5" fmla="*/ 84 h 108"/>
                  <a:gd name="T6" fmla="*/ 54 w 66"/>
                  <a:gd name="T7" fmla="*/ 24 h 108"/>
                  <a:gd name="T8" fmla="*/ 6 w 66"/>
                  <a:gd name="T9" fmla="*/ 108 h 108"/>
                  <a:gd name="T10" fmla="*/ 66 w 66"/>
                  <a:gd name="T11" fmla="*/ 6 h 108"/>
                  <a:gd name="T12" fmla="*/ 6 w 66"/>
                  <a:gd name="T13" fmla="*/ 0 h 108"/>
                  <a:gd name="T14" fmla="*/ 6 w 66"/>
                  <a:gd name="T15" fmla="*/ 0 h 1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 h="108">
                    <a:moveTo>
                      <a:pt x="6" y="0"/>
                    </a:moveTo>
                    <a:lnTo>
                      <a:pt x="66" y="6"/>
                    </a:lnTo>
                    <a:lnTo>
                      <a:pt x="0" y="84"/>
                    </a:lnTo>
                    <a:lnTo>
                      <a:pt x="54" y="24"/>
                    </a:lnTo>
                    <a:lnTo>
                      <a:pt x="6" y="108"/>
                    </a:lnTo>
                    <a:lnTo>
                      <a:pt x="66" y="6"/>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2" name="Freeform 30"/>
              <p:cNvSpPr>
                <a:spLocks/>
              </p:cNvSpPr>
              <p:nvPr/>
            </p:nvSpPr>
            <p:spPr bwMode="hidden">
              <a:xfrm>
                <a:off x="366" y="3111"/>
                <a:ext cx="77" cy="42"/>
              </a:xfrm>
              <a:custGeom>
                <a:avLst/>
                <a:gdLst>
                  <a:gd name="T0" fmla="*/ 36 w 77"/>
                  <a:gd name="T1" fmla="*/ 0 h 42"/>
                  <a:gd name="T2" fmla="*/ 42 w 77"/>
                  <a:gd name="T3" fmla="*/ 0 h 42"/>
                  <a:gd name="T4" fmla="*/ 60 w 77"/>
                  <a:gd name="T5" fmla="*/ 6 h 42"/>
                  <a:gd name="T6" fmla="*/ 48 w 77"/>
                  <a:gd name="T7" fmla="*/ 6 h 42"/>
                  <a:gd name="T8" fmla="*/ 42 w 77"/>
                  <a:gd name="T9" fmla="*/ 6 h 42"/>
                  <a:gd name="T10" fmla="*/ 60 w 77"/>
                  <a:gd name="T11" fmla="*/ 6 h 42"/>
                  <a:gd name="T12" fmla="*/ 0 w 77"/>
                  <a:gd name="T13" fmla="*/ 24 h 42"/>
                  <a:gd name="T14" fmla="*/ 71 w 77"/>
                  <a:gd name="T15" fmla="*/ 6 h 42"/>
                  <a:gd name="T16" fmla="*/ 66 w 77"/>
                  <a:gd name="T17" fmla="*/ 42 h 42"/>
                  <a:gd name="T18" fmla="*/ 77 w 77"/>
                  <a:gd name="T19" fmla="*/ 6 h 42"/>
                  <a:gd name="T20" fmla="*/ 36 w 77"/>
                  <a:gd name="T21" fmla="*/ 0 h 42"/>
                  <a:gd name="T22" fmla="*/ 36 w 77"/>
                  <a:gd name="T23" fmla="*/ 0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498" y="3165"/>
                <a:ext cx="66" cy="30"/>
              </a:xfrm>
              <a:custGeom>
                <a:avLst/>
                <a:gdLst>
                  <a:gd name="T0" fmla="*/ 66 w 66"/>
                  <a:gd name="T1" fmla="*/ 6 h 30"/>
                  <a:gd name="T2" fmla="*/ 0 w 66"/>
                  <a:gd name="T3" fmla="*/ 0 h 30"/>
                  <a:gd name="T4" fmla="*/ 54 w 66"/>
                  <a:gd name="T5" fmla="*/ 6 h 30"/>
                  <a:gd name="T6" fmla="*/ 18 w 66"/>
                  <a:gd name="T7" fmla="*/ 18 h 30"/>
                  <a:gd name="T8" fmla="*/ 60 w 66"/>
                  <a:gd name="T9" fmla="*/ 12 h 30"/>
                  <a:gd name="T10" fmla="*/ 60 w 66"/>
                  <a:gd name="T11" fmla="*/ 30 h 30"/>
                  <a:gd name="T12" fmla="*/ 60 w 66"/>
                  <a:gd name="T13" fmla="*/ 30 h 30"/>
                  <a:gd name="T14" fmla="*/ 66 w 66"/>
                  <a:gd name="T15" fmla="*/ 6 h 30"/>
                  <a:gd name="T16" fmla="*/ 66 w 66"/>
                  <a:gd name="T17" fmla="*/ 6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30">
                    <a:moveTo>
                      <a:pt x="66" y="6"/>
                    </a:moveTo>
                    <a:lnTo>
                      <a:pt x="0" y="0"/>
                    </a:lnTo>
                    <a:lnTo>
                      <a:pt x="54" y="6"/>
                    </a:lnTo>
                    <a:lnTo>
                      <a:pt x="18" y="18"/>
                    </a:lnTo>
                    <a:lnTo>
                      <a:pt x="60" y="12"/>
                    </a:lnTo>
                    <a:lnTo>
                      <a:pt x="60" y="30"/>
                    </a:lnTo>
                    <a:lnTo>
                      <a:pt x="66"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 name="Freeform 32"/>
              <p:cNvSpPr>
                <a:spLocks/>
              </p:cNvSpPr>
              <p:nvPr/>
            </p:nvSpPr>
            <p:spPr bwMode="hidden">
              <a:xfrm>
                <a:off x="840" y="2919"/>
                <a:ext cx="18" cy="60"/>
              </a:xfrm>
              <a:custGeom>
                <a:avLst/>
                <a:gdLst>
                  <a:gd name="T0" fmla="*/ 0 w 18"/>
                  <a:gd name="T1" fmla="*/ 24 h 60"/>
                  <a:gd name="T2" fmla="*/ 12 w 18"/>
                  <a:gd name="T3" fmla="*/ 24 h 60"/>
                  <a:gd name="T4" fmla="*/ 12 w 18"/>
                  <a:gd name="T5" fmla="*/ 60 h 60"/>
                  <a:gd name="T6" fmla="*/ 18 w 18"/>
                  <a:gd name="T7" fmla="*/ 18 h 60"/>
                  <a:gd name="T8" fmla="*/ 18 w 18"/>
                  <a:gd name="T9" fmla="*/ 18 h 60"/>
                  <a:gd name="T10" fmla="*/ 18 w 18"/>
                  <a:gd name="T11" fmla="*/ 0 h 60"/>
                  <a:gd name="T12" fmla="*/ 12 w 18"/>
                  <a:gd name="T13" fmla="*/ 18 h 60"/>
                  <a:gd name="T14" fmla="*/ 0 w 18"/>
                  <a:gd name="T15" fmla="*/ 24 h 60"/>
                  <a:gd name="T16" fmla="*/ 0 w 18"/>
                  <a:gd name="T17" fmla="*/ 24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60">
                    <a:moveTo>
                      <a:pt x="0" y="24"/>
                    </a:moveTo>
                    <a:lnTo>
                      <a:pt x="12" y="24"/>
                    </a:lnTo>
                    <a:lnTo>
                      <a:pt x="12" y="60"/>
                    </a:lnTo>
                    <a:lnTo>
                      <a:pt x="18" y="18"/>
                    </a:lnTo>
                    <a:lnTo>
                      <a:pt x="18" y="0"/>
                    </a:lnTo>
                    <a:lnTo>
                      <a:pt x="12" y="18"/>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 name="Freeform 33"/>
              <p:cNvSpPr>
                <a:spLocks/>
              </p:cNvSpPr>
              <p:nvPr/>
            </p:nvSpPr>
            <p:spPr bwMode="hidden">
              <a:xfrm>
                <a:off x="546" y="3021"/>
                <a:ext cx="6" cy="18"/>
              </a:xfrm>
              <a:custGeom>
                <a:avLst/>
                <a:gdLst>
                  <a:gd name="T0" fmla="*/ 6 w 6"/>
                  <a:gd name="T1" fmla="*/ 0 h 18"/>
                  <a:gd name="T2" fmla="*/ 0 w 6"/>
                  <a:gd name="T3" fmla="*/ 18 h 18"/>
                  <a:gd name="T4" fmla="*/ 6 w 6"/>
                  <a:gd name="T5" fmla="*/ 12 h 18"/>
                  <a:gd name="T6" fmla="*/ 6 w 6"/>
                  <a:gd name="T7" fmla="*/ 0 h 18"/>
                  <a:gd name="T8" fmla="*/ 6 w 6"/>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8">
                    <a:moveTo>
                      <a:pt x="6" y="0"/>
                    </a:moveTo>
                    <a:lnTo>
                      <a:pt x="0" y="18"/>
                    </a:lnTo>
                    <a:lnTo>
                      <a:pt x="6" y="12"/>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6" name="Freeform 34"/>
              <p:cNvSpPr>
                <a:spLocks/>
              </p:cNvSpPr>
              <p:nvPr/>
            </p:nvSpPr>
            <p:spPr bwMode="hidden">
              <a:xfrm>
                <a:off x="534" y="2943"/>
                <a:ext cx="30" cy="78"/>
              </a:xfrm>
              <a:custGeom>
                <a:avLst/>
                <a:gdLst>
                  <a:gd name="T0" fmla="*/ 24 w 30"/>
                  <a:gd name="T1" fmla="*/ 6 h 78"/>
                  <a:gd name="T2" fmla="*/ 18 w 30"/>
                  <a:gd name="T3" fmla="*/ 24 h 78"/>
                  <a:gd name="T4" fmla="*/ 0 w 30"/>
                  <a:gd name="T5" fmla="*/ 18 h 78"/>
                  <a:gd name="T6" fmla="*/ 12 w 30"/>
                  <a:gd name="T7" fmla="*/ 30 h 78"/>
                  <a:gd name="T8" fmla="*/ 6 w 30"/>
                  <a:gd name="T9" fmla="*/ 42 h 78"/>
                  <a:gd name="T10" fmla="*/ 18 w 30"/>
                  <a:gd name="T11" fmla="*/ 78 h 78"/>
                  <a:gd name="T12" fmla="*/ 18 w 30"/>
                  <a:gd name="T13" fmla="*/ 24 h 78"/>
                  <a:gd name="T14" fmla="*/ 24 w 30"/>
                  <a:gd name="T15" fmla="*/ 12 h 78"/>
                  <a:gd name="T16" fmla="*/ 30 w 30"/>
                  <a:gd name="T17" fmla="*/ 6 h 78"/>
                  <a:gd name="T18" fmla="*/ 30 w 30"/>
                  <a:gd name="T19" fmla="*/ 6 h 78"/>
                  <a:gd name="T20" fmla="*/ 12 w 30"/>
                  <a:gd name="T21" fmla="*/ 0 h 78"/>
                  <a:gd name="T22" fmla="*/ 24 w 30"/>
                  <a:gd name="T23" fmla="*/ 6 h 78"/>
                  <a:gd name="T24" fmla="*/ 24 w 30"/>
                  <a:gd name="T25" fmla="*/ 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12" y="0"/>
                    </a:lnTo>
                    <a:lnTo>
                      <a:pt x="24"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 name="Freeform 35"/>
              <p:cNvSpPr>
                <a:spLocks/>
              </p:cNvSpPr>
              <p:nvPr/>
            </p:nvSpPr>
            <p:spPr bwMode="hidden">
              <a:xfrm>
                <a:off x="540" y="3039"/>
                <a:ext cx="24" cy="24"/>
              </a:xfrm>
              <a:custGeom>
                <a:avLst/>
                <a:gdLst>
                  <a:gd name="T0" fmla="*/ 6 w 24"/>
                  <a:gd name="T1" fmla="*/ 0 h 24"/>
                  <a:gd name="T2" fmla="*/ 0 w 24"/>
                  <a:gd name="T3" fmla="*/ 0 h 24"/>
                  <a:gd name="T4" fmla="*/ 6 w 24"/>
                  <a:gd name="T5" fmla="*/ 0 h 24"/>
                  <a:gd name="T6" fmla="*/ 12 w 24"/>
                  <a:gd name="T7" fmla="*/ 6 h 24"/>
                  <a:gd name="T8" fmla="*/ 24 w 24"/>
                  <a:gd name="T9" fmla="*/ 24 h 24"/>
                  <a:gd name="T10" fmla="*/ 24 w 24"/>
                  <a:gd name="T11" fmla="*/ 18 h 24"/>
                  <a:gd name="T12" fmla="*/ 18 w 24"/>
                  <a:gd name="T13" fmla="*/ 6 h 24"/>
                  <a:gd name="T14" fmla="*/ 12 w 24"/>
                  <a:gd name="T15" fmla="*/ 0 h 24"/>
                  <a:gd name="T16" fmla="*/ 6 w 24"/>
                  <a:gd name="T17" fmla="*/ 0 h 24"/>
                  <a:gd name="T18" fmla="*/ 6 w 24"/>
                  <a:gd name="T19" fmla="*/ 0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24">
                    <a:moveTo>
                      <a:pt x="6" y="0"/>
                    </a:moveTo>
                    <a:lnTo>
                      <a:pt x="0" y="0"/>
                    </a:lnTo>
                    <a:lnTo>
                      <a:pt x="6" y="0"/>
                    </a:lnTo>
                    <a:lnTo>
                      <a:pt x="12" y="6"/>
                    </a:lnTo>
                    <a:lnTo>
                      <a:pt x="24" y="24"/>
                    </a:lnTo>
                    <a:lnTo>
                      <a:pt x="24" y="18"/>
                    </a:lnTo>
                    <a:lnTo>
                      <a:pt x="18" y="6"/>
                    </a:lnTo>
                    <a:lnTo>
                      <a:pt x="12" y="0"/>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8" name="Freeform 36"/>
              <p:cNvSpPr>
                <a:spLocks/>
              </p:cNvSpPr>
              <p:nvPr/>
            </p:nvSpPr>
            <p:spPr bwMode="hidden">
              <a:xfrm>
                <a:off x="801" y="2681"/>
                <a:ext cx="215" cy="216"/>
              </a:xfrm>
              <a:custGeom>
                <a:avLst/>
                <a:gdLst>
                  <a:gd name="T0" fmla="*/ 215 w 215"/>
                  <a:gd name="T1" fmla="*/ 0 h 216"/>
                  <a:gd name="T2" fmla="*/ 147 w 215"/>
                  <a:gd name="T3" fmla="*/ 36 h 216"/>
                  <a:gd name="T4" fmla="*/ 132 w 215"/>
                  <a:gd name="T5" fmla="*/ 49 h 216"/>
                  <a:gd name="T6" fmla="*/ 104 w 215"/>
                  <a:gd name="T7" fmla="*/ 79 h 216"/>
                  <a:gd name="T8" fmla="*/ 87 w 215"/>
                  <a:gd name="T9" fmla="*/ 114 h 216"/>
                  <a:gd name="T10" fmla="*/ 48 w 215"/>
                  <a:gd name="T11" fmla="*/ 156 h 216"/>
                  <a:gd name="T12" fmla="*/ 42 w 215"/>
                  <a:gd name="T13" fmla="*/ 166 h 216"/>
                  <a:gd name="T14" fmla="*/ 29 w 215"/>
                  <a:gd name="T15" fmla="*/ 177 h 216"/>
                  <a:gd name="T16" fmla="*/ 0 w 215"/>
                  <a:gd name="T17" fmla="*/ 208 h 216"/>
                  <a:gd name="T18" fmla="*/ 48 w 215"/>
                  <a:gd name="T19" fmla="*/ 216 h 216"/>
                  <a:gd name="T20" fmla="*/ 215 w 215"/>
                  <a:gd name="T21" fmla="*/ 0 h 2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 name="Freeform 37"/>
              <p:cNvSpPr>
                <a:spLocks/>
              </p:cNvSpPr>
              <p:nvPr/>
            </p:nvSpPr>
            <p:spPr bwMode="hidden">
              <a:xfrm>
                <a:off x="536" y="2710"/>
                <a:ext cx="212" cy="179"/>
              </a:xfrm>
              <a:custGeom>
                <a:avLst/>
                <a:gdLst>
                  <a:gd name="T0" fmla="*/ 212 w 212"/>
                  <a:gd name="T1" fmla="*/ 0 h 179"/>
                  <a:gd name="T2" fmla="*/ 144 w 212"/>
                  <a:gd name="T3" fmla="*/ 36 h 179"/>
                  <a:gd name="T4" fmla="*/ 0 w 212"/>
                  <a:gd name="T5" fmla="*/ 179 h 179"/>
                  <a:gd name="T6" fmla="*/ 177 w 212"/>
                  <a:gd name="T7" fmla="*/ 85 h 179"/>
                  <a:gd name="T8" fmla="*/ 212 w 212"/>
                  <a:gd name="T9" fmla="*/ 0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179">
                    <a:moveTo>
                      <a:pt x="212" y="0"/>
                    </a:moveTo>
                    <a:lnTo>
                      <a:pt x="144" y="36"/>
                    </a:lnTo>
                    <a:lnTo>
                      <a:pt x="0" y="179"/>
                    </a:lnTo>
                    <a:lnTo>
                      <a:pt x="177" y="85"/>
                    </a:lnTo>
                    <a:lnTo>
                      <a:pt x="212"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 name="Freeform 38"/>
              <p:cNvSpPr>
                <a:spLocks/>
              </p:cNvSpPr>
              <p:nvPr/>
            </p:nvSpPr>
            <p:spPr bwMode="hidden">
              <a:xfrm>
                <a:off x="1037" y="2609"/>
                <a:ext cx="64" cy="79"/>
              </a:xfrm>
              <a:custGeom>
                <a:avLst/>
                <a:gdLst>
                  <a:gd name="T0" fmla="*/ 0 w 64"/>
                  <a:gd name="T1" fmla="*/ 22 h 79"/>
                  <a:gd name="T2" fmla="*/ 64 w 64"/>
                  <a:gd name="T3" fmla="*/ 79 h 79"/>
                  <a:gd name="T4" fmla="*/ 60 w 64"/>
                  <a:gd name="T5" fmla="*/ 0 h 79"/>
                  <a:gd name="T6" fmla="*/ 0 w 64"/>
                  <a:gd name="T7" fmla="*/ 22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9">
                    <a:moveTo>
                      <a:pt x="0" y="22"/>
                    </a:moveTo>
                    <a:lnTo>
                      <a:pt x="64" y="79"/>
                    </a:lnTo>
                    <a:lnTo>
                      <a:pt x="60" y="0"/>
                    </a:lnTo>
                    <a:lnTo>
                      <a:pt x="0" y="22"/>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 name="Freeform 39"/>
              <p:cNvSpPr>
                <a:spLocks/>
              </p:cNvSpPr>
              <p:nvPr userDrawn="1"/>
            </p:nvSpPr>
            <p:spPr bwMode="hidden">
              <a:xfrm>
                <a:off x="867" y="2471"/>
                <a:ext cx="137" cy="207"/>
              </a:xfrm>
              <a:custGeom>
                <a:avLst/>
                <a:gdLst>
                  <a:gd name="T0" fmla="*/ 0 w 137"/>
                  <a:gd name="T1" fmla="*/ 0 h 207"/>
                  <a:gd name="T2" fmla="*/ 17 w 137"/>
                  <a:gd name="T3" fmla="*/ 87 h 207"/>
                  <a:gd name="T4" fmla="*/ 69 w 137"/>
                  <a:gd name="T5" fmla="*/ 154 h 207"/>
                  <a:gd name="T6" fmla="*/ 137 w 137"/>
                  <a:gd name="T7" fmla="*/ 207 h 207"/>
                  <a:gd name="T8" fmla="*/ 0 w 137"/>
                  <a:gd name="T9" fmla="*/ 0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 h="207">
                    <a:moveTo>
                      <a:pt x="0" y="0"/>
                    </a:moveTo>
                    <a:lnTo>
                      <a:pt x="17" y="87"/>
                    </a:lnTo>
                    <a:lnTo>
                      <a:pt x="69" y="154"/>
                    </a:lnTo>
                    <a:lnTo>
                      <a:pt x="137" y="207"/>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2" name="Freeform 40"/>
              <p:cNvSpPr>
                <a:spLocks/>
              </p:cNvSpPr>
              <p:nvPr userDrawn="1"/>
            </p:nvSpPr>
            <p:spPr bwMode="hidden">
              <a:xfrm>
                <a:off x="817" y="2507"/>
                <a:ext cx="65" cy="222"/>
              </a:xfrm>
              <a:custGeom>
                <a:avLst/>
                <a:gdLst>
                  <a:gd name="T0" fmla="*/ 0 w 65"/>
                  <a:gd name="T1" fmla="*/ 222 h 222"/>
                  <a:gd name="T2" fmla="*/ 40 w 65"/>
                  <a:gd name="T3" fmla="*/ 142 h 222"/>
                  <a:gd name="T4" fmla="*/ 65 w 65"/>
                  <a:gd name="T5" fmla="*/ 72 h 222"/>
                  <a:gd name="T6" fmla="*/ 7 w 65"/>
                  <a:gd name="T7" fmla="*/ 0 h 222"/>
                  <a:gd name="T8" fmla="*/ 0 w 65"/>
                  <a:gd name="T9" fmla="*/ 222 h 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222">
                    <a:moveTo>
                      <a:pt x="0" y="222"/>
                    </a:moveTo>
                    <a:lnTo>
                      <a:pt x="40" y="142"/>
                    </a:lnTo>
                    <a:lnTo>
                      <a:pt x="65" y="72"/>
                    </a:lnTo>
                    <a:lnTo>
                      <a:pt x="7" y="0"/>
                    </a:lnTo>
                    <a:lnTo>
                      <a:pt x="0" y="222"/>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sp>
        <p:nvSpPr>
          <p:cNvPr id="112681" name="Rectangle 41"/>
          <p:cNvSpPr>
            <a:spLocks noGrp="1" noChangeArrowheads="1"/>
          </p:cNvSpPr>
          <p:nvPr>
            <p:ph type="ctrTitle"/>
          </p:nvPr>
        </p:nvSpPr>
        <p:spPr>
          <a:xfrm>
            <a:off x="685800" y="1447800"/>
            <a:ext cx="7772400" cy="1470025"/>
          </a:xfrm>
        </p:spPr>
        <p:txBody>
          <a:bodyPr/>
          <a:lstStyle>
            <a:lvl1pPr>
              <a:defRPr/>
            </a:lvl1pPr>
          </a:lstStyle>
          <a:p>
            <a:r>
              <a:rPr lang="en-US"/>
              <a:t>Click to edit Master title style</a:t>
            </a:r>
          </a:p>
        </p:txBody>
      </p:sp>
      <p:sp>
        <p:nvSpPr>
          <p:cNvPr id="112682" name="Rectangle 42"/>
          <p:cNvSpPr>
            <a:spLocks noGrp="1" noChangeArrowheads="1"/>
          </p:cNvSpPr>
          <p:nvPr>
            <p:ph type="subTitle" idx="1"/>
          </p:nvPr>
        </p:nvSpPr>
        <p:spPr>
          <a:xfrm>
            <a:off x="1371600" y="3203575"/>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3" name="Rectangle 43"/>
          <p:cNvSpPr>
            <a:spLocks noGrp="1" noChangeArrowheads="1"/>
          </p:cNvSpPr>
          <p:nvPr>
            <p:ph type="dt" sz="half" idx="10"/>
          </p:nvPr>
        </p:nvSpPr>
        <p:spPr>
          <a:xfrm>
            <a:off x="457200" y="6245225"/>
            <a:ext cx="2133600" cy="476250"/>
          </a:xfrm>
        </p:spPr>
        <p:txBody>
          <a:bodyPr/>
          <a:lstStyle>
            <a:lvl1pPr>
              <a:defRPr/>
            </a:lvl1pPr>
          </a:lstStyle>
          <a:p>
            <a:pPr>
              <a:defRPr/>
            </a:pPr>
            <a:endParaRPr lang="en-US"/>
          </a:p>
        </p:txBody>
      </p:sp>
      <p:sp>
        <p:nvSpPr>
          <p:cNvPr id="44" name="Rectangle 44"/>
          <p:cNvSpPr>
            <a:spLocks noGrp="1" noChangeArrowheads="1"/>
          </p:cNvSpPr>
          <p:nvPr>
            <p:ph type="ftr" sz="quarter" idx="11"/>
          </p:nvPr>
        </p:nvSpPr>
        <p:spPr>
          <a:xfrm>
            <a:off x="3124200" y="6245225"/>
            <a:ext cx="2895600" cy="476250"/>
          </a:xfrm>
        </p:spPr>
        <p:txBody>
          <a:bodyPr/>
          <a:lstStyle>
            <a:lvl1pPr>
              <a:defRPr/>
            </a:lvl1pPr>
          </a:lstStyle>
          <a:p>
            <a:pPr>
              <a:defRPr/>
            </a:pPr>
            <a:endParaRPr lang="en-US"/>
          </a:p>
        </p:txBody>
      </p:sp>
      <p:sp>
        <p:nvSpPr>
          <p:cNvPr id="45" name="Rectangle 45"/>
          <p:cNvSpPr>
            <a:spLocks noGrp="1" noChangeArrowheads="1"/>
          </p:cNvSpPr>
          <p:nvPr>
            <p:ph type="sldNum" sz="quarter" idx="12"/>
          </p:nvPr>
        </p:nvSpPr>
        <p:spPr>
          <a:xfrm>
            <a:off x="6553200" y="6245225"/>
            <a:ext cx="2133600" cy="476250"/>
          </a:xfrm>
        </p:spPr>
        <p:txBody>
          <a:bodyPr/>
          <a:lstStyle>
            <a:lvl1pPr>
              <a:defRPr smtClean="0"/>
            </a:lvl1pPr>
          </a:lstStyle>
          <a:p>
            <a:pPr>
              <a:defRPr/>
            </a:pPr>
            <a:fld id="{D0B0BA8D-69F0-EB4F-B29B-E15FCCAFCFE5}" type="slidenum">
              <a:rPr lang="en-US"/>
              <a:pPr>
                <a:defRPr/>
              </a:pPr>
              <a:t>‹#›</a:t>
            </a:fld>
            <a:endParaRPr lang="en-US"/>
          </a:p>
        </p:txBody>
      </p:sp>
    </p:spTree>
    <p:extLst>
      <p:ext uri="{BB962C8B-B14F-4D97-AF65-F5344CB8AC3E}">
        <p14:creationId xmlns:p14="http://schemas.microsoft.com/office/powerpoint/2010/main" val="55495318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sz="half" idx="10"/>
          </p:nvPr>
        </p:nvSpPr>
        <p:spPr>
          <a:ln/>
        </p:spPr>
        <p:txBody>
          <a:bodyPr/>
          <a:lstStyle>
            <a:lvl1pPr>
              <a:defRPr/>
            </a:lvl1pPr>
          </a:lstStyle>
          <a:p>
            <a:pPr>
              <a:defRPr/>
            </a:pPr>
            <a:endParaRPr lang="en-US"/>
          </a:p>
        </p:txBody>
      </p:sp>
      <p:sp>
        <p:nvSpPr>
          <p:cNvPr id="5" name="Rectangle 44"/>
          <p:cNvSpPr>
            <a:spLocks noGrp="1" noChangeArrowheads="1"/>
          </p:cNvSpPr>
          <p:nvPr>
            <p:ph type="ftr" sz="quarter" idx="11"/>
          </p:nvPr>
        </p:nvSpPr>
        <p:spPr>
          <a:ln/>
        </p:spPr>
        <p:txBody>
          <a:bodyPr/>
          <a:lstStyle>
            <a:lvl1pPr>
              <a:defRPr/>
            </a:lvl1pPr>
          </a:lstStyle>
          <a:p>
            <a:pPr>
              <a:defRPr/>
            </a:pPr>
            <a:endParaRPr lang="en-US"/>
          </a:p>
        </p:txBody>
      </p:sp>
      <p:sp>
        <p:nvSpPr>
          <p:cNvPr id="6" name="Rectangle 45"/>
          <p:cNvSpPr>
            <a:spLocks noGrp="1" noChangeArrowheads="1"/>
          </p:cNvSpPr>
          <p:nvPr>
            <p:ph type="sldNum" sz="quarter" idx="12"/>
          </p:nvPr>
        </p:nvSpPr>
        <p:spPr>
          <a:ln/>
        </p:spPr>
        <p:txBody>
          <a:bodyPr/>
          <a:lstStyle>
            <a:lvl1pPr>
              <a:defRPr/>
            </a:lvl1pPr>
          </a:lstStyle>
          <a:p>
            <a:pPr>
              <a:defRPr/>
            </a:pPr>
            <a:fld id="{69348ADE-8AD8-C44D-A4D9-CBDE0D721A07}" type="slidenum">
              <a:rPr lang="en-US"/>
              <a:pPr>
                <a:defRPr/>
              </a:pPr>
              <a:t>‹#›</a:t>
            </a:fld>
            <a:endParaRPr lang="en-US"/>
          </a:p>
        </p:txBody>
      </p:sp>
    </p:spTree>
    <p:extLst>
      <p:ext uri="{BB962C8B-B14F-4D97-AF65-F5344CB8AC3E}">
        <p14:creationId xmlns:p14="http://schemas.microsoft.com/office/powerpoint/2010/main" val="392982926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3"/>
          <p:cNvSpPr>
            <a:spLocks noGrp="1" noChangeArrowheads="1"/>
          </p:cNvSpPr>
          <p:nvPr>
            <p:ph type="dt" sz="half" idx="10"/>
          </p:nvPr>
        </p:nvSpPr>
        <p:spPr>
          <a:ln/>
        </p:spPr>
        <p:txBody>
          <a:bodyPr/>
          <a:lstStyle>
            <a:lvl1pPr>
              <a:defRPr/>
            </a:lvl1pPr>
          </a:lstStyle>
          <a:p>
            <a:pPr>
              <a:defRPr/>
            </a:pPr>
            <a:endParaRPr lang="en-US"/>
          </a:p>
        </p:txBody>
      </p:sp>
      <p:sp>
        <p:nvSpPr>
          <p:cNvPr id="5" name="Rectangle 44"/>
          <p:cNvSpPr>
            <a:spLocks noGrp="1" noChangeArrowheads="1"/>
          </p:cNvSpPr>
          <p:nvPr>
            <p:ph type="ftr" sz="quarter" idx="11"/>
          </p:nvPr>
        </p:nvSpPr>
        <p:spPr>
          <a:ln/>
        </p:spPr>
        <p:txBody>
          <a:bodyPr/>
          <a:lstStyle>
            <a:lvl1pPr>
              <a:defRPr/>
            </a:lvl1pPr>
          </a:lstStyle>
          <a:p>
            <a:pPr>
              <a:defRPr/>
            </a:pPr>
            <a:endParaRPr lang="en-US"/>
          </a:p>
        </p:txBody>
      </p:sp>
      <p:sp>
        <p:nvSpPr>
          <p:cNvPr id="6" name="Rectangle 45"/>
          <p:cNvSpPr>
            <a:spLocks noGrp="1" noChangeArrowheads="1"/>
          </p:cNvSpPr>
          <p:nvPr>
            <p:ph type="sldNum" sz="quarter" idx="12"/>
          </p:nvPr>
        </p:nvSpPr>
        <p:spPr>
          <a:ln/>
        </p:spPr>
        <p:txBody>
          <a:bodyPr/>
          <a:lstStyle>
            <a:lvl1pPr>
              <a:defRPr/>
            </a:lvl1pPr>
          </a:lstStyle>
          <a:p>
            <a:pPr>
              <a:defRPr/>
            </a:pPr>
            <a:fld id="{2A59DB36-ACA7-6749-B440-E601EA576D00}" type="slidenum">
              <a:rPr lang="en-US"/>
              <a:pPr>
                <a:defRPr/>
              </a:pPr>
              <a:t>‹#›</a:t>
            </a:fld>
            <a:endParaRPr lang="en-US"/>
          </a:p>
        </p:txBody>
      </p:sp>
    </p:spTree>
    <p:extLst>
      <p:ext uri="{BB962C8B-B14F-4D97-AF65-F5344CB8AC3E}">
        <p14:creationId xmlns:p14="http://schemas.microsoft.com/office/powerpoint/2010/main" val="1197086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745D2B-AF85-3444-93B4-4FFE5D023ABE}" type="slidenum">
              <a:rPr lang="en-US"/>
              <a:pPr>
                <a:defRPr/>
              </a:pPr>
              <a:t>‹#›</a:t>
            </a:fld>
            <a:endParaRPr lang="en-US"/>
          </a:p>
        </p:txBody>
      </p:sp>
    </p:spTree>
    <p:extLst>
      <p:ext uri="{BB962C8B-B14F-4D97-AF65-F5344CB8AC3E}">
        <p14:creationId xmlns:p14="http://schemas.microsoft.com/office/powerpoint/2010/main" val="237080566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3"/>
          <p:cNvSpPr>
            <a:spLocks noGrp="1" noChangeArrowheads="1"/>
          </p:cNvSpPr>
          <p:nvPr>
            <p:ph type="dt" sz="half" idx="10"/>
          </p:nvPr>
        </p:nvSpPr>
        <p:spPr>
          <a:ln/>
        </p:spPr>
        <p:txBody>
          <a:bodyPr/>
          <a:lstStyle>
            <a:lvl1pPr>
              <a:defRPr/>
            </a:lvl1pPr>
          </a:lstStyle>
          <a:p>
            <a:pPr>
              <a:defRPr/>
            </a:pPr>
            <a:endParaRPr lang="en-US"/>
          </a:p>
        </p:txBody>
      </p:sp>
      <p:sp>
        <p:nvSpPr>
          <p:cNvPr id="6" name="Rectangle 44"/>
          <p:cNvSpPr>
            <a:spLocks noGrp="1" noChangeArrowheads="1"/>
          </p:cNvSpPr>
          <p:nvPr>
            <p:ph type="ftr" sz="quarter" idx="11"/>
          </p:nvPr>
        </p:nvSpPr>
        <p:spPr>
          <a:ln/>
        </p:spPr>
        <p:txBody>
          <a:bodyPr/>
          <a:lstStyle>
            <a:lvl1pPr>
              <a:defRPr/>
            </a:lvl1pPr>
          </a:lstStyle>
          <a:p>
            <a:pPr>
              <a:defRPr/>
            </a:pPr>
            <a:endParaRPr lang="en-US"/>
          </a:p>
        </p:txBody>
      </p:sp>
      <p:sp>
        <p:nvSpPr>
          <p:cNvPr id="7" name="Rectangle 45"/>
          <p:cNvSpPr>
            <a:spLocks noGrp="1" noChangeArrowheads="1"/>
          </p:cNvSpPr>
          <p:nvPr>
            <p:ph type="sldNum" sz="quarter" idx="12"/>
          </p:nvPr>
        </p:nvSpPr>
        <p:spPr>
          <a:ln/>
        </p:spPr>
        <p:txBody>
          <a:bodyPr/>
          <a:lstStyle>
            <a:lvl1pPr>
              <a:defRPr/>
            </a:lvl1pPr>
          </a:lstStyle>
          <a:p>
            <a:pPr>
              <a:defRPr/>
            </a:pPr>
            <a:fld id="{DC2F27B1-DB59-AE4C-BCDF-09833B1FF972}" type="slidenum">
              <a:rPr lang="en-US"/>
              <a:pPr>
                <a:defRPr/>
              </a:pPr>
              <a:t>‹#›</a:t>
            </a:fld>
            <a:endParaRPr lang="en-US"/>
          </a:p>
        </p:txBody>
      </p:sp>
    </p:spTree>
    <p:extLst>
      <p:ext uri="{BB962C8B-B14F-4D97-AF65-F5344CB8AC3E}">
        <p14:creationId xmlns:p14="http://schemas.microsoft.com/office/powerpoint/2010/main" val="326587964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3"/>
          <p:cNvSpPr>
            <a:spLocks noGrp="1" noChangeArrowheads="1"/>
          </p:cNvSpPr>
          <p:nvPr>
            <p:ph type="dt" sz="half" idx="10"/>
          </p:nvPr>
        </p:nvSpPr>
        <p:spPr>
          <a:ln/>
        </p:spPr>
        <p:txBody>
          <a:bodyPr/>
          <a:lstStyle>
            <a:lvl1pPr>
              <a:defRPr/>
            </a:lvl1pPr>
          </a:lstStyle>
          <a:p>
            <a:pPr>
              <a:defRPr/>
            </a:pPr>
            <a:endParaRPr lang="en-US"/>
          </a:p>
        </p:txBody>
      </p:sp>
      <p:sp>
        <p:nvSpPr>
          <p:cNvPr id="8" name="Rectangle 44"/>
          <p:cNvSpPr>
            <a:spLocks noGrp="1" noChangeArrowheads="1"/>
          </p:cNvSpPr>
          <p:nvPr>
            <p:ph type="ftr" sz="quarter" idx="11"/>
          </p:nvPr>
        </p:nvSpPr>
        <p:spPr>
          <a:ln/>
        </p:spPr>
        <p:txBody>
          <a:bodyPr/>
          <a:lstStyle>
            <a:lvl1pPr>
              <a:defRPr/>
            </a:lvl1pPr>
          </a:lstStyle>
          <a:p>
            <a:pPr>
              <a:defRPr/>
            </a:pPr>
            <a:endParaRPr lang="en-US"/>
          </a:p>
        </p:txBody>
      </p:sp>
      <p:sp>
        <p:nvSpPr>
          <p:cNvPr id="9" name="Rectangle 45"/>
          <p:cNvSpPr>
            <a:spLocks noGrp="1" noChangeArrowheads="1"/>
          </p:cNvSpPr>
          <p:nvPr>
            <p:ph type="sldNum" sz="quarter" idx="12"/>
          </p:nvPr>
        </p:nvSpPr>
        <p:spPr>
          <a:ln/>
        </p:spPr>
        <p:txBody>
          <a:bodyPr/>
          <a:lstStyle>
            <a:lvl1pPr>
              <a:defRPr/>
            </a:lvl1pPr>
          </a:lstStyle>
          <a:p>
            <a:pPr>
              <a:defRPr/>
            </a:pPr>
            <a:fld id="{14770B2F-67EF-D74A-88FC-F03E8ED0D252}" type="slidenum">
              <a:rPr lang="en-US"/>
              <a:pPr>
                <a:defRPr/>
              </a:pPr>
              <a:t>‹#›</a:t>
            </a:fld>
            <a:endParaRPr lang="en-US"/>
          </a:p>
        </p:txBody>
      </p:sp>
    </p:spTree>
    <p:extLst>
      <p:ext uri="{BB962C8B-B14F-4D97-AF65-F5344CB8AC3E}">
        <p14:creationId xmlns:p14="http://schemas.microsoft.com/office/powerpoint/2010/main" val="153298427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3"/>
          <p:cNvSpPr>
            <a:spLocks noGrp="1" noChangeArrowheads="1"/>
          </p:cNvSpPr>
          <p:nvPr>
            <p:ph type="dt" sz="half" idx="10"/>
          </p:nvPr>
        </p:nvSpPr>
        <p:spPr>
          <a:ln/>
        </p:spPr>
        <p:txBody>
          <a:bodyPr/>
          <a:lstStyle>
            <a:lvl1pPr>
              <a:defRPr/>
            </a:lvl1pPr>
          </a:lstStyle>
          <a:p>
            <a:pPr>
              <a:defRPr/>
            </a:pPr>
            <a:endParaRPr lang="en-US"/>
          </a:p>
        </p:txBody>
      </p:sp>
      <p:sp>
        <p:nvSpPr>
          <p:cNvPr id="4" name="Rectangle 44"/>
          <p:cNvSpPr>
            <a:spLocks noGrp="1" noChangeArrowheads="1"/>
          </p:cNvSpPr>
          <p:nvPr>
            <p:ph type="ftr" sz="quarter" idx="11"/>
          </p:nvPr>
        </p:nvSpPr>
        <p:spPr>
          <a:ln/>
        </p:spPr>
        <p:txBody>
          <a:bodyPr/>
          <a:lstStyle>
            <a:lvl1pPr>
              <a:defRPr/>
            </a:lvl1pPr>
          </a:lstStyle>
          <a:p>
            <a:pPr>
              <a:defRPr/>
            </a:pPr>
            <a:endParaRPr lang="en-US"/>
          </a:p>
        </p:txBody>
      </p:sp>
      <p:sp>
        <p:nvSpPr>
          <p:cNvPr id="5" name="Rectangle 45"/>
          <p:cNvSpPr>
            <a:spLocks noGrp="1" noChangeArrowheads="1"/>
          </p:cNvSpPr>
          <p:nvPr>
            <p:ph type="sldNum" sz="quarter" idx="12"/>
          </p:nvPr>
        </p:nvSpPr>
        <p:spPr>
          <a:ln/>
        </p:spPr>
        <p:txBody>
          <a:bodyPr/>
          <a:lstStyle>
            <a:lvl1pPr>
              <a:defRPr/>
            </a:lvl1pPr>
          </a:lstStyle>
          <a:p>
            <a:pPr>
              <a:defRPr/>
            </a:pPr>
            <a:fld id="{DF02BCAC-CF4F-3A41-9329-51B86902B154}" type="slidenum">
              <a:rPr lang="en-US"/>
              <a:pPr>
                <a:defRPr/>
              </a:pPr>
              <a:t>‹#›</a:t>
            </a:fld>
            <a:endParaRPr lang="en-US"/>
          </a:p>
        </p:txBody>
      </p:sp>
    </p:spTree>
    <p:extLst>
      <p:ext uri="{BB962C8B-B14F-4D97-AF65-F5344CB8AC3E}">
        <p14:creationId xmlns:p14="http://schemas.microsoft.com/office/powerpoint/2010/main" val="255304848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3"/>
          <p:cNvSpPr>
            <a:spLocks noGrp="1" noChangeArrowheads="1"/>
          </p:cNvSpPr>
          <p:nvPr>
            <p:ph type="dt" sz="half" idx="10"/>
          </p:nvPr>
        </p:nvSpPr>
        <p:spPr>
          <a:ln/>
        </p:spPr>
        <p:txBody>
          <a:bodyPr/>
          <a:lstStyle>
            <a:lvl1pPr>
              <a:defRPr/>
            </a:lvl1pPr>
          </a:lstStyle>
          <a:p>
            <a:pPr>
              <a:defRPr/>
            </a:pPr>
            <a:endParaRPr lang="en-US"/>
          </a:p>
        </p:txBody>
      </p:sp>
      <p:sp>
        <p:nvSpPr>
          <p:cNvPr id="3" name="Rectangle 44"/>
          <p:cNvSpPr>
            <a:spLocks noGrp="1" noChangeArrowheads="1"/>
          </p:cNvSpPr>
          <p:nvPr>
            <p:ph type="ftr" sz="quarter" idx="11"/>
          </p:nvPr>
        </p:nvSpPr>
        <p:spPr>
          <a:ln/>
        </p:spPr>
        <p:txBody>
          <a:bodyPr/>
          <a:lstStyle>
            <a:lvl1pPr>
              <a:defRPr/>
            </a:lvl1pPr>
          </a:lstStyle>
          <a:p>
            <a:pPr>
              <a:defRPr/>
            </a:pPr>
            <a:endParaRPr lang="en-US"/>
          </a:p>
        </p:txBody>
      </p:sp>
      <p:sp>
        <p:nvSpPr>
          <p:cNvPr id="4" name="Rectangle 45"/>
          <p:cNvSpPr>
            <a:spLocks noGrp="1" noChangeArrowheads="1"/>
          </p:cNvSpPr>
          <p:nvPr>
            <p:ph type="sldNum" sz="quarter" idx="12"/>
          </p:nvPr>
        </p:nvSpPr>
        <p:spPr>
          <a:ln/>
        </p:spPr>
        <p:txBody>
          <a:bodyPr/>
          <a:lstStyle>
            <a:lvl1pPr>
              <a:defRPr/>
            </a:lvl1pPr>
          </a:lstStyle>
          <a:p>
            <a:pPr>
              <a:defRPr/>
            </a:pPr>
            <a:fld id="{BDB93450-0D84-DE43-8915-C3B9DDA4BE1F}" type="slidenum">
              <a:rPr lang="en-US"/>
              <a:pPr>
                <a:defRPr/>
              </a:pPr>
              <a:t>‹#›</a:t>
            </a:fld>
            <a:endParaRPr lang="en-US"/>
          </a:p>
        </p:txBody>
      </p:sp>
    </p:spTree>
    <p:extLst>
      <p:ext uri="{BB962C8B-B14F-4D97-AF65-F5344CB8AC3E}">
        <p14:creationId xmlns:p14="http://schemas.microsoft.com/office/powerpoint/2010/main" val="290340569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3"/>
          <p:cNvSpPr>
            <a:spLocks noGrp="1" noChangeArrowheads="1"/>
          </p:cNvSpPr>
          <p:nvPr>
            <p:ph type="dt" sz="half" idx="10"/>
          </p:nvPr>
        </p:nvSpPr>
        <p:spPr>
          <a:ln/>
        </p:spPr>
        <p:txBody>
          <a:bodyPr/>
          <a:lstStyle>
            <a:lvl1pPr>
              <a:defRPr/>
            </a:lvl1pPr>
          </a:lstStyle>
          <a:p>
            <a:pPr>
              <a:defRPr/>
            </a:pPr>
            <a:endParaRPr lang="en-US"/>
          </a:p>
        </p:txBody>
      </p:sp>
      <p:sp>
        <p:nvSpPr>
          <p:cNvPr id="6" name="Rectangle 44"/>
          <p:cNvSpPr>
            <a:spLocks noGrp="1" noChangeArrowheads="1"/>
          </p:cNvSpPr>
          <p:nvPr>
            <p:ph type="ftr" sz="quarter" idx="11"/>
          </p:nvPr>
        </p:nvSpPr>
        <p:spPr>
          <a:ln/>
        </p:spPr>
        <p:txBody>
          <a:bodyPr/>
          <a:lstStyle>
            <a:lvl1pPr>
              <a:defRPr/>
            </a:lvl1pPr>
          </a:lstStyle>
          <a:p>
            <a:pPr>
              <a:defRPr/>
            </a:pPr>
            <a:endParaRPr lang="en-US"/>
          </a:p>
        </p:txBody>
      </p:sp>
      <p:sp>
        <p:nvSpPr>
          <p:cNvPr id="7" name="Rectangle 45"/>
          <p:cNvSpPr>
            <a:spLocks noGrp="1" noChangeArrowheads="1"/>
          </p:cNvSpPr>
          <p:nvPr>
            <p:ph type="sldNum" sz="quarter" idx="12"/>
          </p:nvPr>
        </p:nvSpPr>
        <p:spPr>
          <a:ln/>
        </p:spPr>
        <p:txBody>
          <a:bodyPr/>
          <a:lstStyle>
            <a:lvl1pPr>
              <a:defRPr/>
            </a:lvl1pPr>
          </a:lstStyle>
          <a:p>
            <a:pPr>
              <a:defRPr/>
            </a:pPr>
            <a:fld id="{5887002B-87FC-914F-82E5-7E3AB528CDA8}" type="slidenum">
              <a:rPr lang="en-US"/>
              <a:pPr>
                <a:defRPr/>
              </a:pPr>
              <a:t>‹#›</a:t>
            </a:fld>
            <a:endParaRPr lang="en-US"/>
          </a:p>
        </p:txBody>
      </p:sp>
    </p:spTree>
    <p:extLst>
      <p:ext uri="{BB962C8B-B14F-4D97-AF65-F5344CB8AC3E}">
        <p14:creationId xmlns:p14="http://schemas.microsoft.com/office/powerpoint/2010/main" val="306810521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3"/>
          <p:cNvSpPr>
            <a:spLocks noGrp="1" noChangeArrowheads="1"/>
          </p:cNvSpPr>
          <p:nvPr>
            <p:ph type="dt" sz="half" idx="10"/>
          </p:nvPr>
        </p:nvSpPr>
        <p:spPr>
          <a:ln/>
        </p:spPr>
        <p:txBody>
          <a:bodyPr/>
          <a:lstStyle>
            <a:lvl1pPr>
              <a:defRPr/>
            </a:lvl1pPr>
          </a:lstStyle>
          <a:p>
            <a:pPr>
              <a:defRPr/>
            </a:pPr>
            <a:endParaRPr lang="en-US"/>
          </a:p>
        </p:txBody>
      </p:sp>
      <p:sp>
        <p:nvSpPr>
          <p:cNvPr id="6" name="Rectangle 44"/>
          <p:cNvSpPr>
            <a:spLocks noGrp="1" noChangeArrowheads="1"/>
          </p:cNvSpPr>
          <p:nvPr>
            <p:ph type="ftr" sz="quarter" idx="11"/>
          </p:nvPr>
        </p:nvSpPr>
        <p:spPr>
          <a:ln/>
        </p:spPr>
        <p:txBody>
          <a:bodyPr/>
          <a:lstStyle>
            <a:lvl1pPr>
              <a:defRPr/>
            </a:lvl1pPr>
          </a:lstStyle>
          <a:p>
            <a:pPr>
              <a:defRPr/>
            </a:pPr>
            <a:endParaRPr lang="en-US"/>
          </a:p>
        </p:txBody>
      </p:sp>
      <p:sp>
        <p:nvSpPr>
          <p:cNvPr id="7" name="Rectangle 45"/>
          <p:cNvSpPr>
            <a:spLocks noGrp="1" noChangeArrowheads="1"/>
          </p:cNvSpPr>
          <p:nvPr>
            <p:ph type="sldNum" sz="quarter" idx="12"/>
          </p:nvPr>
        </p:nvSpPr>
        <p:spPr>
          <a:ln/>
        </p:spPr>
        <p:txBody>
          <a:bodyPr/>
          <a:lstStyle>
            <a:lvl1pPr>
              <a:defRPr/>
            </a:lvl1pPr>
          </a:lstStyle>
          <a:p>
            <a:pPr>
              <a:defRPr/>
            </a:pPr>
            <a:fld id="{10CB63B1-1D1F-5041-A705-EE588D66F752}" type="slidenum">
              <a:rPr lang="en-US"/>
              <a:pPr>
                <a:defRPr/>
              </a:pPr>
              <a:t>‹#›</a:t>
            </a:fld>
            <a:endParaRPr lang="en-US"/>
          </a:p>
        </p:txBody>
      </p:sp>
    </p:spTree>
    <p:extLst>
      <p:ext uri="{BB962C8B-B14F-4D97-AF65-F5344CB8AC3E}">
        <p14:creationId xmlns:p14="http://schemas.microsoft.com/office/powerpoint/2010/main" val="173282356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sz="half" idx="10"/>
          </p:nvPr>
        </p:nvSpPr>
        <p:spPr>
          <a:ln/>
        </p:spPr>
        <p:txBody>
          <a:bodyPr/>
          <a:lstStyle>
            <a:lvl1pPr>
              <a:defRPr/>
            </a:lvl1pPr>
          </a:lstStyle>
          <a:p>
            <a:pPr>
              <a:defRPr/>
            </a:pPr>
            <a:endParaRPr lang="en-US"/>
          </a:p>
        </p:txBody>
      </p:sp>
      <p:sp>
        <p:nvSpPr>
          <p:cNvPr id="5" name="Rectangle 44"/>
          <p:cNvSpPr>
            <a:spLocks noGrp="1" noChangeArrowheads="1"/>
          </p:cNvSpPr>
          <p:nvPr>
            <p:ph type="ftr" sz="quarter" idx="11"/>
          </p:nvPr>
        </p:nvSpPr>
        <p:spPr>
          <a:ln/>
        </p:spPr>
        <p:txBody>
          <a:bodyPr/>
          <a:lstStyle>
            <a:lvl1pPr>
              <a:defRPr/>
            </a:lvl1pPr>
          </a:lstStyle>
          <a:p>
            <a:pPr>
              <a:defRPr/>
            </a:pPr>
            <a:endParaRPr lang="en-US"/>
          </a:p>
        </p:txBody>
      </p:sp>
      <p:sp>
        <p:nvSpPr>
          <p:cNvPr id="6" name="Rectangle 45"/>
          <p:cNvSpPr>
            <a:spLocks noGrp="1" noChangeArrowheads="1"/>
          </p:cNvSpPr>
          <p:nvPr>
            <p:ph type="sldNum" sz="quarter" idx="12"/>
          </p:nvPr>
        </p:nvSpPr>
        <p:spPr>
          <a:ln/>
        </p:spPr>
        <p:txBody>
          <a:bodyPr/>
          <a:lstStyle>
            <a:lvl1pPr>
              <a:defRPr/>
            </a:lvl1pPr>
          </a:lstStyle>
          <a:p>
            <a:pPr>
              <a:defRPr/>
            </a:pPr>
            <a:fld id="{727CC9D6-25E5-7B43-ACBF-6C86CB8CA749}" type="slidenum">
              <a:rPr lang="en-US"/>
              <a:pPr>
                <a:defRPr/>
              </a:pPr>
              <a:t>‹#›</a:t>
            </a:fld>
            <a:endParaRPr lang="en-US"/>
          </a:p>
        </p:txBody>
      </p:sp>
    </p:spTree>
    <p:extLst>
      <p:ext uri="{BB962C8B-B14F-4D97-AF65-F5344CB8AC3E}">
        <p14:creationId xmlns:p14="http://schemas.microsoft.com/office/powerpoint/2010/main" val="424228594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8750"/>
            <a:ext cx="2057400"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8750"/>
            <a:ext cx="6019800"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sz="half" idx="10"/>
          </p:nvPr>
        </p:nvSpPr>
        <p:spPr>
          <a:ln/>
        </p:spPr>
        <p:txBody>
          <a:bodyPr/>
          <a:lstStyle>
            <a:lvl1pPr>
              <a:defRPr/>
            </a:lvl1pPr>
          </a:lstStyle>
          <a:p>
            <a:pPr>
              <a:defRPr/>
            </a:pPr>
            <a:endParaRPr lang="en-US"/>
          </a:p>
        </p:txBody>
      </p:sp>
      <p:sp>
        <p:nvSpPr>
          <p:cNvPr id="5" name="Rectangle 44"/>
          <p:cNvSpPr>
            <a:spLocks noGrp="1" noChangeArrowheads="1"/>
          </p:cNvSpPr>
          <p:nvPr>
            <p:ph type="ftr" sz="quarter" idx="11"/>
          </p:nvPr>
        </p:nvSpPr>
        <p:spPr>
          <a:ln/>
        </p:spPr>
        <p:txBody>
          <a:bodyPr/>
          <a:lstStyle>
            <a:lvl1pPr>
              <a:defRPr/>
            </a:lvl1pPr>
          </a:lstStyle>
          <a:p>
            <a:pPr>
              <a:defRPr/>
            </a:pPr>
            <a:endParaRPr lang="en-US"/>
          </a:p>
        </p:txBody>
      </p:sp>
      <p:sp>
        <p:nvSpPr>
          <p:cNvPr id="6" name="Rectangle 45"/>
          <p:cNvSpPr>
            <a:spLocks noGrp="1" noChangeArrowheads="1"/>
          </p:cNvSpPr>
          <p:nvPr>
            <p:ph type="sldNum" sz="quarter" idx="12"/>
          </p:nvPr>
        </p:nvSpPr>
        <p:spPr>
          <a:ln/>
        </p:spPr>
        <p:txBody>
          <a:bodyPr/>
          <a:lstStyle>
            <a:lvl1pPr>
              <a:defRPr/>
            </a:lvl1pPr>
          </a:lstStyle>
          <a:p>
            <a:pPr>
              <a:defRPr/>
            </a:pPr>
            <a:fld id="{9DDDB9C3-A09D-6B40-A59C-8083232D5A96}" type="slidenum">
              <a:rPr lang="en-US"/>
              <a:pPr>
                <a:defRPr/>
              </a:pPr>
              <a:t>‹#›</a:t>
            </a:fld>
            <a:endParaRPr lang="en-US"/>
          </a:p>
        </p:txBody>
      </p:sp>
    </p:spTree>
    <p:extLst>
      <p:ext uri="{BB962C8B-B14F-4D97-AF65-F5344CB8AC3E}">
        <p14:creationId xmlns:p14="http://schemas.microsoft.com/office/powerpoint/2010/main" val="285325784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p>
        </p:txBody>
      </p:sp>
      <p:sp>
        <p:nvSpPr>
          <p:cNvPr id="225282" name="Rectangle 2"/>
          <p:cNvSpPr>
            <a:spLocks noGrp="1" noChangeArrowheads="1"/>
          </p:cNvSpPr>
          <p:nvPr>
            <p:ph type="ctrTitle"/>
          </p:nvPr>
        </p:nvSpPr>
        <p:spPr>
          <a:xfrm>
            <a:off x="685800" y="990600"/>
            <a:ext cx="7772400" cy="1371600"/>
          </a:xfrm>
        </p:spPr>
        <p:txBody>
          <a:bodyPr/>
          <a:lstStyle>
            <a:lvl1pPr>
              <a:defRPr sz="4000"/>
            </a:lvl1pPr>
          </a:lstStyle>
          <a:p>
            <a:r>
              <a:rPr lang="en-US"/>
              <a:t>Click to edit Master title style</a:t>
            </a:r>
          </a:p>
        </p:txBody>
      </p:sp>
      <p:sp>
        <p:nvSpPr>
          <p:cNvPr id="225283" name="Rectangle 3"/>
          <p:cNvSpPr>
            <a:spLocks noGrp="1" noChangeArrowheads="1"/>
          </p:cNvSpPr>
          <p:nvPr>
            <p:ph type="subTitle" idx="1"/>
          </p:nvPr>
        </p:nvSpPr>
        <p:spPr>
          <a:xfrm>
            <a:off x="1447800" y="3429000"/>
            <a:ext cx="7010400" cy="1600200"/>
          </a:xfrm>
        </p:spPr>
        <p:txBody>
          <a:bodyPr/>
          <a:lstStyle>
            <a:lvl1pPr marL="0" indent="0">
              <a:buFont typeface="Wingdings" pitchFamily="-112" charset="2"/>
              <a:buNone/>
              <a:defRPr sz="2800"/>
            </a:lvl1pPr>
          </a:lstStyle>
          <a:p>
            <a:r>
              <a:rPr lang="en-US"/>
              <a:t>Click to edit Master subtitle style</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a:defRPr smtClean="0"/>
            </a:lvl1pPr>
          </a:lstStyle>
          <a:p>
            <a:pPr>
              <a:defRPr/>
            </a:pPr>
            <a:fld id="{3FE77942-AFC9-9A4B-888D-BD8933CBF599}" type="slidenum">
              <a:rPr lang="en-US"/>
              <a:pPr>
                <a:defRPr/>
              </a:pPr>
              <a:t>‹#›</a:t>
            </a:fld>
            <a:endParaRPr lang="en-US"/>
          </a:p>
        </p:txBody>
      </p:sp>
    </p:spTree>
    <p:extLst>
      <p:ext uri="{BB962C8B-B14F-4D97-AF65-F5344CB8AC3E}">
        <p14:creationId xmlns:p14="http://schemas.microsoft.com/office/powerpoint/2010/main" val="249917948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6912693-48A6-444C-8589-9916FE9D00A2}" type="slidenum">
              <a:rPr lang="en-US"/>
              <a:pPr>
                <a:defRPr/>
              </a:pPr>
              <a:t>‹#›</a:t>
            </a:fld>
            <a:endParaRPr lang="en-US"/>
          </a:p>
        </p:txBody>
      </p:sp>
    </p:spTree>
    <p:extLst>
      <p:ext uri="{BB962C8B-B14F-4D97-AF65-F5344CB8AC3E}">
        <p14:creationId xmlns:p14="http://schemas.microsoft.com/office/powerpoint/2010/main" val="978955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B80CD92-5E13-5344-BB5B-C2F280879F02}" type="slidenum">
              <a:rPr lang="en-US"/>
              <a:pPr>
                <a:defRPr/>
              </a:pPr>
              <a:t>‹#›</a:t>
            </a:fld>
            <a:endParaRPr lang="en-US"/>
          </a:p>
        </p:txBody>
      </p:sp>
    </p:spTree>
    <p:extLst>
      <p:ext uri="{BB962C8B-B14F-4D97-AF65-F5344CB8AC3E}">
        <p14:creationId xmlns:p14="http://schemas.microsoft.com/office/powerpoint/2010/main" val="284718364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4E791AC8-0240-A142-92F1-3F386B8A96DD}" type="slidenum">
              <a:rPr lang="en-US"/>
              <a:pPr>
                <a:defRPr/>
              </a:pPr>
              <a:t>‹#›</a:t>
            </a:fld>
            <a:endParaRPr lang="en-US"/>
          </a:p>
        </p:txBody>
      </p:sp>
    </p:spTree>
    <p:extLst>
      <p:ext uri="{BB962C8B-B14F-4D97-AF65-F5344CB8AC3E}">
        <p14:creationId xmlns:p14="http://schemas.microsoft.com/office/powerpoint/2010/main" val="184272425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D08C60B6-8574-8B42-A856-2DA496C7854E}" type="slidenum">
              <a:rPr lang="en-US"/>
              <a:pPr>
                <a:defRPr/>
              </a:pPr>
              <a:t>‹#›</a:t>
            </a:fld>
            <a:endParaRPr lang="en-US"/>
          </a:p>
        </p:txBody>
      </p:sp>
    </p:spTree>
    <p:extLst>
      <p:ext uri="{BB962C8B-B14F-4D97-AF65-F5344CB8AC3E}">
        <p14:creationId xmlns:p14="http://schemas.microsoft.com/office/powerpoint/2010/main" val="306359970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2B0915D8-721B-B147-9E06-74970CFCCA33}" type="slidenum">
              <a:rPr lang="en-US"/>
              <a:pPr>
                <a:defRPr/>
              </a:pPr>
              <a:t>‹#›</a:t>
            </a:fld>
            <a:endParaRPr lang="en-US"/>
          </a:p>
        </p:txBody>
      </p:sp>
    </p:spTree>
    <p:extLst>
      <p:ext uri="{BB962C8B-B14F-4D97-AF65-F5344CB8AC3E}">
        <p14:creationId xmlns:p14="http://schemas.microsoft.com/office/powerpoint/2010/main" val="163950441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D4B8706D-C987-224C-85D5-77A38FA61FE0}" type="slidenum">
              <a:rPr lang="en-US"/>
              <a:pPr>
                <a:defRPr/>
              </a:pPr>
              <a:t>‹#›</a:t>
            </a:fld>
            <a:endParaRPr lang="en-US"/>
          </a:p>
        </p:txBody>
      </p:sp>
    </p:spTree>
    <p:extLst>
      <p:ext uri="{BB962C8B-B14F-4D97-AF65-F5344CB8AC3E}">
        <p14:creationId xmlns:p14="http://schemas.microsoft.com/office/powerpoint/2010/main" val="323189271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1A8ECFBE-7F97-DD4D-B014-EAED1CB3DFD1}" type="slidenum">
              <a:rPr lang="en-US"/>
              <a:pPr>
                <a:defRPr/>
              </a:pPr>
              <a:t>‹#›</a:t>
            </a:fld>
            <a:endParaRPr lang="en-US"/>
          </a:p>
        </p:txBody>
      </p:sp>
    </p:spTree>
    <p:extLst>
      <p:ext uri="{BB962C8B-B14F-4D97-AF65-F5344CB8AC3E}">
        <p14:creationId xmlns:p14="http://schemas.microsoft.com/office/powerpoint/2010/main" val="281202775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79035F6-098F-B044-8773-FA08772007F1}" type="slidenum">
              <a:rPr lang="en-US"/>
              <a:pPr>
                <a:defRPr/>
              </a:pPr>
              <a:t>‹#›</a:t>
            </a:fld>
            <a:endParaRPr lang="en-US"/>
          </a:p>
        </p:txBody>
      </p:sp>
    </p:spTree>
    <p:extLst>
      <p:ext uri="{BB962C8B-B14F-4D97-AF65-F5344CB8AC3E}">
        <p14:creationId xmlns:p14="http://schemas.microsoft.com/office/powerpoint/2010/main" val="330436142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089D66D-92AE-A04E-8409-865B5718C378}" type="slidenum">
              <a:rPr lang="en-US"/>
              <a:pPr>
                <a:defRPr/>
              </a:pPr>
              <a:t>‹#›</a:t>
            </a:fld>
            <a:endParaRPr lang="en-US"/>
          </a:p>
        </p:txBody>
      </p:sp>
    </p:spTree>
    <p:extLst>
      <p:ext uri="{BB962C8B-B14F-4D97-AF65-F5344CB8AC3E}">
        <p14:creationId xmlns:p14="http://schemas.microsoft.com/office/powerpoint/2010/main" val="34929349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534ED5C8-CDE1-8A40-A888-1F6F35D514C3}" type="slidenum">
              <a:rPr lang="en-US"/>
              <a:pPr>
                <a:defRPr/>
              </a:pPr>
              <a:t>‹#›</a:t>
            </a:fld>
            <a:endParaRPr lang="en-US"/>
          </a:p>
        </p:txBody>
      </p:sp>
    </p:spTree>
    <p:extLst>
      <p:ext uri="{BB962C8B-B14F-4D97-AF65-F5344CB8AC3E}">
        <p14:creationId xmlns:p14="http://schemas.microsoft.com/office/powerpoint/2010/main" val="87291949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3DFB7A1-64BE-8F47-97A8-808D5F220A1A}" type="slidenum">
              <a:rPr lang="en-US"/>
              <a:pPr>
                <a:defRPr/>
              </a:pPr>
              <a:t>‹#›</a:t>
            </a:fld>
            <a:endParaRPr lang="en-US"/>
          </a:p>
        </p:txBody>
      </p:sp>
    </p:spTree>
    <p:extLst>
      <p:ext uri="{BB962C8B-B14F-4D97-AF65-F5344CB8AC3E}">
        <p14:creationId xmlns:p14="http://schemas.microsoft.com/office/powerpoint/2010/main" val="402112668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588"/>
            <a:ext cx="9144000" cy="6859588"/>
            <a:chOff x="0" y="-1"/>
            <a:chExt cx="5760" cy="4321"/>
          </a:xfrm>
        </p:grpSpPr>
        <p:sp>
          <p:nvSpPr>
            <p:cNvPr id="5" name="Rectangle 3"/>
            <p:cNvSpPr>
              <a:spLocks noChangeArrowheads="1"/>
            </p:cNvSpPr>
            <p:nvPr/>
          </p:nvSpPr>
          <p:spPr bwMode="auto">
            <a:xfrm>
              <a:off x="0" y="1824"/>
              <a:ext cx="5760" cy="24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7" name="Rectangle 5"/>
            <p:cNvSpPr>
              <a:spLocks noChangeArrowheads="1"/>
            </p:cNvSpPr>
            <p:nvPr/>
          </p:nvSpPr>
          <p:spPr bwMode="white">
            <a:xfrm>
              <a:off x="0" y="-1"/>
              <a:ext cx="5760" cy="201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nvGrpSpPr>
            <p:cNvPr id="8" name="Group 6"/>
            <p:cNvGrpSpPr>
              <a:grpSpLocks/>
            </p:cNvGrpSpPr>
            <p:nvPr/>
          </p:nvGrpSpPr>
          <p:grpSpPr bwMode="auto">
            <a:xfrm>
              <a:off x="0" y="2016"/>
              <a:ext cx="5760" cy="260"/>
              <a:chOff x="0" y="115"/>
              <a:chExt cx="5760" cy="464"/>
            </a:xfrm>
          </p:grpSpPr>
          <p:sp>
            <p:nvSpPr>
              <p:cNvPr id="9"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0" name="Rectangle 8"/>
              <p:cNvSpPr>
                <a:spLocks noChangeArrowheads="1"/>
              </p:cNvSpPr>
              <p:nvPr/>
            </p:nvSpPr>
            <p:spPr bwMode="ltGray">
              <a:xfrm>
                <a:off x="0" y="231"/>
                <a:ext cx="5760" cy="11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9"/>
              <p:cNvSpPr>
                <a:spLocks noChangeArrowheads="1"/>
              </p:cNvSpPr>
              <p:nvPr/>
            </p:nvSpPr>
            <p:spPr bwMode="ltGray">
              <a:xfrm>
                <a:off x="0" y="347"/>
                <a:ext cx="5760" cy="11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grpSp>
      <p:sp>
        <p:nvSpPr>
          <p:cNvPr id="318475" name="Rectangle 11"/>
          <p:cNvSpPr>
            <a:spLocks noGrp="1" noChangeArrowheads="1"/>
          </p:cNvSpPr>
          <p:nvPr>
            <p:ph type="ctrTitle"/>
          </p:nvPr>
        </p:nvSpPr>
        <p:spPr>
          <a:xfrm>
            <a:off x="685800" y="1712913"/>
            <a:ext cx="7772400" cy="1143000"/>
          </a:xfrm>
        </p:spPr>
        <p:txBody>
          <a:bodyPr/>
          <a:lstStyle>
            <a:lvl1pPr>
              <a:defRPr/>
            </a:lvl1pPr>
          </a:lstStyle>
          <a:p>
            <a:r>
              <a:rPr lang="en-US"/>
              <a:t>Click to edit Master title style</a:t>
            </a:r>
          </a:p>
        </p:txBody>
      </p:sp>
      <p:sp>
        <p:nvSpPr>
          <p:cNvPr id="318476" name="Rectangle 12"/>
          <p:cNvSpPr>
            <a:spLocks noGrp="1" noChangeArrowheads="1"/>
          </p:cNvSpPr>
          <p:nvPr>
            <p:ph type="subTitle" idx="1"/>
          </p:nvPr>
        </p:nvSpPr>
        <p:spPr>
          <a:xfrm>
            <a:off x="1371600" y="4267200"/>
            <a:ext cx="6400800" cy="1752600"/>
          </a:xfrm>
        </p:spPr>
        <p:txBody>
          <a:bodyPr/>
          <a:lstStyle>
            <a:lvl1pPr marL="0" indent="0" algn="ctr">
              <a:buFont typeface="Monotype Sorts" pitchFamily="-112" charset="2"/>
              <a:buNone/>
              <a:defRPr/>
            </a:lvl1pPr>
          </a:lstStyle>
          <a:p>
            <a:r>
              <a:rPr lang="en-US"/>
              <a:t>Click to edit Master subtitle style</a:t>
            </a:r>
          </a:p>
        </p:txBody>
      </p:sp>
      <p:sp>
        <p:nvSpPr>
          <p:cNvPr id="13" name="Rectangle 13"/>
          <p:cNvSpPr>
            <a:spLocks noGrp="1" noChangeArrowheads="1"/>
          </p:cNvSpPr>
          <p:nvPr>
            <p:ph type="dt" sz="half" idx="10"/>
          </p:nvPr>
        </p:nvSpPr>
        <p:spPr/>
        <p:txBody>
          <a:bodyPr/>
          <a:lstStyle>
            <a:lvl1pPr>
              <a:defRPr>
                <a:solidFill>
                  <a:srgbClr val="FFFFFF"/>
                </a:solidFill>
              </a:defRPr>
            </a:lvl1pPr>
          </a:lstStyle>
          <a:p>
            <a:pPr>
              <a:defRPr/>
            </a:pPr>
            <a:endParaRPr lang="en-US"/>
          </a:p>
        </p:txBody>
      </p:sp>
      <p:sp>
        <p:nvSpPr>
          <p:cNvPr id="14" name="Rectangle 14"/>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smtClean="0"/>
            </a:lvl1pPr>
          </a:lstStyle>
          <a:p>
            <a:pPr>
              <a:defRPr/>
            </a:pPr>
            <a:fld id="{F5D7BCA0-1445-0040-A1F3-752C0ADCFECA}" type="slidenum">
              <a:rPr lang="en-US"/>
              <a:pPr>
                <a:defRPr/>
              </a:pPr>
              <a:t>‹#›</a:t>
            </a:fld>
            <a:endParaRPr lang="en-US"/>
          </a:p>
        </p:txBody>
      </p:sp>
    </p:spTree>
    <p:extLst>
      <p:ext uri="{BB962C8B-B14F-4D97-AF65-F5344CB8AC3E}">
        <p14:creationId xmlns:p14="http://schemas.microsoft.com/office/powerpoint/2010/main" val="4059127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82A862-249A-9D4E-B486-4882B353BE52}" type="slidenum">
              <a:rPr lang="en-US"/>
              <a:pPr>
                <a:defRPr/>
              </a:pPr>
              <a:t>‹#›</a:t>
            </a:fld>
            <a:endParaRPr lang="en-US"/>
          </a:p>
        </p:txBody>
      </p:sp>
    </p:spTree>
    <p:extLst>
      <p:ext uri="{BB962C8B-B14F-4D97-AF65-F5344CB8AC3E}">
        <p14:creationId xmlns:p14="http://schemas.microsoft.com/office/powerpoint/2010/main" val="358562590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D2870F11-FA46-5146-AB96-926B5268C9A6}" type="slidenum">
              <a:rPr lang="en-US"/>
              <a:pPr>
                <a:defRPr/>
              </a:pPr>
              <a:t>‹#›</a:t>
            </a:fld>
            <a:endParaRPr lang="en-US"/>
          </a:p>
        </p:txBody>
      </p:sp>
    </p:spTree>
    <p:extLst>
      <p:ext uri="{BB962C8B-B14F-4D97-AF65-F5344CB8AC3E}">
        <p14:creationId xmlns:p14="http://schemas.microsoft.com/office/powerpoint/2010/main" val="182324636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AD356C0E-3689-BC40-A4E0-F3AB5171DF04}" type="slidenum">
              <a:rPr lang="en-US"/>
              <a:pPr>
                <a:defRPr/>
              </a:pPr>
              <a:t>‹#›</a:t>
            </a:fld>
            <a:endParaRPr lang="en-US"/>
          </a:p>
        </p:txBody>
      </p:sp>
    </p:spTree>
    <p:extLst>
      <p:ext uri="{BB962C8B-B14F-4D97-AF65-F5344CB8AC3E}">
        <p14:creationId xmlns:p14="http://schemas.microsoft.com/office/powerpoint/2010/main" val="210936511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BD7B964B-594E-3C4A-9591-B09381EF50B5}" type="slidenum">
              <a:rPr lang="en-US"/>
              <a:pPr>
                <a:defRPr/>
              </a:pPr>
              <a:t>‹#›</a:t>
            </a:fld>
            <a:endParaRPr lang="en-US"/>
          </a:p>
        </p:txBody>
      </p:sp>
    </p:spTree>
    <p:extLst>
      <p:ext uri="{BB962C8B-B14F-4D97-AF65-F5344CB8AC3E}">
        <p14:creationId xmlns:p14="http://schemas.microsoft.com/office/powerpoint/2010/main" val="308764869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3D1BB38F-4640-A44B-8935-DC063E980FA9}" type="slidenum">
              <a:rPr lang="en-US"/>
              <a:pPr>
                <a:defRPr/>
              </a:pPr>
              <a:t>‹#›</a:t>
            </a:fld>
            <a:endParaRPr lang="en-US"/>
          </a:p>
        </p:txBody>
      </p:sp>
    </p:spTree>
    <p:extLst>
      <p:ext uri="{BB962C8B-B14F-4D97-AF65-F5344CB8AC3E}">
        <p14:creationId xmlns:p14="http://schemas.microsoft.com/office/powerpoint/2010/main" val="281607921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67E61A73-651E-C241-AC25-7343C2498694}" type="slidenum">
              <a:rPr lang="en-US"/>
              <a:pPr>
                <a:defRPr/>
              </a:pPr>
              <a:t>‹#›</a:t>
            </a:fld>
            <a:endParaRPr lang="en-US"/>
          </a:p>
        </p:txBody>
      </p:sp>
    </p:spTree>
    <p:extLst>
      <p:ext uri="{BB962C8B-B14F-4D97-AF65-F5344CB8AC3E}">
        <p14:creationId xmlns:p14="http://schemas.microsoft.com/office/powerpoint/2010/main" val="178291144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BFCBFD36-7D2B-E047-ADFD-3A4292E5C9FD}" type="slidenum">
              <a:rPr lang="en-US"/>
              <a:pPr>
                <a:defRPr/>
              </a:pPr>
              <a:t>‹#›</a:t>
            </a:fld>
            <a:endParaRPr lang="en-US"/>
          </a:p>
        </p:txBody>
      </p:sp>
    </p:spTree>
    <p:extLst>
      <p:ext uri="{BB962C8B-B14F-4D97-AF65-F5344CB8AC3E}">
        <p14:creationId xmlns:p14="http://schemas.microsoft.com/office/powerpoint/2010/main" val="158584985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547E1753-73B6-6C41-8FD9-D9E3EE5DA4F0}" type="slidenum">
              <a:rPr lang="en-US"/>
              <a:pPr>
                <a:defRPr/>
              </a:pPr>
              <a:t>‹#›</a:t>
            </a:fld>
            <a:endParaRPr lang="en-US"/>
          </a:p>
        </p:txBody>
      </p:sp>
    </p:spTree>
    <p:extLst>
      <p:ext uri="{BB962C8B-B14F-4D97-AF65-F5344CB8AC3E}">
        <p14:creationId xmlns:p14="http://schemas.microsoft.com/office/powerpoint/2010/main" val="320441299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1A6A293A-CBFB-C741-BFC4-DBFC03DFE5DA}" type="slidenum">
              <a:rPr lang="en-US"/>
              <a:pPr>
                <a:defRPr/>
              </a:pPr>
              <a:t>‹#›</a:t>
            </a:fld>
            <a:endParaRPr lang="en-US"/>
          </a:p>
        </p:txBody>
      </p:sp>
    </p:spTree>
    <p:extLst>
      <p:ext uri="{BB962C8B-B14F-4D97-AF65-F5344CB8AC3E}">
        <p14:creationId xmlns:p14="http://schemas.microsoft.com/office/powerpoint/2010/main" val="354601938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AB840FEA-6673-6B47-88B3-B1B6C0E3C689}" type="slidenum">
              <a:rPr lang="en-US"/>
              <a:pPr>
                <a:defRPr/>
              </a:pPr>
              <a:t>‹#›</a:t>
            </a:fld>
            <a:endParaRPr lang="en-US"/>
          </a:p>
        </p:txBody>
      </p:sp>
    </p:spTree>
    <p:extLst>
      <p:ext uri="{BB962C8B-B14F-4D97-AF65-F5344CB8AC3E}">
        <p14:creationId xmlns:p14="http://schemas.microsoft.com/office/powerpoint/2010/main" val="312247790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325C108C-FEB6-4947-9C07-557CE8B561FD}" type="slidenum">
              <a:rPr lang="en-US"/>
              <a:pPr>
                <a:defRPr/>
              </a:pPr>
              <a:t>‹#›</a:t>
            </a:fld>
            <a:endParaRPr lang="en-US"/>
          </a:p>
        </p:txBody>
      </p:sp>
    </p:spTree>
    <p:extLst>
      <p:ext uri="{BB962C8B-B14F-4D97-AF65-F5344CB8AC3E}">
        <p14:creationId xmlns:p14="http://schemas.microsoft.com/office/powerpoint/2010/main" val="8616700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692248F-D360-1B4A-A378-76046B4907E6}" type="slidenum">
              <a:rPr lang="en-US"/>
              <a:pPr>
                <a:defRPr/>
              </a:pPr>
              <a:t>‹#›</a:t>
            </a:fld>
            <a:endParaRPr lang="en-US"/>
          </a:p>
        </p:txBody>
      </p:sp>
    </p:spTree>
    <p:extLst>
      <p:ext uri="{BB962C8B-B14F-4D97-AF65-F5344CB8AC3E}">
        <p14:creationId xmlns:p14="http://schemas.microsoft.com/office/powerpoint/2010/main" val="212433833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EF9478-4CDB-9D4C-8B03-4D75DB6DA245}" type="slidenum">
              <a:rPr lang="en-US"/>
              <a:pPr>
                <a:defRPr/>
              </a:pPr>
              <a:t>‹#›</a:t>
            </a:fld>
            <a:endParaRPr lang="en-US"/>
          </a:p>
        </p:txBody>
      </p:sp>
    </p:spTree>
    <p:extLst>
      <p:ext uri="{BB962C8B-B14F-4D97-AF65-F5344CB8AC3E}">
        <p14:creationId xmlns:p14="http://schemas.microsoft.com/office/powerpoint/2010/main" val="1110643553"/>
      </p:ext>
    </p:extLst>
  </p:cSld>
  <p:clrMapOvr>
    <a:masterClrMapping/>
  </p:clrMapOvr>
  <p:transition spd="med">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57962C-C9BE-6042-971E-2ABA5F6E2EE0}" type="slidenum">
              <a:rPr lang="en-US"/>
              <a:pPr>
                <a:defRPr/>
              </a:pPr>
              <a:t>‹#›</a:t>
            </a:fld>
            <a:endParaRPr lang="en-US"/>
          </a:p>
        </p:txBody>
      </p:sp>
    </p:spTree>
    <p:extLst>
      <p:ext uri="{BB962C8B-B14F-4D97-AF65-F5344CB8AC3E}">
        <p14:creationId xmlns:p14="http://schemas.microsoft.com/office/powerpoint/2010/main" val="4218329725"/>
      </p:ext>
    </p:extLst>
  </p:cSld>
  <p:clrMapOvr>
    <a:masterClrMapping/>
  </p:clrMapOvr>
  <p:transition spd="med">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538D14-977C-654A-A359-196AF193D059}" type="slidenum">
              <a:rPr lang="en-US"/>
              <a:pPr>
                <a:defRPr/>
              </a:pPr>
              <a:t>‹#›</a:t>
            </a:fld>
            <a:endParaRPr lang="en-US"/>
          </a:p>
        </p:txBody>
      </p:sp>
    </p:spTree>
    <p:extLst>
      <p:ext uri="{BB962C8B-B14F-4D97-AF65-F5344CB8AC3E}">
        <p14:creationId xmlns:p14="http://schemas.microsoft.com/office/powerpoint/2010/main" val="1678672109"/>
      </p:ext>
    </p:extLst>
  </p:cSld>
  <p:clrMapOvr>
    <a:masterClrMapping/>
  </p:clrMapOvr>
  <p:transition spd="med">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6A9FF2-5696-F340-B866-BC7256B66171}" type="slidenum">
              <a:rPr lang="en-US"/>
              <a:pPr>
                <a:defRPr/>
              </a:pPr>
              <a:t>‹#›</a:t>
            </a:fld>
            <a:endParaRPr lang="en-US"/>
          </a:p>
        </p:txBody>
      </p:sp>
    </p:spTree>
    <p:extLst>
      <p:ext uri="{BB962C8B-B14F-4D97-AF65-F5344CB8AC3E}">
        <p14:creationId xmlns:p14="http://schemas.microsoft.com/office/powerpoint/2010/main" val="3992941745"/>
      </p:ext>
    </p:extLst>
  </p:cSld>
  <p:clrMapOvr>
    <a:masterClrMapping/>
  </p:clrMapOvr>
  <p:transition spd="med">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62118A0-9E2C-4144-A315-6904CFD6FB37}" type="slidenum">
              <a:rPr lang="en-US"/>
              <a:pPr>
                <a:defRPr/>
              </a:pPr>
              <a:t>‹#›</a:t>
            </a:fld>
            <a:endParaRPr lang="en-US"/>
          </a:p>
        </p:txBody>
      </p:sp>
    </p:spTree>
    <p:extLst>
      <p:ext uri="{BB962C8B-B14F-4D97-AF65-F5344CB8AC3E}">
        <p14:creationId xmlns:p14="http://schemas.microsoft.com/office/powerpoint/2010/main" val="3199655049"/>
      </p:ext>
    </p:extLst>
  </p:cSld>
  <p:clrMapOvr>
    <a:masterClrMapping/>
  </p:clrMapOvr>
  <p:transition spd="med">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23AA7A-B4B8-E94E-B68F-39FC12F1C4EE}" type="slidenum">
              <a:rPr lang="en-US"/>
              <a:pPr>
                <a:defRPr/>
              </a:pPr>
              <a:t>‹#›</a:t>
            </a:fld>
            <a:endParaRPr lang="en-US"/>
          </a:p>
        </p:txBody>
      </p:sp>
    </p:spTree>
    <p:extLst>
      <p:ext uri="{BB962C8B-B14F-4D97-AF65-F5344CB8AC3E}">
        <p14:creationId xmlns:p14="http://schemas.microsoft.com/office/powerpoint/2010/main" val="554709766"/>
      </p:ext>
    </p:extLst>
  </p:cSld>
  <p:clrMapOvr>
    <a:masterClrMapping/>
  </p:clrMapOvr>
  <p:transition spd="med">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1DB5750-2C3E-B44C-994B-B24E8353C63A}" type="slidenum">
              <a:rPr lang="en-US"/>
              <a:pPr>
                <a:defRPr/>
              </a:pPr>
              <a:t>‹#›</a:t>
            </a:fld>
            <a:endParaRPr lang="en-US"/>
          </a:p>
        </p:txBody>
      </p:sp>
    </p:spTree>
    <p:extLst>
      <p:ext uri="{BB962C8B-B14F-4D97-AF65-F5344CB8AC3E}">
        <p14:creationId xmlns:p14="http://schemas.microsoft.com/office/powerpoint/2010/main" val="1920991929"/>
      </p:ext>
    </p:extLst>
  </p:cSld>
  <p:clrMapOvr>
    <a:masterClrMapping/>
  </p:clrMapOvr>
  <p:transitio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83D422-B12B-4A41-AA52-D850B07D560B}" type="slidenum">
              <a:rPr lang="en-US"/>
              <a:pPr>
                <a:defRPr/>
              </a:pPr>
              <a:t>‹#›</a:t>
            </a:fld>
            <a:endParaRPr lang="en-US"/>
          </a:p>
        </p:txBody>
      </p:sp>
    </p:spTree>
    <p:extLst>
      <p:ext uri="{BB962C8B-B14F-4D97-AF65-F5344CB8AC3E}">
        <p14:creationId xmlns:p14="http://schemas.microsoft.com/office/powerpoint/2010/main" val="3341554254"/>
      </p:ext>
    </p:extLst>
  </p:cSld>
  <p:clrMapOvr>
    <a:masterClrMapping/>
  </p:clrMapOvr>
  <p:transitio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701AF9-F817-FF42-9301-83BBCEFF8AB7}" type="slidenum">
              <a:rPr lang="en-US"/>
              <a:pPr>
                <a:defRPr/>
              </a:pPr>
              <a:t>‹#›</a:t>
            </a:fld>
            <a:endParaRPr lang="en-US"/>
          </a:p>
        </p:txBody>
      </p:sp>
    </p:spTree>
    <p:extLst>
      <p:ext uri="{BB962C8B-B14F-4D97-AF65-F5344CB8AC3E}">
        <p14:creationId xmlns:p14="http://schemas.microsoft.com/office/powerpoint/2010/main" val="2246770769"/>
      </p:ext>
    </p:extLst>
  </p:cSld>
  <p:clrMapOvr>
    <a:masterClrMapping/>
  </p:clrMapOvr>
  <p:transitio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233852-DD07-E748-A2FF-C7B0448668A1}" type="slidenum">
              <a:rPr lang="en-US"/>
              <a:pPr>
                <a:defRPr/>
              </a:pPr>
              <a:t>‹#›</a:t>
            </a:fld>
            <a:endParaRPr lang="en-US"/>
          </a:p>
        </p:txBody>
      </p:sp>
    </p:spTree>
    <p:extLst>
      <p:ext uri="{BB962C8B-B14F-4D97-AF65-F5344CB8AC3E}">
        <p14:creationId xmlns:p14="http://schemas.microsoft.com/office/powerpoint/2010/main" val="2094618164"/>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380160-4CEB-C843-AB58-FD2BD7942911}" type="slidenum">
              <a:rPr lang="en-US"/>
              <a:pPr>
                <a:defRPr/>
              </a:pPr>
              <a:t>‹#›</a:t>
            </a:fld>
            <a:endParaRPr lang="en-US"/>
          </a:p>
        </p:txBody>
      </p:sp>
    </p:spTree>
    <p:extLst>
      <p:ext uri="{BB962C8B-B14F-4D97-AF65-F5344CB8AC3E}">
        <p14:creationId xmlns:p14="http://schemas.microsoft.com/office/powerpoint/2010/main" val="15649041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D5F0FA-4CE7-8A49-B131-E5D1E01F787E}" type="slidenum">
              <a:rPr lang="en-US"/>
              <a:pPr>
                <a:defRPr/>
              </a:pPr>
              <a:t>‹#›</a:t>
            </a:fld>
            <a:endParaRPr lang="en-US"/>
          </a:p>
        </p:txBody>
      </p:sp>
    </p:spTree>
    <p:extLst>
      <p:ext uri="{BB962C8B-B14F-4D97-AF65-F5344CB8AC3E}">
        <p14:creationId xmlns:p14="http://schemas.microsoft.com/office/powerpoint/2010/main" val="58932854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892A41-EB15-8B4F-A400-8DB3C1F8EA3A}" type="slidenum">
              <a:rPr lang="en-US"/>
              <a:pPr>
                <a:defRPr/>
              </a:pPr>
              <a:t>‹#›</a:t>
            </a:fld>
            <a:endParaRPr lang="en-US"/>
          </a:p>
        </p:txBody>
      </p:sp>
    </p:spTree>
    <p:extLst>
      <p:ext uri="{BB962C8B-B14F-4D97-AF65-F5344CB8AC3E}">
        <p14:creationId xmlns:p14="http://schemas.microsoft.com/office/powerpoint/2010/main" val="4256025154"/>
      </p:ext>
    </p:extLst>
  </p:cSld>
  <p:clrMapOvr>
    <a:masterClrMapping/>
  </p:clrMapOvr>
  <p:transition spd="med">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75FF47-7F5E-3F49-9C8D-9819B0DB1101}" type="slidenum">
              <a:rPr lang="en-US"/>
              <a:pPr>
                <a:defRPr/>
              </a:pPr>
              <a:t>‹#›</a:t>
            </a:fld>
            <a:endParaRPr lang="en-US"/>
          </a:p>
        </p:txBody>
      </p:sp>
    </p:spTree>
    <p:extLst>
      <p:ext uri="{BB962C8B-B14F-4D97-AF65-F5344CB8AC3E}">
        <p14:creationId xmlns:p14="http://schemas.microsoft.com/office/powerpoint/2010/main" val="2630222078"/>
      </p:ext>
    </p:extLst>
  </p:cSld>
  <p:clrMapOvr>
    <a:masterClrMapping/>
  </p:clrMapOvr>
  <p:transition spd="med">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6350"/>
            <a:ext cx="9140825" cy="6851650"/>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gd name="T0" fmla="*/ 0 w 5184"/>
                  <a:gd name="T1" fmla="*/ 3159 h 3159"/>
                  <a:gd name="T2" fmla="*/ 5344 w 5184"/>
                  <a:gd name="T3" fmla="*/ 3159 h 3159"/>
                  <a:gd name="T4" fmla="*/ 5344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 name="Freeform 5"/>
              <p:cNvSpPr>
                <a:spLocks/>
              </p:cNvSpPr>
              <p:nvPr/>
            </p:nvSpPr>
            <p:spPr bwMode="hidden">
              <a:xfrm>
                <a:off x="0" y="1161"/>
                <a:ext cx="558" cy="3159"/>
              </a:xfrm>
              <a:custGeom>
                <a:avLst/>
                <a:gdLst>
                  <a:gd name="T0" fmla="*/ 0 w 556"/>
                  <a:gd name="T1" fmla="*/ 0 h 3159"/>
                  <a:gd name="T2" fmla="*/ 0 w 556"/>
                  <a:gd name="T3" fmla="*/ 3159 h 3159"/>
                  <a:gd name="T4" fmla="*/ 576 w 556"/>
                  <a:gd name="T5" fmla="*/ 3159 h 3159"/>
                  <a:gd name="T6" fmla="*/ 576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 name="Freeform 6"/>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defRPr/>
              </a:pPr>
              <a:endParaRPr lang="en-US">
                <a:solidFill>
                  <a:srgbClr val="FFFFFF"/>
                </a:solidFill>
                <a:latin typeface="Times New Roman" pitchFamily="18" charset="0"/>
                <a:ea typeface="MS PGothic" pitchFamily="34" charset="-128"/>
                <a:cs typeface="+mn-cs"/>
              </a:endParaRPr>
            </a:p>
          </p:txBody>
        </p:sp>
        <p:sp>
          <p:nvSpPr>
            <p:cNvPr id="7" name="Freeform 7"/>
            <p:cNvSpPr>
              <a:spLocks/>
            </p:cNvSpPr>
            <p:nvPr/>
          </p:nvSpPr>
          <p:spPr bwMode="ltGray">
            <a:xfrm>
              <a:off x="767" y="1155"/>
              <a:ext cx="252" cy="12"/>
            </a:xfrm>
            <a:custGeom>
              <a:avLst/>
              <a:gdLst>
                <a:gd name="T0" fmla="*/ 261 w 251"/>
                <a:gd name="T1" fmla="*/ 0 h 12"/>
                <a:gd name="T2" fmla="*/ 0 w 251"/>
                <a:gd name="T3" fmla="*/ 0 h 12"/>
                <a:gd name="T4" fmla="*/ 0 w 251"/>
                <a:gd name="T5" fmla="*/ 12 h 12"/>
                <a:gd name="T6" fmla="*/ 261 w 251"/>
                <a:gd name="T7" fmla="*/ 12 h 12"/>
                <a:gd name="T8" fmla="*/ 261 w 251"/>
                <a:gd name="T9" fmla="*/ 0 h 12"/>
                <a:gd name="T10" fmla="*/ 261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 name="Freeform 8"/>
            <p:cNvSpPr>
              <a:spLocks/>
            </p:cNvSpPr>
            <p:nvPr/>
          </p:nvSpPr>
          <p:spPr bwMode="ltGray">
            <a:xfrm>
              <a:off x="0" y="1155"/>
              <a:ext cx="351" cy="12"/>
            </a:xfrm>
            <a:custGeom>
              <a:avLst/>
              <a:gdLst>
                <a:gd name="T0" fmla="*/ 0 w 251"/>
                <a:gd name="T1" fmla="*/ 0 h 12"/>
                <a:gd name="T2" fmla="*/ 0 w 251"/>
                <a:gd name="T3" fmla="*/ 12 h 12"/>
                <a:gd name="T4" fmla="*/ 7186 w 251"/>
                <a:gd name="T5" fmla="*/ 12 h 12"/>
                <a:gd name="T6" fmla="*/ 7186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11"/>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2"/>
              <p:cNvSpPr>
                <a:spLocks/>
              </p:cNvSpPr>
              <p:nvPr/>
            </p:nvSpPr>
            <p:spPr bwMode="ltGray">
              <a:xfrm>
                <a:off x="1019" y="1155"/>
                <a:ext cx="4739" cy="12"/>
              </a:xfrm>
              <a:custGeom>
                <a:avLst/>
                <a:gdLst>
                  <a:gd name="T0" fmla="*/ 4874 w 4724"/>
                  <a:gd name="T1" fmla="*/ 0 h 12"/>
                  <a:gd name="T2" fmla="*/ 0 w 4724"/>
                  <a:gd name="T3" fmla="*/ 0 h 12"/>
                  <a:gd name="T4" fmla="*/ 0 w 4724"/>
                  <a:gd name="T5" fmla="*/ 12 h 12"/>
                  <a:gd name="T6" fmla="*/ 4874 w 4724"/>
                  <a:gd name="T7" fmla="*/ 12 h 12"/>
                  <a:gd name="T8" fmla="*/ 4874 w 4724"/>
                  <a:gd name="T9" fmla="*/ 0 h 12"/>
                  <a:gd name="T10" fmla="*/ 4874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13"/>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4"/>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 name="Freeform 15"/>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defRPr/>
                </a:pPr>
                <a:endParaRPr lang="en-US">
                  <a:solidFill>
                    <a:srgbClr val="FFFFFF"/>
                  </a:solidFill>
                  <a:latin typeface="Times New Roman" pitchFamily="18" charset="0"/>
                  <a:ea typeface="MS PGothic" pitchFamily="34" charset="-128"/>
                  <a:cs typeface="+mn-cs"/>
                </a:endParaRPr>
              </a:p>
            </p:txBody>
          </p:sp>
        </p:grpSp>
      </p:grpSp>
      <p:sp>
        <p:nvSpPr>
          <p:cNvPr id="509968" name="Rectangle 16"/>
          <p:cNvSpPr>
            <a:spLocks noGrp="1" noChangeArrowheads="1"/>
          </p:cNvSpPr>
          <p:nvPr>
            <p:ph type="ctrTitle" sz="quarter"/>
          </p:nvPr>
        </p:nvSpPr>
        <p:spPr>
          <a:xfrm>
            <a:off x="1066800" y="1997075"/>
            <a:ext cx="7086600" cy="1431925"/>
          </a:xfrm>
        </p:spPr>
        <p:txBody>
          <a:bodyPr anchor="b"/>
          <a:lstStyle>
            <a:lvl1pPr>
              <a:defRPr/>
            </a:lvl1pPr>
          </a:lstStyle>
          <a:p>
            <a:r>
              <a:rPr lang="en-US"/>
              <a:t>Click to edit Master title style</a:t>
            </a:r>
          </a:p>
        </p:txBody>
      </p:sp>
      <p:sp>
        <p:nvSpPr>
          <p:cNvPr id="509969" name="Rectangle 17"/>
          <p:cNvSpPr>
            <a:spLocks noGrp="1" noChangeArrowheads="1"/>
          </p:cNvSpPr>
          <p:nvPr>
            <p:ph type="subTitle" sz="quarter" idx="1"/>
          </p:nvPr>
        </p:nvSpPr>
        <p:spPr>
          <a:xfrm>
            <a:off x="1066800" y="3886200"/>
            <a:ext cx="6400800" cy="1752600"/>
          </a:xfrm>
        </p:spPr>
        <p:txBody>
          <a:bodyPr/>
          <a:lstStyle>
            <a:lvl1pPr marL="0" indent="0">
              <a:buFont typeface="Wingdings" pitchFamily="-112" charset="2"/>
              <a:buNone/>
              <a:defRPr/>
            </a:lvl1pPr>
          </a:lstStyle>
          <a:p>
            <a:r>
              <a:rPr lang="en-US"/>
              <a:t>Click to edit Master subtitle style</a:t>
            </a:r>
          </a:p>
        </p:txBody>
      </p:sp>
      <p:sp>
        <p:nvSpPr>
          <p:cNvPr id="18" name="Rectangle 18"/>
          <p:cNvSpPr>
            <a:spLocks noGrp="1" noChangeArrowheads="1"/>
          </p:cNvSpPr>
          <p:nvPr>
            <p:ph type="dt" sz="quarter" idx="10"/>
          </p:nvPr>
        </p:nvSpPr>
        <p:spPr/>
        <p:txBody>
          <a:bodyPr/>
          <a:lstStyle>
            <a:lvl1pPr>
              <a:defRPr/>
            </a:lvl1pPr>
          </a:lstStyle>
          <a:p>
            <a:pPr>
              <a:defRPr/>
            </a:pPr>
            <a:endParaRPr lang="en-US"/>
          </a:p>
        </p:txBody>
      </p:sp>
      <p:sp>
        <p:nvSpPr>
          <p:cNvPr id="19" name="Rectangle 19"/>
          <p:cNvSpPr>
            <a:spLocks noGrp="1" noChangeArrowheads="1"/>
          </p:cNvSpPr>
          <p:nvPr>
            <p:ph type="ftr" sz="quarter" idx="11"/>
          </p:nvPr>
        </p:nvSpPr>
        <p:spPr>
          <a:xfrm>
            <a:off x="3352800" y="6248400"/>
            <a:ext cx="2895600" cy="457200"/>
          </a:xfrm>
        </p:spPr>
        <p:txBody>
          <a:bodyPr/>
          <a:lstStyle>
            <a:lvl1pPr>
              <a:defRPr/>
            </a:lvl1pPr>
          </a:lstStyle>
          <a:p>
            <a:pPr>
              <a:defRPr/>
            </a:pPr>
            <a:endParaRPr lang="en-US"/>
          </a:p>
        </p:txBody>
      </p:sp>
      <p:sp>
        <p:nvSpPr>
          <p:cNvPr id="20" name="Rectangle 20"/>
          <p:cNvSpPr>
            <a:spLocks noGrp="1" noChangeArrowheads="1"/>
          </p:cNvSpPr>
          <p:nvPr>
            <p:ph type="sldNum" sz="quarter" idx="12"/>
          </p:nvPr>
        </p:nvSpPr>
        <p:spPr/>
        <p:txBody>
          <a:bodyPr/>
          <a:lstStyle>
            <a:lvl1pPr>
              <a:defRPr smtClean="0"/>
            </a:lvl1pPr>
          </a:lstStyle>
          <a:p>
            <a:pPr>
              <a:defRPr/>
            </a:pPr>
            <a:fld id="{D68054CD-9606-1245-BC67-06C24ED1B385}" type="slidenum">
              <a:rPr lang="en-US"/>
              <a:pPr>
                <a:defRPr/>
              </a:pPr>
              <a:t>‹#›</a:t>
            </a:fld>
            <a:endParaRPr lang="en-US"/>
          </a:p>
        </p:txBody>
      </p:sp>
    </p:spTree>
    <p:extLst>
      <p:ext uri="{BB962C8B-B14F-4D97-AF65-F5344CB8AC3E}">
        <p14:creationId xmlns:p14="http://schemas.microsoft.com/office/powerpoint/2010/main" val="390472362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144E2DAA-430A-2E4C-B99E-A93A80314539}" type="slidenum">
              <a:rPr lang="en-US"/>
              <a:pPr>
                <a:defRPr/>
              </a:pPr>
              <a:t>‹#›</a:t>
            </a:fld>
            <a:endParaRPr lang="en-US"/>
          </a:p>
        </p:txBody>
      </p:sp>
    </p:spTree>
    <p:extLst>
      <p:ext uri="{BB962C8B-B14F-4D97-AF65-F5344CB8AC3E}">
        <p14:creationId xmlns:p14="http://schemas.microsoft.com/office/powerpoint/2010/main" val="168473903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99F076C1-D795-9347-A592-67BBDC346882}" type="slidenum">
              <a:rPr lang="en-US"/>
              <a:pPr>
                <a:defRPr/>
              </a:pPr>
              <a:t>‹#›</a:t>
            </a:fld>
            <a:endParaRPr lang="en-US"/>
          </a:p>
        </p:txBody>
      </p:sp>
    </p:spTree>
    <p:extLst>
      <p:ext uri="{BB962C8B-B14F-4D97-AF65-F5344CB8AC3E}">
        <p14:creationId xmlns:p14="http://schemas.microsoft.com/office/powerpoint/2010/main" val="16795201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F751C023-3ABE-234E-A3BD-DECBEA63FE16}" type="slidenum">
              <a:rPr lang="en-US"/>
              <a:pPr>
                <a:defRPr/>
              </a:pPr>
              <a:t>‹#›</a:t>
            </a:fld>
            <a:endParaRPr lang="en-US"/>
          </a:p>
        </p:txBody>
      </p:sp>
    </p:spTree>
    <p:extLst>
      <p:ext uri="{BB962C8B-B14F-4D97-AF65-F5344CB8AC3E}">
        <p14:creationId xmlns:p14="http://schemas.microsoft.com/office/powerpoint/2010/main" val="290025727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2C535F20-1471-F147-892F-F25C7238A962}" type="slidenum">
              <a:rPr lang="en-US"/>
              <a:pPr>
                <a:defRPr/>
              </a:pPr>
              <a:t>‹#›</a:t>
            </a:fld>
            <a:endParaRPr lang="en-US"/>
          </a:p>
        </p:txBody>
      </p:sp>
    </p:spTree>
    <p:extLst>
      <p:ext uri="{BB962C8B-B14F-4D97-AF65-F5344CB8AC3E}">
        <p14:creationId xmlns:p14="http://schemas.microsoft.com/office/powerpoint/2010/main" val="160123351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19511550-9497-794B-9D20-A1DCA6C6DEC4}" type="slidenum">
              <a:rPr lang="en-US"/>
              <a:pPr>
                <a:defRPr/>
              </a:pPr>
              <a:t>‹#›</a:t>
            </a:fld>
            <a:endParaRPr lang="en-US"/>
          </a:p>
        </p:txBody>
      </p:sp>
    </p:spTree>
    <p:extLst>
      <p:ext uri="{BB962C8B-B14F-4D97-AF65-F5344CB8AC3E}">
        <p14:creationId xmlns:p14="http://schemas.microsoft.com/office/powerpoint/2010/main" val="178847821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60FCDA48-953E-5A48-86EE-5390F7A8B122}" type="slidenum">
              <a:rPr lang="en-US"/>
              <a:pPr>
                <a:defRPr/>
              </a:pPr>
              <a:t>‹#›</a:t>
            </a:fld>
            <a:endParaRPr lang="en-US"/>
          </a:p>
        </p:txBody>
      </p:sp>
    </p:spTree>
    <p:extLst>
      <p:ext uri="{BB962C8B-B14F-4D97-AF65-F5344CB8AC3E}">
        <p14:creationId xmlns:p14="http://schemas.microsoft.com/office/powerpoint/2010/main" val="412805050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B385A9A-1F16-934A-B7A2-B1B442D5DF15}" type="slidenum">
              <a:rPr lang="en-US"/>
              <a:pPr>
                <a:defRPr/>
              </a:pPr>
              <a:t>‹#›</a:t>
            </a:fld>
            <a:endParaRPr lang="en-US"/>
          </a:p>
        </p:txBody>
      </p:sp>
    </p:spTree>
    <p:extLst>
      <p:ext uri="{BB962C8B-B14F-4D97-AF65-F5344CB8AC3E}">
        <p14:creationId xmlns:p14="http://schemas.microsoft.com/office/powerpoint/2010/main" val="3918924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B2C65C-B0A2-E043-9BBB-40AD3E4AFB85}" type="slidenum">
              <a:rPr lang="en-US"/>
              <a:pPr>
                <a:defRPr/>
              </a:pPr>
              <a:t>‹#›</a:t>
            </a:fld>
            <a:endParaRPr lang="en-US"/>
          </a:p>
        </p:txBody>
      </p:sp>
    </p:spTree>
    <p:extLst>
      <p:ext uri="{BB962C8B-B14F-4D97-AF65-F5344CB8AC3E}">
        <p14:creationId xmlns:p14="http://schemas.microsoft.com/office/powerpoint/2010/main" val="427710296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7DB2F020-30ED-7A4C-821D-FE04AD61FA9C}" type="slidenum">
              <a:rPr lang="en-US"/>
              <a:pPr>
                <a:defRPr/>
              </a:pPr>
              <a:t>‹#›</a:t>
            </a:fld>
            <a:endParaRPr lang="en-US"/>
          </a:p>
        </p:txBody>
      </p:sp>
    </p:spTree>
    <p:extLst>
      <p:ext uri="{BB962C8B-B14F-4D97-AF65-F5344CB8AC3E}">
        <p14:creationId xmlns:p14="http://schemas.microsoft.com/office/powerpoint/2010/main" val="12003963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14F2D967-A2B3-E846-A443-85B9791C2CA9}" type="slidenum">
              <a:rPr lang="en-US"/>
              <a:pPr>
                <a:defRPr/>
              </a:pPr>
              <a:t>‹#›</a:t>
            </a:fld>
            <a:endParaRPr lang="en-US"/>
          </a:p>
        </p:txBody>
      </p:sp>
    </p:spTree>
    <p:extLst>
      <p:ext uri="{BB962C8B-B14F-4D97-AF65-F5344CB8AC3E}">
        <p14:creationId xmlns:p14="http://schemas.microsoft.com/office/powerpoint/2010/main" val="59346815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04800"/>
            <a:ext cx="55054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EA86F23-2E0D-5940-AB23-CE1CA4831ECC}" type="slidenum">
              <a:rPr lang="en-US"/>
              <a:pPr>
                <a:defRPr/>
              </a:pPr>
              <a:t>‹#›</a:t>
            </a:fld>
            <a:endParaRPr lang="en-US"/>
          </a:p>
        </p:txBody>
      </p:sp>
    </p:spTree>
    <p:extLst>
      <p:ext uri="{BB962C8B-B14F-4D97-AF65-F5344CB8AC3E}">
        <p14:creationId xmlns:p14="http://schemas.microsoft.com/office/powerpoint/2010/main" val="74332584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Helvetica" charset="0"/>
            </a:endParaRPr>
          </a:p>
        </p:txBody>
      </p:sp>
      <p:sp>
        <p:nvSpPr>
          <p:cNvPr id="584771"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584772"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2"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smtClean="0"/>
            </a:lvl1pPr>
          </a:lstStyle>
          <a:p>
            <a:pPr>
              <a:defRPr/>
            </a:pPr>
            <a:fld id="{63F7E393-3CAA-5746-B673-337568C540CB}" type="slidenum">
              <a:rPr lang="en-US"/>
              <a:pPr>
                <a:defRPr/>
              </a:pPr>
              <a:t>‹#›</a:t>
            </a:fld>
            <a:endParaRPr lang="en-US"/>
          </a:p>
        </p:txBody>
      </p:sp>
    </p:spTree>
    <p:extLst>
      <p:ext uri="{BB962C8B-B14F-4D97-AF65-F5344CB8AC3E}">
        <p14:creationId xmlns:p14="http://schemas.microsoft.com/office/powerpoint/2010/main" val="232617027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06AD44DA-3B8D-9742-AC52-08EB476DA31C}" type="slidenum">
              <a:rPr lang="en-US"/>
              <a:pPr>
                <a:defRPr/>
              </a:pPr>
              <a:t>‹#›</a:t>
            </a:fld>
            <a:endParaRPr lang="en-US"/>
          </a:p>
        </p:txBody>
      </p:sp>
    </p:spTree>
    <p:extLst>
      <p:ext uri="{BB962C8B-B14F-4D97-AF65-F5344CB8AC3E}">
        <p14:creationId xmlns:p14="http://schemas.microsoft.com/office/powerpoint/2010/main" val="236738388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A30406E0-FE5B-8E4D-8209-424155DEF035}" type="slidenum">
              <a:rPr lang="en-US"/>
              <a:pPr>
                <a:defRPr/>
              </a:pPr>
              <a:t>‹#›</a:t>
            </a:fld>
            <a:endParaRPr lang="en-US"/>
          </a:p>
        </p:txBody>
      </p:sp>
    </p:spTree>
    <p:extLst>
      <p:ext uri="{BB962C8B-B14F-4D97-AF65-F5344CB8AC3E}">
        <p14:creationId xmlns:p14="http://schemas.microsoft.com/office/powerpoint/2010/main" val="399518120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8A4AAA98-6FAB-1D48-9BC5-566E30DA6AD1}" type="slidenum">
              <a:rPr lang="en-US"/>
              <a:pPr>
                <a:defRPr/>
              </a:pPr>
              <a:t>‹#›</a:t>
            </a:fld>
            <a:endParaRPr lang="en-US"/>
          </a:p>
        </p:txBody>
      </p:sp>
    </p:spTree>
    <p:extLst>
      <p:ext uri="{BB962C8B-B14F-4D97-AF65-F5344CB8AC3E}">
        <p14:creationId xmlns:p14="http://schemas.microsoft.com/office/powerpoint/2010/main" val="408478546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C2369D6E-4C0B-BD4B-95B7-64ADAEE9A180}" type="slidenum">
              <a:rPr lang="en-US"/>
              <a:pPr>
                <a:defRPr/>
              </a:pPr>
              <a:t>‹#›</a:t>
            </a:fld>
            <a:endParaRPr lang="en-US"/>
          </a:p>
        </p:txBody>
      </p:sp>
    </p:spTree>
    <p:extLst>
      <p:ext uri="{BB962C8B-B14F-4D97-AF65-F5344CB8AC3E}">
        <p14:creationId xmlns:p14="http://schemas.microsoft.com/office/powerpoint/2010/main" val="271974266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82EABD4D-C5CD-F448-9758-DE3F44DF243A}" type="slidenum">
              <a:rPr lang="en-US"/>
              <a:pPr>
                <a:defRPr/>
              </a:pPr>
              <a:t>‹#›</a:t>
            </a:fld>
            <a:endParaRPr lang="en-US"/>
          </a:p>
        </p:txBody>
      </p:sp>
    </p:spTree>
    <p:extLst>
      <p:ext uri="{BB962C8B-B14F-4D97-AF65-F5344CB8AC3E}">
        <p14:creationId xmlns:p14="http://schemas.microsoft.com/office/powerpoint/2010/main" val="98324477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06B1ACD1-FFA6-BB4C-9B6D-8D4B76B97F7F}" type="slidenum">
              <a:rPr lang="en-US"/>
              <a:pPr>
                <a:defRPr/>
              </a:pPr>
              <a:t>‹#›</a:t>
            </a:fld>
            <a:endParaRPr lang="en-US"/>
          </a:p>
        </p:txBody>
      </p:sp>
    </p:spTree>
    <p:extLst>
      <p:ext uri="{BB962C8B-B14F-4D97-AF65-F5344CB8AC3E}">
        <p14:creationId xmlns:p14="http://schemas.microsoft.com/office/powerpoint/2010/main" val="1684988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6CCFA5-1D51-C746-8FE8-0D03DB62AF16}" type="slidenum">
              <a:rPr lang="en-US"/>
              <a:pPr>
                <a:defRPr/>
              </a:pPr>
              <a:t>‹#›</a:t>
            </a:fld>
            <a:endParaRPr lang="en-US"/>
          </a:p>
        </p:txBody>
      </p:sp>
    </p:spTree>
    <p:extLst>
      <p:ext uri="{BB962C8B-B14F-4D97-AF65-F5344CB8AC3E}">
        <p14:creationId xmlns:p14="http://schemas.microsoft.com/office/powerpoint/2010/main" val="413582392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E81A959C-3627-7D44-8E5A-6EBEA52E39DA}" type="slidenum">
              <a:rPr lang="en-US"/>
              <a:pPr>
                <a:defRPr/>
              </a:pPr>
              <a:t>‹#›</a:t>
            </a:fld>
            <a:endParaRPr lang="en-US"/>
          </a:p>
        </p:txBody>
      </p:sp>
    </p:spTree>
    <p:extLst>
      <p:ext uri="{BB962C8B-B14F-4D97-AF65-F5344CB8AC3E}">
        <p14:creationId xmlns:p14="http://schemas.microsoft.com/office/powerpoint/2010/main" val="99162606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9637E094-61B6-404D-BF49-75C7A286FE04}" type="slidenum">
              <a:rPr lang="en-US"/>
              <a:pPr>
                <a:defRPr/>
              </a:pPr>
              <a:t>‹#›</a:t>
            </a:fld>
            <a:endParaRPr lang="en-US"/>
          </a:p>
        </p:txBody>
      </p:sp>
    </p:spTree>
    <p:extLst>
      <p:ext uri="{BB962C8B-B14F-4D97-AF65-F5344CB8AC3E}">
        <p14:creationId xmlns:p14="http://schemas.microsoft.com/office/powerpoint/2010/main" val="323525806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93048518-4685-ED4F-8D89-7F9D4A50854B}" type="slidenum">
              <a:rPr lang="en-US"/>
              <a:pPr>
                <a:defRPr/>
              </a:pPr>
              <a:t>‹#›</a:t>
            </a:fld>
            <a:endParaRPr lang="en-US"/>
          </a:p>
        </p:txBody>
      </p:sp>
    </p:spTree>
    <p:extLst>
      <p:ext uri="{BB962C8B-B14F-4D97-AF65-F5344CB8AC3E}">
        <p14:creationId xmlns:p14="http://schemas.microsoft.com/office/powerpoint/2010/main" val="150513989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61FCF5DF-090A-DC46-AEB5-3070034DA103}" type="slidenum">
              <a:rPr lang="en-US"/>
              <a:pPr>
                <a:defRPr/>
              </a:pPr>
              <a:t>‹#›</a:t>
            </a:fld>
            <a:endParaRPr lang="en-US"/>
          </a:p>
        </p:txBody>
      </p:sp>
    </p:spTree>
    <p:extLst>
      <p:ext uri="{BB962C8B-B14F-4D97-AF65-F5344CB8AC3E}">
        <p14:creationId xmlns:p14="http://schemas.microsoft.com/office/powerpoint/2010/main" val="40414937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7D3A6E-9E26-AB47-B534-BF2D44E3D5D1}" type="slidenum">
              <a:rPr lang="en-US"/>
              <a:pPr>
                <a:defRPr/>
              </a:pPr>
              <a:t>‹#›</a:t>
            </a:fld>
            <a:endParaRPr lang="en-US"/>
          </a:p>
        </p:txBody>
      </p:sp>
    </p:spTree>
    <p:extLst>
      <p:ext uri="{BB962C8B-B14F-4D97-AF65-F5344CB8AC3E}">
        <p14:creationId xmlns:p14="http://schemas.microsoft.com/office/powerpoint/2010/main" val="20582707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4578" name="Rectangle 2"/>
          <p:cNvSpPr>
            <a:spLocks noGrp="1" noChangeArrowheads="1"/>
          </p:cNvSpPr>
          <p:nvPr>
            <p:ph type="ctrTitle"/>
          </p:nvPr>
        </p:nvSpPr>
        <p:spPr>
          <a:xfrm>
            <a:off x="1676400" y="1752600"/>
            <a:ext cx="6781800" cy="1676400"/>
          </a:xfrm>
        </p:spPr>
        <p:txBody>
          <a:bodyPr/>
          <a:lstStyle>
            <a:lvl1pPr>
              <a:defRPr/>
            </a:lvl1pPr>
          </a:lstStyle>
          <a:p>
            <a:r>
              <a:rPr lang="en-US"/>
              <a:t>Click to edit Master title style</a:t>
            </a:r>
          </a:p>
        </p:txBody>
      </p:sp>
      <p:sp>
        <p:nvSpPr>
          <p:cNvPr id="664579" name="Rectangle 3"/>
          <p:cNvSpPr>
            <a:spLocks noGrp="1" noChangeArrowheads="1"/>
          </p:cNvSpPr>
          <p:nvPr>
            <p:ph type="subTitle" idx="1"/>
          </p:nvPr>
        </p:nvSpPr>
        <p:spPr>
          <a:xfrm>
            <a:off x="1676400" y="3733800"/>
            <a:ext cx="6781800" cy="1371600"/>
          </a:xfrm>
        </p:spPr>
        <p:txBody>
          <a:bodyPr/>
          <a:lstStyle>
            <a:lvl1pPr marL="0" indent="0" algn="r">
              <a:buFont typeface="Wingdings" pitchFamily="-112" charset="2"/>
              <a:buNone/>
              <a:defRPr i="1"/>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A9A412-E0E2-D042-BD23-D386CA257E99}" type="slidenum">
              <a:rPr lang="en-US"/>
              <a:pPr>
                <a:defRPr/>
              </a:pPr>
              <a:t>‹#›</a:t>
            </a:fld>
            <a:endParaRPr lang="en-US"/>
          </a:p>
        </p:txBody>
      </p:sp>
    </p:spTree>
    <p:extLst>
      <p:ext uri="{BB962C8B-B14F-4D97-AF65-F5344CB8AC3E}">
        <p14:creationId xmlns:p14="http://schemas.microsoft.com/office/powerpoint/2010/main" val="28076728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CBDF2D-3529-0C4B-A6B7-3A593617CA39}" type="slidenum">
              <a:rPr lang="en-US"/>
              <a:pPr>
                <a:defRPr/>
              </a:pPr>
              <a:t>‹#›</a:t>
            </a:fld>
            <a:endParaRPr lang="en-US"/>
          </a:p>
        </p:txBody>
      </p:sp>
    </p:spTree>
    <p:extLst>
      <p:ext uri="{BB962C8B-B14F-4D97-AF65-F5344CB8AC3E}">
        <p14:creationId xmlns:p14="http://schemas.microsoft.com/office/powerpoint/2010/main" val="11315417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DF5CEF-56F6-8E4E-8DC6-E5A269E22B2B}" type="slidenum">
              <a:rPr lang="en-US"/>
              <a:pPr>
                <a:defRPr/>
              </a:pPr>
              <a:t>‹#›</a:t>
            </a:fld>
            <a:endParaRPr lang="en-US"/>
          </a:p>
        </p:txBody>
      </p:sp>
    </p:spTree>
    <p:extLst>
      <p:ext uri="{BB962C8B-B14F-4D97-AF65-F5344CB8AC3E}">
        <p14:creationId xmlns:p14="http://schemas.microsoft.com/office/powerpoint/2010/main" val="9658503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981200"/>
            <a:ext cx="3619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38700" y="1981200"/>
            <a:ext cx="3619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F86585-FB8D-4544-BB02-746BD6F54661}" type="slidenum">
              <a:rPr lang="en-US"/>
              <a:pPr>
                <a:defRPr/>
              </a:pPr>
              <a:t>‹#›</a:t>
            </a:fld>
            <a:endParaRPr lang="en-US"/>
          </a:p>
        </p:txBody>
      </p:sp>
    </p:spTree>
    <p:extLst>
      <p:ext uri="{BB962C8B-B14F-4D97-AF65-F5344CB8AC3E}">
        <p14:creationId xmlns:p14="http://schemas.microsoft.com/office/powerpoint/2010/main" val="1683699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C2AFDBE-98DC-8947-9AC8-E9E83ED117AF}" type="slidenum">
              <a:rPr lang="en-US"/>
              <a:pPr>
                <a:defRPr/>
              </a:pPr>
              <a:t>‹#›</a:t>
            </a:fld>
            <a:endParaRPr lang="en-US"/>
          </a:p>
        </p:txBody>
      </p:sp>
    </p:spTree>
    <p:extLst>
      <p:ext uri="{BB962C8B-B14F-4D97-AF65-F5344CB8AC3E}">
        <p14:creationId xmlns:p14="http://schemas.microsoft.com/office/powerpoint/2010/main" val="10718491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3ECA97-24EB-C24A-929F-40777AB42658}" type="slidenum">
              <a:rPr lang="en-US"/>
              <a:pPr>
                <a:defRPr/>
              </a:pPr>
              <a:t>‹#›</a:t>
            </a:fld>
            <a:endParaRPr lang="en-US"/>
          </a:p>
        </p:txBody>
      </p:sp>
    </p:spTree>
    <p:extLst>
      <p:ext uri="{BB962C8B-B14F-4D97-AF65-F5344CB8AC3E}">
        <p14:creationId xmlns:p14="http://schemas.microsoft.com/office/powerpoint/2010/main" val="4216149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0F7C6A-ED3E-DF4A-A7E3-399D50850613}" type="slidenum">
              <a:rPr lang="en-US"/>
              <a:pPr>
                <a:defRPr/>
              </a:pPr>
              <a:t>‹#›</a:t>
            </a:fld>
            <a:endParaRPr lang="en-US"/>
          </a:p>
        </p:txBody>
      </p:sp>
    </p:spTree>
    <p:extLst>
      <p:ext uri="{BB962C8B-B14F-4D97-AF65-F5344CB8AC3E}">
        <p14:creationId xmlns:p14="http://schemas.microsoft.com/office/powerpoint/2010/main" val="26140120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0B6B7D4-AAF0-734B-83A5-56F0F1FB5655}" type="slidenum">
              <a:rPr lang="en-US"/>
              <a:pPr>
                <a:defRPr/>
              </a:pPr>
              <a:t>‹#›</a:t>
            </a:fld>
            <a:endParaRPr lang="en-US"/>
          </a:p>
        </p:txBody>
      </p:sp>
    </p:spTree>
    <p:extLst>
      <p:ext uri="{BB962C8B-B14F-4D97-AF65-F5344CB8AC3E}">
        <p14:creationId xmlns:p14="http://schemas.microsoft.com/office/powerpoint/2010/main" val="4000872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6355BB-2F97-834B-BD62-8546AD349ECA}" type="slidenum">
              <a:rPr lang="en-US"/>
              <a:pPr>
                <a:defRPr/>
              </a:pPr>
              <a:t>‹#›</a:t>
            </a:fld>
            <a:endParaRPr lang="en-US"/>
          </a:p>
        </p:txBody>
      </p:sp>
    </p:spTree>
    <p:extLst>
      <p:ext uri="{BB962C8B-B14F-4D97-AF65-F5344CB8AC3E}">
        <p14:creationId xmlns:p14="http://schemas.microsoft.com/office/powerpoint/2010/main" val="28070846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28E2B3-63BA-8144-A08F-17EBBC970631}" type="slidenum">
              <a:rPr lang="en-US"/>
              <a:pPr>
                <a:defRPr/>
              </a:pPr>
              <a:t>‹#›</a:t>
            </a:fld>
            <a:endParaRPr lang="en-US"/>
          </a:p>
        </p:txBody>
      </p:sp>
    </p:spTree>
    <p:extLst>
      <p:ext uri="{BB962C8B-B14F-4D97-AF65-F5344CB8AC3E}">
        <p14:creationId xmlns:p14="http://schemas.microsoft.com/office/powerpoint/2010/main" val="42132714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91A376-2679-8D4F-9C65-966E4A2B9976}" type="slidenum">
              <a:rPr lang="en-US"/>
              <a:pPr>
                <a:defRPr/>
              </a:pPr>
              <a:t>‹#›</a:t>
            </a:fld>
            <a:endParaRPr lang="en-US"/>
          </a:p>
        </p:txBody>
      </p:sp>
    </p:spTree>
    <p:extLst>
      <p:ext uri="{BB962C8B-B14F-4D97-AF65-F5344CB8AC3E}">
        <p14:creationId xmlns:p14="http://schemas.microsoft.com/office/powerpoint/2010/main" val="7456172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81000"/>
            <a:ext cx="18478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3911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DB9820-0A7D-874A-922D-15D27EB1F035}" type="slidenum">
              <a:rPr lang="en-US"/>
              <a:pPr>
                <a:defRPr/>
              </a:pPr>
              <a:t>‹#›</a:t>
            </a:fld>
            <a:endParaRPr lang="en-US"/>
          </a:p>
        </p:txBody>
      </p:sp>
    </p:spTree>
    <p:extLst>
      <p:ext uri="{BB962C8B-B14F-4D97-AF65-F5344CB8AC3E}">
        <p14:creationId xmlns:p14="http://schemas.microsoft.com/office/powerpoint/2010/main" val="27490353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144000" cy="4046538"/>
            <a:chOff x="0" y="1536"/>
            <a:chExt cx="5760" cy="2549"/>
          </a:xfrm>
        </p:grpSpPr>
        <p:sp>
          <p:nvSpPr>
            <p:cNvPr id="5"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6"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 name="Freeform 7"/>
            <p:cNvSpPr>
              <a:spLocks/>
            </p:cNvSpPr>
            <p:nvPr userDrawn="1"/>
          </p:nvSpPr>
          <p:spPr bwMode="hidden">
            <a:xfrm>
              <a:off x="3599" y="2477"/>
              <a:ext cx="186" cy="120"/>
            </a:xfrm>
            <a:custGeom>
              <a:avLst/>
              <a:gdLst>
                <a:gd name="T0" fmla="*/ 196 w 185"/>
                <a:gd name="T1" fmla="*/ 0 h 120"/>
                <a:gd name="T2" fmla="*/ 196 w 185"/>
                <a:gd name="T3" fmla="*/ 6 h 120"/>
                <a:gd name="T4" fmla="*/ 196 w 185"/>
                <a:gd name="T5" fmla="*/ 18 h 120"/>
                <a:gd name="T6" fmla="*/ 196 w 185"/>
                <a:gd name="T7" fmla="*/ 36 h 120"/>
                <a:gd name="T8" fmla="*/ 190 w 185"/>
                <a:gd name="T9" fmla="*/ 54 h 120"/>
                <a:gd name="T10" fmla="*/ 172 w 185"/>
                <a:gd name="T11" fmla="*/ 72 h 120"/>
                <a:gd name="T12" fmla="*/ 148 w 185"/>
                <a:gd name="T13" fmla="*/ 96 h 120"/>
                <a:gd name="T14" fmla="*/ 11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96 w 185"/>
                <a:gd name="T29" fmla="*/ 0 h 120"/>
                <a:gd name="T30" fmla="*/ 19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48 w 526"/>
                <a:gd name="T17" fmla="*/ 179 h 275"/>
                <a:gd name="T18" fmla="*/ 220 w 526"/>
                <a:gd name="T19" fmla="*/ 143 h 275"/>
                <a:gd name="T20" fmla="*/ 262 w 526"/>
                <a:gd name="T21" fmla="*/ 120 h 275"/>
                <a:gd name="T22" fmla="*/ 310 w 526"/>
                <a:gd name="T23" fmla="*/ 96 h 275"/>
                <a:gd name="T24" fmla="*/ 415 w 526"/>
                <a:gd name="T25" fmla="*/ 48 h 275"/>
                <a:gd name="T26" fmla="*/ 464 w 526"/>
                <a:gd name="T27" fmla="*/ 30 h 275"/>
                <a:gd name="T28" fmla="*/ 500 w 526"/>
                <a:gd name="T29" fmla="*/ 12 h 275"/>
                <a:gd name="T30" fmla="*/ 524 w 526"/>
                <a:gd name="T31" fmla="*/ 6 h 275"/>
                <a:gd name="T32" fmla="*/ 542 w 526"/>
                <a:gd name="T33" fmla="*/ 0 h 275"/>
                <a:gd name="T34" fmla="*/ 548 w 526"/>
                <a:gd name="T35" fmla="*/ 0 h 275"/>
                <a:gd name="T36" fmla="*/ 542 w 526"/>
                <a:gd name="T37" fmla="*/ 6 h 275"/>
                <a:gd name="T38" fmla="*/ 530 w 526"/>
                <a:gd name="T39" fmla="*/ 12 h 275"/>
                <a:gd name="T40" fmla="*/ 506 w 526"/>
                <a:gd name="T41" fmla="*/ 24 h 275"/>
                <a:gd name="T42" fmla="*/ 482 w 526"/>
                <a:gd name="T43" fmla="*/ 42 h 275"/>
                <a:gd name="T44" fmla="*/ 458 w 526"/>
                <a:gd name="T45" fmla="*/ 54 h 275"/>
                <a:gd name="T46" fmla="*/ 415 w 526"/>
                <a:gd name="T47" fmla="*/ 78 h 275"/>
                <a:gd name="T48" fmla="*/ 351 w 526"/>
                <a:gd name="T49" fmla="*/ 108 h 275"/>
                <a:gd name="T50" fmla="*/ 28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31 w 718"/>
                <a:gd name="T17" fmla="*/ 228 h 306"/>
                <a:gd name="T18" fmla="*/ 137 w 718"/>
                <a:gd name="T19" fmla="*/ 228 h 306"/>
                <a:gd name="T20" fmla="*/ 155 w 718"/>
                <a:gd name="T21" fmla="*/ 222 h 306"/>
                <a:gd name="T22" fmla="*/ 179 w 718"/>
                <a:gd name="T23" fmla="*/ 216 h 306"/>
                <a:gd name="T24" fmla="*/ 209 w 718"/>
                <a:gd name="T25" fmla="*/ 204 h 306"/>
                <a:gd name="T26" fmla="*/ 286 w 718"/>
                <a:gd name="T27" fmla="*/ 180 h 306"/>
                <a:gd name="T28" fmla="*/ 393 w 718"/>
                <a:gd name="T29" fmla="*/ 156 h 306"/>
                <a:gd name="T30" fmla="*/ 483 w 718"/>
                <a:gd name="T31" fmla="*/ 126 h 306"/>
                <a:gd name="T32" fmla="*/ 566 w 718"/>
                <a:gd name="T33" fmla="*/ 102 h 306"/>
                <a:gd name="T34" fmla="*/ 596 w 718"/>
                <a:gd name="T35" fmla="*/ 90 h 306"/>
                <a:gd name="T36" fmla="*/ 637 w 718"/>
                <a:gd name="T37" fmla="*/ 84 h 306"/>
                <a:gd name="T38" fmla="*/ 655 w 718"/>
                <a:gd name="T39" fmla="*/ 78 h 306"/>
                <a:gd name="T40" fmla="*/ 661 w 718"/>
                <a:gd name="T41" fmla="*/ 72 h 306"/>
                <a:gd name="T42" fmla="*/ 667 w 718"/>
                <a:gd name="T43" fmla="*/ 66 h 306"/>
                <a:gd name="T44" fmla="*/ 685 w 718"/>
                <a:gd name="T45" fmla="*/ 60 h 306"/>
                <a:gd name="T46" fmla="*/ 727 w 718"/>
                <a:gd name="T47" fmla="*/ 30 h 306"/>
                <a:gd name="T48" fmla="*/ 745 w 718"/>
                <a:gd name="T49" fmla="*/ 18 h 306"/>
                <a:gd name="T50" fmla="*/ 751 w 718"/>
                <a:gd name="T51" fmla="*/ 6 h 306"/>
                <a:gd name="T52" fmla="*/ 745 w 718"/>
                <a:gd name="T53" fmla="*/ 0 h 306"/>
                <a:gd name="T54" fmla="*/ 721 w 718"/>
                <a:gd name="T55" fmla="*/ 0 h 306"/>
                <a:gd name="T56" fmla="*/ 661 w 718"/>
                <a:gd name="T57" fmla="*/ 0 h 306"/>
                <a:gd name="T58" fmla="*/ 603 w 718"/>
                <a:gd name="T59" fmla="*/ 0 h 306"/>
                <a:gd name="T60" fmla="*/ 566 w 718"/>
                <a:gd name="T61" fmla="*/ 0 h 306"/>
                <a:gd name="T62" fmla="*/ 536 w 718"/>
                <a:gd name="T63" fmla="*/ 18 h 306"/>
                <a:gd name="T64" fmla="*/ 507 w 718"/>
                <a:gd name="T65" fmla="*/ 42 h 306"/>
                <a:gd name="T66" fmla="*/ 489 w 718"/>
                <a:gd name="T67" fmla="*/ 54 h 306"/>
                <a:gd name="T68" fmla="*/ 471 w 718"/>
                <a:gd name="T69" fmla="*/ 60 h 306"/>
                <a:gd name="T70" fmla="*/ 447 w 718"/>
                <a:gd name="T71" fmla="*/ 60 h 306"/>
                <a:gd name="T72" fmla="*/ 411 w 718"/>
                <a:gd name="T73" fmla="*/ 66 h 306"/>
                <a:gd name="T74" fmla="*/ 358 w 718"/>
                <a:gd name="T75" fmla="*/ 84 h 306"/>
                <a:gd name="T76" fmla="*/ 322 w 718"/>
                <a:gd name="T77" fmla="*/ 108 h 306"/>
                <a:gd name="T78" fmla="*/ 298 w 718"/>
                <a:gd name="T79" fmla="*/ 126 h 306"/>
                <a:gd name="T80" fmla="*/ 286 w 718"/>
                <a:gd name="T81" fmla="*/ 132 h 306"/>
                <a:gd name="T82" fmla="*/ 268 w 718"/>
                <a:gd name="T83" fmla="*/ 138 h 306"/>
                <a:gd name="T84" fmla="*/ 232 w 718"/>
                <a:gd name="T85" fmla="*/ 138 h 306"/>
                <a:gd name="T86" fmla="*/ 197 w 718"/>
                <a:gd name="T87" fmla="*/ 138 h 306"/>
                <a:gd name="T88" fmla="*/ 191 w 718"/>
                <a:gd name="T89" fmla="*/ 138 h 306"/>
                <a:gd name="T90" fmla="*/ 18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11"/>
            <p:cNvSpPr>
              <a:spLocks/>
            </p:cNvSpPr>
            <p:nvPr userDrawn="1"/>
          </p:nvSpPr>
          <p:spPr bwMode="hidden">
            <a:xfrm>
              <a:off x="3358" y="1890"/>
              <a:ext cx="2400" cy="881"/>
            </a:xfrm>
            <a:custGeom>
              <a:avLst/>
              <a:gdLst>
                <a:gd name="T0" fmla="*/ 2317 w 2392"/>
                <a:gd name="T1" fmla="*/ 54 h 881"/>
                <a:gd name="T2" fmla="*/ 2269 w 2392"/>
                <a:gd name="T3" fmla="*/ 54 h 881"/>
                <a:gd name="T4" fmla="*/ 2224 w 2392"/>
                <a:gd name="T5" fmla="*/ 66 h 881"/>
                <a:gd name="T6" fmla="*/ 2098 w 2392"/>
                <a:gd name="T7" fmla="*/ 101 h 881"/>
                <a:gd name="T8" fmla="*/ 2033 w 2392"/>
                <a:gd name="T9" fmla="*/ 119 h 881"/>
                <a:gd name="T10" fmla="*/ 1926 w 2392"/>
                <a:gd name="T11" fmla="*/ 167 h 881"/>
                <a:gd name="T12" fmla="*/ 1902 w 2392"/>
                <a:gd name="T13" fmla="*/ 245 h 881"/>
                <a:gd name="T14" fmla="*/ 1908 w 2392"/>
                <a:gd name="T15" fmla="*/ 305 h 881"/>
                <a:gd name="T16" fmla="*/ 1824 w 2392"/>
                <a:gd name="T17" fmla="*/ 317 h 881"/>
                <a:gd name="T18" fmla="*/ 1653 w 2392"/>
                <a:gd name="T19" fmla="*/ 263 h 881"/>
                <a:gd name="T20" fmla="*/ 1562 w 2392"/>
                <a:gd name="T21" fmla="*/ 257 h 881"/>
                <a:gd name="T22" fmla="*/ 1454 w 2392"/>
                <a:gd name="T23" fmla="*/ 311 h 881"/>
                <a:gd name="T24" fmla="*/ 1386 w 2392"/>
                <a:gd name="T25" fmla="*/ 353 h 881"/>
                <a:gd name="T26" fmla="*/ 1356 w 2392"/>
                <a:gd name="T27" fmla="*/ 359 h 881"/>
                <a:gd name="T28" fmla="*/ 1258 w 2392"/>
                <a:gd name="T29" fmla="*/ 371 h 881"/>
                <a:gd name="T30" fmla="*/ 1204 w 2392"/>
                <a:gd name="T31" fmla="*/ 365 h 881"/>
                <a:gd name="T32" fmla="*/ 1097 w 2392"/>
                <a:gd name="T33" fmla="*/ 371 h 881"/>
                <a:gd name="T34" fmla="*/ 990 w 2392"/>
                <a:gd name="T35" fmla="*/ 383 h 881"/>
                <a:gd name="T36" fmla="*/ 954 w 2392"/>
                <a:gd name="T37" fmla="*/ 401 h 881"/>
                <a:gd name="T38" fmla="*/ 852 w 2392"/>
                <a:gd name="T39" fmla="*/ 419 h 881"/>
                <a:gd name="T40" fmla="*/ 811 w 2392"/>
                <a:gd name="T41" fmla="*/ 419 h 881"/>
                <a:gd name="T42" fmla="*/ 686 w 2392"/>
                <a:gd name="T43" fmla="*/ 437 h 881"/>
                <a:gd name="T44" fmla="*/ 620 w 2392"/>
                <a:gd name="T45" fmla="*/ 473 h 881"/>
                <a:gd name="T46" fmla="*/ 525 w 2392"/>
                <a:gd name="T47" fmla="*/ 467 h 881"/>
                <a:gd name="T48" fmla="*/ 442 w 2392"/>
                <a:gd name="T49" fmla="*/ 491 h 881"/>
                <a:gd name="T50" fmla="*/ 424 w 2392"/>
                <a:gd name="T51" fmla="*/ 539 h 881"/>
                <a:gd name="T52" fmla="*/ 358 w 2392"/>
                <a:gd name="T53" fmla="*/ 569 h 881"/>
                <a:gd name="T54" fmla="*/ 233 w 2392"/>
                <a:gd name="T55" fmla="*/ 599 h 881"/>
                <a:gd name="T56" fmla="*/ 138 w 2392"/>
                <a:gd name="T57" fmla="*/ 647 h 881"/>
                <a:gd name="T58" fmla="*/ 108 w 2392"/>
                <a:gd name="T59" fmla="*/ 659 h 881"/>
                <a:gd name="T60" fmla="*/ 0 w 2392"/>
                <a:gd name="T61" fmla="*/ 671 h 881"/>
                <a:gd name="T62" fmla="*/ 84 w 2392"/>
                <a:gd name="T63" fmla="*/ 695 h 881"/>
                <a:gd name="T64" fmla="*/ 274 w 2392"/>
                <a:gd name="T65" fmla="*/ 653 h 881"/>
                <a:gd name="T66" fmla="*/ 495 w 2392"/>
                <a:gd name="T67" fmla="*/ 569 h 881"/>
                <a:gd name="T68" fmla="*/ 590 w 2392"/>
                <a:gd name="T69" fmla="*/ 521 h 881"/>
                <a:gd name="T70" fmla="*/ 668 w 2392"/>
                <a:gd name="T71" fmla="*/ 515 h 881"/>
                <a:gd name="T72" fmla="*/ 906 w 2392"/>
                <a:gd name="T73" fmla="*/ 461 h 881"/>
                <a:gd name="T74" fmla="*/ 1192 w 2392"/>
                <a:gd name="T75" fmla="*/ 425 h 881"/>
                <a:gd name="T76" fmla="*/ 1336 w 2392"/>
                <a:gd name="T77" fmla="*/ 461 h 881"/>
                <a:gd name="T78" fmla="*/ 1472 w 2392"/>
                <a:gd name="T79" fmla="*/ 533 h 881"/>
                <a:gd name="T80" fmla="*/ 1490 w 2392"/>
                <a:gd name="T81" fmla="*/ 617 h 881"/>
                <a:gd name="T82" fmla="*/ 1431 w 2392"/>
                <a:gd name="T83" fmla="*/ 653 h 881"/>
                <a:gd name="T84" fmla="*/ 1270 w 2392"/>
                <a:gd name="T85" fmla="*/ 701 h 881"/>
                <a:gd name="T86" fmla="*/ 1156 w 2392"/>
                <a:gd name="T87" fmla="*/ 755 h 881"/>
                <a:gd name="T88" fmla="*/ 1109 w 2392"/>
                <a:gd name="T89" fmla="*/ 809 h 881"/>
                <a:gd name="T90" fmla="*/ 1121 w 2392"/>
                <a:gd name="T91" fmla="*/ 869 h 881"/>
                <a:gd name="T92" fmla="*/ 1150 w 2392"/>
                <a:gd name="T93" fmla="*/ 881 h 881"/>
                <a:gd name="T94" fmla="*/ 1252 w 2392"/>
                <a:gd name="T95" fmla="*/ 869 h 881"/>
                <a:gd name="T96" fmla="*/ 1443 w 2392"/>
                <a:gd name="T97" fmla="*/ 857 h 881"/>
                <a:gd name="T98" fmla="*/ 1496 w 2392"/>
                <a:gd name="T99" fmla="*/ 851 h 881"/>
                <a:gd name="T100" fmla="*/ 1538 w 2392"/>
                <a:gd name="T101" fmla="*/ 833 h 881"/>
                <a:gd name="T102" fmla="*/ 1741 w 2392"/>
                <a:gd name="T103" fmla="*/ 743 h 881"/>
                <a:gd name="T104" fmla="*/ 1872 w 2392"/>
                <a:gd name="T105" fmla="*/ 689 h 881"/>
                <a:gd name="T106" fmla="*/ 1951 w 2392"/>
                <a:gd name="T107" fmla="*/ 581 h 881"/>
                <a:gd name="T108" fmla="*/ 2116 w 2392"/>
                <a:gd name="T109" fmla="*/ 389 h 881"/>
                <a:gd name="T110" fmla="*/ 2289 w 2392"/>
                <a:gd name="T111" fmla="*/ 269 h 881"/>
                <a:gd name="T112" fmla="*/ 2337 w 2392"/>
                <a:gd name="T113" fmla="*/ 239 h 881"/>
                <a:gd name="T114" fmla="*/ 2480 w 2392"/>
                <a:gd name="T115" fmla="*/ 0 h 881"/>
                <a:gd name="T116" fmla="*/ 239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15"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17"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18"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19"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2002" name="Rectangle 18"/>
          <p:cNvSpPr>
            <a:spLocks noGrp="1" noChangeArrowheads="1"/>
          </p:cNvSpPr>
          <p:nvPr>
            <p:ph type="ctrTitle" sz="quarter"/>
          </p:nvPr>
        </p:nvSpPr>
        <p:spPr>
          <a:xfrm>
            <a:off x="685800" y="1768475"/>
            <a:ext cx="7772400" cy="1736725"/>
          </a:xfrm>
        </p:spPr>
        <p:txBody>
          <a:bodyPr anchor="b"/>
          <a:lstStyle>
            <a:lvl1pPr>
              <a:defRPr sz="5400"/>
            </a:lvl1pPr>
          </a:lstStyle>
          <a:p>
            <a:r>
              <a:rPr lang="en-US"/>
              <a:t>Click to edit Master title style</a:t>
            </a:r>
          </a:p>
        </p:txBody>
      </p:sp>
      <p:sp>
        <p:nvSpPr>
          <p:cNvPr id="42003"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a:p>
        </p:txBody>
      </p:sp>
      <p:sp>
        <p:nvSpPr>
          <p:cNvPr id="21" name="Rectangle 21"/>
          <p:cNvSpPr>
            <a:spLocks noGrp="1" noChangeArrowheads="1"/>
          </p:cNvSpPr>
          <p:nvPr>
            <p:ph type="ftr" sz="quarter" idx="11"/>
          </p:nvPr>
        </p:nvSpPr>
        <p:spPr/>
        <p:txBody>
          <a:bodyPr/>
          <a:lstStyle>
            <a:lvl1pPr>
              <a:defRPr/>
            </a:lvl1pPr>
          </a:lstStyle>
          <a:p>
            <a:pPr>
              <a:defRPr/>
            </a:pPr>
            <a:endParaRPr lang="en-US"/>
          </a:p>
        </p:txBody>
      </p:sp>
      <p:sp>
        <p:nvSpPr>
          <p:cNvPr id="22" name="Rectangle 22"/>
          <p:cNvSpPr>
            <a:spLocks noGrp="1" noChangeArrowheads="1"/>
          </p:cNvSpPr>
          <p:nvPr>
            <p:ph type="sldNum" sz="quarter" idx="12"/>
          </p:nvPr>
        </p:nvSpPr>
        <p:spPr/>
        <p:txBody>
          <a:bodyPr/>
          <a:lstStyle>
            <a:lvl1pPr>
              <a:defRPr smtClean="0"/>
            </a:lvl1pPr>
          </a:lstStyle>
          <a:p>
            <a:pPr>
              <a:defRPr/>
            </a:pPr>
            <a:fld id="{12AD6B8C-CAC9-AC48-BD48-4B444A37B5C5}" type="slidenum">
              <a:rPr lang="en-US"/>
              <a:pPr>
                <a:defRPr/>
              </a:pPr>
              <a:t>‹#›</a:t>
            </a:fld>
            <a:endParaRPr lang="en-US"/>
          </a:p>
        </p:txBody>
      </p:sp>
    </p:spTree>
    <p:extLst>
      <p:ext uri="{BB962C8B-B14F-4D97-AF65-F5344CB8AC3E}">
        <p14:creationId xmlns:p14="http://schemas.microsoft.com/office/powerpoint/2010/main" val="6317173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FF72D1BB-9671-9548-AA95-F6761500ABBB}" type="slidenum">
              <a:rPr lang="en-US"/>
              <a:pPr>
                <a:defRPr/>
              </a:pPr>
              <a:t>‹#›</a:t>
            </a:fld>
            <a:endParaRPr lang="en-US"/>
          </a:p>
        </p:txBody>
      </p:sp>
    </p:spTree>
    <p:extLst>
      <p:ext uri="{BB962C8B-B14F-4D97-AF65-F5344CB8AC3E}">
        <p14:creationId xmlns:p14="http://schemas.microsoft.com/office/powerpoint/2010/main" val="21230860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234A94B6-D9C4-AE4F-BFA9-9EC83C64E31E}" type="slidenum">
              <a:rPr lang="en-US"/>
              <a:pPr>
                <a:defRPr/>
              </a:pPr>
              <a:t>‹#›</a:t>
            </a:fld>
            <a:endParaRPr lang="en-US"/>
          </a:p>
        </p:txBody>
      </p:sp>
    </p:spTree>
    <p:extLst>
      <p:ext uri="{BB962C8B-B14F-4D97-AF65-F5344CB8AC3E}">
        <p14:creationId xmlns:p14="http://schemas.microsoft.com/office/powerpoint/2010/main" val="21275661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E510278A-BA55-8B4D-A08E-E26ED42882F4}" type="slidenum">
              <a:rPr lang="en-US"/>
              <a:pPr>
                <a:defRPr/>
              </a:pPr>
              <a:t>‹#›</a:t>
            </a:fld>
            <a:endParaRPr lang="en-US"/>
          </a:p>
        </p:txBody>
      </p:sp>
    </p:spTree>
    <p:extLst>
      <p:ext uri="{BB962C8B-B14F-4D97-AF65-F5344CB8AC3E}">
        <p14:creationId xmlns:p14="http://schemas.microsoft.com/office/powerpoint/2010/main" val="27924914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en-US"/>
          </a:p>
        </p:txBody>
      </p:sp>
      <p:sp>
        <p:nvSpPr>
          <p:cNvPr id="9" name="Rectangle 21"/>
          <p:cNvSpPr>
            <a:spLocks noGrp="1" noChangeArrowheads="1"/>
          </p:cNvSpPr>
          <p:nvPr>
            <p:ph type="sldNum" sz="quarter" idx="12"/>
          </p:nvPr>
        </p:nvSpPr>
        <p:spPr>
          <a:ln/>
        </p:spPr>
        <p:txBody>
          <a:bodyPr/>
          <a:lstStyle>
            <a:lvl1pPr>
              <a:defRPr/>
            </a:lvl1pPr>
          </a:lstStyle>
          <a:p>
            <a:pPr>
              <a:defRPr/>
            </a:pPr>
            <a:fld id="{79E71B19-5B1F-C948-8EAE-6969870E1E93}" type="slidenum">
              <a:rPr lang="en-US"/>
              <a:pPr>
                <a:defRPr/>
              </a:pPr>
              <a:t>‹#›</a:t>
            </a:fld>
            <a:endParaRPr lang="en-US"/>
          </a:p>
        </p:txBody>
      </p:sp>
    </p:spTree>
    <p:extLst>
      <p:ext uri="{BB962C8B-B14F-4D97-AF65-F5344CB8AC3E}">
        <p14:creationId xmlns:p14="http://schemas.microsoft.com/office/powerpoint/2010/main" val="1624820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6F95E6-8BAD-5D47-B5BD-12CF8807CCC1}" type="slidenum">
              <a:rPr lang="en-US"/>
              <a:pPr>
                <a:defRPr/>
              </a:pPr>
              <a:t>‹#›</a:t>
            </a:fld>
            <a:endParaRPr lang="en-US"/>
          </a:p>
        </p:txBody>
      </p:sp>
    </p:spTree>
    <p:extLst>
      <p:ext uri="{BB962C8B-B14F-4D97-AF65-F5344CB8AC3E}">
        <p14:creationId xmlns:p14="http://schemas.microsoft.com/office/powerpoint/2010/main" val="36460765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en-US"/>
          </a:p>
        </p:txBody>
      </p:sp>
      <p:sp>
        <p:nvSpPr>
          <p:cNvPr id="5" name="Rectangle 21"/>
          <p:cNvSpPr>
            <a:spLocks noGrp="1" noChangeArrowheads="1"/>
          </p:cNvSpPr>
          <p:nvPr>
            <p:ph type="sldNum" sz="quarter" idx="12"/>
          </p:nvPr>
        </p:nvSpPr>
        <p:spPr>
          <a:ln/>
        </p:spPr>
        <p:txBody>
          <a:bodyPr/>
          <a:lstStyle>
            <a:lvl1pPr>
              <a:defRPr/>
            </a:lvl1pPr>
          </a:lstStyle>
          <a:p>
            <a:pPr>
              <a:defRPr/>
            </a:pPr>
            <a:fld id="{7EBFBE5D-FF2F-4943-9092-B9A87D84C77D}" type="slidenum">
              <a:rPr lang="en-US"/>
              <a:pPr>
                <a:defRPr/>
              </a:pPr>
              <a:t>‹#›</a:t>
            </a:fld>
            <a:endParaRPr lang="en-US"/>
          </a:p>
        </p:txBody>
      </p:sp>
    </p:spTree>
    <p:extLst>
      <p:ext uri="{BB962C8B-B14F-4D97-AF65-F5344CB8AC3E}">
        <p14:creationId xmlns:p14="http://schemas.microsoft.com/office/powerpoint/2010/main" val="28296282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en-US"/>
          </a:p>
        </p:txBody>
      </p:sp>
      <p:sp>
        <p:nvSpPr>
          <p:cNvPr id="4" name="Rectangle 21"/>
          <p:cNvSpPr>
            <a:spLocks noGrp="1" noChangeArrowheads="1"/>
          </p:cNvSpPr>
          <p:nvPr>
            <p:ph type="sldNum" sz="quarter" idx="12"/>
          </p:nvPr>
        </p:nvSpPr>
        <p:spPr>
          <a:ln/>
        </p:spPr>
        <p:txBody>
          <a:bodyPr/>
          <a:lstStyle>
            <a:lvl1pPr>
              <a:defRPr/>
            </a:lvl1pPr>
          </a:lstStyle>
          <a:p>
            <a:pPr>
              <a:defRPr/>
            </a:pPr>
            <a:fld id="{D61655B4-3897-6247-82DA-513E561FCB48}" type="slidenum">
              <a:rPr lang="en-US"/>
              <a:pPr>
                <a:defRPr/>
              </a:pPr>
              <a:t>‹#›</a:t>
            </a:fld>
            <a:endParaRPr lang="en-US"/>
          </a:p>
        </p:txBody>
      </p:sp>
    </p:spTree>
    <p:extLst>
      <p:ext uri="{BB962C8B-B14F-4D97-AF65-F5344CB8AC3E}">
        <p14:creationId xmlns:p14="http://schemas.microsoft.com/office/powerpoint/2010/main" val="25683517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306FA512-8DB5-184F-AFF7-716A6AB97B6B}" type="slidenum">
              <a:rPr lang="en-US"/>
              <a:pPr>
                <a:defRPr/>
              </a:pPr>
              <a:t>‹#›</a:t>
            </a:fld>
            <a:endParaRPr lang="en-US"/>
          </a:p>
        </p:txBody>
      </p:sp>
    </p:spTree>
    <p:extLst>
      <p:ext uri="{BB962C8B-B14F-4D97-AF65-F5344CB8AC3E}">
        <p14:creationId xmlns:p14="http://schemas.microsoft.com/office/powerpoint/2010/main" val="1117279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C0455BCE-E672-A044-93A4-0990E8FD72C9}" type="slidenum">
              <a:rPr lang="en-US"/>
              <a:pPr>
                <a:defRPr/>
              </a:pPr>
              <a:t>‹#›</a:t>
            </a:fld>
            <a:endParaRPr lang="en-US"/>
          </a:p>
        </p:txBody>
      </p:sp>
    </p:spTree>
    <p:extLst>
      <p:ext uri="{BB962C8B-B14F-4D97-AF65-F5344CB8AC3E}">
        <p14:creationId xmlns:p14="http://schemas.microsoft.com/office/powerpoint/2010/main" val="30772072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A61504B5-4A77-924C-9A83-446A0E724E48}" type="slidenum">
              <a:rPr lang="en-US"/>
              <a:pPr>
                <a:defRPr/>
              </a:pPr>
              <a:t>‹#›</a:t>
            </a:fld>
            <a:endParaRPr lang="en-US"/>
          </a:p>
        </p:txBody>
      </p:sp>
    </p:spTree>
    <p:extLst>
      <p:ext uri="{BB962C8B-B14F-4D97-AF65-F5344CB8AC3E}">
        <p14:creationId xmlns:p14="http://schemas.microsoft.com/office/powerpoint/2010/main" val="40417317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1039E383-817F-7447-BD1D-FE12F38C911F}" type="slidenum">
              <a:rPr lang="en-US"/>
              <a:pPr>
                <a:defRPr/>
              </a:pPr>
              <a:t>‹#›</a:t>
            </a:fld>
            <a:endParaRPr lang="en-US"/>
          </a:p>
        </p:txBody>
      </p:sp>
    </p:spTree>
    <p:extLst>
      <p:ext uri="{BB962C8B-B14F-4D97-AF65-F5344CB8AC3E}">
        <p14:creationId xmlns:p14="http://schemas.microsoft.com/office/powerpoint/2010/main" val="15303710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Times New Roman" pitchFamily="-111" charset="0"/>
                <a:ea typeface="+mn-ea"/>
                <a:cs typeface="+mn-cs"/>
              </a:endParaRPr>
            </a:p>
          </p:txBody>
        </p:sp>
      </p:grpSp>
      <p:sp>
        <p:nvSpPr>
          <p:cNvPr id="46104"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46105"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smtClean="0"/>
            </a:lvl1pPr>
          </a:lstStyle>
          <a:p>
            <a:pPr>
              <a:defRPr/>
            </a:pPr>
            <a:fld id="{C13A25EA-2BAE-5143-91C4-7B46EE5B4FAD}" type="slidenum">
              <a:rPr lang="en-US"/>
              <a:pPr>
                <a:defRPr/>
              </a:pPr>
              <a:t>‹#›</a:t>
            </a:fld>
            <a:endParaRPr lang="en-US"/>
          </a:p>
        </p:txBody>
      </p:sp>
    </p:spTree>
    <p:extLst>
      <p:ext uri="{BB962C8B-B14F-4D97-AF65-F5344CB8AC3E}">
        <p14:creationId xmlns:p14="http://schemas.microsoft.com/office/powerpoint/2010/main" val="25880018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16F366C4-1B68-6549-823C-C7F32943944E}"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567719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5B67DCF4-70BA-1E4E-AFB6-BADE5A8E7EDD}"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543654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7AAE6061-99B6-DE4B-BD95-7C50919451B0}"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39127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1DFD273-DDE8-344C-9E44-6401FADD4B36}" type="slidenum">
              <a:rPr lang="en-US"/>
              <a:pPr>
                <a:defRPr/>
              </a:pPr>
              <a:t>‹#›</a:t>
            </a:fld>
            <a:endParaRPr lang="en-US"/>
          </a:p>
        </p:txBody>
      </p:sp>
    </p:spTree>
    <p:extLst>
      <p:ext uri="{BB962C8B-B14F-4D97-AF65-F5344CB8AC3E}">
        <p14:creationId xmlns:p14="http://schemas.microsoft.com/office/powerpoint/2010/main" val="32500285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82BBA7FD-FBAE-E349-B21D-1A11C256A0BE}"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708094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544562B3-EA9F-6B43-A990-8079C55973C8}"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153769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DAB9B483-EC2F-4243-8379-A03CFC049F42}"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870292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B869070D-FE98-4149-93D7-6B10B211613A}"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915420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A75CD9C6-984A-BB47-8E5A-048E6F62FB87}"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617662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AB7D5D36-6F1D-C04F-A071-EDA77FB63DB9}"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041817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95E7B348-922B-9441-BE51-599B822C3488}"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456957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gd name="T0" fmla="*/ 3661 w 6027"/>
                <a:gd name="T1" fmla="*/ 3 h 2296"/>
                <a:gd name="T2" fmla="*/ 0 w 6027"/>
                <a:gd name="T3" fmla="*/ 3 h 2296"/>
                <a:gd name="T4" fmla="*/ 0 w 6027"/>
                <a:gd name="T5" fmla="*/ 0 h 2296"/>
                <a:gd name="T6" fmla="*/ 3661 w 6027"/>
                <a:gd name="T7" fmla="*/ 0 h 2296"/>
                <a:gd name="T8" fmla="*/ 3661 w 6027"/>
                <a:gd name="T9" fmla="*/ 3 h 2296"/>
                <a:gd name="T10" fmla="*/ 3661 w 6027"/>
                <a:gd name="T11" fmla="*/ 3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grpSp>
      <p:sp>
        <p:nvSpPr>
          <p:cNvPr id="7" name="Freeform 5"/>
          <p:cNvSpPr>
            <a:spLocks/>
          </p:cNvSpPr>
          <p:nvPr/>
        </p:nvSpPr>
        <p:spPr bwMode="hidden">
          <a:xfrm>
            <a:off x="6242050" y="6269038"/>
            <a:ext cx="28956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10"/>
              <p:cNvSpPr>
                <a:spLocks/>
              </p:cNvSpPr>
              <p:nvPr userDrawn="1"/>
            </p:nvSpPr>
            <p:spPr bwMode="ltGray">
              <a:xfrm>
                <a:off x="2677" y="3792"/>
                <a:ext cx="186" cy="395"/>
              </a:xfrm>
              <a:custGeom>
                <a:avLst/>
                <a:gdLst>
                  <a:gd name="T0" fmla="*/ 36 w 186"/>
                  <a:gd name="T1" fmla="*/ 0 h 353"/>
                  <a:gd name="T2" fmla="*/ 54 w 186"/>
                  <a:gd name="T3" fmla="*/ 62 h 353"/>
                  <a:gd name="T4" fmla="*/ 24 w 186"/>
                  <a:gd name="T5" fmla="*/ 105 h 353"/>
                  <a:gd name="T6" fmla="*/ 18 w 186"/>
                  <a:gd name="T7" fmla="*/ 227 h 353"/>
                  <a:gd name="T8" fmla="*/ 42 w 186"/>
                  <a:gd name="T9" fmla="*/ 393 h 353"/>
                  <a:gd name="T10" fmla="*/ 48 w 186"/>
                  <a:gd name="T11" fmla="*/ 557 h 353"/>
                  <a:gd name="T12" fmla="*/ 0 w 186"/>
                  <a:gd name="T13" fmla="*/ 1217 h 353"/>
                  <a:gd name="T14" fmla="*/ 54 w 186"/>
                  <a:gd name="T15" fmla="*/ 806 h 353"/>
                  <a:gd name="T16" fmla="*/ 84 w 186"/>
                  <a:gd name="T17" fmla="*/ 743 h 353"/>
                  <a:gd name="T18" fmla="*/ 126 w 186"/>
                  <a:gd name="T19" fmla="*/ 435 h 353"/>
                  <a:gd name="T20" fmla="*/ 144 w 186"/>
                  <a:gd name="T21" fmla="*/ 412 h 353"/>
                  <a:gd name="T22" fmla="*/ 144 w 186"/>
                  <a:gd name="T23" fmla="*/ 311 h 353"/>
                  <a:gd name="T24" fmla="*/ 186 w 186"/>
                  <a:gd name="T25" fmla="*/ 227 h 353"/>
                  <a:gd name="T26" fmla="*/ 162 w 186"/>
                  <a:gd name="T27" fmla="*/ 206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21 h 66"/>
                  <a:gd name="T8" fmla="*/ 6 w 155"/>
                  <a:gd name="T9" fmla="*/ 62 h 66"/>
                  <a:gd name="T10" fmla="*/ 0 w 155"/>
                  <a:gd name="T11" fmla="*/ 85 h 66"/>
                  <a:gd name="T12" fmla="*/ 78 w 155"/>
                  <a:gd name="T13" fmla="*/ 209 h 66"/>
                  <a:gd name="T14" fmla="*/ 96 w 155"/>
                  <a:gd name="T15" fmla="*/ 147 h 66"/>
                  <a:gd name="T16" fmla="*/ 155 w 155"/>
                  <a:gd name="T17" fmla="*/ 232 h 66"/>
                  <a:gd name="T18" fmla="*/ 126 w 155"/>
                  <a:gd name="T19" fmla="*/ 85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3"/>
              <p:cNvSpPr>
                <a:spLocks/>
              </p:cNvSpPr>
              <p:nvPr userDrawn="1"/>
            </p:nvSpPr>
            <p:spPr bwMode="ltGray">
              <a:xfrm>
                <a:off x="2486" y="3859"/>
                <a:ext cx="42" cy="81"/>
              </a:xfrm>
              <a:custGeom>
                <a:avLst/>
                <a:gdLst>
                  <a:gd name="T0" fmla="*/ 6 w 42"/>
                  <a:gd name="T1" fmla="*/ 133 h 72"/>
                  <a:gd name="T2" fmla="*/ 0 w 42"/>
                  <a:gd name="T3" fmla="*/ 68 h 72"/>
                  <a:gd name="T4" fmla="*/ 12 w 42"/>
                  <a:gd name="T5" fmla="*/ 23 h 72"/>
                  <a:gd name="T6" fmla="*/ 0 w 42"/>
                  <a:gd name="T7" fmla="*/ 23 h 72"/>
                  <a:gd name="T8" fmla="*/ 12 w 42"/>
                  <a:gd name="T9" fmla="*/ 23 h 72"/>
                  <a:gd name="T10" fmla="*/ 24 w 42"/>
                  <a:gd name="T11" fmla="*/ 23 h 72"/>
                  <a:gd name="T12" fmla="*/ 36 w 42"/>
                  <a:gd name="T13" fmla="*/ 23 h 72"/>
                  <a:gd name="T14" fmla="*/ 42 w 42"/>
                  <a:gd name="T15" fmla="*/ 0 h 72"/>
                  <a:gd name="T16" fmla="*/ 30 w 42"/>
                  <a:gd name="T17" fmla="*/ 68 h 72"/>
                  <a:gd name="T18" fmla="*/ 42 w 42"/>
                  <a:gd name="T19" fmla="*/ 179 h 72"/>
                  <a:gd name="T20" fmla="*/ 12 w 42"/>
                  <a:gd name="T21" fmla="*/ 261 h 72"/>
                  <a:gd name="T22" fmla="*/ 6 w 42"/>
                  <a:gd name="T23" fmla="*/ 133 h 72"/>
                  <a:gd name="T24" fmla="*/ 6 w 42"/>
                  <a:gd name="T25" fmla="*/ 133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gd name="T0" fmla="*/ 24 w 365"/>
                <a:gd name="T1" fmla="*/ 24 h 287"/>
                <a:gd name="T2" fmla="*/ 0 w 365"/>
                <a:gd name="T3" fmla="*/ 71 h 287"/>
                <a:gd name="T4" fmla="*/ 66 w 365"/>
                <a:gd name="T5" fmla="*/ 130 h 287"/>
                <a:gd name="T6" fmla="*/ 143 w 365"/>
                <a:gd name="T7" fmla="*/ 213 h 287"/>
                <a:gd name="T8" fmla="*/ 191 w 365"/>
                <a:gd name="T9" fmla="*/ 195 h 287"/>
                <a:gd name="T10" fmla="*/ 341 w 365"/>
                <a:gd name="T11" fmla="*/ 333 h 287"/>
                <a:gd name="T12" fmla="*/ 305 w 365"/>
                <a:gd name="T13" fmla="*/ 204 h 287"/>
                <a:gd name="T14" fmla="*/ 365 w 365"/>
                <a:gd name="T15" fmla="*/ 154 h 287"/>
                <a:gd name="T16" fmla="*/ 359 w 365"/>
                <a:gd name="T17" fmla="*/ 148 h 287"/>
                <a:gd name="T18" fmla="*/ 335 w 365"/>
                <a:gd name="T19" fmla="*/ 136 h 287"/>
                <a:gd name="T20" fmla="*/ 299 w 365"/>
                <a:gd name="T21" fmla="*/ 101 h 287"/>
                <a:gd name="T22" fmla="*/ 257 w 365"/>
                <a:gd name="T23" fmla="*/ 83 h 287"/>
                <a:gd name="T24" fmla="*/ 215 w 365"/>
                <a:gd name="T25" fmla="*/ 65 h 287"/>
                <a:gd name="T26" fmla="*/ 173 w 365"/>
                <a:gd name="T27" fmla="*/ 47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9"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41 h 60"/>
                <a:gd name="T16" fmla="*/ 65 w 71"/>
                <a:gd name="T17" fmla="*/ 53 h 60"/>
                <a:gd name="T18" fmla="*/ 71 w 71"/>
                <a:gd name="T19" fmla="*/ 65 h 60"/>
                <a:gd name="T20" fmla="*/ 71 w 71"/>
                <a:gd name="T21" fmla="*/ 71 h 60"/>
                <a:gd name="T22" fmla="*/ 59 w 71"/>
                <a:gd name="T23" fmla="*/ 65 h 60"/>
                <a:gd name="T24" fmla="*/ 47 w 71"/>
                <a:gd name="T25" fmla="*/ 53 h 60"/>
                <a:gd name="T26" fmla="*/ 23 w 71"/>
                <a:gd name="T27" fmla="*/ 41 h 60"/>
                <a:gd name="T28" fmla="*/ 23 w 71"/>
                <a:gd name="T29" fmla="*/ 47 h 60"/>
                <a:gd name="T30" fmla="*/ 18 w 71"/>
                <a:gd name="T31" fmla="*/ 53 h 60"/>
                <a:gd name="T32" fmla="*/ 12 w 71"/>
                <a:gd name="T33" fmla="*/ 59 h 60"/>
                <a:gd name="T34" fmla="*/ 6 w 71"/>
                <a:gd name="T35" fmla="*/ 59 h 60"/>
                <a:gd name="T36" fmla="*/ 6 w 71"/>
                <a:gd name="T37" fmla="*/ 59 h 60"/>
                <a:gd name="T38" fmla="*/ 6 w 71"/>
                <a:gd name="T39" fmla="*/ 47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5 h 162"/>
                <a:gd name="T10" fmla="*/ 96 w 161"/>
                <a:gd name="T11" fmla="*/ 71 h 162"/>
                <a:gd name="T12" fmla="*/ 102 w 161"/>
                <a:gd name="T13" fmla="*/ 83 h 162"/>
                <a:gd name="T14" fmla="*/ 108 w 161"/>
                <a:gd name="T15" fmla="*/ 95 h 162"/>
                <a:gd name="T16" fmla="*/ 120 w 161"/>
                <a:gd name="T17" fmla="*/ 107 h 162"/>
                <a:gd name="T18" fmla="*/ 143 w 161"/>
                <a:gd name="T19" fmla="*/ 128 h 162"/>
                <a:gd name="T20" fmla="*/ 155 w 161"/>
                <a:gd name="T21" fmla="*/ 160 h 162"/>
                <a:gd name="T22" fmla="*/ 161 w 161"/>
                <a:gd name="T23" fmla="*/ 178 h 162"/>
                <a:gd name="T24" fmla="*/ 161 w 161"/>
                <a:gd name="T25" fmla="*/ 184 h 162"/>
                <a:gd name="T26" fmla="*/ 96 w 161"/>
                <a:gd name="T27" fmla="*/ 113 h 162"/>
                <a:gd name="T28" fmla="*/ 30 w 161"/>
                <a:gd name="T29" fmla="*/ 65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userDrawn="1"/>
          </p:nvSpPr>
          <p:spPr bwMode="auto">
            <a:xfrm>
              <a:off x="706" y="3854"/>
              <a:ext cx="59" cy="61"/>
            </a:xfrm>
            <a:custGeom>
              <a:avLst/>
              <a:gdLst>
                <a:gd name="T0" fmla="*/ 59 w 59"/>
                <a:gd name="T1" fmla="*/ 6 h 60"/>
                <a:gd name="T2" fmla="*/ 41 w 59"/>
                <a:gd name="T3" fmla="*/ 41 h 60"/>
                <a:gd name="T4" fmla="*/ 41 w 59"/>
                <a:gd name="T5" fmla="*/ 47 h 60"/>
                <a:gd name="T6" fmla="*/ 47 w 59"/>
                <a:gd name="T7" fmla="*/ 53 h 60"/>
                <a:gd name="T8" fmla="*/ 53 w 59"/>
                <a:gd name="T9" fmla="*/ 65 h 60"/>
                <a:gd name="T10" fmla="*/ 53 w 59"/>
                <a:gd name="T11" fmla="*/ 71 h 60"/>
                <a:gd name="T12" fmla="*/ 47 w 59"/>
                <a:gd name="T13" fmla="*/ 65 h 60"/>
                <a:gd name="T14" fmla="*/ 35 w 59"/>
                <a:gd name="T15" fmla="*/ 59 h 60"/>
                <a:gd name="T16" fmla="*/ 23 w 59"/>
                <a:gd name="T17" fmla="*/ 47 h 60"/>
                <a:gd name="T18" fmla="*/ 17 w 59"/>
                <a:gd name="T19" fmla="*/ 41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 name="Freeform 21"/>
            <p:cNvSpPr>
              <a:spLocks/>
            </p:cNvSpPr>
            <p:nvPr userDrawn="1"/>
          </p:nvSpPr>
          <p:spPr bwMode="auto">
            <a:xfrm>
              <a:off x="395" y="3811"/>
              <a:ext cx="245" cy="207"/>
            </a:xfrm>
            <a:custGeom>
              <a:avLst/>
              <a:gdLst>
                <a:gd name="T0" fmla="*/ 233 w 245"/>
                <a:gd name="T1" fmla="*/ 47 h 204"/>
                <a:gd name="T2" fmla="*/ 245 w 245"/>
                <a:gd name="T3" fmla="*/ 53 h 204"/>
                <a:gd name="T4" fmla="*/ 209 w 245"/>
                <a:gd name="T5" fmla="*/ 95 h 204"/>
                <a:gd name="T6" fmla="*/ 143 w 245"/>
                <a:gd name="T7" fmla="*/ 154 h 204"/>
                <a:gd name="T8" fmla="*/ 167 w 245"/>
                <a:gd name="T9" fmla="*/ 182 h 204"/>
                <a:gd name="T10" fmla="*/ 179 w 245"/>
                <a:gd name="T11" fmla="*/ 237 h 204"/>
                <a:gd name="T12" fmla="*/ 77 w 245"/>
                <a:gd name="T13" fmla="*/ 154 h 204"/>
                <a:gd name="T14" fmla="*/ 47 w 245"/>
                <a:gd name="T15" fmla="*/ 95 h 204"/>
                <a:gd name="T16" fmla="*/ 89 w 245"/>
                <a:gd name="T17" fmla="*/ 77 h 204"/>
                <a:gd name="T18" fmla="*/ 59 w 245"/>
                <a:gd name="T19" fmla="*/ 47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7 h 204"/>
                <a:gd name="T50" fmla="*/ 233 w 245"/>
                <a:gd name="T51" fmla="*/ 47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54294"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54295"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p>
        </p:txBody>
      </p:sp>
      <p:sp>
        <p:nvSpPr>
          <p:cNvPr id="25" name="Rectangle 25"/>
          <p:cNvSpPr>
            <a:spLocks noGrp="1" noChangeArrowheads="1"/>
          </p:cNvSpPr>
          <p:nvPr>
            <p:ph type="sldNum" sz="quarter" idx="11"/>
          </p:nvPr>
        </p:nvSpPr>
        <p:spPr/>
        <p:txBody>
          <a:bodyPr/>
          <a:lstStyle>
            <a:lvl1pPr>
              <a:defRPr smtClean="0"/>
            </a:lvl1pPr>
          </a:lstStyle>
          <a:p>
            <a:pPr>
              <a:defRPr/>
            </a:pPr>
            <a:fld id="{E81479FD-A205-4941-98EE-6937F84D1EAB}" type="slidenum">
              <a:rPr lang="en-US"/>
              <a:pPr>
                <a:defRPr/>
              </a:pPr>
              <a:t>‹#›</a:t>
            </a:fld>
            <a:endParaRPr lang="en-US"/>
          </a:p>
        </p:txBody>
      </p:sp>
      <p:sp>
        <p:nvSpPr>
          <p:cNvPr id="26" name="Rectangle 26"/>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2409491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848F026D-A06B-B04E-9A57-2889A7AB1DD1}" type="slidenum">
              <a:rPr lang="en-US"/>
              <a:pPr>
                <a:defRPr/>
              </a:pPr>
              <a:t>‹#›</a:t>
            </a:fld>
            <a:endParaRPr lang="en-US"/>
          </a:p>
        </p:txBody>
      </p:sp>
    </p:spTree>
    <p:extLst>
      <p:ext uri="{BB962C8B-B14F-4D97-AF65-F5344CB8AC3E}">
        <p14:creationId xmlns:p14="http://schemas.microsoft.com/office/powerpoint/2010/main" val="10501315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F35635E6-76BD-3445-A329-102AE982FF53}" type="slidenum">
              <a:rPr lang="en-US"/>
              <a:pPr>
                <a:defRPr/>
              </a:pPr>
              <a:t>‹#›</a:t>
            </a:fld>
            <a:endParaRPr lang="en-US"/>
          </a:p>
        </p:txBody>
      </p:sp>
    </p:spTree>
    <p:extLst>
      <p:ext uri="{BB962C8B-B14F-4D97-AF65-F5344CB8AC3E}">
        <p14:creationId xmlns:p14="http://schemas.microsoft.com/office/powerpoint/2010/main" val="3128201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A0B971C-783D-EE43-9423-B9D6BBBACE02}" type="slidenum">
              <a:rPr lang="en-US"/>
              <a:pPr>
                <a:defRPr/>
              </a:pPr>
              <a:t>‹#›</a:t>
            </a:fld>
            <a:endParaRPr lang="en-US"/>
          </a:p>
        </p:txBody>
      </p:sp>
    </p:spTree>
    <p:extLst>
      <p:ext uri="{BB962C8B-B14F-4D97-AF65-F5344CB8AC3E}">
        <p14:creationId xmlns:p14="http://schemas.microsoft.com/office/powerpoint/2010/main" val="41815670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2BA9A56D-4042-624B-BA4E-759030B741A6}" type="slidenum">
              <a:rPr lang="en-US"/>
              <a:pPr>
                <a:defRPr/>
              </a:pPr>
              <a:t>‹#›</a:t>
            </a:fld>
            <a:endParaRPr lang="en-US"/>
          </a:p>
        </p:txBody>
      </p:sp>
    </p:spTree>
    <p:extLst>
      <p:ext uri="{BB962C8B-B14F-4D97-AF65-F5344CB8AC3E}">
        <p14:creationId xmlns:p14="http://schemas.microsoft.com/office/powerpoint/2010/main" val="38188812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p>
        </p:txBody>
      </p:sp>
      <p:sp>
        <p:nvSpPr>
          <p:cNvPr id="8" name="Rectangle 25"/>
          <p:cNvSpPr>
            <a:spLocks noGrp="1" noChangeArrowheads="1"/>
          </p:cNvSpPr>
          <p:nvPr>
            <p:ph type="ftr" sz="quarter" idx="11"/>
          </p:nvPr>
        </p:nvSpPr>
        <p:spPr>
          <a:ln/>
        </p:spPr>
        <p:txBody>
          <a:bodyPr/>
          <a:lstStyle>
            <a:lvl1pPr>
              <a:defRPr/>
            </a:lvl1pPr>
          </a:lstStyle>
          <a:p>
            <a:pPr>
              <a:defRPr/>
            </a:pPr>
            <a:endParaRPr lang="en-US"/>
          </a:p>
        </p:txBody>
      </p:sp>
      <p:sp>
        <p:nvSpPr>
          <p:cNvPr id="9" name="Rectangle 26"/>
          <p:cNvSpPr>
            <a:spLocks noGrp="1" noChangeArrowheads="1"/>
          </p:cNvSpPr>
          <p:nvPr>
            <p:ph type="sldNum" sz="quarter" idx="12"/>
          </p:nvPr>
        </p:nvSpPr>
        <p:spPr>
          <a:ln/>
        </p:spPr>
        <p:txBody>
          <a:bodyPr/>
          <a:lstStyle>
            <a:lvl1pPr>
              <a:defRPr/>
            </a:lvl1pPr>
          </a:lstStyle>
          <a:p>
            <a:pPr>
              <a:defRPr/>
            </a:pPr>
            <a:fld id="{2F308032-7B3C-9741-8EDE-CEC48F9E3597}" type="slidenum">
              <a:rPr lang="en-US"/>
              <a:pPr>
                <a:defRPr/>
              </a:pPr>
              <a:t>‹#›</a:t>
            </a:fld>
            <a:endParaRPr lang="en-US"/>
          </a:p>
        </p:txBody>
      </p:sp>
    </p:spTree>
    <p:extLst>
      <p:ext uri="{BB962C8B-B14F-4D97-AF65-F5344CB8AC3E}">
        <p14:creationId xmlns:p14="http://schemas.microsoft.com/office/powerpoint/2010/main" val="12998406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p>
        </p:txBody>
      </p:sp>
      <p:sp>
        <p:nvSpPr>
          <p:cNvPr id="4" name="Rectangle 25"/>
          <p:cNvSpPr>
            <a:spLocks noGrp="1" noChangeArrowheads="1"/>
          </p:cNvSpPr>
          <p:nvPr>
            <p:ph type="ftr" sz="quarter" idx="11"/>
          </p:nvPr>
        </p:nvSpPr>
        <p:spPr>
          <a:ln/>
        </p:spPr>
        <p:txBody>
          <a:bodyPr/>
          <a:lstStyle>
            <a:lvl1pPr>
              <a:defRPr/>
            </a:lvl1pPr>
          </a:lstStyle>
          <a:p>
            <a:pPr>
              <a:defRPr/>
            </a:pPr>
            <a:endParaRPr lang="en-US"/>
          </a:p>
        </p:txBody>
      </p:sp>
      <p:sp>
        <p:nvSpPr>
          <p:cNvPr id="5" name="Rectangle 26"/>
          <p:cNvSpPr>
            <a:spLocks noGrp="1" noChangeArrowheads="1"/>
          </p:cNvSpPr>
          <p:nvPr>
            <p:ph type="sldNum" sz="quarter" idx="12"/>
          </p:nvPr>
        </p:nvSpPr>
        <p:spPr>
          <a:ln/>
        </p:spPr>
        <p:txBody>
          <a:bodyPr/>
          <a:lstStyle>
            <a:lvl1pPr>
              <a:defRPr/>
            </a:lvl1pPr>
          </a:lstStyle>
          <a:p>
            <a:pPr>
              <a:defRPr/>
            </a:pPr>
            <a:fld id="{F2EA1E01-B615-EF49-858B-73922FA304EA}" type="slidenum">
              <a:rPr lang="en-US"/>
              <a:pPr>
                <a:defRPr/>
              </a:pPr>
              <a:t>‹#›</a:t>
            </a:fld>
            <a:endParaRPr lang="en-US"/>
          </a:p>
        </p:txBody>
      </p:sp>
    </p:spTree>
    <p:extLst>
      <p:ext uri="{BB962C8B-B14F-4D97-AF65-F5344CB8AC3E}">
        <p14:creationId xmlns:p14="http://schemas.microsoft.com/office/powerpoint/2010/main" val="12229115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90041EC5-07CD-1A46-BA84-90AF784B3F1D}" type="slidenum">
              <a:rPr lang="en-US"/>
              <a:pPr>
                <a:defRPr/>
              </a:pPr>
              <a:t>‹#›</a:t>
            </a:fld>
            <a:endParaRPr lang="en-US"/>
          </a:p>
        </p:txBody>
      </p:sp>
    </p:spTree>
    <p:extLst>
      <p:ext uri="{BB962C8B-B14F-4D97-AF65-F5344CB8AC3E}">
        <p14:creationId xmlns:p14="http://schemas.microsoft.com/office/powerpoint/2010/main" val="11624559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C86851D9-05B7-B743-AF23-5B7DE1C879A9}" type="slidenum">
              <a:rPr lang="en-US"/>
              <a:pPr>
                <a:defRPr/>
              </a:pPr>
              <a:t>‹#›</a:t>
            </a:fld>
            <a:endParaRPr lang="en-US"/>
          </a:p>
        </p:txBody>
      </p:sp>
    </p:spTree>
    <p:extLst>
      <p:ext uri="{BB962C8B-B14F-4D97-AF65-F5344CB8AC3E}">
        <p14:creationId xmlns:p14="http://schemas.microsoft.com/office/powerpoint/2010/main" val="29610932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CD30D256-4B40-914E-9ABB-606EB2C73CC0}" type="slidenum">
              <a:rPr lang="en-US"/>
              <a:pPr>
                <a:defRPr/>
              </a:pPr>
              <a:t>‹#›</a:t>
            </a:fld>
            <a:endParaRPr lang="en-US"/>
          </a:p>
        </p:txBody>
      </p:sp>
    </p:spTree>
    <p:extLst>
      <p:ext uri="{BB962C8B-B14F-4D97-AF65-F5344CB8AC3E}">
        <p14:creationId xmlns:p14="http://schemas.microsoft.com/office/powerpoint/2010/main" val="20453132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6D3A3CC8-C4C4-1641-93C6-2EE5866321D7}" type="slidenum">
              <a:rPr lang="en-US"/>
              <a:pPr>
                <a:defRPr/>
              </a:pPr>
              <a:t>‹#›</a:t>
            </a:fld>
            <a:endParaRPr lang="en-US"/>
          </a:p>
        </p:txBody>
      </p:sp>
    </p:spTree>
    <p:extLst>
      <p:ext uri="{BB962C8B-B14F-4D97-AF65-F5344CB8AC3E}">
        <p14:creationId xmlns:p14="http://schemas.microsoft.com/office/powerpoint/2010/main" val="12583828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FEB6AE43-0671-5949-BE35-FE58ED51FD36}" type="slidenum">
              <a:rPr lang="en-US"/>
              <a:pPr>
                <a:defRPr/>
              </a:pPr>
              <a:t>‹#›</a:t>
            </a:fld>
            <a:endParaRPr lang="en-US"/>
          </a:p>
        </p:txBody>
      </p:sp>
    </p:spTree>
    <p:extLst>
      <p:ext uri="{BB962C8B-B14F-4D97-AF65-F5344CB8AC3E}">
        <p14:creationId xmlns:p14="http://schemas.microsoft.com/office/powerpoint/2010/main" val="34770732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 name="Group 6"/>
            <p:cNvGrpSpPr>
              <a:grpSpLocks/>
            </p:cNvGrpSpPr>
            <p:nvPr/>
          </p:nvGrpSpPr>
          <p:grpSpPr bwMode="auto">
            <a:xfrm>
              <a:off x="1312" y="185"/>
              <a:ext cx="4299" cy="3369"/>
              <a:chOff x="0" y="5"/>
              <a:chExt cx="5533" cy="4336"/>
            </a:xfrm>
          </p:grpSpPr>
          <p:grpSp>
            <p:nvGrpSpPr>
              <p:cNvPr id="22" name="Group 7"/>
              <p:cNvGrpSpPr>
                <a:grpSpLocks/>
              </p:cNvGrpSpPr>
              <p:nvPr/>
            </p:nvGrpSpPr>
            <p:grpSpPr bwMode="auto">
              <a:xfrm>
                <a:off x="0" y="5"/>
                <a:ext cx="5470" cy="4336"/>
                <a:chOff x="0" y="5"/>
                <a:chExt cx="5470" cy="4336"/>
              </a:xfrm>
            </p:grpSpPr>
            <p:grpSp>
              <p:nvGrpSpPr>
                <p:cNvPr id="33" name="Group 8"/>
                <p:cNvGrpSpPr>
                  <a:grpSpLocks/>
                </p:cNvGrpSpPr>
                <p:nvPr/>
              </p:nvGrpSpPr>
              <p:grpSpPr bwMode="auto">
                <a:xfrm>
                  <a:off x="1339" y="788"/>
                  <a:ext cx="2919" cy="2149"/>
                  <a:chOff x="1265" y="816"/>
                  <a:chExt cx="2919" cy="2149"/>
                </a:xfrm>
              </p:grpSpPr>
              <p:sp>
                <p:nvSpPr>
                  <p:cNvPr id="133" name="Oval 9"/>
                  <p:cNvSpPr>
                    <a:spLocks noChangeArrowheads="1"/>
                  </p:cNvSpPr>
                  <p:nvPr/>
                </p:nvSpPr>
                <p:spPr bwMode="hidden">
                  <a:xfrm>
                    <a:off x="1265" y="816"/>
                    <a:ext cx="2919" cy="2149"/>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4" name="Oval 10"/>
                  <p:cNvSpPr>
                    <a:spLocks noChangeArrowheads="1"/>
                  </p:cNvSpPr>
                  <p:nvPr/>
                </p:nvSpPr>
                <p:spPr bwMode="hidden">
                  <a:xfrm>
                    <a:off x="2379" y="1603"/>
                    <a:ext cx="578" cy="404"/>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4" name="Group 11"/>
                <p:cNvGrpSpPr>
                  <a:grpSpLocks/>
                </p:cNvGrpSpPr>
                <p:nvPr/>
              </p:nvGrpSpPr>
              <p:grpSpPr bwMode="auto">
                <a:xfrm>
                  <a:off x="0" y="5"/>
                  <a:ext cx="5470" cy="4336"/>
                  <a:chOff x="0" y="5"/>
                  <a:chExt cx="5470" cy="4336"/>
                </a:xfrm>
              </p:grpSpPr>
              <p:grpSp>
                <p:nvGrpSpPr>
                  <p:cNvPr id="35" name="Group 12"/>
                  <p:cNvGrpSpPr>
                    <a:grpSpLocks/>
                  </p:cNvGrpSpPr>
                  <p:nvPr/>
                </p:nvGrpSpPr>
                <p:grpSpPr bwMode="auto">
                  <a:xfrm>
                    <a:off x="3544" y="1504"/>
                    <a:ext cx="1259" cy="2323"/>
                    <a:chOff x="3470" y="1532"/>
                    <a:chExt cx="1259" cy="2323"/>
                  </a:xfrm>
                </p:grpSpPr>
                <p:sp>
                  <p:nvSpPr>
                    <p:cNvPr id="131" name="Freeform 13"/>
                    <p:cNvSpPr>
                      <a:spLocks/>
                    </p:cNvSpPr>
                    <p:nvPr/>
                  </p:nvSpPr>
                  <p:spPr bwMode="hidden">
                    <a:xfrm rot="2711884">
                      <a:off x="2765" y="2238"/>
                      <a:ext cx="1725" cy="313"/>
                    </a:xfrm>
                    <a:custGeom>
                      <a:avLst/>
                      <a:gdLst>
                        <a:gd name="T0" fmla="*/ 0 w 2736"/>
                        <a:gd name="T1" fmla="*/ 2 h 504"/>
                        <a:gd name="T2" fmla="*/ 5 w 2736"/>
                        <a:gd name="T3" fmla="*/ 1 h 504"/>
                        <a:gd name="T4" fmla="*/ 11 w 2736"/>
                        <a:gd name="T5" fmla="*/ 1 h 504"/>
                        <a:gd name="T6" fmla="*/ 17 w 2736"/>
                        <a:gd name="T7" fmla="*/ 1 h 504"/>
                        <a:gd name="T8" fmla="*/ 17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2" name="Freeform 14"/>
                    <p:cNvSpPr>
                      <a:spLocks/>
                    </p:cNvSpPr>
                    <p:nvPr/>
                  </p:nvSpPr>
                  <p:spPr bwMode="hidden">
                    <a:xfrm rot="2711884">
                      <a:off x="4022" y="3148"/>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36" name="Group 15"/>
                  <p:cNvGrpSpPr>
                    <a:grpSpLocks/>
                  </p:cNvGrpSpPr>
                  <p:nvPr/>
                </p:nvGrpSpPr>
                <p:grpSpPr bwMode="auto">
                  <a:xfrm>
                    <a:off x="2938" y="1990"/>
                    <a:ext cx="2462" cy="1332"/>
                    <a:chOff x="2864" y="2018"/>
                    <a:chExt cx="2462" cy="1332"/>
                  </a:xfrm>
                </p:grpSpPr>
                <p:sp>
                  <p:nvSpPr>
                    <p:cNvPr id="129" name="Freeform 16"/>
                    <p:cNvSpPr>
                      <a:spLocks/>
                    </p:cNvSpPr>
                    <p:nvPr/>
                  </p:nvSpPr>
                  <p:spPr bwMode="hidden">
                    <a:xfrm rot="2104081">
                      <a:off x="2864" y="2018"/>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0" name="Freeform 17"/>
                    <p:cNvSpPr>
                      <a:spLocks/>
                    </p:cNvSpPr>
                    <p:nvPr/>
                  </p:nvSpPr>
                  <p:spPr bwMode="hidden">
                    <a:xfrm rot="2104081">
                      <a:off x="4352" y="2805"/>
                      <a:ext cx="974" cy="544"/>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7" name="Group 18"/>
                  <p:cNvGrpSpPr>
                    <a:grpSpLocks/>
                  </p:cNvGrpSpPr>
                  <p:nvPr/>
                </p:nvGrpSpPr>
                <p:grpSpPr bwMode="auto">
                  <a:xfrm>
                    <a:off x="2970" y="1802"/>
                    <a:ext cx="2478" cy="1065"/>
                    <a:chOff x="2896" y="1830"/>
                    <a:chExt cx="2478" cy="1065"/>
                  </a:xfrm>
                </p:grpSpPr>
                <p:sp>
                  <p:nvSpPr>
                    <p:cNvPr id="127" name="Freeform 19"/>
                    <p:cNvSpPr>
                      <a:spLocks/>
                    </p:cNvSpPr>
                    <p:nvPr/>
                  </p:nvSpPr>
                  <p:spPr bwMode="hidden">
                    <a:xfrm rot="1582915">
                      <a:off x="2896" y="1830"/>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8" name="Freeform 20"/>
                    <p:cNvSpPr>
                      <a:spLocks/>
                    </p:cNvSpPr>
                    <p:nvPr/>
                  </p:nvSpPr>
                  <p:spPr bwMode="hidden">
                    <a:xfrm rot="1582915">
                      <a:off x="4442" y="2419"/>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7"/>
                      <a:ext cx="1677" cy="336"/>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6" name="Freeform 23"/>
                    <p:cNvSpPr>
                      <a:spLocks/>
                    </p:cNvSpPr>
                    <p:nvPr/>
                  </p:nvSpPr>
                  <p:spPr bwMode="hidden">
                    <a:xfrm rot="1080363">
                      <a:off x="4495" y="2037"/>
                      <a:ext cx="901"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9" name="Group 24"/>
                  <p:cNvGrpSpPr>
                    <a:grpSpLocks/>
                  </p:cNvGrpSpPr>
                  <p:nvPr/>
                </p:nvGrpSpPr>
                <p:grpSpPr bwMode="auto">
                  <a:xfrm>
                    <a:off x="3032" y="1385"/>
                    <a:ext cx="2341" cy="657"/>
                    <a:chOff x="2958" y="1413"/>
                    <a:chExt cx="2341" cy="657"/>
                  </a:xfrm>
                </p:grpSpPr>
                <p:sp>
                  <p:nvSpPr>
                    <p:cNvPr id="123" name="Freeform 25"/>
                    <p:cNvSpPr>
                      <a:spLocks/>
                    </p:cNvSpPr>
                    <p:nvPr/>
                  </p:nvSpPr>
                  <p:spPr bwMode="hidden">
                    <a:xfrm rot="463793">
                      <a:off x="2958" y="1413"/>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 name="Freeform 26"/>
                    <p:cNvSpPr>
                      <a:spLocks/>
                    </p:cNvSpPr>
                    <p:nvPr/>
                  </p:nvSpPr>
                  <p:spPr bwMode="hidden">
                    <a:xfrm rot="463793">
                      <a:off x="4469" y="1581"/>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0" name="Group 27"/>
                  <p:cNvGrpSpPr>
                    <a:grpSpLocks/>
                  </p:cNvGrpSpPr>
                  <p:nvPr/>
                </p:nvGrpSpPr>
                <p:grpSpPr bwMode="auto">
                  <a:xfrm>
                    <a:off x="3057" y="1242"/>
                    <a:ext cx="2150" cy="341"/>
                    <a:chOff x="2983" y="1270"/>
                    <a:chExt cx="2150" cy="341"/>
                  </a:xfrm>
                </p:grpSpPr>
                <p:sp>
                  <p:nvSpPr>
                    <p:cNvPr id="121" name="Freeform 28"/>
                    <p:cNvSpPr>
                      <a:spLocks/>
                    </p:cNvSpPr>
                    <p:nvPr/>
                  </p:nvSpPr>
                  <p:spPr bwMode="hidden">
                    <a:xfrm rot="-84182">
                      <a:off x="2983" y="1290"/>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2" name="Freeform 29"/>
                    <p:cNvSpPr>
                      <a:spLocks/>
                    </p:cNvSpPr>
                    <p:nvPr/>
                  </p:nvSpPr>
                  <p:spPr bwMode="hidden">
                    <a:xfrm rot="-84182">
                      <a:off x="4379" y="1270"/>
                      <a:ext cx="754" cy="34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1" name="Group 30"/>
                  <p:cNvGrpSpPr>
                    <a:grpSpLocks/>
                  </p:cNvGrpSpPr>
                  <p:nvPr/>
                </p:nvGrpSpPr>
                <p:grpSpPr bwMode="auto">
                  <a:xfrm>
                    <a:off x="3012" y="891"/>
                    <a:ext cx="1879" cy="424"/>
                    <a:chOff x="2938" y="919"/>
                    <a:chExt cx="1879" cy="424"/>
                  </a:xfrm>
                </p:grpSpPr>
                <p:sp>
                  <p:nvSpPr>
                    <p:cNvPr id="119" name="Freeform 31"/>
                    <p:cNvSpPr>
                      <a:spLocks/>
                    </p:cNvSpPr>
                    <p:nvPr/>
                  </p:nvSpPr>
                  <p:spPr bwMode="hidden">
                    <a:xfrm rot="-802576">
                      <a:off x="2938" y="112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2" name="Group 33"/>
                  <p:cNvGrpSpPr>
                    <a:grpSpLocks/>
                  </p:cNvGrpSpPr>
                  <p:nvPr/>
                </p:nvGrpSpPr>
                <p:grpSpPr bwMode="auto">
                  <a:xfrm>
                    <a:off x="710" y="1627"/>
                    <a:ext cx="1257" cy="2321"/>
                    <a:chOff x="636" y="1655"/>
                    <a:chExt cx="1257" cy="2321"/>
                  </a:xfrm>
                </p:grpSpPr>
                <p:sp>
                  <p:nvSpPr>
                    <p:cNvPr id="117" name="Freeform 34"/>
                    <p:cNvSpPr>
                      <a:spLocks/>
                    </p:cNvSpPr>
                    <p:nvPr/>
                  </p:nvSpPr>
                  <p:spPr bwMode="hidden">
                    <a:xfrm rot="18888116" flipH="1">
                      <a:off x="875" y="2359"/>
                      <a:ext cx="1722"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8" name="Freeform 35"/>
                    <p:cNvSpPr>
                      <a:spLocks/>
                    </p:cNvSpPr>
                    <p:nvPr/>
                  </p:nvSpPr>
                  <p:spPr bwMode="hidden">
                    <a:xfrm rot="18888116" flipH="1">
                      <a:off x="419" y="3270"/>
                      <a:ext cx="924"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3" name="Group 36"/>
                  <p:cNvGrpSpPr>
                    <a:grpSpLocks/>
                  </p:cNvGrpSpPr>
                  <p:nvPr/>
                </p:nvGrpSpPr>
                <p:grpSpPr bwMode="auto">
                  <a:xfrm>
                    <a:off x="69" y="2169"/>
                    <a:ext cx="2461" cy="1333"/>
                    <a:chOff x="-5" y="2197"/>
                    <a:chExt cx="2461" cy="1333"/>
                  </a:xfrm>
                </p:grpSpPr>
                <p:sp>
                  <p:nvSpPr>
                    <p:cNvPr id="115" name="Freeform 37"/>
                    <p:cNvSpPr>
                      <a:spLocks/>
                    </p:cNvSpPr>
                    <p:nvPr/>
                  </p:nvSpPr>
                  <p:spPr bwMode="hidden">
                    <a:xfrm rot="19495919" flipH="1">
                      <a:off x="644" y="2196"/>
                      <a:ext cx="1812"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4" name="Group 39"/>
                  <p:cNvGrpSpPr>
                    <a:grpSpLocks/>
                  </p:cNvGrpSpPr>
                  <p:nvPr/>
                </p:nvGrpSpPr>
                <p:grpSpPr bwMode="auto">
                  <a:xfrm>
                    <a:off x="22" y="1979"/>
                    <a:ext cx="2477" cy="1063"/>
                    <a:chOff x="-52" y="2007"/>
                    <a:chExt cx="2477" cy="1063"/>
                  </a:xfrm>
                </p:grpSpPr>
                <p:sp>
                  <p:nvSpPr>
                    <p:cNvPr id="113" name="Freeform 40"/>
                    <p:cNvSpPr>
                      <a:spLocks/>
                    </p:cNvSpPr>
                    <p:nvPr/>
                  </p:nvSpPr>
                  <p:spPr bwMode="hidden">
                    <a:xfrm rot="20017085" flipH="1">
                      <a:off x="689" y="2007"/>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 name="Freeform 41"/>
                    <p:cNvSpPr>
                      <a:spLocks/>
                    </p:cNvSpPr>
                    <p:nvPr/>
                  </p:nvSpPr>
                  <p:spPr bwMode="hidden">
                    <a:xfrm rot="20017085" flipH="1">
                      <a:off x="-52" y="2594"/>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5" name="Group 42"/>
                  <p:cNvGrpSpPr>
                    <a:grpSpLocks/>
                  </p:cNvGrpSpPr>
                  <p:nvPr/>
                </p:nvGrpSpPr>
                <p:grpSpPr bwMode="auto">
                  <a:xfrm>
                    <a:off x="0" y="1784"/>
                    <a:ext cx="2472" cy="928"/>
                    <a:chOff x="-74" y="1812"/>
                    <a:chExt cx="2472" cy="928"/>
                  </a:xfrm>
                </p:grpSpPr>
                <p:sp>
                  <p:nvSpPr>
                    <p:cNvPr id="111" name="Freeform 43"/>
                    <p:cNvSpPr>
                      <a:spLocks/>
                    </p:cNvSpPr>
                    <p:nvPr/>
                  </p:nvSpPr>
                  <p:spPr bwMode="hidden">
                    <a:xfrm rot="20519637" flipH="1">
                      <a:off x="721" y="1812"/>
                      <a:ext cx="1677" cy="336"/>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 name="Freeform 44"/>
                    <p:cNvSpPr>
                      <a:spLocks/>
                    </p:cNvSpPr>
                    <p:nvPr/>
                  </p:nvSpPr>
                  <p:spPr bwMode="hidden">
                    <a:xfrm rot="20519637" flipH="1">
                      <a:off x="-74" y="2213"/>
                      <a:ext cx="901"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6" name="Group 183"/>
                  <p:cNvGrpSpPr>
                    <a:grpSpLocks/>
                  </p:cNvGrpSpPr>
                  <p:nvPr/>
                </p:nvGrpSpPr>
                <p:grpSpPr bwMode="auto">
                  <a:xfrm>
                    <a:off x="97" y="1562"/>
                    <a:ext cx="2339" cy="657"/>
                    <a:chOff x="23" y="1590"/>
                    <a:chExt cx="2339" cy="657"/>
                  </a:xfrm>
                </p:grpSpPr>
                <p:sp>
                  <p:nvSpPr>
                    <p:cNvPr id="109" name="Freeform 46"/>
                    <p:cNvSpPr>
                      <a:spLocks/>
                    </p:cNvSpPr>
                    <p:nvPr/>
                  </p:nvSpPr>
                  <p:spPr bwMode="hidden">
                    <a:xfrm rot="21136207" flipH="1">
                      <a:off x="818" y="1590"/>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7" name="Group 48"/>
                  <p:cNvGrpSpPr>
                    <a:grpSpLocks/>
                  </p:cNvGrpSpPr>
                  <p:nvPr/>
                </p:nvGrpSpPr>
                <p:grpSpPr bwMode="auto">
                  <a:xfrm>
                    <a:off x="263" y="1416"/>
                    <a:ext cx="2150" cy="345"/>
                    <a:chOff x="189" y="1444"/>
                    <a:chExt cx="2150" cy="345"/>
                  </a:xfrm>
                </p:grpSpPr>
                <p:sp>
                  <p:nvSpPr>
                    <p:cNvPr id="107" name="Freeform 49"/>
                    <p:cNvSpPr>
                      <a:spLocks/>
                    </p:cNvSpPr>
                    <p:nvPr/>
                  </p:nvSpPr>
                  <p:spPr bwMode="hidden">
                    <a:xfrm rot="84182" flipH="1">
                      <a:off x="935" y="1464"/>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 name="Freeform 50"/>
                    <p:cNvSpPr>
                      <a:spLocks/>
                    </p:cNvSpPr>
                    <p:nvPr/>
                  </p:nvSpPr>
                  <p:spPr bwMode="hidden">
                    <a:xfrm rot="84182" flipH="1">
                      <a:off x="189" y="1444"/>
                      <a:ext cx="754"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6" name="Freeform 53"/>
                    <p:cNvSpPr>
                      <a:spLocks/>
                    </p:cNvSpPr>
                    <p:nvPr/>
                  </p:nvSpPr>
                  <p:spPr bwMode="hidden">
                    <a:xfrm rot="802576" flipH="1">
                      <a:off x="505" y="1094"/>
                      <a:ext cx="662" cy="34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9" name="Group 54"/>
                  <p:cNvGrpSpPr>
                    <a:grpSpLocks/>
                  </p:cNvGrpSpPr>
                  <p:nvPr/>
                </p:nvGrpSpPr>
                <p:grpSpPr bwMode="auto">
                  <a:xfrm>
                    <a:off x="690" y="873"/>
                    <a:ext cx="1849" cy="552"/>
                    <a:chOff x="616" y="901"/>
                    <a:chExt cx="1849" cy="552"/>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 name="Freeform 56"/>
                    <p:cNvSpPr>
                      <a:spLocks/>
                    </p:cNvSpPr>
                    <p:nvPr/>
                  </p:nvSpPr>
                  <p:spPr bwMode="hidden">
                    <a:xfrm rot="1277471" flipH="1">
                      <a:off x="616" y="900"/>
                      <a:ext cx="662" cy="33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0" name="Group 57"/>
                  <p:cNvGrpSpPr>
                    <a:grpSpLocks/>
                  </p:cNvGrpSpPr>
                  <p:nvPr/>
                </p:nvGrpSpPr>
                <p:grpSpPr bwMode="auto">
                  <a:xfrm>
                    <a:off x="911" y="590"/>
                    <a:ext cx="1767" cy="741"/>
                    <a:chOff x="911" y="590"/>
                    <a:chExt cx="1767" cy="741"/>
                  </a:xfrm>
                </p:grpSpPr>
                <p:sp>
                  <p:nvSpPr>
                    <p:cNvPr id="101" name="Freeform 58"/>
                    <p:cNvSpPr>
                      <a:spLocks/>
                    </p:cNvSpPr>
                    <p:nvPr/>
                  </p:nvSpPr>
                  <p:spPr bwMode="hidden">
                    <a:xfrm rot="2028410" flipH="1">
                      <a:off x="1445" y="111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 name="Freeform 59"/>
                    <p:cNvSpPr>
                      <a:spLocks/>
                    </p:cNvSpPr>
                    <p:nvPr/>
                  </p:nvSpPr>
                  <p:spPr bwMode="hidden">
                    <a:xfrm rot="2028410" flipH="1">
                      <a:off x="911" y="591"/>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1" name="Group 60"/>
                  <p:cNvGrpSpPr>
                    <a:grpSpLocks/>
                  </p:cNvGrpSpPr>
                  <p:nvPr/>
                </p:nvGrpSpPr>
                <p:grpSpPr bwMode="auto">
                  <a:xfrm>
                    <a:off x="1120" y="303"/>
                    <a:ext cx="1693" cy="889"/>
                    <a:chOff x="1120" y="303"/>
                    <a:chExt cx="1693" cy="889"/>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0" name="Freeform 62"/>
                    <p:cNvSpPr>
                      <a:spLocks/>
                    </p:cNvSpPr>
                    <p:nvPr/>
                  </p:nvSpPr>
                  <p:spPr bwMode="hidden">
                    <a:xfrm rot="2664424" flipH="1">
                      <a:off x="1120" y="304"/>
                      <a:ext cx="67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2" name="Group 63"/>
                  <p:cNvGrpSpPr>
                    <a:grpSpLocks/>
                  </p:cNvGrpSpPr>
                  <p:nvPr/>
                </p:nvGrpSpPr>
                <p:grpSpPr bwMode="auto">
                  <a:xfrm>
                    <a:off x="1709" y="70"/>
                    <a:ext cx="777" cy="1521"/>
                    <a:chOff x="1635" y="98"/>
                    <a:chExt cx="777" cy="1521"/>
                  </a:xfrm>
                </p:grpSpPr>
                <p:sp>
                  <p:nvSpPr>
                    <p:cNvPr id="97" name="Freeform 64"/>
                    <p:cNvSpPr>
                      <a:spLocks/>
                    </p:cNvSpPr>
                    <p:nvPr/>
                  </p:nvSpPr>
                  <p:spPr bwMode="hidden">
                    <a:xfrm rot="3473776" flipH="1">
                      <a:off x="1754" y="960"/>
                      <a:ext cx="1102"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8" name="Freeform 65"/>
                    <p:cNvSpPr>
                      <a:spLocks/>
                    </p:cNvSpPr>
                    <p:nvPr/>
                  </p:nvSpPr>
                  <p:spPr bwMode="hidden">
                    <a:xfrm rot="3473776" flipH="1">
                      <a:off x="1509" y="225"/>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 name="Group 66"/>
                  <p:cNvGrpSpPr>
                    <a:grpSpLocks/>
                  </p:cNvGrpSpPr>
                  <p:nvPr/>
                </p:nvGrpSpPr>
                <p:grpSpPr bwMode="auto">
                  <a:xfrm>
                    <a:off x="2009" y="5"/>
                    <a:ext cx="635" cy="1534"/>
                    <a:chOff x="1935" y="33"/>
                    <a:chExt cx="635" cy="1534"/>
                  </a:xfrm>
                </p:grpSpPr>
                <p:sp>
                  <p:nvSpPr>
                    <p:cNvPr id="95" name="Freeform 67"/>
                    <p:cNvSpPr>
                      <a:spLocks/>
                    </p:cNvSpPr>
                    <p:nvPr/>
                  </p:nvSpPr>
                  <p:spPr bwMode="hidden">
                    <a:xfrm rot="4126480" flipH="1">
                      <a:off x="1932" y="929"/>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6" name="Freeform 68"/>
                    <p:cNvSpPr>
                      <a:spLocks/>
                    </p:cNvSpPr>
                    <p:nvPr/>
                  </p:nvSpPr>
                  <p:spPr bwMode="hidden">
                    <a:xfrm rot="4126480" flipH="1">
                      <a:off x="1819" y="149"/>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4" name="Freeform 71"/>
                    <p:cNvSpPr>
                      <a:spLocks/>
                    </p:cNvSpPr>
                    <p:nvPr/>
                  </p:nvSpPr>
                  <p:spPr bwMode="hidden">
                    <a:xfrm rot="-1325434">
                      <a:off x="4005" y="671"/>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5" name="Group 72"/>
                  <p:cNvGrpSpPr>
                    <a:grpSpLocks/>
                  </p:cNvGrpSpPr>
                  <p:nvPr/>
                </p:nvGrpSpPr>
                <p:grpSpPr bwMode="auto">
                  <a:xfrm>
                    <a:off x="2757" y="416"/>
                    <a:ext cx="1783" cy="717"/>
                    <a:chOff x="2683" y="444"/>
                    <a:chExt cx="1783" cy="717"/>
                  </a:xfrm>
                </p:grpSpPr>
                <p:sp>
                  <p:nvSpPr>
                    <p:cNvPr id="91" name="Freeform 73"/>
                    <p:cNvSpPr>
                      <a:spLocks/>
                    </p:cNvSpPr>
                    <p:nvPr/>
                  </p:nvSpPr>
                  <p:spPr bwMode="hidden">
                    <a:xfrm rot="-1921064">
                      <a:off x="2683" y="94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2" name="Freeform 74"/>
                    <p:cNvSpPr>
                      <a:spLocks/>
                    </p:cNvSpPr>
                    <p:nvPr/>
                  </p:nvSpPr>
                  <p:spPr bwMode="hidden">
                    <a:xfrm rot="-1921064">
                      <a:off x="3803" y="444"/>
                      <a:ext cx="663"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6" name="Freeform 75"/>
                  <p:cNvSpPr>
                    <a:spLocks/>
                  </p:cNvSpPr>
                  <p:nvPr/>
                </p:nvSpPr>
                <p:spPr bwMode="hidden">
                  <a:xfrm rot="4578755" flipH="1">
                    <a:off x="2176" y="948"/>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7" name="Freeform 76"/>
                  <p:cNvSpPr>
                    <a:spLocks/>
                  </p:cNvSpPr>
                  <p:nvPr/>
                </p:nvSpPr>
                <p:spPr bwMode="hidden">
                  <a:xfrm rot="4578755" flipH="1">
                    <a:off x="2200" y="195"/>
                    <a:ext cx="551"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58" name="Group 77"/>
                  <p:cNvGrpSpPr>
                    <a:grpSpLocks/>
                  </p:cNvGrpSpPr>
                  <p:nvPr/>
                </p:nvGrpSpPr>
                <p:grpSpPr bwMode="auto">
                  <a:xfrm>
                    <a:off x="2877" y="16"/>
                    <a:ext cx="635" cy="1514"/>
                    <a:chOff x="2803" y="44"/>
                    <a:chExt cx="635" cy="1514"/>
                  </a:xfrm>
                </p:grpSpPr>
                <p:sp>
                  <p:nvSpPr>
                    <p:cNvPr id="89" name="Freeform 78"/>
                    <p:cNvSpPr>
                      <a:spLocks/>
                    </p:cNvSpPr>
                    <p:nvPr/>
                  </p:nvSpPr>
                  <p:spPr bwMode="hidden">
                    <a:xfrm rot="-3857755">
                      <a:off x="2365" y="936"/>
                      <a:ext cx="1059"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0" name="Freeform 79"/>
                    <p:cNvSpPr>
                      <a:spLocks/>
                    </p:cNvSpPr>
                    <p:nvPr/>
                  </p:nvSpPr>
                  <p:spPr bwMode="hidden">
                    <a:xfrm rot="-3857755">
                      <a:off x="3009" y="186"/>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9" name="Group 80"/>
                  <p:cNvGrpSpPr>
                    <a:grpSpLocks/>
                  </p:cNvGrpSpPr>
                  <p:nvPr/>
                </p:nvGrpSpPr>
                <p:grpSpPr bwMode="auto">
                  <a:xfrm>
                    <a:off x="3011" y="131"/>
                    <a:ext cx="1014" cy="1465"/>
                    <a:chOff x="2937" y="159"/>
                    <a:chExt cx="1014" cy="1465"/>
                  </a:xfrm>
                </p:grpSpPr>
                <p:sp>
                  <p:nvSpPr>
                    <p:cNvPr id="87" name="Freeform 81"/>
                    <p:cNvSpPr>
                      <a:spLocks/>
                    </p:cNvSpPr>
                    <p:nvPr/>
                  </p:nvSpPr>
                  <p:spPr bwMode="hidden">
                    <a:xfrm rot="-2777260">
                      <a:off x="2493" y="910"/>
                      <a:ext cx="1157"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8" name="Freeform 82"/>
                    <p:cNvSpPr>
                      <a:spLocks/>
                    </p:cNvSpPr>
                    <p:nvPr/>
                  </p:nvSpPr>
                  <p:spPr bwMode="hidden">
                    <a:xfrm rot="-2777260">
                      <a:off x="3429" y="259"/>
                      <a:ext cx="622"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0" name="Group 83"/>
                  <p:cNvGrpSpPr>
                    <a:grpSpLocks/>
                  </p:cNvGrpSpPr>
                  <p:nvPr/>
                </p:nvGrpSpPr>
                <p:grpSpPr bwMode="auto">
                  <a:xfrm>
                    <a:off x="2805" y="7"/>
                    <a:ext cx="241" cy="1445"/>
                    <a:chOff x="2731" y="35"/>
                    <a:chExt cx="241" cy="1445"/>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6" name="Freeform 223"/>
                    <p:cNvSpPr>
                      <a:spLocks/>
                    </p:cNvSpPr>
                    <p:nvPr/>
                  </p:nvSpPr>
                  <p:spPr bwMode="hidden">
                    <a:xfrm rot="-4903748">
                      <a:off x="2649" y="223"/>
                      <a:ext cx="511"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1" name="Group 86"/>
                  <p:cNvGrpSpPr>
                    <a:grpSpLocks/>
                  </p:cNvGrpSpPr>
                  <p:nvPr/>
                </p:nvGrpSpPr>
                <p:grpSpPr bwMode="auto">
                  <a:xfrm>
                    <a:off x="1017" y="1741"/>
                    <a:ext cx="1083" cy="2449"/>
                    <a:chOff x="943" y="1769"/>
                    <a:chExt cx="1083" cy="2449"/>
                  </a:xfrm>
                </p:grpSpPr>
                <p:sp>
                  <p:nvSpPr>
                    <p:cNvPr id="83" name="Freeform 87"/>
                    <p:cNvSpPr>
                      <a:spLocks/>
                    </p:cNvSpPr>
                    <p:nvPr/>
                  </p:nvSpPr>
                  <p:spPr bwMode="hidden">
                    <a:xfrm rot="18335692" flipH="1">
                      <a:off x="1008" y="2476"/>
                      <a:ext cx="1726" cy="311"/>
                    </a:xfrm>
                    <a:custGeom>
                      <a:avLst/>
                      <a:gdLst>
                        <a:gd name="T0" fmla="*/ 0 w 2736"/>
                        <a:gd name="T1" fmla="*/ 2 h 504"/>
                        <a:gd name="T2" fmla="*/ 5 w 2736"/>
                        <a:gd name="T3" fmla="*/ 1 h 504"/>
                        <a:gd name="T4" fmla="*/ 11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2" name="Group 89"/>
                  <p:cNvGrpSpPr>
                    <a:grpSpLocks/>
                  </p:cNvGrpSpPr>
                  <p:nvPr/>
                </p:nvGrpSpPr>
                <p:grpSpPr bwMode="auto">
                  <a:xfrm>
                    <a:off x="1529" y="1906"/>
                    <a:ext cx="765" cy="2375"/>
                    <a:chOff x="1455" y="1934"/>
                    <a:chExt cx="765" cy="2375"/>
                  </a:xfrm>
                </p:grpSpPr>
                <p:sp>
                  <p:nvSpPr>
                    <p:cNvPr id="81" name="Freeform 90"/>
                    <p:cNvSpPr>
                      <a:spLocks/>
                    </p:cNvSpPr>
                    <p:nvPr/>
                  </p:nvSpPr>
                  <p:spPr bwMode="hidden">
                    <a:xfrm rot="17542885" flipH="1">
                      <a:off x="1267" y="2576"/>
                      <a:ext cx="1595" cy="310"/>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2" name="Freeform 91"/>
                    <p:cNvSpPr>
                      <a:spLocks/>
                    </p:cNvSpPr>
                    <p:nvPr/>
                  </p:nvSpPr>
                  <p:spPr bwMode="hidden">
                    <a:xfrm rot="17542885" flipH="1">
                      <a:off x="1272" y="3636"/>
                      <a:ext cx="856"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3" name="Group 92"/>
                  <p:cNvGrpSpPr>
                    <a:grpSpLocks/>
                  </p:cNvGrpSpPr>
                  <p:nvPr/>
                </p:nvGrpSpPr>
                <p:grpSpPr bwMode="auto">
                  <a:xfrm rot="88588">
                    <a:off x="2059" y="1956"/>
                    <a:ext cx="459" cy="2333"/>
                    <a:chOff x="1948" y="1983"/>
                    <a:chExt cx="492" cy="2608"/>
                  </a:xfrm>
                </p:grpSpPr>
                <p:sp>
                  <p:nvSpPr>
                    <p:cNvPr id="79" name="Freeform 93"/>
                    <p:cNvSpPr>
                      <a:spLocks/>
                    </p:cNvSpPr>
                    <p:nvPr/>
                  </p:nvSpPr>
                  <p:spPr bwMode="hidden">
                    <a:xfrm rot="16782062" flipH="1">
                      <a:off x="1430" y="2689"/>
                      <a:ext cx="1715" cy="301"/>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0" name="Freeform 94"/>
                    <p:cNvSpPr>
                      <a:spLocks/>
                    </p:cNvSpPr>
                    <p:nvPr/>
                  </p:nvSpPr>
                  <p:spPr bwMode="hidden">
                    <a:xfrm rot="16782062" flipH="1">
                      <a:off x="1724" y="3896"/>
                      <a:ext cx="918" cy="472"/>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4" name="Group 95"/>
                  <p:cNvGrpSpPr>
                    <a:grpSpLocks/>
                  </p:cNvGrpSpPr>
                  <p:nvPr/>
                </p:nvGrpSpPr>
                <p:grpSpPr bwMode="auto">
                  <a:xfrm>
                    <a:off x="3410" y="1688"/>
                    <a:ext cx="1123" cy="2426"/>
                    <a:chOff x="3336" y="1716"/>
                    <a:chExt cx="1123" cy="2426"/>
                  </a:xfrm>
                </p:grpSpPr>
                <p:sp>
                  <p:nvSpPr>
                    <p:cNvPr id="77" name="Freeform 96"/>
                    <p:cNvSpPr>
                      <a:spLocks/>
                    </p:cNvSpPr>
                    <p:nvPr/>
                  </p:nvSpPr>
                  <p:spPr bwMode="hidden">
                    <a:xfrm rot="3144576">
                      <a:off x="2629" y="2423"/>
                      <a:ext cx="1725" cy="311"/>
                    </a:xfrm>
                    <a:custGeom>
                      <a:avLst/>
                      <a:gdLst>
                        <a:gd name="T0" fmla="*/ 0 w 2736"/>
                        <a:gd name="T1" fmla="*/ 2 h 504"/>
                        <a:gd name="T2" fmla="*/ 5 w 2736"/>
                        <a:gd name="T3" fmla="*/ 1 h 504"/>
                        <a:gd name="T4" fmla="*/ 11 w 2736"/>
                        <a:gd name="T5" fmla="*/ 1 h 504"/>
                        <a:gd name="T6" fmla="*/ 17 w 2736"/>
                        <a:gd name="T7" fmla="*/ 1 h 504"/>
                        <a:gd name="T8" fmla="*/ 17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5" name="Group 98"/>
                  <p:cNvGrpSpPr>
                    <a:grpSpLocks/>
                  </p:cNvGrpSpPr>
                  <p:nvPr/>
                </p:nvGrpSpPr>
                <p:grpSpPr bwMode="auto">
                  <a:xfrm>
                    <a:off x="3254" y="1838"/>
                    <a:ext cx="882" cy="2424"/>
                    <a:chOff x="3180" y="1866"/>
                    <a:chExt cx="882" cy="2424"/>
                  </a:xfrm>
                </p:grpSpPr>
                <p:sp>
                  <p:nvSpPr>
                    <p:cNvPr id="75" name="Freeform 99"/>
                    <p:cNvSpPr>
                      <a:spLocks/>
                    </p:cNvSpPr>
                    <p:nvPr/>
                  </p:nvSpPr>
                  <p:spPr bwMode="hidden">
                    <a:xfrm rot="3745735">
                      <a:off x="2505" y="2541"/>
                      <a:ext cx="1650" cy="300"/>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6" name="Freeform 100"/>
                    <p:cNvSpPr>
                      <a:spLocks/>
                    </p:cNvSpPr>
                    <p:nvPr/>
                  </p:nvSpPr>
                  <p:spPr bwMode="hidden">
                    <a:xfrm rot="3745735">
                      <a:off x="3388" y="3615"/>
                      <a:ext cx="883" cy="467"/>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6" name="Group 101"/>
                  <p:cNvGrpSpPr>
                    <a:grpSpLocks/>
                  </p:cNvGrpSpPr>
                  <p:nvPr/>
                </p:nvGrpSpPr>
                <p:grpSpPr bwMode="auto">
                  <a:xfrm>
                    <a:off x="3080" y="1954"/>
                    <a:ext cx="622" cy="2387"/>
                    <a:chOff x="3006" y="1982"/>
                    <a:chExt cx="622" cy="2387"/>
                  </a:xfrm>
                </p:grpSpPr>
                <p:sp>
                  <p:nvSpPr>
                    <p:cNvPr id="73" name="Freeform 102"/>
                    <p:cNvSpPr>
                      <a:spLocks/>
                    </p:cNvSpPr>
                    <p:nvPr/>
                  </p:nvSpPr>
                  <p:spPr bwMode="hidden">
                    <a:xfrm rot="4286818">
                      <a:off x="2329" y="2659"/>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4" name="Freeform 103"/>
                    <p:cNvSpPr>
                      <a:spLocks/>
                    </p:cNvSpPr>
                    <p:nvPr/>
                  </p:nvSpPr>
                  <p:spPr bwMode="hidden">
                    <a:xfrm rot="4286818">
                      <a:off x="3005" y="3746"/>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7" name="Group 104"/>
                  <p:cNvGrpSpPr>
                    <a:grpSpLocks/>
                  </p:cNvGrpSpPr>
                  <p:nvPr/>
                </p:nvGrpSpPr>
                <p:grpSpPr bwMode="auto">
                  <a:xfrm>
                    <a:off x="2893" y="2072"/>
                    <a:ext cx="404" cy="2222"/>
                    <a:chOff x="2819" y="2100"/>
                    <a:chExt cx="404" cy="2222"/>
                  </a:xfrm>
                </p:grpSpPr>
                <p:sp>
                  <p:nvSpPr>
                    <p:cNvPr id="71" name="Freeform 105"/>
                    <p:cNvSpPr>
                      <a:spLocks/>
                    </p:cNvSpPr>
                    <p:nvPr/>
                  </p:nvSpPr>
                  <p:spPr bwMode="hidden">
                    <a:xfrm rot="4898956">
                      <a:off x="2207" y="2712"/>
                      <a:ext cx="1470"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 name="Freeform 106"/>
                    <p:cNvSpPr>
                      <a:spLocks/>
                    </p:cNvSpPr>
                    <p:nvPr/>
                  </p:nvSpPr>
                  <p:spPr bwMode="hidden">
                    <a:xfrm rot="4898956">
                      <a:off x="2636" y="3734"/>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8" name="Group 107"/>
                  <p:cNvGrpSpPr>
                    <a:grpSpLocks/>
                  </p:cNvGrpSpPr>
                  <p:nvPr/>
                </p:nvGrpSpPr>
                <p:grpSpPr bwMode="auto">
                  <a:xfrm>
                    <a:off x="2374" y="2105"/>
                    <a:ext cx="427" cy="2185"/>
                    <a:chOff x="2289" y="2133"/>
                    <a:chExt cx="427" cy="2185"/>
                  </a:xfrm>
                </p:grpSpPr>
                <p:sp>
                  <p:nvSpPr>
                    <p:cNvPr id="69" name="Freeform 108"/>
                    <p:cNvSpPr>
                      <a:spLocks/>
                    </p:cNvSpPr>
                    <p:nvPr/>
                  </p:nvSpPr>
                  <p:spPr bwMode="hidden">
                    <a:xfrm rot="5755659">
                      <a:off x="1902" y="2759"/>
                      <a:ext cx="1439"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0" name="Freeform 109"/>
                    <p:cNvSpPr>
                      <a:spLocks/>
                    </p:cNvSpPr>
                    <p:nvPr/>
                  </p:nvSpPr>
                  <p:spPr bwMode="hidden">
                    <a:xfrm rot="5755659">
                      <a:off x="2051" y="3785"/>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grpSp>
          <p:grpSp>
            <p:nvGrpSpPr>
              <p:cNvPr id="23" name="Group 110"/>
              <p:cNvGrpSpPr>
                <a:grpSpLocks/>
              </p:cNvGrpSpPr>
              <p:nvPr/>
            </p:nvGrpSpPr>
            <p:grpSpPr bwMode="auto">
              <a:xfrm>
                <a:off x="73" y="313"/>
                <a:ext cx="5460" cy="3668"/>
                <a:chOff x="73" y="313"/>
                <a:chExt cx="5460" cy="3668"/>
              </a:xfrm>
            </p:grpSpPr>
            <p:grpSp>
              <p:nvGrpSpPr>
                <p:cNvPr id="24" name="Group 111"/>
                <p:cNvGrpSpPr>
                  <a:grpSpLocks/>
                </p:cNvGrpSpPr>
                <p:nvPr/>
              </p:nvGrpSpPr>
              <p:grpSpPr bwMode="auto">
                <a:xfrm>
                  <a:off x="73" y="313"/>
                  <a:ext cx="5460" cy="3668"/>
                  <a:chOff x="73" y="313"/>
                  <a:chExt cx="5460" cy="3668"/>
                </a:xfrm>
              </p:grpSpPr>
              <p:sp>
                <p:nvSpPr>
                  <p:cNvPr id="26" name="Arc 112"/>
                  <p:cNvSpPr>
                    <a:spLocks/>
                  </p:cNvSpPr>
                  <p:nvPr/>
                </p:nvSpPr>
                <p:spPr bwMode="hidden">
                  <a:xfrm flipV="1">
                    <a:off x="2965" y="454"/>
                    <a:ext cx="2568" cy="2049"/>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7" name="Arc 113"/>
                  <p:cNvSpPr>
                    <a:spLocks/>
                  </p:cNvSpPr>
                  <p:nvPr/>
                </p:nvSpPr>
                <p:spPr bwMode="hidden">
                  <a:xfrm flipH="1">
                    <a:off x="387" y="1602"/>
                    <a:ext cx="2017" cy="237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8" name="Arc 114"/>
                  <p:cNvSpPr>
                    <a:spLocks/>
                  </p:cNvSpPr>
                  <p:nvPr/>
                </p:nvSpPr>
                <p:spPr bwMode="hidden">
                  <a:xfrm>
                    <a:off x="3028" y="1180"/>
                    <a:ext cx="1426" cy="2381"/>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 name="Arc 115"/>
                  <p:cNvSpPr>
                    <a:spLocks/>
                  </p:cNvSpPr>
                  <p:nvPr/>
                </p:nvSpPr>
                <p:spPr bwMode="hidden">
                  <a:xfrm flipH="1">
                    <a:off x="73" y="812"/>
                    <a:ext cx="2541" cy="2382"/>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1" name="Arc 117"/>
                  <p:cNvSpPr>
                    <a:spLocks/>
                  </p:cNvSpPr>
                  <p:nvPr/>
                </p:nvSpPr>
                <p:spPr bwMode="hidden">
                  <a:xfrm>
                    <a:off x="2763" y="1280"/>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2" name="Freeform 118"/>
                  <p:cNvSpPr>
                    <a:spLocks/>
                  </p:cNvSpPr>
                  <p:nvPr/>
                </p:nvSpPr>
                <p:spPr bwMode="hidden">
                  <a:xfrm flipH="1">
                    <a:off x="1799" y="436"/>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25" name="Freeform 119"/>
                <p:cNvSpPr>
                  <a:spLocks/>
                </p:cNvSpPr>
                <p:nvPr/>
              </p:nvSpPr>
              <p:spPr bwMode="hidden">
                <a:xfrm rot="-1346631">
                  <a:off x="3279" y="1530"/>
                  <a:ext cx="443"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grpSp>
          <p:nvGrpSpPr>
            <p:cNvPr id="7" name="Group 120"/>
            <p:cNvGrpSpPr>
              <a:grpSpLocks/>
            </p:cNvGrpSpPr>
            <p:nvPr/>
          </p:nvGrpSpPr>
          <p:grpSpPr bwMode="auto">
            <a:xfrm>
              <a:off x="1476" y="464"/>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Freeform 131"/>
              <p:cNvSpPr>
                <a:spLocks/>
              </p:cNvSpPr>
              <p:nvPr/>
            </p:nvSpPr>
            <p:spPr bwMode="hidden">
              <a:xfrm>
                <a:off x="4401" y="2279"/>
                <a:ext cx="1007" cy="1600"/>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2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4 h 2368"/>
                  <a:gd name="T40" fmla="*/ 12650 w 776"/>
                  <a:gd name="T41" fmla="*/ 26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6362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6362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smtClean="0"/>
            </a:lvl1pPr>
          </a:lstStyle>
          <a:p>
            <a:pPr>
              <a:defRPr/>
            </a:pPr>
            <a:fld id="{68131990-D30A-124A-8443-492439B4D284}" type="slidenum">
              <a:rPr lang="en-US"/>
              <a:pPr>
                <a:defRPr/>
              </a:pPr>
              <a:t>‹#›</a:t>
            </a:fld>
            <a:endParaRPr lang="en-US"/>
          </a:p>
        </p:txBody>
      </p:sp>
    </p:spTree>
    <p:extLst>
      <p:ext uri="{BB962C8B-B14F-4D97-AF65-F5344CB8AC3E}">
        <p14:creationId xmlns:p14="http://schemas.microsoft.com/office/powerpoint/2010/main" val="27650399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56FF686A-B3AC-8640-984D-0CAD82038A46}" type="slidenum">
              <a:rPr lang="en-US"/>
              <a:pPr>
                <a:defRPr/>
              </a:pPr>
              <a:t>‹#›</a:t>
            </a:fld>
            <a:endParaRPr lang="en-US"/>
          </a:p>
        </p:txBody>
      </p:sp>
    </p:spTree>
    <p:extLst>
      <p:ext uri="{BB962C8B-B14F-4D97-AF65-F5344CB8AC3E}">
        <p14:creationId xmlns:p14="http://schemas.microsoft.com/office/powerpoint/2010/main" val="3935927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F410D2-E76A-644B-9B53-EF7AD8D8C2F1}" type="slidenum">
              <a:rPr lang="en-US"/>
              <a:pPr>
                <a:defRPr/>
              </a:pPr>
              <a:t>‹#›</a:t>
            </a:fld>
            <a:endParaRPr lang="en-US"/>
          </a:p>
        </p:txBody>
      </p:sp>
    </p:spTree>
    <p:extLst>
      <p:ext uri="{BB962C8B-B14F-4D97-AF65-F5344CB8AC3E}">
        <p14:creationId xmlns:p14="http://schemas.microsoft.com/office/powerpoint/2010/main" val="26852805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BBF7BAC9-2EC5-284D-A63C-8EA59688F1D4}" type="slidenum">
              <a:rPr lang="en-US"/>
              <a:pPr>
                <a:defRPr/>
              </a:pPr>
              <a:t>‹#›</a:t>
            </a:fld>
            <a:endParaRPr lang="en-US"/>
          </a:p>
        </p:txBody>
      </p:sp>
    </p:spTree>
    <p:extLst>
      <p:ext uri="{BB962C8B-B14F-4D97-AF65-F5344CB8AC3E}">
        <p14:creationId xmlns:p14="http://schemas.microsoft.com/office/powerpoint/2010/main" val="30808359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614C74BF-0B82-D64B-A3E7-1FEB670BF71F}" type="slidenum">
              <a:rPr lang="en-US"/>
              <a:pPr>
                <a:defRPr/>
              </a:pPr>
              <a:t>‹#›</a:t>
            </a:fld>
            <a:endParaRPr lang="en-US"/>
          </a:p>
        </p:txBody>
      </p:sp>
    </p:spTree>
    <p:extLst>
      <p:ext uri="{BB962C8B-B14F-4D97-AF65-F5344CB8AC3E}">
        <p14:creationId xmlns:p14="http://schemas.microsoft.com/office/powerpoint/2010/main" val="30212079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p>
        </p:txBody>
      </p:sp>
      <p:sp>
        <p:nvSpPr>
          <p:cNvPr id="9" name="Rectangle 141"/>
          <p:cNvSpPr>
            <a:spLocks noGrp="1" noChangeArrowheads="1"/>
          </p:cNvSpPr>
          <p:nvPr>
            <p:ph type="sldNum" sz="quarter" idx="12"/>
          </p:nvPr>
        </p:nvSpPr>
        <p:spPr>
          <a:ln/>
        </p:spPr>
        <p:txBody>
          <a:bodyPr/>
          <a:lstStyle>
            <a:lvl1pPr>
              <a:defRPr/>
            </a:lvl1pPr>
          </a:lstStyle>
          <a:p>
            <a:pPr>
              <a:defRPr/>
            </a:pPr>
            <a:fld id="{1DA30792-EAD2-A64F-85B9-233C134A30F6}" type="slidenum">
              <a:rPr lang="en-US"/>
              <a:pPr>
                <a:defRPr/>
              </a:pPr>
              <a:t>‹#›</a:t>
            </a:fld>
            <a:endParaRPr lang="en-US"/>
          </a:p>
        </p:txBody>
      </p:sp>
    </p:spTree>
    <p:extLst>
      <p:ext uri="{BB962C8B-B14F-4D97-AF65-F5344CB8AC3E}">
        <p14:creationId xmlns:p14="http://schemas.microsoft.com/office/powerpoint/2010/main" val="32866658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p>
        </p:txBody>
      </p:sp>
      <p:sp>
        <p:nvSpPr>
          <p:cNvPr id="5" name="Rectangle 141"/>
          <p:cNvSpPr>
            <a:spLocks noGrp="1" noChangeArrowheads="1"/>
          </p:cNvSpPr>
          <p:nvPr>
            <p:ph type="sldNum" sz="quarter" idx="12"/>
          </p:nvPr>
        </p:nvSpPr>
        <p:spPr>
          <a:ln/>
        </p:spPr>
        <p:txBody>
          <a:bodyPr/>
          <a:lstStyle>
            <a:lvl1pPr>
              <a:defRPr/>
            </a:lvl1pPr>
          </a:lstStyle>
          <a:p>
            <a:pPr>
              <a:defRPr/>
            </a:pPr>
            <a:fld id="{4878340B-31D5-E641-B99E-401DBE7B9AB8}" type="slidenum">
              <a:rPr lang="en-US"/>
              <a:pPr>
                <a:defRPr/>
              </a:pPr>
              <a:t>‹#›</a:t>
            </a:fld>
            <a:endParaRPr lang="en-US"/>
          </a:p>
        </p:txBody>
      </p:sp>
    </p:spTree>
    <p:extLst>
      <p:ext uri="{BB962C8B-B14F-4D97-AF65-F5344CB8AC3E}">
        <p14:creationId xmlns:p14="http://schemas.microsoft.com/office/powerpoint/2010/main" val="31416560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p>
        </p:txBody>
      </p:sp>
      <p:sp>
        <p:nvSpPr>
          <p:cNvPr id="4" name="Rectangle 141"/>
          <p:cNvSpPr>
            <a:spLocks noGrp="1" noChangeArrowheads="1"/>
          </p:cNvSpPr>
          <p:nvPr>
            <p:ph type="sldNum" sz="quarter" idx="12"/>
          </p:nvPr>
        </p:nvSpPr>
        <p:spPr>
          <a:ln/>
        </p:spPr>
        <p:txBody>
          <a:bodyPr/>
          <a:lstStyle>
            <a:lvl1pPr>
              <a:defRPr/>
            </a:lvl1pPr>
          </a:lstStyle>
          <a:p>
            <a:pPr>
              <a:defRPr/>
            </a:pPr>
            <a:fld id="{CE362029-23B1-624A-98B0-9CEBF8C274CC}" type="slidenum">
              <a:rPr lang="en-US"/>
              <a:pPr>
                <a:defRPr/>
              </a:pPr>
              <a:t>‹#›</a:t>
            </a:fld>
            <a:endParaRPr lang="en-US"/>
          </a:p>
        </p:txBody>
      </p:sp>
    </p:spTree>
    <p:extLst>
      <p:ext uri="{BB962C8B-B14F-4D97-AF65-F5344CB8AC3E}">
        <p14:creationId xmlns:p14="http://schemas.microsoft.com/office/powerpoint/2010/main" val="35379710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F11186E5-EE94-7443-BD4E-812C3245DF73}" type="slidenum">
              <a:rPr lang="en-US"/>
              <a:pPr>
                <a:defRPr/>
              </a:pPr>
              <a:t>‹#›</a:t>
            </a:fld>
            <a:endParaRPr lang="en-US"/>
          </a:p>
        </p:txBody>
      </p:sp>
    </p:spTree>
    <p:extLst>
      <p:ext uri="{BB962C8B-B14F-4D97-AF65-F5344CB8AC3E}">
        <p14:creationId xmlns:p14="http://schemas.microsoft.com/office/powerpoint/2010/main" val="16367987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6DBB4E02-BF11-CD40-BF8D-165D3798ACA6}" type="slidenum">
              <a:rPr lang="en-US"/>
              <a:pPr>
                <a:defRPr/>
              </a:pPr>
              <a:t>‹#›</a:t>
            </a:fld>
            <a:endParaRPr lang="en-US"/>
          </a:p>
        </p:txBody>
      </p:sp>
    </p:spTree>
    <p:extLst>
      <p:ext uri="{BB962C8B-B14F-4D97-AF65-F5344CB8AC3E}">
        <p14:creationId xmlns:p14="http://schemas.microsoft.com/office/powerpoint/2010/main" val="26401532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5C479F90-8A1A-2A43-935D-F947FB57FE7E}" type="slidenum">
              <a:rPr lang="en-US"/>
              <a:pPr>
                <a:defRPr/>
              </a:pPr>
              <a:t>‹#›</a:t>
            </a:fld>
            <a:endParaRPr lang="en-US"/>
          </a:p>
        </p:txBody>
      </p:sp>
    </p:spTree>
    <p:extLst>
      <p:ext uri="{BB962C8B-B14F-4D97-AF65-F5344CB8AC3E}">
        <p14:creationId xmlns:p14="http://schemas.microsoft.com/office/powerpoint/2010/main" val="34382664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75FED0EB-FBF8-9544-B8DE-B0177DC4E498}" type="slidenum">
              <a:rPr lang="en-US"/>
              <a:pPr>
                <a:defRPr/>
              </a:pPr>
              <a:t>‹#›</a:t>
            </a:fld>
            <a:endParaRPr lang="en-US"/>
          </a:p>
        </p:txBody>
      </p:sp>
    </p:spTree>
    <p:extLst>
      <p:ext uri="{BB962C8B-B14F-4D97-AF65-F5344CB8AC3E}">
        <p14:creationId xmlns:p14="http://schemas.microsoft.com/office/powerpoint/2010/main" val="15252090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p>
        </p:txBody>
      </p:sp>
      <p:sp>
        <p:nvSpPr>
          <p:cNvPr id="9" name="Rectangle 141"/>
          <p:cNvSpPr>
            <a:spLocks noGrp="1" noChangeArrowheads="1"/>
          </p:cNvSpPr>
          <p:nvPr>
            <p:ph type="sldNum" sz="quarter" idx="12"/>
          </p:nvPr>
        </p:nvSpPr>
        <p:spPr>
          <a:ln/>
        </p:spPr>
        <p:txBody>
          <a:bodyPr/>
          <a:lstStyle>
            <a:lvl1pPr>
              <a:defRPr/>
            </a:lvl1pPr>
          </a:lstStyle>
          <a:p>
            <a:pPr>
              <a:defRPr/>
            </a:pPr>
            <a:fld id="{3D9E98E1-B36B-4540-962D-1CB3B8C2823B}" type="slidenum">
              <a:rPr lang="en-US"/>
              <a:pPr>
                <a:defRPr/>
              </a:pPr>
              <a:t>‹#›</a:t>
            </a:fld>
            <a:endParaRPr lang="en-US"/>
          </a:p>
        </p:txBody>
      </p:sp>
    </p:spTree>
    <p:extLst>
      <p:ext uri="{BB962C8B-B14F-4D97-AF65-F5344CB8AC3E}">
        <p14:creationId xmlns:p14="http://schemas.microsoft.com/office/powerpoint/2010/main" val="381554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3D3F38-F7E7-4443-8CFD-EF034E32F06A}" type="slidenum">
              <a:rPr lang="en-US"/>
              <a:pPr>
                <a:defRPr/>
              </a:pPr>
              <a:t>‹#›</a:t>
            </a:fld>
            <a:endParaRPr lang="en-US"/>
          </a:p>
        </p:txBody>
      </p:sp>
    </p:spTree>
    <p:extLst>
      <p:ext uri="{BB962C8B-B14F-4D97-AF65-F5344CB8AC3E}">
        <p14:creationId xmlns:p14="http://schemas.microsoft.com/office/powerpoint/2010/main" val="10571650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4994"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84995"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smtClean="0"/>
            </a:lvl1pPr>
          </a:lstStyle>
          <a:p>
            <a:pPr>
              <a:defRPr/>
            </a:pPr>
            <a:fld id="{3C5FB4DC-5CC4-1144-AA62-163891FC8848}"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9086732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E1EC27-E650-CE4A-B2A1-1942CA806790}" type="slidenum">
              <a:rPr lang="en-US"/>
              <a:pPr>
                <a:defRPr/>
              </a:pPr>
              <a:t>‹#›</a:t>
            </a:fld>
            <a:endParaRPr lang="en-US"/>
          </a:p>
        </p:txBody>
      </p:sp>
    </p:spTree>
    <p:extLst>
      <p:ext uri="{BB962C8B-B14F-4D97-AF65-F5344CB8AC3E}">
        <p14:creationId xmlns:p14="http://schemas.microsoft.com/office/powerpoint/2010/main" val="28259636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A3A833-B2E8-B74A-8760-DFE895683777}" type="slidenum">
              <a:rPr lang="en-US"/>
              <a:pPr>
                <a:defRPr/>
              </a:pPr>
              <a:t>‹#›</a:t>
            </a:fld>
            <a:endParaRPr lang="en-US"/>
          </a:p>
        </p:txBody>
      </p:sp>
    </p:spTree>
    <p:extLst>
      <p:ext uri="{BB962C8B-B14F-4D97-AF65-F5344CB8AC3E}">
        <p14:creationId xmlns:p14="http://schemas.microsoft.com/office/powerpoint/2010/main" val="36372639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38AEA9-47D2-4A4C-BAC9-CDBCA502A507}" type="slidenum">
              <a:rPr lang="en-US"/>
              <a:pPr>
                <a:defRPr/>
              </a:pPr>
              <a:t>‹#›</a:t>
            </a:fld>
            <a:endParaRPr lang="en-US"/>
          </a:p>
        </p:txBody>
      </p:sp>
    </p:spTree>
    <p:extLst>
      <p:ext uri="{BB962C8B-B14F-4D97-AF65-F5344CB8AC3E}">
        <p14:creationId xmlns:p14="http://schemas.microsoft.com/office/powerpoint/2010/main" val="26201824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A34B4EC-229D-0348-8A7A-2963D7EE1D73}" type="slidenum">
              <a:rPr lang="en-US"/>
              <a:pPr>
                <a:defRPr/>
              </a:pPr>
              <a:t>‹#›</a:t>
            </a:fld>
            <a:endParaRPr lang="en-US"/>
          </a:p>
        </p:txBody>
      </p:sp>
    </p:spTree>
    <p:extLst>
      <p:ext uri="{BB962C8B-B14F-4D97-AF65-F5344CB8AC3E}">
        <p14:creationId xmlns:p14="http://schemas.microsoft.com/office/powerpoint/2010/main" val="518004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A40C6-5B91-8446-BC3D-BBFAB826BA03}" type="slidenum">
              <a:rPr lang="en-US"/>
              <a:pPr>
                <a:defRPr/>
              </a:pPr>
              <a:t>‹#›</a:t>
            </a:fld>
            <a:endParaRPr lang="en-US"/>
          </a:p>
        </p:txBody>
      </p:sp>
    </p:spTree>
    <p:extLst>
      <p:ext uri="{BB962C8B-B14F-4D97-AF65-F5344CB8AC3E}">
        <p14:creationId xmlns:p14="http://schemas.microsoft.com/office/powerpoint/2010/main" val="18725157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4807355-F405-1449-846E-75E29A538037}" type="slidenum">
              <a:rPr lang="en-US"/>
              <a:pPr>
                <a:defRPr/>
              </a:pPr>
              <a:t>‹#›</a:t>
            </a:fld>
            <a:endParaRPr lang="en-US"/>
          </a:p>
        </p:txBody>
      </p:sp>
    </p:spTree>
    <p:extLst>
      <p:ext uri="{BB962C8B-B14F-4D97-AF65-F5344CB8AC3E}">
        <p14:creationId xmlns:p14="http://schemas.microsoft.com/office/powerpoint/2010/main" val="33346306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38E9FC-829D-CF48-8915-0BEC873DA74D}" type="slidenum">
              <a:rPr lang="en-US"/>
              <a:pPr>
                <a:defRPr/>
              </a:pPr>
              <a:t>‹#›</a:t>
            </a:fld>
            <a:endParaRPr lang="en-US"/>
          </a:p>
        </p:txBody>
      </p:sp>
    </p:spTree>
    <p:extLst>
      <p:ext uri="{BB962C8B-B14F-4D97-AF65-F5344CB8AC3E}">
        <p14:creationId xmlns:p14="http://schemas.microsoft.com/office/powerpoint/2010/main" val="7094803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7F6406-0016-CA4C-A139-7910B555181E}" type="slidenum">
              <a:rPr lang="en-US"/>
              <a:pPr>
                <a:defRPr/>
              </a:pPr>
              <a:t>‹#›</a:t>
            </a:fld>
            <a:endParaRPr lang="en-US"/>
          </a:p>
        </p:txBody>
      </p:sp>
    </p:spTree>
    <p:extLst>
      <p:ext uri="{BB962C8B-B14F-4D97-AF65-F5344CB8AC3E}">
        <p14:creationId xmlns:p14="http://schemas.microsoft.com/office/powerpoint/2010/main" val="716877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E652DA-9BC9-A349-A938-512D724B5047}" type="slidenum">
              <a:rPr lang="en-US"/>
              <a:pPr>
                <a:defRPr/>
              </a:pPr>
              <a:t>‹#›</a:t>
            </a:fld>
            <a:endParaRPr lang="en-US"/>
          </a:p>
        </p:txBody>
      </p:sp>
    </p:spTree>
    <p:extLst>
      <p:ext uri="{BB962C8B-B14F-4D97-AF65-F5344CB8AC3E}">
        <p14:creationId xmlns:p14="http://schemas.microsoft.com/office/powerpoint/2010/main" val="40246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4.emf"/><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17" Type="http://schemas.openxmlformats.org/officeDocument/2006/relationships/image" Target="../media/image8.png"/><Relationship Id="rId2" Type="http://schemas.openxmlformats.org/officeDocument/2006/relationships/slideLayout" Target="../slideLayouts/slideLayout124.xml"/><Relationship Id="rId16" Type="http://schemas.openxmlformats.org/officeDocument/2006/relationships/image" Target="../media/image7.png"/><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image" Target="../media/image6.png"/><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5.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9.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0.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2.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3.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image" Target="../media/image9.png"/><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5.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6.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7.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theme" Target="../theme/theme28.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9.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0.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3.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ea typeface="MS PGothic" charset="0"/>
                <a:cs typeface="MS PGothic" charset="0"/>
              </a:defRPr>
            </a:lvl1pPr>
          </a:lstStyle>
          <a:p>
            <a:pPr>
              <a:defRPr/>
            </a:pPr>
            <a:fld id="{2E4B4938-3F2B-7544-9D1A-002FC685DB8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860" r:id="rId1"/>
    <p:sldLayoutId id="2147489861" r:id="rId2"/>
    <p:sldLayoutId id="2147489862" r:id="rId3"/>
    <p:sldLayoutId id="2147489863" r:id="rId4"/>
    <p:sldLayoutId id="2147489864" r:id="rId5"/>
    <p:sldLayoutId id="2147489865" r:id="rId6"/>
    <p:sldLayoutId id="2147489866" r:id="rId7"/>
    <p:sldLayoutId id="2147489867" r:id="rId8"/>
    <p:sldLayoutId id="2147489868" r:id="rId9"/>
    <p:sldLayoutId id="2147489869" r:id="rId10"/>
    <p:sldLayoutId id="2147489870" r:id="rId11"/>
  </p:sldLayoutIdLst>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pitchFamily="34"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2642" name="Group 2"/>
          <p:cNvGrpSpPr>
            <a:grpSpLocks/>
          </p:cNvGrpSpPr>
          <p:nvPr/>
        </p:nvGrpSpPr>
        <p:grpSpPr bwMode="auto">
          <a:xfrm>
            <a:off x="0" y="0"/>
            <a:ext cx="7242175" cy="1981200"/>
            <a:chOff x="0" y="0"/>
            <a:chExt cx="4562" cy="1248"/>
          </a:xfrm>
        </p:grpSpPr>
        <p:sp>
          <p:nvSpPr>
            <p:cNvPr id="8909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1126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89093"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4"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095"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1" charset="-52"/>
                <a:ea typeface="+mn-ea"/>
                <a:cs typeface="+mn-cs"/>
              </a:defRPr>
            </a:lvl1pPr>
          </a:lstStyle>
          <a:p>
            <a:pPr>
              <a:defRPr/>
            </a:pPr>
            <a:endParaRPr lang="en-US"/>
          </a:p>
        </p:txBody>
      </p:sp>
      <p:sp>
        <p:nvSpPr>
          <p:cNvPr id="8909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1" charset="-52"/>
                <a:ea typeface="+mn-ea"/>
                <a:cs typeface="+mn-cs"/>
              </a:defRPr>
            </a:lvl1pPr>
          </a:lstStyle>
          <a:p>
            <a:pPr>
              <a:defRPr/>
            </a:pPr>
            <a:endParaRPr lang="en-US"/>
          </a:p>
        </p:txBody>
      </p:sp>
      <p:sp>
        <p:nvSpPr>
          <p:cNvPr id="89097"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Tahoma" charset="0"/>
                <a:ea typeface="MS PGothic" charset="0"/>
                <a:cs typeface="MS PGothic" charset="0"/>
              </a:defRPr>
            </a:lvl1pPr>
          </a:lstStyle>
          <a:p>
            <a:pPr>
              <a:defRPr/>
            </a:pPr>
            <a:fld id="{5A62A899-D6F1-CA4B-A0F4-293D2061351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150" r:id="rId1"/>
    <p:sldLayoutId id="2147489954" r:id="rId2"/>
    <p:sldLayoutId id="2147489955" r:id="rId3"/>
    <p:sldLayoutId id="2147489956" r:id="rId4"/>
    <p:sldLayoutId id="2147489957" r:id="rId5"/>
    <p:sldLayoutId id="2147489958" r:id="rId6"/>
    <p:sldLayoutId id="2147489959" r:id="rId7"/>
    <p:sldLayoutId id="2147489960" r:id="rId8"/>
    <p:sldLayoutId id="2147489961" r:id="rId9"/>
    <p:sldLayoutId id="2147489962" r:id="rId10"/>
    <p:sldLayoutId id="214748996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3800475" y="1789113"/>
            <a:ext cx="5340350" cy="5056187"/>
            <a:chOff x="2394" y="1127"/>
            <a:chExt cx="3364" cy="3185"/>
          </a:xfrm>
        </p:grpSpPr>
        <p:sp>
          <p:nvSpPr>
            <p:cNvPr id="9421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9421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9421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9421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1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9421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9421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9421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9421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9422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2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2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2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2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2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2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2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2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2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3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3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3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3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3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3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9423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9423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9423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3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4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9424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1" charset="0"/>
                <a:ea typeface="+mn-ea"/>
                <a:cs typeface="+mn-cs"/>
              </a:endParaRPr>
            </a:p>
          </p:txBody>
        </p:sp>
        <p:sp>
          <p:nvSpPr>
            <p:cNvPr id="9424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1" charset="0"/>
                <a:ea typeface="+mn-ea"/>
                <a:cs typeface="+mn-cs"/>
              </a:endParaRPr>
            </a:p>
          </p:txBody>
        </p:sp>
        <p:sp>
          <p:nvSpPr>
            <p:cNvPr id="9424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9424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1" charset="0"/>
                <a:ea typeface="+mn-ea"/>
                <a:cs typeface="+mn-cs"/>
              </a:endParaRPr>
            </a:p>
          </p:txBody>
        </p:sp>
      </p:grpSp>
      <p:sp>
        <p:nvSpPr>
          <p:cNvPr id="9424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4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4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ahoma" pitchFamily="-111" charset="-52"/>
                <a:ea typeface="+mn-ea"/>
                <a:cs typeface="+mn-cs"/>
              </a:defRPr>
            </a:lvl1pPr>
          </a:lstStyle>
          <a:p>
            <a:pPr>
              <a:defRPr/>
            </a:pPr>
            <a:endParaRPr lang="en-US"/>
          </a:p>
        </p:txBody>
      </p:sp>
      <p:sp>
        <p:nvSpPr>
          <p:cNvPr id="9424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Tahoma" pitchFamily="-111" charset="-52"/>
                <a:ea typeface="+mn-ea"/>
                <a:cs typeface="+mn-cs"/>
              </a:defRPr>
            </a:lvl1pPr>
          </a:lstStyle>
          <a:p>
            <a:pPr>
              <a:defRPr/>
            </a:pPr>
            <a:endParaRPr lang="en-US"/>
          </a:p>
        </p:txBody>
      </p:sp>
      <p:sp>
        <p:nvSpPr>
          <p:cNvPr id="9424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Tahoma" charset="0"/>
                <a:ea typeface="MS PGothic" charset="0"/>
                <a:cs typeface="MS PGothic" charset="0"/>
              </a:defRPr>
            </a:lvl1pPr>
          </a:lstStyle>
          <a:p>
            <a:pPr>
              <a:defRPr/>
            </a:pPr>
            <a:fld id="{803868E3-FD03-2E4A-9A12-B687A161D31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151" r:id="rId1"/>
    <p:sldLayoutId id="2147489964" r:id="rId2"/>
    <p:sldLayoutId id="2147489965" r:id="rId3"/>
    <p:sldLayoutId id="2147489966" r:id="rId4"/>
    <p:sldLayoutId id="2147489967" r:id="rId5"/>
    <p:sldLayoutId id="2147489968" r:id="rId6"/>
    <p:sldLayoutId id="2147489969" r:id="rId7"/>
    <p:sldLayoutId id="2147489970" r:id="rId8"/>
    <p:sldLayoutId id="2147489971" r:id="rId9"/>
    <p:sldLayoutId id="2147489972" r:id="rId10"/>
    <p:sldLayoutId id="214748997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7218" name="Group 2"/>
          <p:cNvGrpSpPr>
            <a:grpSpLocks/>
          </p:cNvGrpSpPr>
          <p:nvPr/>
        </p:nvGrpSpPr>
        <p:grpSpPr bwMode="auto">
          <a:xfrm>
            <a:off x="0" y="0"/>
            <a:ext cx="9159875" cy="6870700"/>
            <a:chOff x="0" y="0"/>
            <a:chExt cx="5770" cy="4328"/>
          </a:xfrm>
        </p:grpSpPr>
        <p:sp>
          <p:nvSpPr>
            <p:cNvPr id="137224"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1800">
                <a:latin typeface="Arial" charset="0"/>
              </a:endParaRPr>
            </a:p>
          </p:txBody>
        </p:sp>
        <p:sp>
          <p:nvSpPr>
            <p:cNvPr id="137225"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1800">
                <a:latin typeface="Arial" charset="0"/>
              </a:endParaRPr>
            </a:p>
          </p:txBody>
        </p:sp>
        <p:sp>
          <p:nvSpPr>
            <p:cNvPr id="188421"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a:defRPr/>
              </a:pPr>
              <a:endParaRPr kumimoji="1" lang="en-US" sz="1800">
                <a:latin typeface="Arial" pitchFamily="-111" charset="0"/>
                <a:ea typeface="+mn-ea"/>
                <a:cs typeface="+mn-cs"/>
              </a:endParaRPr>
            </a:p>
          </p:txBody>
        </p:sp>
        <p:grpSp>
          <p:nvGrpSpPr>
            <p:cNvPr id="137227" name="Group 6"/>
            <p:cNvGrpSpPr>
              <a:grpSpLocks/>
            </p:cNvGrpSpPr>
            <p:nvPr/>
          </p:nvGrpSpPr>
          <p:grpSpPr bwMode="auto">
            <a:xfrm>
              <a:off x="4944" y="1"/>
              <a:ext cx="816" cy="3974"/>
              <a:chOff x="4944" y="1"/>
              <a:chExt cx="816" cy="3974"/>
            </a:xfrm>
          </p:grpSpPr>
          <p:grpSp>
            <p:nvGrpSpPr>
              <p:cNvPr id="137239" name="Group 7"/>
              <p:cNvGrpSpPr>
                <a:grpSpLocks/>
              </p:cNvGrpSpPr>
              <p:nvPr userDrawn="1"/>
            </p:nvGrpSpPr>
            <p:grpSpPr bwMode="auto">
              <a:xfrm>
                <a:off x="5280" y="1"/>
                <a:ext cx="480" cy="1430"/>
                <a:chOff x="5280" y="1"/>
                <a:chExt cx="480" cy="1430"/>
              </a:xfrm>
            </p:grpSpPr>
            <p:grpSp>
              <p:nvGrpSpPr>
                <p:cNvPr id="137260" name="Group 8"/>
                <p:cNvGrpSpPr>
                  <a:grpSpLocks/>
                </p:cNvGrpSpPr>
                <p:nvPr userDrawn="1"/>
              </p:nvGrpSpPr>
              <p:grpSpPr bwMode="auto">
                <a:xfrm rot="-5400000">
                  <a:off x="5484" y="0"/>
                  <a:ext cx="174" cy="176"/>
                  <a:chOff x="1657" y="323"/>
                  <a:chExt cx="1691" cy="2560"/>
                </a:xfrm>
              </p:grpSpPr>
              <p:grpSp>
                <p:nvGrpSpPr>
                  <p:cNvPr id="137269" name="Group 9"/>
                  <p:cNvGrpSpPr>
                    <a:grpSpLocks/>
                  </p:cNvGrpSpPr>
                  <p:nvPr/>
                </p:nvGrpSpPr>
                <p:grpSpPr bwMode="auto">
                  <a:xfrm>
                    <a:off x="1657" y="323"/>
                    <a:ext cx="1691" cy="2560"/>
                    <a:chOff x="1657" y="323"/>
                    <a:chExt cx="1691" cy="2560"/>
                  </a:xfrm>
                </p:grpSpPr>
                <p:sp>
                  <p:nvSpPr>
                    <p:cNvPr id="137276" name="Freeform 10"/>
                    <p:cNvSpPr>
                      <a:spLocks/>
                    </p:cNvSpPr>
                    <p:nvPr/>
                  </p:nvSpPr>
                  <p:spPr bwMode="auto">
                    <a:xfrm>
                      <a:off x="2269" y="323"/>
                      <a:ext cx="1234" cy="2560"/>
                    </a:xfrm>
                    <a:custGeom>
                      <a:avLst/>
                      <a:gdLst>
                        <a:gd name="T0" fmla="*/ 348 w 1231"/>
                        <a:gd name="T1" fmla="*/ 283 h 2560"/>
                        <a:gd name="T2" fmla="*/ 426 w 1231"/>
                        <a:gd name="T3" fmla="*/ 115 h 2560"/>
                        <a:gd name="T4" fmla="*/ 594 w 1231"/>
                        <a:gd name="T5" fmla="*/ 7 h 2560"/>
                        <a:gd name="T6" fmla="*/ 917 w 1231"/>
                        <a:gd name="T7" fmla="*/ 61 h 2560"/>
                        <a:gd name="T8" fmla="*/ 1084 w 1231"/>
                        <a:gd name="T9" fmla="*/ 349 h 2560"/>
                        <a:gd name="T10" fmla="*/ 1001 w 1231"/>
                        <a:gd name="T11" fmla="*/ 769 h 2560"/>
                        <a:gd name="T12" fmla="*/ 965 w 1231"/>
                        <a:gd name="T13" fmla="*/ 943 h 2560"/>
                        <a:gd name="T14" fmla="*/ 1138 w 1231"/>
                        <a:gd name="T15" fmla="*/ 1075 h 2560"/>
                        <a:gd name="T16" fmla="*/ 1264 w 1231"/>
                        <a:gd name="T17" fmla="*/ 1525 h 2560"/>
                        <a:gd name="T18" fmla="*/ 1156 w 1231"/>
                        <a:gd name="T19" fmla="*/ 1969 h 2560"/>
                        <a:gd name="T20" fmla="*/ 929 w 1231"/>
                        <a:gd name="T21" fmla="*/ 2077 h 2560"/>
                        <a:gd name="T22" fmla="*/ 743 w 1231"/>
                        <a:gd name="T23" fmla="*/ 2059 h 2560"/>
                        <a:gd name="T24" fmla="*/ 677 w 1231"/>
                        <a:gd name="T25" fmla="*/ 2251 h 2560"/>
                        <a:gd name="T26" fmla="*/ 540 w 1231"/>
                        <a:gd name="T27" fmla="*/ 2527 h 2560"/>
                        <a:gd name="T28" fmla="*/ 222 w 1231"/>
                        <a:gd name="T29" fmla="*/ 2509 h 2560"/>
                        <a:gd name="T30" fmla="*/ 31 w 1231"/>
                        <a:gd name="T31" fmla="*/ 2227 h 2560"/>
                        <a:gd name="T32" fmla="*/ 25 w 1231"/>
                        <a:gd name="T33" fmla="*/ 1969 h 2560"/>
                        <a:gd name="T34" fmla="*/ 145 w 1231"/>
                        <a:gd name="T35" fmla="*/ 1651 h 2560"/>
                        <a:gd name="T36" fmla="*/ 270 w 1231"/>
                        <a:gd name="T37" fmla="*/ 1513 h 2560"/>
                        <a:gd name="T38" fmla="*/ 228 w 1231"/>
                        <a:gd name="T39" fmla="*/ 1729 h 2560"/>
                        <a:gd name="T40" fmla="*/ 73 w 1231"/>
                        <a:gd name="T41" fmla="*/ 2023 h 2560"/>
                        <a:gd name="T42" fmla="*/ 169 w 1231"/>
                        <a:gd name="T43" fmla="*/ 2323 h 2560"/>
                        <a:gd name="T44" fmla="*/ 450 w 1231"/>
                        <a:gd name="T45" fmla="*/ 2431 h 2560"/>
                        <a:gd name="T46" fmla="*/ 606 w 1231"/>
                        <a:gd name="T47" fmla="*/ 2227 h 2560"/>
                        <a:gd name="T48" fmla="*/ 588 w 1231"/>
                        <a:gd name="T49" fmla="*/ 1807 h 2560"/>
                        <a:gd name="T50" fmla="*/ 504 w 1231"/>
                        <a:gd name="T51" fmla="*/ 1531 h 2560"/>
                        <a:gd name="T52" fmla="*/ 546 w 1231"/>
                        <a:gd name="T53" fmla="*/ 1459 h 2560"/>
                        <a:gd name="T54" fmla="*/ 647 w 1231"/>
                        <a:gd name="T55" fmla="*/ 1633 h 2560"/>
                        <a:gd name="T56" fmla="*/ 743 w 1231"/>
                        <a:gd name="T57" fmla="*/ 1933 h 2560"/>
                        <a:gd name="T58" fmla="*/ 989 w 1231"/>
                        <a:gd name="T59" fmla="*/ 1963 h 2560"/>
                        <a:gd name="T60" fmla="*/ 1168 w 1231"/>
                        <a:gd name="T61" fmla="*/ 1687 h 2560"/>
                        <a:gd name="T62" fmla="*/ 1150 w 1231"/>
                        <a:gd name="T63" fmla="*/ 1273 h 2560"/>
                        <a:gd name="T64" fmla="*/ 905 w 1231"/>
                        <a:gd name="T65" fmla="*/ 1057 h 2560"/>
                        <a:gd name="T66" fmla="*/ 701 w 1231"/>
                        <a:gd name="T67" fmla="*/ 1129 h 2560"/>
                        <a:gd name="T68" fmla="*/ 588 w 1231"/>
                        <a:gd name="T69" fmla="*/ 1117 h 2560"/>
                        <a:gd name="T70" fmla="*/ 641 w 1231"/>
                        <a:gd name="T71" fmla="*/ 1033 h 2560"/>
                        <a:gd name="T72" fmla="*/ 833 w 1231"/>
                        <a:gd name="T73" fmla="*/ 937 h 2560"/>
                        <a:gd name="T74" fmla="*/ 971 w 1231"/>
                        <a:gd name="T75" fmla="*/ 613 h 2560"/>
                        <a:gd name="T76" fmla="*/ 905 w 1231"/>
                        <a:gd name="T77" fmla="*/ 175 h 2560"/>
                        <a:gd name="T78" fmla="*/ 641 w 1231"/>
                        <a:gd name="T79" fmla="*/ 103 h 2560"/>
                        <a:gd name="T80" fmla="*/ 402 w 1231"/>
                        <a:gd name="T81" fmla="*/ 355 h 2560"/>
                        <a:gd name="T82" fmla="*/ 414 w 1231"/>
                        <a:gd name="T83" fmla="*/ 763 h 2560"/>
                        <a:gd name="T84" fmla="*/ 354 w 1231"/>
                        <a:gd name="T85" fmla="*/ 949 h 2560"/>
                        <a:gd name="T86" fmla="*/ 300 w 1231"/>
                        <a:gd name="T87" fmla="*/ 685 h 2560"/>
                        <a:gd name="T88" fmla="*/ 31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7277" name="Freeform 11"/>
                    <p:cNvSpPr>
                      <a:spLocks/>
                    </p:cNvSpPr>
                    <p:nvPr/>
                  </p:nvSpPr>
                  <p:spPr bwMode="auto">
                    <a:xfrm>
                      <a:off x="1735" y="265"/>
                      <a:ext cx="865" cy="2065"/>
                    </a:xfrm>
                    <a:custGeom>
                      <a:avLst/>
                      <a:gdLst>
                        <a:gd name="T0" fmla="*/ 785 w 865"/>
                        <a:gd name="T1" fmla="*/ 512 h 2071"/>
                        <a:gd name="T2" fmla="*/ 797 w 865"/>
                        <a:gd name="T3" fmla="*/ 339 h 2071"/>
                        <a:gd name="T4" fmla="*/ 863 w 865"/>
                        <a:gd name="T5" fmla="*/ 195 h 2071"/>
                        <a:gd name="T6" fmla="*/ 809 w 865"/>
                        <a:gd name="T7" fmla="*/ 207 h 2071"/>
                        <a:gd name="T8" fmla="*/ 749 w 865"/>
                        <a:gd name="T9" fmla="*/ 20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5 h 2071"/>
                        <a:gd name="T22" fmla="*/ 119 w 865"/>
                        <a:gd name="T23" fmla="*/ 393 h 2071"/>
                        <a:gd name="T24" fmla="*/ 131 w 865"/>
                        <a:gd name="T25" fmla="*/ 568 h 2071"/>
                        <a:gd name="T26" fmla="*/ 173 w 865"/>
                        <a:gd name="T27" fmla="*/ 760 h 2071"/>
                        <a:gd name="T28" fmla="*/ 197 w 865"/>
                        <a:gd name="T29" fmla="*/ 854 h 2071"/>
                        <a:gd name="T30" fmla="*/ 167 w 865"/>
                        <a:gd name="T31" fmla="*/ 953 h 2071"/>
                        <a:gd name="T32" fmla="*/ 65 w 865"/>
                        <a:gd name="T33" fmla="*/ 1091 h 2071"/>
                        <a:gd name="T34" fmla="*/ 17 w 865"/>
                        <a:gd name="T35" fmla="*/ 1254 h 2071"/>
                        <a:gd name="T36" fmla="*/ 5 w 865"/>
                        <a:gd name="T37" fmla="*/ 1506 h 2071"/>
                        <a:gd name="T38" fmla="*/ 47 w 865"/>
                        <a:gd name="T39" fmla="*/ 1693 h 2071"/>
                        <a:gd name="T40" fmla="*/ 131 w 865"/>
                        <a:gd name="T41" fmla="*/ 1843 h 2071"/>
                        <a:gd name="T42" fmla="*/ 299 w 865"/>
                        <a:gd name="T43" fmla="*/ 1922 h 2071"/>
                        <a:gd name="T44" fmla="*/ 425 w 865"/>
                        <a:gd name="T45" fmla="*/ 1916 h 2071"/>
                        <a:gd name="T46" fmla="*/ 467 w 865"/>
                        <a:gd name="T47" fmla="*/ 1928 h 2071"/>
                        <a:gd name="T48" fmla="*/ 497 w 865"/>
                        <a:gd name="T49" fmla="*/ 2000 h 2071"/>
                        <a:gd name="T50" fmla="*/ 497 w 865"/>
                        <a:gd name="T51" fmla="*/ 1898 h 2071"/>
                        <a:gd name="T52" fmla="*/ 557 w 865"/>
                        <a:gd name="T53" fmla="*/ 1723 h 2071"/>
                        <a:gd name="T54" fmla="*/ 617 w 865"/>
                        <a:gd name="T55" fmla="*/ 1603 h 2071"/>
                        <a:gd name="T56" fmla="*/ 581 w 865"/>
                        <a:gd name="T57" fmla="*/ 1645 h 2071"/>
                        <a:gd name="T58" fmla="*/ 515 w 865"/>
                        <a:gd name="T59" fmla="*/ 1765 h 2071"/>
                        <a:gd name="T60" fmla="*/ 407 w 865"/>
                        <a:gd name="T61" fmla="*/ 1848 h 2071"/>
                        <a:gd name="T62" fmla="*/ 269 w 865"/>
                        <a:gd name="T63" fmla="*/ 1843 h 2071"/>
                        <a:gd name="T64" fmla="*/ 179 w 865"/>
                        <a:gd name="T65" fmla="*/ 1759 h 2071"/>
                        <a:gd name="T66" fmla="*/ 113 w 865"/>
                        <a:gd name="T67" fmla="*/ 1585 h 2071"/>
                        <a:gd name="T68" fmla="*/ 107 w 865"/>
                        <a:gd name="T69" fmla="*/ 1350 h 2071"/>
                        <a:gd name="T70" fmla="*/ 137 w 865"/>
                        <a:gd name="T71" fmla="*/ 1157 h 2071"/>
                        <a:gd name="T72" fmla="*/ 203 w 865"/>
                        <a:gd name="T73" fmla="*/ 1037 h 2071"/>
                        <a:gd name="T74" fmla="*/ 323 w 865"/>
                        <a:gd name="T75" fmla="*/ 989 h 2071"/>
                        <a:gd name="T76" fmla="*/ 509 w 865"/>
                        <a:gd name="T77" fmla="*/ 1043 h 2071"/>
                        <a:gd name="T78" fmla="*/ 611 w 865"/>
                        <a:gd name="T79" fmla="*/ 1091 h 2071"/>
                        <a:gd name="T80" fmla="*/ 665 w 865"/>
                        <a:gd name="T81" fmla="*/ 1067 h 2071"/>
                        <a:gd name="T82" fmla="*/ 659 w 865"/>
                        <a:gd name="T83" fmla="*/ 1013 h 2071"/>
                        <a:gd name="T84" fmla="*/ 611 w 865"/>
                        <a:gd name="T85" fmla="*/ 971 h 2071"/>
                        <a:gd name="T86" fmla="*/ 497 w 865"/>
                        <a:gd name="T87" fmla="*/ 947 h 2071"/>
                        <a:gd name="T88" fmla="*/ 323 w 865"/>
                        <a:gd name="T89" fmla="*/ 863 h 2071"/>
                        <a:gd name="T90" fmla="*/ 233 w 865"/>
                        <a:gd name="T91" fmla="*/ 658 h 2071"/>
                        <a:gd name="T92" fmla="*/ 209 w 865"/>
                        <a:gd name="T93" fmla="*/ 405 h 2071"/>
                        <a:gd name="T94" fmla="*/ 317 w 865"/>
                        <a:gd name="T95" fmla="*/ 170 h 2071"/>
                        <a:gd name="T96" fmla="*/ 485 w 865"/>
                        <a:gd name="T97" fmla="*/ 110 h 2071"/>
                        <a:gd name="T98" fmla="*/ 617 w 865"/>
                        <a:gd name="T99" fmla="*/ 164 h 2071"/>
                        <a:gd name="T100" fmla="*/ 707 w 865"/>
                        <a:gd name="T101" fmla="*/ 279 h 2071"/>
                        <a:gd name="T102" fmla="*/ 737 w 865"/>
                        <a:gd name="T103" fmla="*/ 417 h 2071"/>
                        <a:gd name="T104" fmla="*/ 773 w 865"/>
                        <a:gd name="T105" fmla="*/ 580 h 2071"/>
                        <a:gd name="T106" fmla="*/ 809 w 865"/>
                        <a:gd name="T107" fmla="*/ 562 h 2071"/>
                        <a:gd name="T108" fmla="*/ 785 w 865"/>
                        <a:gd name="T109" fmla="*/ 51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137270" name="Oval 12"/>
                  <p:cNvSpPr>
                    <a:spLocks noChangeArrowheads="1"/>
                  </p:cNvSpPr>
                  <p:nvPr/>
                </p:nvSpPr>
                <p:spPr bwMode="auto">
                  <a:xfrm>
                    <a:off x="2396" y="1312"/>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7271" name="Freeform 13"/>
                  <p:cNvSpPr>
                    <a:spLocks/>
                  </p:cNvSpPr>
                  <p:nvPr/>
                </p:nvSpPr>
                <p:spPr bwMode="auto">
                  <a:xfrm>
                    <a:off x="2755" y="628"/>
                    <a:ext cx="262" cy="524"/>
                  </a:xfrm>
                  <a:custGeom>
                    <a:avLst/>
                    <a:gdLst>
                      <a:gd name="T0" fmla="*/ 3 w 266"/>
                      <a:gd name="T1" fmla="*/ 516 h 521"/>
                      <a:gd name="T2" fmla="*/ 27 w 266"/>
                      <a:gd name="T3" fmla="*/ 295 h 521"/>
                      <a:gd name="T4" fmla="*/ 94 w 266"/>
                      <a:gd name="T5" fmla="*/ 45 h 521"/>
                      <a:gd name="T6" fmla="*/ 155 w 266"/>
                      <a:gd name="T7" fmla="*/ 3 h 521"/>
                      <a:gd name="T8" fmla="*/ 202 w 266"/>
                      <a:gd name="T9" fmla="*/ 39 h 521"/>
                      <a:gd name="T10" fmla="*/ 220 w 266"/>
                      <a:gd name="T11" fmla="*/ 140 h 521"/>
                      <a:gd name="T12" fmla="*/ 174 w 266"/>
                      <a:gd name="T13" fmla="*/ 295 h 521"/>
                      <a:gd name="T14" fmla="*/ 91 w 266"/>
                      <a:gd name="T15" fmla="*/ 510 h 521"/>
                      <a:gd name="T16" fmla="*/ 34 w 266"/>
                      <a:gd name="T17" fmla="*/ 534 h 521"/>
                      <a:gd name="T18" fmla="*/ 3 w 266"/>
                      <a:gd name="T19" fmla="*/ 51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7272" name="Freeform 14"/>
                  <p:cNvSpPr>
                    <a:spLocks/>
                  </p:cNvSpPr>
                  <p:nvPr/>
                </p:nvSpPr>
                <p:spPr bwMode="auto">
                  <a:xfrm>
                    <a:off x="2823" y="1588"/>
                    <a:ext cx="398" cy="349"/>
                  </a:xfrm>
                  <a:custGeom>
                    <a:avLst/>
                    <a:gdLst>
                      <a:gd name="T0" fmla="*/ 122 w 392"/>
                      <a:gd name="T1" fmla="*/ 268 h 340"/>
                      <a:gd name="T2" fmla="*/ 16 w 392"/>
                      <a:gd name="T3" fmla="*/ 116 h 340"/>
                      <a:gd name="T4" fmla="*/ 4 w 392"/>
                      <a:gd name="T5" fmla="*/ 56 h 340"/>
                      <a:gd name="T6" fmla="*/ 28 w 392"/>
                      <a:gd name="T7" fmla="*/ 3 h 340"/>
                      <a:gd name="T8" fmla="*/ 152 w 392"/>
                      <a:gd name="T9" fmla="*/ 38 h 340"/>
                      <a:gd name="T10" fmla="*/ 294 w 392"/>
                      <a:gd name="T11" fmla="*/ 98 h 340"/>
                      <a:gd name="T12" fmla="*/ 430 w 392"/>
                      <a:gd name="T13" fmla="*/ 211 h 340"/>
                      <a:gd name="T14" fmla="*/ 458 w 392"/>
                      <a:gd name="T15" fmla="*/ 363 h 340"/>
                      <a:gd name="T16" fmla="*/ 402 w 392"/>
                      <a:gd name="T17" fmla="*/ 444 h 340"/>
                      <a:gd name="T18" fmla="*/ 288 w 392"/>
                      <a:gd name="T19" fmla="*/ 421 h 340"/>
                      <a:gd name="T20" fmla="*/ 122 w 392"/>
                      <a:gd name="T21" fmla="*/ 268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7273" name="Freeform 15"/>
                  <p:cNvSpPr>
                    <a:spLocks/>
                  </p:cNvSpPr>
                  <p:nvPr/>
                </p:nvSpPr>
                <p:spPr bwMode="auto">
                  <a:xfrm>
                    <a:off x="2522" y="1923"/>
                    <a:ext cx="146" cy="567"/>
                  </a:xfrm>
                  <a:custGeom>
                    <a:avLst/>
                    <a:gdLst>
                      <a:gd name="T0" fmla="*/ 15 w 151"/>
                      <a:gd name="T1" fmla="*/ 198 h 558"/>
                      <a:gd name="T2" fmla="*/ 31 w 151"/>
                      <a:gd name="T3" fmla="*/ 50 h 558"/>
                      <a:gd name="T4" fmla="*/ 44 w 151"/>
                      <a:gd name="T5" fmla="*/ 3 h 558"/>
                      <a:gd name="T6" fmla="*/ 74 w 151"/>
                      <a:gd name="T7" fmla="*/ 27 h 558"/>
                      <a:gd name="T8" fmla="*/ 96 w 151"/>
                      <a:gd name="T9" fmla="*/ 198 h 558"/>
                      <a:gd name="T10" fmla="*/ 99 w 151"/>
                      <a:gd name="T11" fmla="*/ 505 h 558"/>
                      <a:gd name="T12" fmla="*/ 67 w 151"/>
                      <a:gd name="T13" fmla="*/ 647 h 558"/>
                      <a:gd name="T14" fmla="*/ 15 w 151"/>
                      <a:gd name="T15" fmla="*/ 612 h 558"/>
                      <a:gd name="T16" fmla="*/ 0 w 151"/>
                      <a:gd name="T17" fmla="*/ 375 h 558"/>
                      <a:gd name="T18" fmla="*/ 15 w 151"/>
                      <a:gd name="T19" fmla="*/ 19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7274" name="Freeform 16"/>
                  <p:cNvSpPr>
                    <a:spLocks/>
                  </p:cNvSpPr>
                  <p:nvPr/>
                </p:nvSpPr>
                <p:spPr bwMode="auto">
                  <a:xfrm>
                    <a:off x="1910" y="1588"/>
                    <a:ext cx="389" cy="247"/>
                  </a:xfrm>
                  <a:custGeom>
                    <a:avLst/>
                    <a:gdLst>
                      <a:gd name="T0" fmla="*/ 164 w 392"/>
                      <a:gd name="T1" fmla="*/ 50 h 253"/>
                      <a:gd name="T2" fmla="*/ 285 w 392"/>
                      <a:gd name="T3" fmla="*/ 19 h 253"/>
                      <a:gd name="T4" fmla="*/ 334 w 392"/>
                      <a:gd name="T5" fmla="*/ 7 h 253"/>
                      <a:gd name="T6" fmla="*/ 352 w 392"/>
                      <a:gd name="T7" fmla="*/ 50 h 253"/>
                      <a:gd name="T8" fmla="*/ 303 w 392"/>
                      <a:gd name="T9" fmla="*/ 101 h 253"/>
                      <a:gd name="T10" fmla="*/ 182 w 392"/>
                      <a:gd name="T11" fmla="*/ 172 h 253"/>
                      <a:gd name="T12" fmla="*/ 37 w 392"/>
                      <a:gd name="T13" fmla="*/ 189 h 253"/>
                      <a:gd name="T14" fmla="*/ 1 w 392"/>
                      <a:gd name="T15" fmla="*/ 144 h 253"/>
                      <a:gd name="T16" fmla="*/ 43 w 392"/>
                      <a:gd name="T17" fmla="*/ 89 h 253"/>
                      <a:gd name="T18" fmla="*/ 164 w 392"/>
                      <a:gd name="T19" fmla="*/ 5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7275" name="Freeform 17"/>
                  <p:cNvSpPr>
                    <a:spLocks/>
                  </p:cNvSpPr>
                  <p:nvPr/>
                </p:nvSpPr>
                <p:spPr bwMode="auto">
                  <a:xfrm>
                    <a:off x="2094" y="818"/>
                    <a:ext cx="233" cy="378"/>
                  </a:xfrm>
                  <a:custGeom>
                    <a:avLst/>
                    <a:gdLst>
                      <a:gd name="T0" fmla="*/ 63 w 238"/>
                      <a:gd name="T1" fmla="*/ 214 h 386"/>
                      <a:gd name="T2" fmla="*/ 23 w 238"/>
                      <a:gd name="T3" fmla="*/ 153 h 386"/>
                      <a:gd name="T4" fmla="*/ 0 w 238"/>
                      <a:gd name="T5" fmla="*/ 74 h 386"/>
                      <a:gd name="T6" fmla="*/ 23 w 238"/>
                      <a:gd name="T7" fmla="*/ 12 h 386"/>
                      <a:gd name="T8" fmla="*/ 97 w 238"/>
                      <a:gd name="T9" fmla="*/ 24 h 386"/>
                      <a:gd name="T10" fmla="*/ 143 w 238"/>
                      <a:gd name="T11" fmla="*/ 106 h 386"/>
                      <a:gd name="T12" fmla="*/ 186 w 238"/>
                      <a:gd name="T13" fmla="*/ 244 h 386"/>
                      <a:gd name="T14" fmla="*/ 161 w 238"/>
                      <a:gd name="T15" fmla="*/ 300 h 386"/>
                      <a:gd name="T16" fmla="*/ 134 w 238"/>
                      <a:gd name="T17" fmla="*/ 282 h 386"/>
                      <a:gd name="T18" fmla="*/ 63 w 238"/>
                      <a:gd name="T19" fmla="*/ 21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137261"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62"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63"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64"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65"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66"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67"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68"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37240" name="Group 26"/>
              <p:cNvGrpSpPr>
                <a:grpSpLocks/>
              </p:cNvGrpSpPr>
              <p:nvPr userDrawn="1"/>
            </p:nvGrpSpPr>
            <p:grpSpPr bwMode="auto">
              <a:xfrm>
                <a:off x="4944" y="1008"/>
                <a:ext cx="522" cy="2967"/>
                <a:chOff x="4944" y="1008"/>
                <a:chExt cx="522" cy="2967"/>
              </a:xfrm>
            </p:grpSpPr>
            <p:pic>
              <p:nvPicPr>
                <p:cNvPr id="137241"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42"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43"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44"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45"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46"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47"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48"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49"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50"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51"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52"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53"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54"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55"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56"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57"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58"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59"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37228"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8463"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11" charset="0"/>
                <a:ea typeface="+mn-ea"/>
                <a:cs typeface="+mn-cs"/>
              </a:endParaRPr>
            </a:p>
          </p:txBody>
        </p:sp>
        <p:sp>
          <p:nvSpPr>
            <p:cNvPr id="188464"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Times New Roman" pitchFamily="-111" charset="0"/>
                <a:ea typeface="+mn-ea"/>
                <a:cs typeface="+mn-cs"/>
              </a:endParaRPr>
            </a:p>
          </p:txBody>
        </p:sp>
        <p:sp>
          <p:nvSpPr>
            <p:cNvPr id="137231"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US"/>
            </a:p>
          </p:txBody>
        </p:sp>
        <p:sp>
          <p:nvSpPr>
            <p:cNvPr id="137232"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US"/>
            </a:p>
          </p:txBody>
        </p:sp>
        <p:sp>
          <p:nvSpPr>
            <p:cNvPr id="137233"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7234"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8469"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imes New Roman" pitchFamily="-111" charset="0"/>
                <a:ea typeface="+mn-ea"/>
                <a:cs typeface="+mn-cs"/>
              </a:endParaRPr>
            </a:p>
          </p:txBody>
        </p:sp>
        <p:sp>
          <p:nvSpPr>
            <p:cNvPr id="137236"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1800">
                <a:latin typeface="Arial" charset="0"/>
              </a:endParaRPr>
            </a:p>
          </p:txBody>
        </p:sp>
        <p:sp>
          <p:nvSpPr>
            <p:cNvPr id="188471"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11" charset="0"/>
                <a:ea typeface="+mn-ea"/>
                <a:cs typeface="+mn-cs"/>
              </a:endParaRPr>
            </a:p>
          </p:txBody>
        </p:sp>
        <p:sp>
          <p:nvSpPr>
            <p:cNvPr id="137238" name="AutoShape 56"/>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US"/>
            </a:p>
          </p:txBody>
        </p:sp>
      </p:grpSp>
      <p:sp>
        <p:nvSpPr>
          <p:cNvPr id="137219"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20"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8475"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pitchFamily="-111" charset="0"/>
                <a:ea typeface="+mn-ea"/>
                <a:cs typeface="+mn-cs"/>
              </a:defRPr>
            </a:lvl1pPr>
          </a:lstStyle>
          <a:p>
            <a:pPr>
              <a:defRPr/>
            </a:pPr>
            <a:endParaRPr lang="en-US"/>
          </a:p>
        </p:txBody>
      </p:sp>
      <p:sp>
        <p:nvSpPr>
          <p:cNvPr id="188476"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111" charset="0"/>
                <a:ea typeface="+mn-ea"/>
                <a:cs typeface="+mn-cs"/>
              </a:defRPr>
            </a:lvl1pPr>
          </a:lstStyle>
          <a:p>
            <a:pPr>
              <a:defRPr/>
            </a:pPr>
            <a:endParaRPr lang="en-US"/>
          </a:p>
        </p:txBody>
      </p:sp>
      <p:sp>
        <p:nvSpPr>
          <p:cNvPr id="188477"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smtClean="0">
                <a:latin typeface="Arial" charset="0"/>
                <a:ea typeface="MS PGothic" charset="0"/>
                <a:cs typeface="MS PGothic" charset="0"/>
              </a:defRPr>
            </a:lvl1pPr>
          </a:lstStyle>
          <a:p>
            <a:pPr>
              <a:defRPr/>
            </a:pPr>
            <a:fld id="{F2F2AF79-90D0-ED48-9DB5-705C3290BA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152" r:id="rId1"/>
    <p:sldLayoutId id="2147489974" r:id="rId2"/>
    <p:sldLayoutId id="2147489975" r:id="rId3"/>
    <p:sldLayoutId id="2147489976" r:id="rId4"/>
    <p:sldLayoutId id="2147489977" r:id="rId5"/>
    <p:sldLayoutId id="2147489978" r:id="rId6"/>
    <p:sldLayoutId id="2147489979" r:id="rId7"/>
    <p:sldLayoutId id="2147489980" r:id="rId8"/>
    <p:sldLayoutId id="2147489981" r:id="rId9"/>
    <p:sldLayoutId id="2147489982" r:id="rId10"/>
    <p:sldLayoutId id="2147489983" r:id="rId11"/>
  </p:sldLayoutIdLst>
  <p:txStyles>
    <p:titleStyle>
      <a:lvl1pPr algn="l" rtl="0" eaLnBrk="0" fontAlgn="base" hangingPunct="0">
        <a:spcBef>
          <a:spcPct val="0"/>
        </a:spcBef>
        <a:spcAft>
          <a:spcPct val="0"/>
        </a:spcAft>
        <a:defRPr sz="40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000">
          <a:solidFill>
            <a:schemeClr val="tx2"/>
          </a:solidFill>
          <a:latin typeface="Arial" pitchFamily="-112" charset="0"/>
          <a:ea typeface="ＭＳ Ｐゴシック" charset="0"/>
          <a:cs typeface="MS PGothic" charset="0"/>
        </a:defRPr>
      </a:lvl2pPr>
      <a:lvl3pPr algn="l" rtl="0" eaLnBrk="0" fontAlgn="base" hangingPunct="0">
        <a:spcBef>
          <a:spcPct val="0"/>
        </a:spcBef>
        <a:spcAft>
          <a:spcPct val="0"/>
        </a:spcAft>
        <a:defRPr sz="4000">
          <a:solidFill>
            <a:schemeClr val="tx2"/>
          </a:solidFill>
          <a:latin typeface="Arial" pitchFamily="-112" charset="0"/>
          <a:ea typeface="ＭＳ Ｐゴシック" charset="0"/>
          <a:cs typeface="MS PGothic" charset="0"/>
        </a:defRPr>
      </a:lvl3pPr>
      <a:lvl4pPr algn="l" rtl="0" eaLnBrk="0" fontAlgn="base" hangingPunct="0">
        <a:spcBef>
          <a:spcPct val="0"/>
        </a:spcBef>
        <a:spcAft>
          <a:spcPct val="0"/>
        </a:spcAft>
        <a:defRPr sz="4000">
          <a:solidFill>
            <a:schemeClr val="tx2"/>
          </a:solidFill>
          <a:latin typeface="Arial" pitchFamily="-112" charset="0"/>
          <a:ea typeface="ＭＳ Ｐゴシック" charset="0"/>
          <a:cs typeface="MS PGothic" charset="0"/>
        </a:defRPr>
      </a:lvl4pPr>
      <a:lvl5pPr algn="l" rtl="0" eaLnBrk="0" fontAlgn="base" hangingPunct="0">
        <a:spcBef>
          <a:spcPct val="0"/>
        </a:spcBef>
        <a:spcAft>
          <a:spcPct val="0"/>
        </a:spcAft>
        <a:defRPr sz="4000">
          <a:solidFill>
            <a:schemeClr val="tx2"/>
          </a:solidFill>
          <a:latin typeface="Arial" pitchFamily="-112" charset="0"/>
          <a:ea typeface="ＭＳ Ｐゴシック" charset="0"/>
          <a:cs typeface="MS PGothic" charset="0"/>
        </a:defRPr>
      </a:lvl5pPr>
      <a:lvl6pPr marL="457200" algn="l" rtl="0" fontAlgn="base">
        <a:spcBef>
          <a:spcPct val="0"/>
        </a:spcBef>
        <a:spcAft>
          <a:spcPct val="0"/>
        </a:spcAft>
        <a:defRPr sz="4000">
          <a:solidFill>
            <a:schemeClr val="tx2"/>
          </a:solidFill>
          <a:latin typeface="Arial" pitchFamily="-112" charset="0"/>
        </a:defRPr>
      </a:lvl6pPr>
      <a:lvl7pPr marL="914400" algn="l" rtl="0" fontAlgn="base">
        <a:spcBef>
          <a:spcPct val="0"/>
        </a:spcBef>
        <a:spcAft>
          <a:spcPct val="0"/>
        </a:spcAft>
        <a:defRPr sz="4000">
          <a:solidFill>
            <a:schemeClr val="tx2"/>
          </a:solidFill>
          <a:latin typeface="Arial" pitchFamily="-112" charset="0"/>
        </a:defRPr>
      </a:lvl7pPr>
      <a:lvl8pPr marL="1371600" algn="l" rtl="0" fontAlgn="base">
        <a:spcBef>
          <a:spcPct val="0"/>
        </a:spcBef>
        <a:spcAft>
          <a:spcPct val="0"/>
        </a:spcAft>
        <a:defRPr sz="4000">
          <a:solidFill>
            <a:schemeClr val="tx2"/>
          </a:solidFill>
          <a:latin typeface="Arial" pitchFamily="-112" charset="0"/>
        </a:defRPr>
      </a:lvl8pPr>
      <a:lvl9pPr marL="1828800" algn="l" rtl="0" fontAlgn="base">
        <a:spcBef>
          <a:spcPct val="0"/>
        </a:spcBef>
        <a:spcAft>
          <a:spcPct val="0"/>
        </a:spcAft>
        <a:defRPr sz="4000">
          <a:solidFill>
            <a:schemeClr val="tx2"/>
          </a:solidFill>
          <a:latin typeface="Arial" pitchFamily="-112"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9506" name="Group 2"/>
          <p:cNvGrpSpPr>
            <a:grpSpLocks/>
          </p:cNvGrpSpPr>
          <p:nvPr/>
        </p:nvGrpSpPr>
        <p:grpSpPr bwMode="auto">
          <a:xfrm>
            <a:off x="0" y="0"/>
            <a:ext cx="9132888" cy="6845300"/>
            <a:chOff x="0" y="0"/>
            <a:chExt cx="5753" cy="4312"/>
          </a:xfrm>
        </p:grpSpPr>
        <p:sp>
          <p:nvSpPr>
            <p:cNvPr id="14950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49510" name="Group 4"/>
            <p:cNvGrpSpPr>
              <a:grpSpLocks/>
            </p:cNvGrpSpPr>
            <p:nvPr/>
          </p:nvGrpSpPr>
          <p:grpSpPr bwMode="auto">
            <a:xfrm>
              <a:off x="246" y="204"/>
              <a:ext cx="5271" cy="3889"/>
              <a:chOff x="246" y="204"/>
              <a:chExt cx="5271" cy="3889"/>
            </a:xfrm>
          </p:grpSpPr>
          <p:sp>
            <p:nvSpPr>
              <p:cNvPr id="284677"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a:latin typeface="Times New Roman" pitchFamily="-111" charset="0"/>
                  <a:ea typeface="+mn-ea"/>
                  <a:cs typeface="+mn-cs"/>
                </a:endParaRPr>
              </a:p>
            </p:txBody>
          </p:sp>
          <p:sp>
            <p:nvSpPr>
              <p:cNvPr id="14951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951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951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951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952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952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952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952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952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952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952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952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952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952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953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953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953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953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953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953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953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953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49511" name="Group 28"/>
            <p:cNvGrpSpPr>
              <a:grpSpLocks/>
            </p:cNvGrpSpPr>
            <p:nvPr/>
          </p:nvGrpSpPr>
          <p:grpSpPr bwMode="auto">
            <a:xfrm>
              <a:off x="0" y="0"/>
              <a:ext cx="1246" cy="1232"/>
              <a:chOff x="0" y="0"/>
              <a:chExt cx="1246" cy="1232"/>
            </a:xfrm>
          </p:grpSpPr>
          <p:sp>
            <p:nvSpPr>
              <p:cNvPr id="14951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951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951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
        <p:nvSpPr>
          <p:cNvPr id="187395"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defRPr/>
            </a:pPr>
            <a:r>
              <a:rPr lang="en-US" sz="900" b="1">
                <a:solidFill>
                  <a:srgbClr val="FFFFFF"/>
                </a:solidFill>
                <a:latin typeface="Arial" charset="0"/>
              </a:rPr>
              <a:t>©2003 TBBMI</a:t>
            </a:r>
          </a:p>
        </p:txBody>
      </p:sp>
      <p:sp>
        <p:nvSpPr>
          <p:cNvPr id="284705"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effectLst>
                  <a:outerShdw blurRad="38100" dist="38100" dir="2700000" algn="tl">
                    <a:srgbClr val="000000"/>
                  </a:outerShdw>
                </a:effectLst>
                <a:latin typeface="Comic Sans MS" charset="0"/>
                <a:ea typeface="MS PGothic" charset="0"/>
                <a:cs typeface="MS PGothic" charset="0"/>
              </a:rPr>
              <a:t>7.5.03c.</a:t>
            </a:r>
          </a:p>
        </p:txBody>
      </p:sp>
    </p:spTree>
  </p:cSld>
  <p:clrMap bg1="dk2" tx1="lt1" bg2="dk1" tx2="lt2" accent1="accent1" accent2="accent2" accent3="accent3" accent4="accent4" accent5="accent5" accent6="accent6" hlink="hlink" folHlink="folHlink"/>
  <p:sldLayoutIdLst>
    <p:sldLayoutId id="2147489984" r:id="rId1"/>
    <p:sldLayoutId id="2147489985" r:id="rId2"/>
    <p:sldLayoutId id="2147489986" r:id="rId3"/>
    <p:sldLayoutId id="2147489987" r:id="rId4"/>
    <p:sldLayoutId id="2147489988" r:id="rId5"/>
    <p:sldLayoutId id="2147489989" r:id="rId6"/>
    <p:sldLayoutId id="2147489990" r:id="rId7"/>
    <p:sldLayoutId id="2147489991" r:id="rId8"/>
    <p:sldLayoutId id="2147489992" r:id="rId9"/>
    <p:sldLayoutId id="2147489993" r:id="rId10"/>
    <p:sldLayoutId id="2147489994"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50530" name="Group 2"/>
          <p:cNvGrpSpPr>
            <a:grpSpLocks/>
          </p:cNvGrpSpPr>
          <p:nvPr/>
        </p:nvGrpSpPr>
        <p:grpSpPr bwMode="auto">
          <a:xfrm>
            <a:off x="0" y="-1588"/>
            <a:ext cx="9144000" cy="6859588"/>
            <a:chOff x="0" y="-1"/>
            <a:chExt cx="5760" cy="4321"/>
          </a:xfrm>
        </p:grpSpPr>
        <p:sp>
          <p:nvSpPr>
            <p:cNvPr id="150536"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0537"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0538"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nvGrpSpPr>
            <p:cNvPr id="150539" name="Group 6"/>
            <p:cNvGrpSpPr>
              <a:grpSpLocks/>
            </p:cNvGrpSpPr>
            <p:nvPr/>
          </p:nvGrpSpPr>
          <p:grpSpPr bwMode="auto">
            <a:xfrm>
              <a:off x="0" y="1014"/>
              <a:ext cx="5760" cy="261"/>
              <a:chOff x="0" y="115"/>
              <a:chExt cx="5760" cy="464"/>
            </a:xfrm>
          </p:grpSpPr>
          <p:sp>
            <p:nvSpPr>
              <p:cNvPr id="150540"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0541"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0542"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0543"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50531" name="Rectangle 11"/>
          <p:cNvSpPr>
            <a:spLocks noGrp="1" noChangeArrowheads="1"/>
          </p:cNvSpPr>
          <p:nvPr>
            <p:ph type="title"/>
          </p:nvPr>
        </p:nvSpPr>
        <p:spPr bwMode="auto">
          <a:xfrm>
            <a:off x="-36513" y="304800"/>
            <a:ext cx="914241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0532" name="Rectangle 12"/>
          <p:cNvSpPr>
            <a:spLocks noGrp="1" noChangeArrowheads="1"/>
          </p:cNvSpPr>
          <p:nvPr>
            <p:ph type="body" idx="1"/>
          </p:nvPr>
        </p:nvSpPr>
        <p:spPr bwMode="auto">
          <a:xfrm>
            <a:off x="-36513" y="2133600"/>
            <a:ext cx="9142413"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7453"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tx2"/>
                </a:solidFill>
                <a:latin typeface="Arial Black" pitchFamily="-111" charset="0"/>
                <a:ea typeface="+mn-ea"/>
                <a:cs typeface="+mn-cs"/>
              </a:defRPr>
            </a:lvl1pPr>
          </a:lstStyle>
          <a:p>
            <a:pPr>
              <a:defRPr/>
            </a:pPr>
            <a:endParaRPr lang="en-US"/>
          </a:p>
        </p:txBody>
      </p:sp>
      <p:sp>
        <p:nvSpPr>
          <p:cNvPr id="317454"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tx2"/>
                </a:solidFill>
                <a:latin typeface="Arial Black" pitchFamily="-111" charset="0"/>
                <a:ea typeface="+mn-ea"/>
                <a:cs typeface="+mn-cs"/>
              </a:defRPr>
            </a:lvl1pPr>
          </a:lstStyle>
          <a:p>
            <a:pPr>
              <a:defRPr/>
            </a:pPr>
            <a:endParaRPr lang="en-US"/>
          </a:p>
        </p:txBody>
      </p:sp>
      <p:sp>
        <p:nvSpPr>
          <p:cNvPr id="317455"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smtClean="0">
                <a:solidFill>
                  <a:schemeClr val="tx2"/>
                </a:solidFill>
                <a:latin typeface="Arial Black" charset="0"/>
                <a:ea typeface="MS PGothic" charset="0"/>
                <a:cs typeface="MS PGothic" charset="0"/>
              </a:defRPr>
            </a:lvl1pPr>
          </a:lstStyle>
          <a:p>
            <a:pPr>
              <a:defRPr/>
            </a:pPr>
            <a:fld id="{E85E23DB-C354-3E40-B876-54701B0B66A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153" r:id="rId1"/>
    <p:sldLayoutId id="2147489995" r:id="rId2"/>
    <p:sldLayoutId id="2147489996" r:id="rId3"/>
    <p:sldLayoutId id="2147489997" r:id="rId4"/>
    <p:sldLayoutId id="2147489998" r:id="rId5"/>
    <p:sldLayoutId id="2147489999" r:id="rId6"/>
    <p:sldLayoutId id="2147490000" r:id="rId7"/>
    <p:sldLayoutId id="2147490001" r:id="rId8"/>
    <p:sldLayoutId id="2147490002" r:id="rId9"/>
    <p:sldLayoutId id="2147490003" r:id="rId10"/>
    <p:sldLayoutId id="2147490004" r:id="rId11"/>
  </p:sldLayoutIdLst>
  <p:txStyles>
    <p:titleStyle>
      <a:lvl1pPr algn="ctr" rtl="0" eaLnBrk="0" fontAlgn="base" hangingPunct="0">
        <a:spcBef>
          <a:spcPct val="0"/>
        </a:spcBef>
        <a:spcAft>
          <a:spcPct val="0"/>
        </a:spcAft>
        <a:defRPr kumimoji="1" sz="4400">
          <a:solidFill>
            <a:schemeClr val="tx2"/>
          </a:solidFill>
          <a:latin typeface="Arial"/>
          <a:ea typeface="MS PGothic" pitchFamily="34" charset="-128"/>
          <a:cs typeface="Arial"/>
        </a:defRPr>
      </a:lvl1pPr>
      <a:lvl2pPr algn="ctr" rtl="0" eaLnBrk="0" fontAlgn="base" hangingPunct="0">
        <a:spcBef>
          <a:spcPct val="0"/>
        </a:spcBef>
        <a:spcAft>
          <a:spcPct val="0"/>
        </a:spcAft>
        <a:defRPr kumimoji="1" sz="4400">
          <a:solidFill>
            <a:schemeClr val="tx2"/>
          </a:solidFill>
          <a:latin typeface="Arial" charset="0"/>
          <a:ea typeface="MS PGothic" pitchFamily="34" charset="-128"/>
          <a:cs typeface="Arial" pitchFamily="34" charset="0"/>
        </a:defRPr>
      </a:lvl2pPr>
      <a:lvl3pPr algn="ctr" rtl="0" eaLnBrk="0" fontAlgn="base" hangingPunct="0">
        <a:spcBef>
          <a:spcPct val="0"/>
        </a:spcBef>
        <a:spcAft>
          <a:spcPct val="0"/>
        </a:spcAft>
        <a:defRPr kumimoji="1" sz="4400">
          <a:solidFill>
            <a:schemeClr val="tx2"/>
          </a:solidFill>
          <a:latin typeface="Arial" charset="0"/>
          <a:ea typeface="MS PGothic" pitchFamily="34" charset="-128"/>
          <a:cs typeface="Arial" pitchFamily="34" charset="0"/>
        </a:defRPr>
      </a:lvl3pPr>
      <a:lvl4pPr algn="ctr" rtl="0" eaLnBrk="0" fontAlgn="base" hangingPunct="0">
        <a:spcBef>
          <a:spcPct val="0"/>
        </a:spcBef>
        <a:spcAft>
          <a:spcPct val="0"/>
        </a:spcAft>
        <a:defRPr kumimoji="1" sz="4400">
          <a:solidFill>
            <a:schemeClr val="tx2"/>
          </a:solidFill>
          <a:latin typeface="Arial" charset="0"/>
          <a:ea typeface="MS PGothic" pitchFamily="34" charset="-128"/>
          <a:cs typeface="Arial" pitchFamily="34" charset="0"/>
        </a:defRPr>
      </a:lvl4pPr>
      <a:lvl5pPr algn="ctr" rtl="0" eaLnBrk="0" fontAlgn="base" hangingPunct="0">
        <a:spcBef>
          <a:spcPct val="0"/>
        </a:spcBef>
        <a:spcAft>
          <a:spcPct val="0"/>
        </a:spcAft>
        <a:defRPr kumimoji="1" sz="4400">
          <a:solidFill>
            <a:schemeClr val="tx2"/>
          </a:solidFill>
          <a:latin typeface="Arial" charset="0"/>
          <a:ea typeface="MS PGothic" pitchFamily="34" charset="-128"/>
          <a:cs typeface="Arial" pitchFamily="34" charset="0"/>
        </a:defRPr>
      </a:lvl5pPr>
      <a:lvl6pPr marL="457200" algn="ctr" rtl="0" fontAlgn="base">
        <a:spcBef>
          <a:spcPct val="0"/>
        </a:spcBef>
        <a:spcAft>
          <a:spcPct val="0"/>
        </a:spcAft>
        <a:defRPr kumimoji="1" sz="4400">
          <a:solidFill>
            <a:schemeClr val="tx2"/>
          </a:solidFill>
          <a:latin typeface="Arial Black" pitchFamily="-112" charset="0"/>
        </a:defRPr>
      </a:lvl6pPr>
      <a:lvl7pPr marL="914400" algn="ctr" rtl="0" fontAlgn="base">
        <a:spcBef>
          <a:spcPct val="0"/>
        </a:spcBef>
        <a:spcAft>
          <a:spcPct val="0"/>
        </a:spcAft>
        <a:defRPr kumimoji="1" sz="4400">
          <a:solidFill>
            <a:schemeClr val="tx2"/>
          </a:solidFill>
          <a:latin typeface="Arial Black" pitchFamily="-112" charset="0"/>
        </a:defRPr>
      </a:lvl7pPr>
      <a:lvl8pPr marL="1371600" algn="ctr" rtl="0" fontAlgn="base">
        <a:spcBef>
          <a:spcPct val="0"/>
        </a:spcBef>
        <a:spcAft>
          <a:spcPct val="0"/>
        </a:spcAft>
        <a:defRPr kumimoji="1" sz="4400">
          <a:solidFill>
            <a:schemeClr val="tx2"/>
          </a:solidFill>
          <a:latin typeface="Arial Black" pitchFamily="-112" charset="0"/>
        </a:defRPr>
      </a:lvl8pPr>
      <a:lvl9pPr marL="1828800" algn="ctr" rtl="0" fontAlgn="base">
        <a:spcBef>
          <a:spcPct val="0"/>
        </a:spcBef>
        <a:spcAft>
          <a:spcPct val="0"/>
        </a:spcAft>
        <a:defRPr kumimoji="1"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0"/>
        <a:buChar char="l"/>
        <a:defRPr kumimoji="1"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2"/>
        </a:buClr>
        <a:buSzPct val="100000"/>
        <a:buChar char="•"/>
        <a:defRPr kumimoji="1"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2"/>
        </a:buClr>
        <a:buChar char="•"/>
        <a:defRPr kumimoji="1"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2"/>
        </a:buClr>
        <a:buChar char="•"/>
        <a:defRPr kumimoji="1"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2"/>
        </a:buClr>
        <a:buChar char="•"/>
        <a:defRPr kumimoji="1"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2"/>
        </a:buClr>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bwMode="auto">
          <a:xfrm>
            <a:off x="38100" y="-26988"/>
            <a:ext cx="9070975"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2819" name="Rectangle 3"/>
          <p:cNvSpPr>
            <a:spLocks noGrp="1" noChangeArrowheads="1"/>
          </p:cNvSpPr>
          <p:nvPr>
            <p:ph type="body" idx="1"/>
          </p:nvPr>
        </p:nvSpPr>
        <p:spPr bwMode="auto">
          <a:xfrm>
            <a:off x="38100" y="1344613"/>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1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391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391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ea typeface="MS PGothic" charset="0"/>
                <a:cs typeface="MS PGothic" charset="0"/>
              </a:defRPr>
            </a:lvl1pPr>
          </a:lstStyle>
          <a:p>
            <a:pPr>
              <a:defRPr/>
            </a:pPr>
            <a:fld id="{FF2BA954-9ADB-F24D-8A98-E01F91ADB1A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05" r:id="rId1"/>
    <p:sldLayoutId id="2147490006" r:id="rId2"/>
    <p:sldLayoutId id="2147490007" r:id="rId3"/>
    <p:sldLayoutId id="2147490008" r:id="rId4"/>
    <p:sldLayoutId id="2147490009" r:id="rId5"/>
    <p:sldLayoutId id="2147490010" r:id="rId6"/>
    <p:sldLayoutId id="2147490011" r:id="rId7"/>
    <p:sldLayoutId id="2147490012" r:id="rId8"/>
    <p:sldLayoutId id="2147490013" r:id="rId9"/>
    <p:sldLayoutId id="2147490014" r:id="rId10"/>
    <p:sldLayoutId id="2147490015" r:id="rId11"/>
    <p:sldLayoutId id="2147490016"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pitchFamily="34"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61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7721E16A-B546-5E4D-B54A-CA81936B295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154" r:id="rId1"/>
    <p:sldLayoutId id="2147490155" r:id="rId2"/>
    <p:sldLayoutId id="2147490156" r:id="rId3"/>
    <p:sldLayoutId id="2147490157" r:id="rId4"/>
    <p:sldLayoutId id="2147490158" r:id="rId5"/>
    <p:sldLayoutId id="2147490159" r:id="rId6"/>
    <p:sldLayoutId id="2147490160" r:id="rId7"/>
    <p:sldLayoutId id="2147490161" r:id="rId8"/>
    <p:sldLayoutId id="2147490162" r:id="rId9"/>
    <p:sldLayoutId id="2147490163" r:id="rId10"/>
    <p:sldLayoutId id="2147490164"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84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960AA429-EDEF-984B-998F-923DF4AC837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165" r:id="rId1"/>
    <p:sldLayoutId id="2147490166" r:id="rId2"/>
    <p:sldLayoutId id="2147490167" r:id="rId3"/>
    <p:sldLayoutId id="2147490168" r:id="rId4"/>
    <p:sldLayoutId id="2147490169" r:id="rId5"/>
    <p:sldLayoutId id="2147490170" r:id="rId6"/>
    <p:sldLayoutId id="2147490171" r:id="rId7"/>
    <p:sldLayoutId id="2147490172" r:id="rId8"/>
    <p:sldLayoutId id="2147490173" r:id="rId9"/>
    <p:sldLayoutId id="2147490174" r:id="rId10"/>
    <p:sldLayoutId id="2147490175"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charset="0"/>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charset="0"/>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charset="0"/>
          <a:cs typeface="Arial" pitchFamily="34"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200706" name="Group 2"/>
          <p:cNvGrpSpPr>
            <a:grpSpLocks/>
          </p:cNvGrpSpPr>
          <p:nvPr/>
        </p:nvGrpSpPr>
        <p:grpSpPr bwMode="auto">
          <a:xfrm>
            <a:off x="4716463" y="5345113"/>
            <a:ext cx="4427537" cy="1512887"/>
            <a:chOff x="2971" y="3367"/>
            <a:chExt cx="2789" cy="953"/>
          </a:xfrm>
        </p:grpSpPr>
        <p:sp>
          <p:nvSpPr>
            <p:cNvPr id="200712" name="Freeform 3"/>
            <p:cNvSpPr>
              <a:spLocks/>
            </p:cNvSpPr>
            <p:nvPr/>
          </p:nvSpPr>
          <p:spPr bwMode="ltGray">
            <a:xfrm>
              <a:off x="2971" y="3367"/>
              <a:ext cx="2789" cy="953"/>
            </a:xfrm>
            <a:custGeom>
              <a:avLst/>
              <a:gdLst>
                <a:gd name="T0" fmla="*/ 2858 w 2780"/>
                <a:gd name="T1" fmla="*/ 18 h 953"/>
                <a:gd name="T2" fmla="*/ 2768 w 2780"/>
                <a:gd name="T3" fmla="*/ 24 h 953"/>
                <a:gd name="T4" fmla="*/ 2701 w 2780"/>
                <a:gd name="T5" fmla="*/ 102 h 953"/>
                <a:gd name="T6" fmla="*/ 2591 w 2780"/>
                <a:gd name="T7" fmla="*/ 156 h 953"/>
                <a:gd name="T8" fmla="*/ 2585 w 2780"/>
                <a:gd name="T9" fmla="*/ 222 h 953"/>
                <a:gd name="T10" fmla="*/ 2567 w 2780"/>
                <a:gd name="T11" fmla="*/ 246 h 953"/>
                <a:gd name="T12" fmla="*/ 2549 w 2780"/>
                <a:gd name="T13" fmla="*/ 252 h 953"/>
                <a:gd name="T14" fmla="*/ 2477 w 2780"/>
                <a:gd name="T15" fmla="*/ 210 h 953"/>
                <a:gd name="T16" fmla="*/ 2331 w 2780"/>
                <a:gd name="T17" fmla="*/ 192 h 953"/>
                <a:gd name="T18" fmla="*/ 2306 w 2780"/>
                <a:gd name="T19" fmla="*/ 186 h 953"/>
                <a:gd name="T20" fmla="*/ 2288 w 2780"/>
                <a:gd name="T21" fmla="*/ 192 h 953"/>
                <a:gd name="T22" fmla="*/ 2216 w 2780"/>
                <a:gd name="T23" fmla="*/ 228 h 953"/>
                <a:gd name="T24" fmla="*/ 2180 w 2780"/>
                <a:gd name="T25" fmla="*/ 240 h 953"/>
                <a:gd name="T26" fmla="*/ 2156 w 2780"/>
                <a:gd name="T27" fmla="*/ 246 h 953"/>
                <a:gd name="T28" fmla="*/ 2144 w 2780"/>
                <a:gd name="T29" fmla="*/ 258 h 953"/>
                <a:gd name="T30" fmla="*/ 2144 w 2780"/>
                <a:gd name="T31" fmla="*/ 276 h 953"/>
                <a:gd name="T32" fmla="*/ 2121 w 2780"/>
                <a:gd name="T33" fmla="*/ 300 h 953"/>
                <a:gd name="T34" fmla="*/ 2103 w 2780"/>
                <a:gd name="T35" fmla="*/ 312 h 953"/>
                <a:gd name="T36" fmla="*/ 2091 w 2780"/>
                <a:gd name="T37" fmla="*/ 324 h 953"/>
                <a:gd name="T38" fmla="*/ 2079 w 2780"/>
                <a:gd name="T39" fmla="*/ 336 h 953"/>
                <a:gd name="T40" fmla="*/ 2044 w 2780"/>
                <a:gd name="T41" fmla="*/ 342 h 953"/>
                <a:gd name="T42" fmla="*/ 1973 w 2780"/>
                <a:gd name="T43" fmla="*/ 336 h 953"/>
                <a:gd name="T44" fmla="*/ 1937 w 2780"/>
                <a:gd name="T45" fmla="*/ 330 h 953"/>
                <a:gd name="T46" fmla="*/ 1925 w 2780"/>
                <a:gd name="T47" fmla="*/ 342 h 953"/>
                <a:gd name="T48" fmla="*/ 1913 w 2780"/>
                <a:gd name="T49" fmla="*/ 354 h 953"/>
                <a:gd name="T50" fmla="*/ 1883 w 2780"/>
                <a:gd name="T51" fmla="*/ 360 h 953"/>
                <a:gd name="T52" fmla="*/ 1824 w 2780"/>
                <a:gd name="T53" fmla="*/ 342 h 953"/>
                <a:gd name="T54" fmla="*/ 1800 w 2780"/>
                <a:gd name="T55" fmla="*/ 342 h 953"/>
                <a:gd name="T56" fmla="*/ 1776 w 2780"/>
                <a:gd name="T57" fmla="*/ 354 h 953"/>
                <a:gd name="T58" fmla="*/ 1707 w 2780"/>
                <a:gd name="T59" fmla="*/ 425 h 953"/>
                <a:gd name="T60" fmla="*/ 1664 w 2780"/>
                <a:gd name="T61" fmla="*/ 569 h 953"/>
                <a:gd name="T62" fmla="*/ 1664 w 2780"/>
                <a:gd name="T63" fmla="*/ 593 h 953"/>
                <a:gd name="T64" fmla="*/ 1670 w 2780"/>
                <a:gd name="T65" fmla="*/ 641 h 953"/>
                <a:gd name="T66" fmla="*/ 1688 w 2780"/>
                <a:gd name="T67" fmla="*/ 659 h 953"/>
                <a:gd name="T68" fmla="*/ 1682 w 2780"/>
                <a:gd name="T69" fmla="*/ 671 h 953"/>
                <a:gd name="T70" fmla="*/ 1670 w 2780"/>
                <a:gd name="T71" fmla="*/ 683 h 953"/>
                <a:gd name="T72" fmla="*/ 1592 w 2780"/>
                <a:gd name="T73" fmla="*/ 689 h 953"/>
                <a:gd name="T74" fmla="*/ 1515 w 2780"/>
                <a:gd name="T75" fmla="*/ 629 h 953"/>
                <a:gd name="T76" fmla="*/ 1373 w 2780"/>
                <a:gd name="T77" fmla="*/ 587 h 953"/>
                <a:gd name="T78" fmla="*/ 1224 w 2780"/>
                <a:gd name="T79" fmla="*/ 671 h 953"/>
                <a:gd name="T80" fmla="*/ 1046 w 2780"/>
                <a:gd name="T81" fmla="*/ 731 h 953"/>
                <a:gd name="T82" fmla="*/ 843 w 2780"/>
                <a:gd name="T83" fmla="*/ 743 h 953"/>
                <a:gd name="T84" fmla="*/ 648 w 2780"/>
                <a:gd name="T85" fmla="*/ 701 h 953"/>
                <a:gd name="T86" fmla="*/ 588 w 2780"/>
                <a:gd name="T87" fmla="*/ 695 h 953"/>
                <a:gd name="T88" fmla="*/ 576 w 2780"/>
                <a:gd name="T89" fmla="*/ 701 h 953"/>
                <a:gd name="T90" fmla="*/ 540 w 2780"/>
                <a:gd name="T91" fmla="*/ 731 h 953"/>
                <a:gd name="T92" fmla="*/ 446 w 2780"/>
                <a:gd name="T93" fmla="*/ 809 h 953"/>
                <a:gd name="T94" fmla="*/ 416 w 2780"/>
                <a:gd name="T95" fmla="*/ 821 h 953"/>
                <a:gd name="T96" fmla="*/ 392 w 2780"/>
                <a:gd name="T97" fmla="*/ 821 h 953"/>
                <a:gd name="T98" fmla="*/ 345 w 2780"/>
                <a:gd name="T99" fmla="*/ 827 h 953"/>
                <a:gd name="T100" fmla="*/ 219 w 2780"/>
                <a:gd name="T101" fmla="*/ 851 h 953"/>
                <a:gd name="T102" fmla="*/ 18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70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108548"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sp>
          <p:nvSpPr>
            <p:cNvPr id="108549"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sp>
          <p:nvSpPr>
            <p:cNvPr id="108550"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sp>
          <p:nvSpPr>
            <p:cNvPr id="108551"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sp>
          <p:nvSpPr>
            <p:cNvPr id="108552"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sp>
          <p:nvSpPr>
            <p:cNvPr id="108553"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sp>
          <p:nvSpPr>
            <p:cNvPr id="108554"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sp>
          <p:nvSpPr>
            <p:cNvPr id="108555"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sp>
          <p:nvSpPr>
            <p:cNvPr id="108556"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sp>
          <p:nvSpPr>
            <p:cNvPr id="108557"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sp>
          <p:nvSpPr>
            <p:cNvPr id="108558"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sp>
          <p:nvSpPr>
            <p:cNvPr id="108559"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sp>
          <p:nvSpPr>
            <p:cNvPr id="108560"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sp>
          <p:nvSpPr>
            <p:cNvPr id="108561"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8" charset="0"/>
                <a:ea typeface="MS PGothic" pitchFamily="34" charset="-128"/>
                <a:cs typeface="+mn-cs"/>
              </a:endParaRPr>
            </a:p>
          </p:txBody>
        </p:sp>
      </p:grpSp>
      <p:sp>
        <p:nvSpPr>
          <p:cNvPr id="108562"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8563" name="Rectangle 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EAEAEA"/>
                </a:solidFill>
                <a:effectLst>
                  <a:outerShdw blurRad="38100" dist="38100" dir="2700000" algn="tl">
                    <a:srgbClr val="000000"/>
                  </a:outerShdw>
                </a:effectLst>
                <a:latin typeface="Verdana" pitchFamily="34" charset="0"/>
                <a:ea typeface="MS PGothic" pitchFamily="34" charset="-128"/>
                <a:cs typeface="+mn-cs"/>
              </a:defRPr>
            </a:lvl1pPr>
          </a:lstStyle>
          <a:p>
            <a:pPr>
              <a:defRPr/>
            </a:pPr>
            <a:endParaRPr lang="en-US"/>
          </a:p>
        </p:txBody>
      </p:sp>
      <p:sp>
        <p:nvSpPr>
          <p:cNvPr id="108564"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EAEAEA"/>
                </a:solidFill>
                <a:effectLst>
                  <a:outerShdw blurRad="38100" dist="38100" dir="2700000" algn="tl">
                    <a:srgbClr val="000000"/>
                  </a:outerShdw>
                </a:effectLst>
                <a:latin typeface="Verdana" pitchFamily="34" charset="0"/>
                <a:ea typeface="MS PGothic" pitchFamily="34" charset="-128"/>
                <a:cs typeface="+mn-cs"/>
              </a:defRPr>
            </a:lvl1pPr>
          </a:lstStyle>
          <a:p>
            <a:pPr>
              <a:defRPr/>
            </a:pPr>
            <a:endParaRPr lang="en-US"/>
          </a:p>
        </p:txBody>
      </p:sp>
      <p:sp>
        <p:nvSpPr>
          <p:cNvPr id="108565" name="Rectangle 21"/>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solidFill>
                  <a:srgbClr val="EAEAEA"/>
                </a:solidFill>
                <a:effectLst>
                  <a:outerShdw blurRad="38100" dist="38100" dir="2700000" algn="tl">
                    <a:srgbClr val="000000"/>
                  </a:outerShdw>
                </a:effectLst>
                <a:latin typeface="Verdana" charset="0"/>
                <a:ea typeface="MS PGothic" charset="0"/>
                <a:cs typeface="MS PGothic" charset="0"/>
              </a:defRPr>
            </a:lvl1pPr>
          </a:lstStyle>
          <a:p>
            <a:pPr>
              <a:defRPr/>
            </a:pPr>
            <a:fld id="{DBDB5E81-0105-9D4D-9371-02AA45900D01}" type="slidenum">
              <a:rPr lang="en-US"/>
              <a:pPr>
                <a:defRPr/>
              </a:pPr>
              <a:t>‹#›</a:t>
            </a:fld>
            <a:endParaRPr lang="en-US"/>
          </a:p>
        </p:txBody>
      </p:sp>
      <p:sp>
        <p:nvSpPr>
          <p:cNvPr id="108566"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176" r:id="rId1"/>
    <p:sldLayoutId id="2147490017" r:id="rId2"/>
    <p:sldLayoutId id="2147490018" r:id="rId3"/>
    <p:sldLayoutId id="2147490019" r:id="rId4"/>
    <p:sldLayoutId id="2147490020" r:id="rId5"/>
    <p:sldLayoutId id="2147490021" r:id="rId6"/>
    <p:sldLayoutId id="2147490022" r:id="rId7"/>
    <p:sldLayoutId id="2147490023" r:id="rId8"/>
    <p:sldLayoutId id="2147490024" r:id="rId9"/>
    <p:sldLayoutId id="2147490025" r:id="rId10"/>
    <p:sldLayoutId id="214749002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u"/>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70000"/>
        <a:buFont typeface="Wingdings" charset="0"/>
        <a:buChar char="u"/>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folHlink"/>
        </a:buClr>
        <a:buSzPct val="70000"/>
        <a:buFont typeface="Wingdings" charset="0"/>
        <a:buChar char="u"/>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folHlink"/>
        </a:buClr>
        <a:buSzPct val="70000"/>
        <a:buFont typeface="Wingdings" pitchFamily="-112" charset="2"/>
        <a:buChar char="u"/>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70000"/>
        <a:buFont typeface="Wingdings" pitchFamily="-112" charset="2"/>
        <a:buChar char="u"/>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70000"/>
        <a:buFont typeface="Wingdings" pitchFamily="-112" charset="2"/>
        <a:buChar char="u"/>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70000"/>
        <a:buFont typeface="Wingdings" pitchFamily="-112" charset="2"/>
        <a:buChar char="u"/>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ea typeface="MS PGothic" pitchFamily="34"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S PGothic" pitchFamily="34"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ea typeface="MS PGothic" charset="0"/>
                <a:cs typeface="MS PGothic" charset="0"/>
              </a:defRPr>
            </a:lvl1pPr>
          </a:lstStyle>
          <a:p>
            <a:pPr>
              <a:defRPr/>
            </a:pPr>
            <a:fld id="{FA73DE0F-02A6-4544-B90D-613325BC35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27" r:id="rId1"/>
    <p:sldLayoutId id="2147490028" r:id="rId2"/>
    <p:sldLayoutId id="2147490029" r:id="rId3"/>
    <p:sldLayoutId id="2147490030" r:id="rId4"/>
    <p:sldLayoutId id="2147490031" r:id="rId5"/>
    <p:sldLayoutId id="2147490032" r:id="rId6"/>
    <p:sldLayoutId id="2147490033" r:id="rId7"/>
    <p:sldLayoutId id="2147490034" r:id="rId8"/>
    <p:sldLayoutId id="2147490035" r:id="rId9"/>
    <p:sldLayoutId id="2147490036" r:id="rId10"/>
    <p:sldLayoutId id="2147490037" r:id="rId11"/>
  </p:sldLayoutIdLst>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pitchFamily="34"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7890"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1" charset="0"/>
                <a:ea typeface="+mn-ea"/>
                <a:cs typeface="+mn-cs"/>
              </a:defRPr>
            </a:lvl1pPr>
          </a:lstStyle>
          <a:p>
            <a:pPr>
              <a:defRPr/>
            </a:pPr>
            <a:endParaRPr lang="en-US"/>
          </a:p>
        </p:txBody>
      </p:sp>
      <p:sp>
        <p:nvSpPr>
          <p:cNvPr id="677891"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ea typeface="MS PGothic" charset="0"/>
                <a:cs typeface="MS PGothic" charset="0"/>
              </a:defRPr>
            </a:lvl1pPr>
          </a:lstStyle>
          <a:p>
            <a:pPr>
              <a:defRPr/>
            </a:pPr>
            <a:fld id="{A6EBA7F5-62EB-114A-A663-D563E2FC2CE9}" type="slidenum">
              <a:rPr lang="en-US"/>
              <a:pPr>
                <a:defRPr/>
              </a:pPr>
              <a:t>‹#›</a:t>
            </a:fld>
            <a:endParaRPr lang="en-US"/>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677894"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677895"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677896"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1332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77898"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grpSp>
        <p:sp>
          <p:nvSpPr>
            <p:cNvPr id="677899"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13322" name="Freeform 12"/>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77901"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77902"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pitchFamily="-111" charset="0"/>
                <a:ea typeface="+mn-ea"/>
                <a:cs typeface="+mn-cs"/>
              </a:defRPr>
            </a:lvl1pPr>
          </a:lstStyle>
          <a:p>
            <a:pPr>
              <a:defRPr/>
            </a:pPr>
            <a:endParaRPr lang="en-US"/>
          </a:p>
        </p:txBody>
      </p:sp>
      <p:sp>
        <p:nvSpPr>
          <p:cNvPr id="677903"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144" r:id="rId1"/>
    <p:sldLayoutId id="2147489871" r:id="rId2"/>
    <p:sldLayoutId id="2147489872" r:id="rId3"/>
    <p:sldLayoutId id="2147489873" r:id="rId4"/>
    <p:sldLayoutId id="2147489874" r:id="rId5"/>
    <p:sldLayoutId id="2147489875" r:id="rId6"/>
    <p:sldLayoutId id="2147489876" r:id="rId7"/>
    <p:sldLayoutId id="2147489877" r:id="rId8"/>
    <p:sldLayoutId id="2147489878" r:id="rId9"/>
    <p:sldLayoutId id="2147489879" r:id="rId10"/>
    <p:sldLayoutId id="214748988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pattFill prst="dkHorz">
          <a:fgClr>
            <a:schemeClr val="bg2"/>
          </a:fgClr>
          <a:bgClr>
            <a:schemeClr val="bg1"/>
          </a:bgClr>
        </a:pattFill>
        <a:effectLst/>
      </p:bgPr>
    </p:bg>
    <p:spTree>
      <p:nvGrpSpPr>
        <p:cNvPr id="1" name=""/>
        <p:cNvGrpSpPr/>
        <p:nvPr/>
      </p:nvGrpSpPr>
      <p:grpSpPr>
        <a:xfrm>
          <a:off x="0" y="0"/>
          <a:ext cx="0" cy="0"/>
          <a:chOff x="0" y="0"/>
          <a:chExt cx="0" cy="0"/>
        </a:xfrm>
      </p:grpSpPr>
      <p:grpSp>
        <p:nvGrpSpPr>
          <p:cNvPr id="225282" name="Group 2"/>
          <p:cNvGrpSpPr>
            <a:grpSpLocks/>
          </p:cNvGrpSpPr>
          <p:nvPr/>
        </p:nvGrpSpPr>
        <p:grpSpPr bwMode="auto">
          <a:xfrm>
            <a:off x="0" y="2438400"/>
            <a:ext cx="9144000" cy="4046538"/>
            <a:chOff x="0" y="1536"/>
            <a:chExt cx="5760" cy="2549"/>
          </a:xfrm>
        </p:grpSpPr>
        <p:sp>
          <p:nvSpPr>
            <p:cNvPr id="40963"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pPr>
                <a:defRPr/>
              </a:pPr>
              <a:endParaRPr lang="en-US">
                <a:solidFill>
                  <a:srgbClr val="FFFFFF"/>
                </a:solidFill>
                <a:latin typeface="Times New Roman" pitchFamily="18" charset="0"/>
                <a:ea typeface="MS PGothic" pitchFamily="34" charset="-128"/>
                <a:cs typeface="+mn-cs"/>
              </a:endParaRPr>
            </a:p>
          </p:txBody>
        </p:sp>
        <p:sp>
          <p:nvSpPr>
            <p:cNvPr id="225289"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5290"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966"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8" charset="0"/>
                <a:ea typeface="MS PGothic" pitchFamily="34" charset="-128"/>
                <a:cs typeface="+mn-cs"/>
              </a:endParaRPr>
            </a:p>
          </p:txBody>
        </p:sp>
        <p:sp>
          <p:nvSpPr>
            <p:cNvPr id="225292" name="Freeform 7"/>
            <p:cNvSpPr>
              <a:spLocks/>
            </p:cNvSpPr>
            <p:nvPr userDrawn="1"/>
          </p:nvSpPr>
          <p:spPr bwMode="hidden">
            <a:xfrm>
              <a:off x="3599" y="2477"/>
              <a:ext cx="186" cy="120"/>
            </a:xfrm>
            <a:custGeom>
              <a:avLst/>
              <a:gdLst>
                <a:gd name="T0" fmla="*/ 195 w 185"/>
                <a:gd name="T1" fmla="*/ 0 h 120"/>
                <a:gd name="T2" fmla="*/ 195 w 185"/>
                <a:gd name="T3" fmla="*/ 6 h 120"/>
                <a:gd name="T4" fmla="*/ 195 w 185"/>
                <a:gd name="T5" fmla="*/ 18 h 120"/>
                <a:gd name="T6" fmla="*/ 195 w 185"/>
                <a:gd name="T7" fmla="*/ 36 h 120"/>
                <a:gd name="T8" fmla="*/ 189 w 185"/>
                <a:gd name="T9" fmla="*/ 54 h 120"/>
                <a:gd name="T10" fmla="*/ 171 w 185"/>
                <a:gd name="T11" fmla="*/ 72 h 120"/>
                <a:gd name="T12" fmla="*/ 147 w 185"/>
                <a:gd name="T13" fmla="*/ 96 h 120"/>
                <a:gd name="T14" fmla="*/ 111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95 w 185"/>
                <a:gd name="T29" fmla="*/ 0 h 120"/>
                <a:gd name="T30" fmla="*/ 195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5293"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5294"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47 w 526"/>
                <a:gd name="T17" fmla="*/ 179 h 275"/>
                <a:gd name="T18" fmla="*/ 219 w 526"/>
                <a:gd name="T19" fmla="*/ 143 h 275"/>
                <a:gd name="T20" fmla="*/ 261 w 526"/>
                <a:gd name="T21" fmla="*/ 120 h 275"/>
                <a:gd name="T22" fmla="*/ 309 w 526"/>
                <a:gd name="T23" fmla="*/ 96 h 275"/>
                <a:gd name="T24" fmla="*/ 413 w 526"/>
                <a:gd name="T25" fmla="*/ 48 h 275"/>
                <a:gd name="T26" fmla="*/ 462 w 526"/>
                <a:gd name="T27" fmla="*/ 30 h 275"/>
                <a:gd name="T28" fmla="*/ 498 w 526"/>
                <a:gd name="T29" fmla="*/ 12 h 275"/>
                <a:gd name="T30" fmla="*/ 522 w 526"/>
                <a:gd name="T31" fmla="*/ 6 h 275"/>
                <a:gd name="T32" fmla="*/ 540 w 526"/>
                <a:gd name="T33" fmla="*/ 0 h 275"/>
                <a:gd name="T34" fmla="*/ 546 w 526"/>
                <a:gd name="T35" fmla="*/ 0 h 275"/>
                <a:gd name="T36" fmla="*/ 540 w 526"/>
                <a:gd name="T37" fmla="*/ 6 h 275"/>
                <a:gd name="T38" fmla="*/ 528 w 526"/>
                <a:gd name="T39" fmla="*/ 12 h 275"/>
                <a:gd name="T40" fmla="*/ 504 w 526"/>
                <a:gd name="T41" fmla="*/ 24 h 275"/>
                <a:gd name="T42" fmla="*/ 480 w 526"/>
                <a:gd name="T43" fmla="*/ 42 h 275"/>
                <a:gd name="T44" fmla="*/ 456 w 526"/>
                <a:gd name="T45" fmla="*/ 54 h 275"/>
                <a:gd name="T46" fmla="*/ 413 w 526"/>
                <a:gd name="T47" fmla="*/ 78 h 275"/>
                <a:gd name="T48" fmla="*/ 350 w 526"/>
                <a:gd name="T49" fmla="*/ 108 h 275"/>
                <a:gd name="T50" fmla="*/ 285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5295"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30 w 718"/>
                <a:gd name="T17" fmla="*/ 228 h 306"/>
                <a:gd name="T18" fmla="*/ 136 w 718"/>
                <a:gd name="T19" fmla="*/ 228 h 306"/>
                <a:gd name="T20" fmla="*/ 154 w 718"/>
                <a:gd name="T21" fmla="*/ 222 h 306"/>
                <a:gd name="T22" fmla="*/ 178 w 718"/>
                <a:gd name="T23" fmla="*/ 216 h 306"/>
                <a:gd name="T24" fmla="*/ 208 w 718"/>
                <a:gd name="T25" fmla="*/ 204 h 306"/>
                <a:gd name="T26" fmla="*/ 285 w 718"/>
                <a:gd name="T27" fmla="*/ 180 h 306"/>
                <a:gd name="T28" fmla="*/ 391 w 718"/>
                <a:gd name="T29" fmla="*/ 156 h 306"/>
                <a:gd name="T30" fmla="*/ 481 w 718"/>
                <a:gd name="T31" fmla="*/ 126 h 306"/>
                <a:gd name="T32" fmla="*/ 564 w 718"/>
                <a:gd name="T33" fmla="*/ 102 h 306"/>
                <a:gd name="T34" fmla="*/ 594 w 718"/>
                <a:gd name="T35" fmla="*/ 90 h 306"/>
                <a:gd name="T36" fmla="*/ 634 w 718"/>
                <a:gd name="T37" fmla="*/ 84 h 306"/>
                <a:gd name="T38" fmla="*/ 652 w 718"/>
                <a:gd name="T39" fmla="*/ 78 h 306"/>
                <a:gd name="T40" fmla="*/ 658 w 718"/>
                <a:gd name="T41" fmla="*/ 72 h 306"/>
                <a:gd name="T42" fmla="*/ 664 w 718"/>
                <a:gd name="T43" fmla="*/ 66 h 306"/>
                <a:gd name="T44" fmla="*/ 682 w 718"/>
                <a:gd name="T45" fmla="*/ 60 h 306"/>
                <a:gd name="T46" fmla="*/ 724 w 718"/>
                <a:gd name="T47" fmla="*/ 30 h 306"/>
                <a:gd name="T48" fmla="*/ 742 w 718"/>
                <a:gd name="T49" fmla="*/ 18 h 306"/>
                <a:gd name="T50" fmla="*/ 748 w 718"/>
                <a:gd name="T51" fmla="*/ 6 h 306"/>
                <a:gd name="T52" fmla="*/ 742 w 718"/>
                <a:gd name="T53" fmla="*/ 0 h 306"/>
                <a:gd name="T54" fmla="*/ 718 w 718"/>
                <a:gd name="T55" fmla="*/ 0 h 306"/>
                <a:gd name="T56" fmla="*/ 658 w 718"/>
                <a:gd name="T57" fmla="*/ 0 h 306"/>
                <a:gd name="T58" fmla="*/ 600 w 718"/>
                <a:gd name="T59" fmla="*/ 0 h 306"/>
                <a:gd name="T60" fmla="*/ 564 w 718"/>
                <a:gd name="T61" fmla="*/ 0 h 306"/>
                <a:gd name="T62" fmla="*/ 534 w 718"/>
                <a:gd name="T63" fmla="*/ 18 h 306"/>
                <a:gd name="T64" fmla="*/ 505 w 718"/>
                <a:gd name="T65" fmla="*/ 42 h 306"/>
                <a:gd name="T66" fmla="*/ 487 w 718"/>
                <a:gd name="T67" fmla="*/ 54 h 306"/>
                <a:gd name="T68" fmla="*/ 469 w 718"/>
                <a:gd name="T69" fmla="*/ 60 h 306"/>
                <a:gd name="T70" fmla="*/ 445 w 718"/>
                <a:gd name="T71" fmla="*/ 60 h 306"/>
                <a:gd name="T72" fmla="*/ 409 w 718"/>
                <a:gd name="T73" fmla="*/ 66 h 306"/>
                <a:gd name="T74" fmla="*/ 357 w 718"/>
                <a:gd name="T75" fmla="*/ 84 h 306"/>
                <a:gd name="T76" fmla="*/ 321 w 718"/>
                <a:gd name="T77" fmla="*/ 108 h 306"/>
                <a:gd name="T78" fmla="*/ 297 w 718"/>
                <a:gd name="T79" fmla="*/ 126 h 306"/>
                <a:gd name="T80" fmla="*/ 285 w 718"/>
                <a:gd name="T81" fmla="*/ 132 h 306"/>
                <a:gd name="T82" fmla="*/ 267 w 718"/>
                <a:gd name="T83" fmla="*/ 138 h 306"/>
                <a:gd name="T84" fmla="*/ 231 w 718"/>
                <a:gd name="T85" fmla="*/ 138 h 306"/>
                <a:gd name="T86" fmla="*/ 196 w 718"/>
                <a:gd name="T87" fmla="*/ 138 h 306"/>
                <a:gd name="T88" fmla="*/ 190 w 718"/>
                <a:gd name="T89" fmla="*/ 138 h 306"/>
                <a:gd name="T90" fmla="*/ 184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5296" name="Freeform 11"/>
            <p:cNvSpPr>
              <a:spLocks/>
            </p:cNvSpPr>
            <p:nvPr userDrawn="1"/>
          </p:nvSpPr>
          <p:spPr bwMode="hidden">
            <a:xfrm>
              <a:off x="3358" y="1890"/>
              <a:ext cx="2400" cy="881"/>
            </a:xfrm>
            <a:custGeom>
              <a:avLst/>
              <a:gdLst>
                <a:gd name="T0" fmla="*/ 2309 w 2392"/>
                <a:gd name="T1" fmla="*/ 54 h 881"/>
                <a:gd name="T2" fmla="*/ 2261 w 2392"/>
                <a:gd name="T3" fmla="*/ 54 h 881"/>
                <a:gd name="T4" fmla="*/ 2217 w 2392"/>
                <a:gd name="T5" fmla="*/ 66 h 881"/>
                <a:gd name="T6" fmla="*/ 2091 w 2392"/>
                <a:gd name="T7" fmla="*/ 101 h 881"/>
                <a:gd name="T8" fmla="*/ 2026 w 2392"/>
                <a:gd name="T9" fmla="*/ 119 h 881"/>
                <a:gd name="T10" fmla="*/ 1920 w 2392"/>
                <a:gd name="T11" fmla="*/ 167 h 881"/>
                <a:gd name="T12" fmla="*/ 1896 w 2392"/>
                <a:gd name="T13" fmla="*/ 245 h 881"/>
                <a:gd name="T14" fmla="*/ 1902 w 2392"/>
                <a:gd name="T15" fmla="*/ 305 h 881"/>
                <a:gd name="T16" fmla="*/ 1818 w 2392"/>
                <a:gd name="T17" fmla="*/ 317 h 881"/>
                <a:gd name="T18" fmla="*/ 1647 w 2392"/>
                <a:gd name="T19" fmla="*/ 263 h 881"/>
                <a:gd name="T20" fmla="*/ 1557 w 2392"/>
                <a:gd name="T21" fmla="*/ 257 h 881"/>
                <a:gd name="T22" fmla="*/ 1449 w 2392"/>
                <a:gd name="T23" fmla="*/ 311 h 881"/>
                <a:gd name="T24" fmla="*/ 1381 w 2392"/>
                <a:gd name="T25" fmla="*/ 353 h 881"/>
                <a:gd name="T26" fmla="*/ 1351 w 2392"/>
                <a:gd name="T27" fmla="*/ 359 h 881"/>
                <a:gd name="T28" fmla="*/ 1254 w 2392"/>
                <a:gd name="T29" fmla="*/ 371 h 881"/>
                <a:gd name="T30" fmla="*/ 1200 w 2392"/>
                <a:gd name="T31" fmla="*/ 365 h 881"/>
                <a:gd name="T32" fmla="*/ 1093 w 2392"/>
                <a:gd name="T33" fmla="*/ 371 h 881"/>
                <a:gd name="T34" fmla="*/ 987 w 2392"/>
                <a:gd name="T35" fmla="*/ 383 h 881"/>
                <a:gd name="T36" fmla="*/ 951 w 2392"/>
                <a:gd name="T37" fmla="*/ 401 h 881"/>
                <a:gd name="T38" fmla="*/ 849 w 2392"/>
                <a:gd name="T39" fmla="*/ 419 h 881"/>
                <a:gd name="T40" fmla="*/ 808 w 2392"/>
                <a:gd name="T41" fmla="*/ 419 h 881"/>
                <a:gd name="T42" fmla="*/ 684 w 2392"/>
                <a:gd name="T43" fmla="*/ 437 h 881"/>
                <a:gd name="T44" fmla="*/ 618 w 2392"/>
                <a:gd name="T45" fmla="*/ 473 h 881"/>
                <a:gd name="T46" fmla="*/ 523 w 2392"/>
                <a:gd name="T47" fmla="*/ 467 h 881"/>
                <a:gd name="T48" fmla="*/ 441 w 2392"/>
                <a:gd name="T49" fmla="*/ 491 h 881"/>
                <a:gd name="T50" fmla="*/ 423 w 2392"/>
                <a:gd name="T51" fmla="*/ 539 h 881"/>
                <a:gd name="T52" fmla="*/ 357 w 2392"/>
                <a:gd name="T53" fmla="*/ 569 h 881"/>
                <a:gd name="T54" fmla="*/ 232 w 2392"/>
                <a:gd name="T55" fmla="*/ 599 h 881"/>
                <a:gd name="T56" fmla="*/ 138 w 2392"/>
                <a:gd name="T57" fmla="*/ 647 h 881"/>
                <a:gd name="T58" fmla="*/ 108 w 2392"/>
                <a:gd name="T59" fmla="*/ 659 h 881"/>
                <a:gd name="T60" fmla="*/ 0 w 2392"/>
                <a:gd name="T61" fmla="*/ 671 h 881"/>
                <a:gd name="T62" fmla="*/ 84 w 2392"/>
                <a:gd name="T63" fmla="*/ 695 h 881"/>
                <a:gd name="T64" fmla="*/ 273 w 2392"/>
                <a:gd name="T65" fmla="*/ 653 h 881"/>
                <a:gd name="T66" fmla="*/ 493 w 2392"/>
                <a:gd name="T67" fmla="*/ 569 h 881"/>
                <a:gd name="T68" fmla="*/ 588 w 2392"/>
                <a:gd name="T69" fmla="*/ 521 h 881"/>
                <a:gd name="T70" fmla="*/ 666 w 2392"/>
                <a:gd name="T71" fmla="*/ 515 h 881"/>
                <a:gd name="T72" fmla="*/ 903 w 2392"/>
                <a:gd name="T73" fmla="*/ 461 h 881"/>
                <a:gd name="T74" fmla="*/ 1188 w 2392"/>
                <a:gd name="T75" fmla="*/ 425 h 881"/>
                <a:gd name="T76" fmla="*/ 1332 w 2392"/>
                <a:gd name="T77" fmla="*/ 461 h 881"/>
                <a:gd name="T78" fmla="*/ 1467 w 2392"/>
                <a:gd name="T79" fmla="*/ 533 h 881"/>
                <a:gd name="T80" fmla="*/ 1485 w 2392"/>
                <a:gd name="T81" fmla="*/ 617 h 881"/>
                <a:gd name="T82" fmla="*/ 1426 w 2392"/>
                <a:gd name="T83" fmla="*/ 653 h 881"/>
                <a:gd name="T84" fmla="*/ 1266 w 2392"/>
                <a:gd name="T85" fmla="*/ 701 h 881"/>
                <a:gd name="T86" fmla="*/ 1152 w 2392"/>
                <a:gd name="T87" fmla="*/ 755 h 881"/>
                <a:gd name="T88" fmla="*/ 1105 w 2392"/>
                <a:gd name="T89" fmla="*/ 809 h 881"/>
                <a:gd name="T90" fmla="*/ 1117 w 2392"/>
                <a:gd name="T91" fmla="*/ 869 h 881"/>
                <a:gd name="T92" fmla="*/ 1146 w 2392"/>
                <a:gd name="T93" fmla="*/ 881 h 881"/>
                <a:gd name="T94" fmla="*/ 1248 w 2392"/>
                <a:gd name="T95" fmla="*/ 869 h 881"/>
                <a:gd name="T96" fmla="*/ 1438 w 2392"/>
                <a:gd name="T97" fmla="*/ 857 h 881"/>
                <a:gd name="T98" fmla="*/ 1491 w 2392"/>
                <a:gd name="T99" fmla="*/ 851 h 881"/>
                <a:gd name="T100" fmla="*/ 1533 w 2392"/>
                <a:gd name="T101" fmla="*/ 833 h 881"/>
                <a:gd name="T102" fmla="*/ 1735 w 2392"/>
                <a:gd name="T103" fmla="*/ 743 h 881"/>
                <a:gd name="T104" fmla="*/ 1866 w 2392"/>
                <a:gd name="T105" fmla="*/ 689 h 881"/>
                <a:gd name="T106" fmla="*/ 1944 w 2392"/>
                <a:gd name="T107" fmla="*/ 581 h 881"/>
                <a:gd name="T108" fmla="*/ 2109 w 2392"/>
                <a:gd name="T109" fmla="*/ 389 h 881"/>
                <a:gd name="T110" fmla="*/ 2281 w 2392"/>
                <a:gd name="T111" fmla="*/ 269 h 881"/>
                <a:gd name="T112" fmla="*/ 2329 w 2392"/>
                <a:gd name="T113" fmla="*/ 239 h 881"/>
                <a:gd name="T114" fmla="*/ 2472 w 2392"/>
                <a:gd name="T115" fmla="*/ 0 h 881"/>
                <a:gd name="T116" fmla="*/ 2382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972"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8" charset="0"/>
                <a:ea typeface="MS PGothic" pitchFamily="34" charset="-128"/>
                <a:cs typeface="+mn-cs"/>
              </a:endParaRPr>
            </a:p>
          </p:txBody>
        </p:sp>
        <p:sp>
          <p:nvSpPr>
            <p:cNvPr id="225298"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974"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8" charset="0"/>
                <a:ea typeface="MS PGothic" pitchFamily="34" charset="-128"/>
                <a:cs typeface="+mn-cs"/>
              </a:endParaRPr>
            </a:p>
          </p:txBody>
        </p:sp>
        <p:sp>
          <p:nvSpPr>
            <p:cNvPr id="40975"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8" charset="0"/>
                <a:ea typeface="MS PGothic" pitchFamily="34" charset="-128"/>
                <a:cs typeface="+mn-cs"/>
              </a:endParaRPr>
            </a:p>
          </p:txBody>
        </p:sp>
        <p:sp>
          <p:nvSpPr>
            <p:cNvPr id="40976"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8" charset="0"/>
                <a:ea typeface="MS PGothic" pitchFamily="34" charset="-128"/>
                <a:cs typeface="+mn-cs"/>
              </a:endParaRPr>
            </a:p>
          </p:txBody>
        </p:sp>
        <p:sp>
          <p:nvSpPr>
            <p:cNvPr id="225302"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0978" name="Rectangle 18"/>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40979" name="Rectangle 1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Garamond" pitchFamily="18" charset="0"/>
                <a:ea typeface="MS PGothic" pitchFamily="34" charset="-128"/>
                <a:cs typeface="+mn-cs"/>
              </a:defRPr>
            </a:lvl1pPr>
          </a:lstStyle>
          <a:p>
            <a:pPr>
              <a:defRPr/>
            </a:pPr>
            <a:endParaRPr lang="en-US"/>
          </a:p>
        </p:txBody>
      </p:sp>
      <p:sp>
        <p:nvSpPr>
          <p:cNvPr id="40980"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Garamond" pitchFamily="18" charset="0"/>
                <a:ea typeface="MS PGothic" pitchFamily="34" charset="-128"/>
                <a:cs typeface="+mn-cs"/>
              </a:defRPr>
            </a:lvl1pPr>
          </a:lstStyle>
          <a:p>
            <a:pPr>
              <a:defRPr/>
            </a:pPr>
            <a:endParaRPr lang="en-US"/>
          </a:p>
        </p:txBody>
      </p:sp>
      <p:sp>
        <p:nvSpPr>
          <p:cNvPr id="40981" name="Rectangle 2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solidFill>
                  <a:srgbClr val="FFFFFF"/>
                </a:solidFill>
                <a:latin typeface="Garamond" charset="0"/>
                <a:ea typeface="MS PGothic" charset="0"/>
                <a:cs typeface="MS PGothic" charset="0"/>
              </a:defRPr>
            </a:lvl1pPr>
          </a:lstStyle>
          <a:p>
            <a:pPr>
              <a:defRPr/>
            </a:pPr>
            <a:fld id="{24C9A594-B0EF-2A44-B1B5-E54EB1DC6C76}" type="slidenum">
              <a:rPr lang="en-US"/>
              <a:pPr>
                <a:defRPr/>
              </a:pPr>
              <a:t>‹#›</a:t>
            </a:fld>
            <a:endParaRPr lang="en-US"/>
          </a:p>
        </p:txBody>
      </p:sp>
      <p:sp>
        <p:nvSpPr>
          <p:cNvPr id="40982" name="Rectangle 22"/>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177" r:id="rId1"/>
    <p:sldLayoutId id="2147490038" r:id="rId2"/>
    <p:sldLayoutId id="2147490039" r:id="rId3"/>
    <p:sldLayoutId id="2147490040" r:id="rId4"/>
    <p:sldLayoutId id="2147490041" r:id="rId5"/>
    <p:sldLayoutId id="2147490042" r:id="rId6"/>
    <p:sldLayoutId id="2147490043" r:id="rId7"/>
    <p:sldLayoutId id="2147490044" r:id="rId8"/>
    <p:sldLayoutId id="2147490045" r:id="rId9"/>
    <p:sldLayoutId id="2147490046" r:id="rId10"/>
    <p:sldLayoutId id="214749004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7570" name="Group 2"/>
          <p:cNvGrpSpPr>
            <a:grpSpLocks/>
          </p:cNvGrpSpPr>
          <p:nvPr/>
        </p:nvGrpSpPr>
        <p:grpSpPr bwMode="auto">
          <a:xfrm>
            <a:off x="0" y="0"/>
            <a:ext cx="9132888" cy="6845300"/>
            <a:chOff x="0" y="0"/>
            <a:chExt cx="5753" cy="4312"/>
          </a:xfrm>
        </p:grpSpPr>
        <p:sp>
          <p:nvSpPr>
            <p:cNvPr id="237574"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grpSp>
          <p:nvGrpSpPr>
            <p:cNvPr id="237575" name="Group 4"/>
            <p:cNvGrpSpPr>
              <a:grpSpLocks/>
            </p:cNvGrpSpPr>
            <p:nvPr/>
          </p:nvGrpSpPr>
          <p:grpSpPr bwMode="auto">
            <a:xfrm>
              <a:off x="246" y="204"/>
              <a:ext cx="5271" cy="3889"/>
              <a:chOff x="246" y="204"/>
              <a:chExt cx="5271" cy="3889"/>
            </a:xfrm>
          </p:grpSpPr>
          <p:sp>
            <p:nvSpPr>
              <p:cNvPr id="30725"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defRPr/>
                </a:pPr>
                <a:endParaRPr lang="en-US" sz="1800">
                  <a:solidFill>
                    <a:srgbClr val="FFFFFF"/>
                  </a:solidFill>
                  <a:latin typeface="Tahoma" pitchFamily="34" charset="0"/>
                  <a:ea typeface="MS PGothic" pitchFamily="34" charset="-128"/>
                  <a:cs typeface="+mn-cs"/>
                </a:endParaRPr>
              </a:p>
            </p:txBody>
          </p:sp>
          <p:sp>
            <p:nvSpPr>
              <p:cNvPr id="237581"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7582"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7583"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7584"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7585"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7586"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7587"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7588"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7589"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7590"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7591"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7592"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7593"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7594"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7595"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7596"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7597"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7598"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7599"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7600"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7601"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7602"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37576" name="Group 28"/>
            <p:cNvGrpSpPr>
              <a:grpSpLocks/>
            </p:cNvGrpSpPr>
            <p:nvPr/>
          </p:nvGrpSpPr>
          <p:grpSpPr bwMode="auto">
            <a:xfrm>
              <a:off x="0" y="0"/>
              <a:ext cx="1246" cy="1232"/>
              <a:chOff x="0" y="0"/>
              <a:chExt cx="1246" cy="1232"/>
            </a:xfrm>
          </p:grpSpPr>
          <p:sp>
            <p:nvSpPr>
              <p:cNvPr id="237577"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37578"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37579"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grpSp>
      </p:grpSp>
      <p:sp>
        <p:nvSpPr>
          <p:cNvPr id="15363"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defRPr/>
            </a:pPr>
            <a:endParaRPr lang="en-US" sz="1400" b="1">
              <a:solidFill>
                <a:srgbClr val="FFFFFF"/>
              </a:solidFill>
              <a:latin typeface="Arial" pitchFamily="34" charset="0"/>
              <a:cs typeface="+mn-cs"/>
            </a:endParaRPr>
          </a:p>
        </p:txBody>
      </p:sp>
      <p:sp>
        <p:nvSpPr>
          <p:cNvPr id="15364" name="Text Box 33"/>
          <p:cNvSpPr txBox="1">
            <a:spLocks noChangeArrowheads="1"/>
          </p:cNvSpPr>
          <p:nvPr userDrawn="1"/>
        </p:nvSpPr>
        <p:spPr bwMode="auto">
          <a:xfrm>
            <a:off x="479425" y="6545263"/>
            <a:ext cx="915988" cy="228600"/>
          </a:xfrm>
          <a:prstGeom prst="rect">
            <a:avLst/>
          </a:prstGeom>
          <a:noFill/>
          <a:ln>
            <a:noFill/>
          </a:ln>
        </p:spPr>
        <p:txBody>
          <a:bodyPr wrap="none" anchor="ct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defRPr/>
            </a:pPr>
            <a:r>
              <a:rPr lang="en-US" sz="900" b="1">
                <a:solidFill>
                  <a:srgbClr val="FFFFFF"/>
                </a:solidFill>
                <a:latin typeface="Arial" charset="0"/>
              </a:rPr>
              <a:t>©2003 TBBMI</a:t>
            </a:r>
          </a:p>
        </p:txBody>
      </p:sp>
      <p:sp>
        <p:nvSpPr>
          <p:cNvPr id="30754" name="Rectangle 34"/>
          <p:cNvSpPr>
            <a:spLocks noChangeArrowheads="1"/>
          </p:cNvSpPr>
          <p:nvPr userDrawn="1"/>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MS PGothic" charset="0"/>
                <a:cs typeface="MS PGothic" charset="0"/>
              </a:rPr>
              <a:t>7.5.03b.</a:t>
            </a:r>
          </a:p>
        </p:txBody>
      </p:sp>
    </p:spTree>
  </p:cSld>
  <p:clrMap bg1="dk2" tx1="lt1" bg2="dk1" tx2="lt2" accent1="accent1" accent2="accent2" accent3="accent3" accent4="accent4" accent5="accent5" accent6="accent6" hlink="hlink" folHlink="folHlink"/>
  <p:sldLayoutIdLst>
    <p:sldLayoutId id="2147490048" r:id="rId1"/>
    <p:sldLayoutId id="2147490049" r:id="rId2"/>
    <p:sldLayoutId id="2147490050" r:id="rId3"/>
    <p:sldLayoutId id="2147490051" r:id="rId4"/>
    <p:sldLayoutId id="2147490052" r:id="rId5"/>
    <p:sldLayoutId id="2147490053" r:id="rId6"/>
    <p:sldLayoutId id="2147490054" r:id="rId7"/>
    <p:sldLayoutId id="2147490055" r:id="rId8"/>
    <p:sldLayoutId id="2147490056" r:id="rId9"/>
    <p:sldLayoutId id="2147490057" r:id="rId10"/>
    <p:sldLayoutId id="2147490058"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8594" name="Group 2"/>
          <p:cNvGrpSpPr>
            <a:grpSpLocks/>
          </p:cNvGrpSpPr>
          <p:nvPr/>
        </p:nvGrpSpPr>
        <p:grpSpPr bwMode="auto">
          <a:xfrm>
            <a:off x="0" y="0"/>
            <a:ext cx="9132888" cy="6845300"/>
            <a:chOff x="0" y="0"/>
            <a:chExt cx="5753" cy="4312"/>
          </a:xfrm>
        </p:grpSpPr>
        <p:sp>
          <p:nvSpPr>
            <p:cNvPr id="23859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grpSp>
          <p:nvGrpSpPr>
            <p:cNvPr id="238598" name="Group 4"/>
            <p:cNvGrpSpPr>
              <a:grpSpLocks/>
            </p:cNvGrpSpPr>
            <p:nvPr/>
          </p:nvGrpSpPr>
          <p:grpSpPr bwMode="auto">
            <a:xfrm>
              <a:off x="246" y="204"/>
              <a:ext cx="5271" cy="3889"/>
              <a:chOff x="246" y="204"/>
              <a:chExt cx="5271" cy="3889"/>
            </a:xfrm>
          </p:grpSpPr>
          <p:sp>
            <p:nvSpPr>
              <p:cNvPr id="2"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defRPr/>
                </a:pPr>
                <a:endParaRPr lang="en-US" sz="1800">
                  <a:solidFill>
                    <a:srgbClr val="FFFFFF"/>
                  </a:solidFill>
                  <a:latin typeface="Tahoma" pitchFamily="34" charset="0"/>
                  <a:ea typeface="MS PGothic" pitchFamily="34" charset="-128"/>
                  <a:cs typeface="+mn-cs"/>
                </a:endParaRPr>
              </a:p>
            </p:txBody>
          </p:sp>
          <p:sp>
            <p:nvSpPr>
              <p:cNvPr id="23860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860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860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860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860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860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861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861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861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861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861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861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861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861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861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861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862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862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862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862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862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862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38599" name="Group 28"/>
            <p:cNvGrpSpPr>
              <a:grpSpLocks/>
            </p:cNvGrpSpPr>
            <p:nvPr/>
          </p:nvGrpSpPr>
          <p:grpSpPr bwMode="auto">
            <a:xfrm>
              <a:off x="0" y="0"/>
              <a:ext cx="1246" cy="1232"/>
              <a:chOff x="0" y="0"/>
              <a:chExt cx="1246" cy="1232"/>
            </a:xfrm>
          </p:grpSpPr>
          <p:sp>
            <p:nvSpPr>
              <p:cNvPr id="23860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3860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3860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grpSp>
      </p:grpSp>
      <p:sp>
        <p:nvSpPr>
          <p:cNvPr id="14339" name="Text Box 32"/>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defRPr/>
            </a:pPr>
            <a:r>
              <a:rPr lang="en-US" sz="900" b="1">
                <a:solidFill>
                  <a:srgbClr val="FFFFFF"/>
                </a:solidFill>
                <a:latin typeface="Arial" charset="0"/>
              </a:rPr>
              <a:t>©2003 TBBMI</a:t>
            </a:r>
          </a:p>
        </p:txBody>
      </p:sp>
      <p:sp>
        <p:nvSpPr>
          <p:cNvPr id="2256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MS PGothic" charset="0"/>
                <a:cs typeface="MS PGothic" charset="0"/>
              </a:rPr>
              <a:t>7.5.03c.</a:t>
            </a:r>
          </a:p>
        </p:txBody>
      </p:sp>
    </p:spTree>
  </p:cSld>
  <p:clrMap bg1="dk2" tx1="lt1" bg2="dk1" tx2="lt2" accent1="accent1" accent2="accent2" accent3="accent3" accent4="accent4" accent5="accent5" accent6="accent6" hlink="hlink" folHlink="folHlink"/>
  <p:sldLayoutIdLst>
    <p:sldLayoutId id="2147490059" r:id="rId1"/>
    <p:sldLayoutId id="2147490060" r:id="rId2"/>
    <p:sldLayoutId id="2147490061" r:id="rId3"/>
    <p:sldLayoutId id="2147490062" r:id="rId4"/>
    <p:sldLayoutId id="2147490063" r:id="rId5"/>
    <p:sldLayoutId id="2147490064" r:id="rId6"/>
    <p:sldLayoutId id="2147490065" r:id="rId7"/>
    <p:sldLayoutId id="2147490066" r:id="rId8"/>
    <p:sldLayoutId id="2147490067" r:id="rId9"/>
    <p:sldLayoutId id="2147490068" r:id="rId10"/>
    <p:sldLayoutId id="2147490069"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9618" name="Group 2"/>
          <p:cNvGrpSpPr>
            <a:grpSpLocks/>
          </p:cNvGrpSpPr>
          <p:nvPr/>
        </p:nvGrpSpPr>
        <p:grpSpPr bwMode="auto">
          <a:xfrm>
            <a:off x="0" y="0"/>
            <a:ext cx="9132888" cy="6845300"/>
            <a:chOff x="0" y="0"/>
            <a:chExt cx="5753" cy="4312"/>
          </a:xfrm>
        </p:grpSpPr>
        <p:sp>
          <p:nvSpPr>
            <p:cNvPr id="239621"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239622" name="Group 4"/>
            <p:cNvGrpSpPr>
              <a:grpSpLocks/>
            </p:cNvGrpSpPr>
            <p:nvPr/>
          </p:nvGrpSpPr>
          <p:grpSpPr bwMode="auto">
            <a:xfrm>
              <a:off x="246" y="204"/>
              <a:ext cx="5271" cy="3889"/>
              <a:chOff x="246" y="204"/>
              <a:chExt cx="5271" cy="3889"/>
            </a:xfrm>
          </p:grpSpPr>
          <p:sp>
            <p:nvSpPr>
              <p:cNvPr id="284677"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a:solidFill>
                    <a:srgbClr val="FFFFFF"/>
                  </a:solidFill>
                  <a:latin typeface="Times New Roman" pitchFamily="18" charset="0"/>
                  <a:ea typeface="MS PGothic" pitchFamily="34" charset="-128"/>
                  <a:cs typeface="+mn-cs"/>
                </a:endParaRPr>
              </a:p>
            </p:txBody>
          </p:sp>
          <p:sp>
            <p:nvSpPr>
              <p:cNvPr id="23962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962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963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963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963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963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963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963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963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963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963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963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964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964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964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964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964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964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964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964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964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964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39623" name="Group 28"/>
            <p:cNvGrpSpPr>
              <a:grpSpLocks/>
            </p:cNvGrpSpPr>
            <p:nvPr/>
          </p:nvGrpSpPr>
          <p:grpSpPr bwMode="auto">
            <a:xfrm>
              <a:off x="0" y="0"/>
              <a:ext cx="1246" cy="1232"/>
              <a:chOff x="0" y="0"/>
              <a:chExt cx="1246" cy="1232"/>
            </a:xfrm>
          </p:grpSpPr>
          <p:sp>
            <p:nvSpPr>
              <p:cNvPr id="239624"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39625"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39626"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87395" name="Text Box 32"/>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defRPr/>
            </a:pPr>
            <a:r>
              <a:rPr lang="en-US" sz="900" b="1">
                <a:solidFill>
                  <a:srgbClr val="FFFFFF"/>
                </a:solidFill>
                <a:latin typeface="Arial" charset="0"/>
              </a:rPr>
              <a:t>©2003 TBBMI</a:t>
            </a:r>
          </a:p>
        </p:txBody>
      </p:sp>
      <p:sp>
        <p:nvSpPr>
          <p:cNvPr id="284705"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MS PGothic" charset="0"/>
                <a:cs typeface="MS PGothic" charset="0"/>
              </a:rPr>
              <a:t>7.5.03c.</a:t>
            </a:r>
          </a:p>
        </p:txBody>
      </p:sp>
    </p:spTree>
  </p:cSld>
  <p:clrMap bg1="dk2" tx1="lt1" bg2="dk1" tx2="lt2" accent1="accent1" accent2="accent2" accent3="accent3" accent4="accent4" accent5="accent5" accent6="accent6" hlink="hlink" folHlink="folHlink"/>
  <p:sldLayoutIdLst>
    <p:sldLayoutId id="2147490070" r:id="rId1"/>
    <p:sldLayoutId id="2147490071" r:id="rId2"/>
    <p:sldLayoutId id="2147490072" r:id="rId3"/>
    <p:sldLayoutId id="2147490073" r:id="rId4"/>
    <p:sldLayoutId id="2147490074" r:id="rId5"/>
    <p:sldLayoutId id="2147490075" r:id="rId6"/>
    <p:sldLayoutId id="2147490076" r:id="rId7"/>
    <p:sldLayoutId id="2147490077" r:id="rId8"/>
    <p:sldLayoutId id="2147490078" r:id="rId9"/>
    <p:sldLayoutId id="2147490079" r:id="rId10"/>
    <p:sldLayoutId id="2147490080"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40642" name="Group 2"/>
          <p:cNvGrpSpPr>
            <a:grpSpLocks/>
          </p:cNvGrpSpPr>
          <p:nvPr/>
        </p:nvGrpSpPr>
        <p:grpSpPr bwMode="auto">
          <a:xfrm>
            <a:off x="0" y="0"/>
            <a:ext cx="9145588" cy="6845300"/>
            <a:chOff x="0" y="0"/>
            <a:chExt cx="5761" cy="4312"/>
          </a:xfrm>
        </p:grpSpPr>
        <p:sp>
          <p:nvSpPr>
            <p:cNvPr id="240645"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240646"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24064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24064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08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MS PGothic" charset="0"/>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18900000" scaled="1"/>
        </a:gradFill>
        <a:effectLst/>
      </p:bgPr>
    </p:bg>
    <p:spTree>
      <p:nvGrpSpPr>
        <p:cNvPr id="1" name=""/>
        <p:cNvGrpSpPr/>
        <p:nvPr/>
      </p:nvGrpSpPr>
      <p:grpSpPr>
        <a:xfrm>
          <a:off x="0" y="0"/>
          <a:ext cx="0" cy="0"/>
          <a:chOff x="0" y="0"/>
          <a:chExt cx="0" cy="0"/>
        </a:xfrm>
      </p:grpSpPr>
      <p:grpSp>
        <p:nvGrpSpPr>
          <p:cNvPr id="241666" name="Group 2"/>
          <p:cNvGrpSpPr>
            <a:grpSpLocks/>
          </p:cNvGrpSpPr>
          <p:nvPr/>
        </p:nvGrpSpPr>
        <p:grpSpPr bwMode="auto">
          <a:xfrm>
            <a:off x="0" y="0"/>
            <a:ext cx="9140825" cy="6851650"/>
            <a:chOff x="0" y="0"/>
            <a:chExt cx="5758" cy="4316"/>
          </a:xfrm>
        </p:grpSpPr>
        <p:sp>
          <p:nvSpPr>
            <p:cNvPr id="241672" name="Freeform 3"/>
            <p:cNvSpPr>
              <a:spLocks/>
            </p:cNvSpPr>
            <p:nvPr/>
          </p:nvSpPr>
          <p:spPr bwMode="hidden">
            <a:xfrm>
              <a:off x="1812" y="2811"/>
              <a:ext cx="3946" cy="1505"/>
            </a:xfrm>
            <a:custGeom>
              <a:avLst/>
              <a:gdLst>
                <a:gd name="T0" fmla="*/ 149 w 3934"/>
                <a:gd name="T1" fmla="*/ 1505 h 1505"/>
                <a:gd name="T2" fmla="*/ 707 w 3934"/>
                <a:gd name="T3" fmla="*/ 1331 h 1505"/>
                <a:gd name="T4" fmla="*/ 1253 w 3934"/>
                <a:gd name="T5" fmla="*/ 1157 h 1505"/>
                <a:gd name="T6" fmla="*/ 1778 w 3934"/>
                <a:gd name="T7" fmla="*/ 977 h 1505"/>
                <a:gd name="T8" fmla="*/ 2288 w 3934"/>
                <a:gd name="T9" fmla="*/ 792 h 1505"/>
                <a:gd name="T10" fmla="*/ 2536 w 3934"/>
                <a:gd name="T11" fmla="*/ 696 h 1505"/>
                <a:gd name="T12" fmla="*/ 2770 w 3934"/>
                <a:gd name="T13" fmla="*/ 606 h 1505"/>
                <a:gd name="T14" fmla="*/ 3008 w 3934"/>
                <a:gd name="T15" fmla="*/ 510 h 1505"/>
                <a:gd name="T16" fmla="*/ 3239 w 3934"/>
                <a:gd name="T17" fmla="*/ 420 h 1505"/>
                <a:gd name="T18" fmla="*/ 3448 w 3934"/>
                <a:gd name="T19" fmla="*/ 324 h 1505"/>
                <a:gd name="T20" fmla="*/ 3661 w 3934"/>
                <a:gd name="T21" fmla="*/ 234 h 1505"/>
                <a:gd name="T22" fmla="*/ 3867 w 3934"/>
                <a:gd name="T23" fmla="*/ 138 h 1505"/>
                <a:gd name="T24" fmla="*/ 4054 w 3934"/>
                <a:gd name="T25" fmla="*/ 48 h 1505"/>
                <a:gd name="T26" fmla="*/ 4054 w 3934"/>
                <a:gd name="T27" fmla="*/ 0 h 1505"/>
                <a:gd name="T28" fmla="*/ 3860 w 3934"/>
                <a:gd name="T29" fmla="*/ 96 h 1505"/>
                <a:gd name="T30" fmla="*/ 3649 w 3934"/>
                <a:gd name="T31" fmla="*/ 192 h 1505"/>
                <a:gd name="T32" fmla="*/ 3430 w 3934"/>
                <a:gd name="T33" fmla="*/ 288 h 1505"/>
                <a:gd name="T34" fmla="*/ 3215 w 3934"/>
                <a:gd name="T35" fmla="*/ 384 h 1505"/>
                <a:gd name="T36" fmla="*/ 2978 w 3934"/>
                <a:gd name="T37" fmla="*/ 480 h 1505"/>
                <a:gd name="T38" fmla="*/ 2734 w 3934"/>
                <a:gd name="T39" fmla="*/ 576 h 1505"/>
                <a:gd name="T40" fmla="*/ 2481 w 3934"/>
                <a:gd name="T41" fmla="*/ 672 h 1505"/>
                <a:gd name="T42" fmla="*/ 2234 w 3934"/>
                <a:gd name="T43" fmla="*/ 768 h 1505"/>
                <a:gd name="T44" fmla="*/ 1967 w 3934"/>
                <a:gd name="T45" fmla="*/ 864 h 1505"/>
                <a:gd name="T46" fmla="*/ 1700 w 3934"/>
                <a:gd name="T47" fmla="*/ 960 h 1505"/>
                <a:gd name="T48" fmla="*/ 1142 w 3934"/>
                <a:gd name="T49" fmla="*/ 1145 h 1505"/>
                <a:gd name="T50" fmla="*/ 582 w 3934"/>
                <a:gd name="T51" fmla="*/ 1331 h 1505"/>
                <a:gd name="T52" fmla="*/ 0 w 3934"/>
                <a:gd name="T53" fmla="*/ 1505 h 1505"/>
                <a:gd name="T54" fmla="*/ 149 w 3934"/>
                <a:gd name="T55" fmla="*/ 1505 h 1505"/>
                <a:gd name="T56" fmla="*/ 149 w 3934"/>
                <a:gd name="T57" fmla="*/ 1505 h 150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73" name="Freeform 4"/>
            <p:cNvSpPr>
              <a:spLocks/>
            </p:cNvSpPr>
            <p:nvPr/>
          </p:nvSpPr>
          <p:spPr bwMode="hidden">
            <a:xfrm>
              <a:off x="4025" y="3627"/>
              <a:ext cx="1733" cy="689"/>
            </a:xfrm>
            <a:custGeom>
              <a:avLst/>
              <a:gdLst>
                <a:gd name="T0" fmla="*/ 132 w 1728"/>
                <a:gd name="T1" fmla="*/ 689 h 689"/>
                <a:gd name="T2" fmla="*/ 570 w 1728"/>
                <a:gd name="T3" fmla="*/ 527 h 689"/>
                <a:gd name="T4" fmla="*/ 993 w 1728"/>
                <a:gd name="T5" fmla="*/ 365 h 689"/>
                <a:gd name="T6" fmla="*/ 1190 w 1728"/>
                <a:gd name="T7" fmla="*/ 287 h 689"/>
                <a:gd name="T8" fmla="*/ 1397 w 1728"/>
                <a:gd name="T9" fmla="*/ 203 h 689"/>
                <a:gd name="T10" fmla="*/ 1597 w 1728"/>
                <a:gd name="T11" fmla="*/ 126 h 689"/>
                <a:gd name="T12" fmla="*/ 1778 w 1728"/>
                <a:gd name="T13" fmla="*/ 48 h 689"/>
                <a:gd name="T14" fmla="*/ 1778 w 1728"/>
                <a:gd name="T15" fmla="*/ 0 h 689"/>
                <a:gd name="T16" fmla="*/ 1574 w 1728"/>
                <a:gd name="T17" fmla="*/ 84 h 689"/>
                <a:gd name="T18" fmla="*/ 1367 w 1728"/>
                <a:gd name="T19" fmla="*/ 167 h 689"/>
                <a:gd name="T20" fmla="*/ 1148 w 1728"/>
                <a:gd name="T21" fmla="*/ 257 h 689"/>
                <a:gd name="T22" fmla="*/ 933 w 1728"/>
                <a:gd name="T23" fmla="*/ 341 h 689"/>
                <a:gd name="T24" fmla="*/ 464 w 1728"/>
                <a:gd name="T25" fmla="*/ 515 h 689"/>
                <a:gd name="T26" fmla="*/ 0 w 1728"/>
                <a:gd name="T27" fmla="*/ 689 h 689"/>
                <a:gd name="T28" fmla="*/ 132 w 1728"/>
                <a:gd name="T29" fmla="*/ 689 h 689"/>
                <a:gd name="T30" fmla="*/ 132 w 1728"/>
                <a:gd name="T31" fmla="*/ 689 h 6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74" name="Freeform 5"/>
            <p:cNvSpPr>
              <a:spLocks/>
            </p:cNvSpPr>
            <p:nvPr/>
          </p:nvSpPr>
          <p:spPr bwMode="hidden">
            <a:xfrm>
              <a:off x="0" y="0"/>
              <a:ext cx="5578" cy="3447"/>
            </a:xfrm>
            <a:custGeom>
              <a:avLst/>
              <a:gdLst>
                <a:gd name="T0" fmla="*/ 5731 w 5561"/>
                <a:gd name="T1" fmla="*/ 929 h 3447"/>
                <a:gd name="T2" fmla="*/ 5707 w 5561"/>
                <a:gd name="T3" fmla="*/ 773 h 3447"/>
                <a:gd name="T4" fmla="*/ 5623 w 5561"/>
                <a:gd name="T5" fmla="*/ 629 h 3447"/>
                <a:gd name="T6" fmla="*/ 5492 w 5561"/>
                <a:gd name="T7" fmla="*/ 492 h 3447"/>
                <a:gd name="T8" fmla="*/ 5308 w 5561"/>
                <a:gd name="T9" fmla="*/ 366 h 3447"/>
                <a:gd name="T10" fmla="*/ 5071 w 5561"/>
                <a:gd name="T11" fmla="*/ 252 h 3447"/>
                <a:gd name="T12" fmla="*/ 4795 w 5561"/>
                <a:gd name="T13" fmla="*/ 144 h 3447"/>
                <a:gd name="T14" fmla="*/ 4475 w 5561"/>
                <a:gd name="T15" fmla="*/ 48 h 3447"/>
                <a:gd name="T16" fmla="*/ 4122 w 5561"/>
                <a:gd name="T17" fmla="*/ 0 h 3447"/>
                <a:gd name="T18" fmla="*/ 4494 w 5561"/>
                <a:gd name="T19" fmla="*/ 90 h 3447"/>
                <a:gd name="T20" fmla="*/ 4814 w 5561"/>
                <a:gd name="T21" fmla="*/ 192 h 3447"/>
                <a:gd name="T22" fmla="*/ 5083 w 5561"/>
                <a:gd name="T23" fmla="*/ 306 h 3447"/>
                <a:gd name="T24" fmla="*/ 5308 w 5561"/>
                <a:gd name="T25" fmla="*/ 426 h 3447"/>
                <a:gd name="T26" fmla="*/ 5479 w 5561"/>
                <a:gd name="T27" fmla="*/ 557 h 3447"/>
                <a:gd name="T28" fmla="*/ 5599 w 5561"/>
                <a:gd name="T29" fmla="*/ 701 h 3447"/>
                <a:gd name="T30" fmla="*/ 5659 w 5561"/>
                <a:gd name="T31" fmla="*/ 851 h 3447"/>
                <a:gd name="T32" fmla="*/ 5659 w 5561"/>
                <a:gd name="T33" fmla="*/ 1013 h 3447"/>
                <a:gd name="T34" fmla="*/ 5611 w 5561"/>
                <a:gd name="T35" fmla="*/ 1163 h 3447"/>
                <a:gd name="T36" fmla="*/ 5511 w 5561"/>
                <a:gd name="T37" fmla="*/ 1319 h 3447"/>
                <a:gd name="T38" fmla="*/ 5362 w 5561"/>
                <a:gd name="T39" fmla="*/ 1475 h 3447"/>
                <a:gd name="T40" fmla="*/ 5173 w 5561"/>
                <a:gd name="T41" fmla="*/ 1630 h 3447"/>
                <a:gd name="T42" fmla="*/ 4939 w 5561"/>
                <a:gd name="T43" fmla="*/ 1786 h 3447"/>
                <a:gd name="T44" fmla="*/ 4666 w 5561"/>
                <a:gd name="T45" fmla="*/ 1948 h 3447"/>
                <a:gd name="T46" fmla="*/ 4345 w 5561"/>
                <a:gd name="T47" fmla="*/ 2104 h 3447"/>
                <a:gd name="T48" fmla="*/ 3995 w 5561"/>
                <a:gd name="T49" fmla="*/ 2260 h 3447"/>
                <a:gd name="T50" fmla="*/ 3608 w 5561"/>
                <a:gd name="T51" fmla="*/ 2416 h 3447"/>
                <a:gd name="T52" fmla="*/ 3182 w 5561"/>
                <a:gd name="T53" fmla="*/ 2566 h 3447"/>
                <a:gd name="T54" fmla="*/ 2723 w 5561"/>
                <a:gd name="T55" fmla="*/ 2715 h 3447"/>
                <a:gd name="T56" fmla="*/ 2234 w 5561"/>
                <a:gd name="T57" fmla="*/ 2865 h 3447"/>
                <a:gd name="T58" fmla="*/ 1712 w 5561"/>
                <a:gd name="T59" fmla="*/ 3009 h 3447"/>
                <a:gd name="T60" fmla="*/ 1173 w 5561"/>
                <a:gd name="T61" fmla="*/ 3147 h 3447"/>
                <a:gd name="T62" fmla="*/ 600 w 5561"/>
                <a:gd name="T63" fmla="*/ 3279 h 3447"/>
                <a:gd name="T64" fmla="*/ 0 w 5561"/>
                <a:gd name="T65" fmla="*/ 3447 h 3447"/>
                <a:gd name="T66" fmla="*/ 897 w 5561"/>
                <a:gd name="T67" fmla="*/ 3249 h 3447"/>
                <a:gd name="T68" fmla="*/ 1457 w 5561"/>
                <a:gd name="T69" fmla="*/ 3105 h 3447"/>
                <a:gd name="T70" fmla="*/ 1997 w 5561"/>
                <a:gd name="T71" fmla="*/ 2961 h 3447"/>
                <a:gd name="T72" fmla="*/ 2511 w 5561"/>
                <a:gd name="T73" fmla="*/ 2817 h 3447"/>
                <a:gd name="T74" fmla="*/ 2990 w 5561"/>
                <a:gd name="T75" fmla="*/ 2668 h 3447"/>
                <a:gd name="T76" fmla="*/ 3430 w 5561"/>
                <a:gd name="T77" fmla="*/ 2512 h 3447"/>
                <a:gd name="T78" fmla="*/ 3848 w 5561"/>
                <a:gd name="T79" fmla="*/ 2356 h 3447"/>
                <a:gd name="T80" fmla="*/ 4226 w 5561"/>
                <a:gd name="T81" fmla="*/ 2200 h 3447"/>
                <a:gd name="T82" fmla="*/ 4565 w 5561"/>
                <a:gd name="T83" fmla="*/ 2038 h 3447"/>
                <a:gd name="T84" fmla="*/ 4866 w 5561"/>
                <a:gd name="T85" fmla="*/ 1876 h 3447"/>
                <a:gd name="T86" fmla="*/ 5122 w 5561"/>
                <a:gd name="T87" fmla="*/ 1720 h 3447"/>
                <a:gd name="T88" fmla="*/ 5338 w 5561"/>
                <a:gd name="T89" fmla="*/ 1559 h 3447"/>
                <a:gd name="T90" fmla="*/ 5505 w 5561"/>
                <a:gd name="T91" fmla="*/ 1397 h 3447"/>
                <a:gd name="T92" fmla="*/ 5629 w 5561"/>
                <a:gd name="T93" fmla="*/ 1241 h 3447"/>
                <a:gd name="T94" fmla="*/ 5707 w 5561"/>
                <a:gd name="T95" fmla="*/ 1085 h 3447"/>
                <a:gd name="T96" fmla="*/ 5725 w 5561"/>
                <a:gd name="T97" fmla="*/ 1007 h 34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1622" name="Freeform 6"/>
            <p:cNvSpPr>
              <a:spLocks/>
            </p:cNvSpPr>
            <p:nvPr/>
          </p:nvSpPr>
          <p:spPr bwMode="hidden">
            <a:xfrm>
              <a:off x="4942" y="0"/>
              <a:ext cx="816" cy="276"/>
            </a:xfrm>
            <a:custGeom>
              <a:avLst/>
              <a:gdLst/>
              <a:ahLst/>
              <a:cxnLst>
                <a:cxn ang="0">
                  <a:pos x="813" y="222"/>
                </a:cxn>
                <a:cxn ang="0">
                  <a:pos x="670" y="162"/>
                </a:cxn>
                <a:cxn ang="0">
                  <a:pos x="514" y="108"/>
                </a:cxn>
                <a:cxn ang="0">
                  <a:pos x="347" y="54"/>
                </a:cxn>
                <a:cxn ang="0">
                  <a:pos x="167" y="0"/>
                </a:cxn>
                <a:cxn ang="0">
                  <a:pos x="0" y="0"/>
                </a:cxn>
                <a:cxn ang="0">
                  <a:pos x="227" y="60"/>
                </a:cxn>
                <a:cxn ang="0">
                  <a:pos x="442" y="132"/>
                </a:cxn>
                <a:cxn ang="0">
                  <a:pos x="634" y="204"/>
                </a:cxn>
                <a:cxn ang="0">
                  <a:pos x="813" y="276"/>
                </a:cxn>
                <a:cxn ang="0">
                  <a:pos x="813" y="222"/>
                </a:cxn>
                <a:cxn ang="0">
                  <a:pos x="813" y="222"/>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w="0" cmpd="sng">
              <a:noFill/>
              <a:round/>
              <a:headEnd/>
              <a:tailEnd/>
            </a:ln>
          </p:spPr>
          <p:txBody>
            <a:bodyPr/>
            <a:lstStyle/>
            <a:p>
              <a:pPr>
                <a:defRPr/>
              </a:pPr>
              <a:endParaRPr lang="en-US">
                <a:solidFill>
                  <a:srgbClr val="FFFFFF"/>
                </a:solidFill>
                <a:latin typeface="Times New Roman" pitchFamily="18" charset="0"/>
                <a:ea typeface="MS PGothic" pitchFamily="34" charset="-128"/>
                <a:cs typeface="+mn-cs"/>
              </a:endParaRPr>
            </a:p>
          </p:txBody>
        </p:sp>
        <p:sp>
          <p:nvSpPr>
            <p:cNvPr id="241676" name="Freeform 7"/>
            <p:cNvSpPr>
              <a:spLocks/>
            </p:cNvSpPr>
            <p:nvPr/>
          </p:nvSpPr>
          <p:spPr bwMode="hidden">
            <a:xfrm>
              <a:off x="0" y="1984"/>
              <a:ext cx="5758" cy="2098"/>
            </a:xfrm>
            <a:custGeom>
              <a:avLst/>
              <a:gdLst>
                <a:gd name="T0" fmla="*/ 5921 w 5740"/>
                <a:gd name="T1" fmla="*/ 0 h 2098"/>
                <a:gd name="T2" fmla="*/ 5818 w 5740"/>
                <a:gd name="T3" fmla="*/ 72 h 2098"/>
                <a:gd name="T4" fmla="*/ 5714 w 5740"/>
                <a:gd name="T5" fmla="*/ 138 h 2098"/>
                <a:gd name="T6" fmla="*/ 5593 w 5740"/>
                <a:gd name="T7" fmla="*/ 210 h 2098"/>
                <a:gd name="T8" fmla="*/ 5474 w 5740"/>
                <a:gd name="T9" fmla="*/ 276 h 2098"/>
                <a:gd name="T10" fmla="*/ 5212 w 5740"/>
                <a:gd name="T11" fmla="*/ 414 h 2098"/>
                <a:gd name="T12" fmla="*/ 4927 w 5740"/>
                <a:gd name="T13" fmla="*/ 552 h 2098"/>
                <a:gd name="T14" fmla="*/ 4618 w 5740"/>
                <a:gd name="T15" fmla="*/ 690 h 2098"/>
                <a:gd name="T16" fmla="*/ 4292 w 5740"/>
                <a:gd name="T17" fmla="*/ 827 h 2098"/>
                <a:gd name="T18" fmla="*/ 3947 w 5740"/>
                <a:gd name="T19" fmla="*/ 959 h 2098"/>
                <a:gd name="T20" fmla="*/ 3578 w 5740"/>
                <a:gd name="T21" fmla="*/ 1091 h 2098"/>
                <a:gd name="T22" fmla="*/ 3191 w 5740"/>
                <a:gd name="T23" fmla="*/ 1223 h 2098"/>
                <a:gd name="T24" fmla="*/ 2785 w 5740"/>
                <a:gd name="T25" fmla="*/ 1355 h 2098"/>
                <a:gd name="T26" fmla="*/ 2354 w 5740"/>
                <a:gd name="T27" fmla="*/ 1481 h 2098"/>
                <a:gd name="T28" fmla="*/ 1920 w 5740"/>
                <a:gd name="T29" fmla="*/ 1601 h 2098"/>
                <a:gd name="T30" fmla="*/ 1462 w 5740"/>
                <a:gd name="T31" fmla="*/ 1721 h 2098"/>
                <a:gd name="T32" fmla="*/ 987 w 5740"/>
                <a:gd name="T33" fmla="*/ 1834 h 2098"/>
                <a:gd name="T34" fmla="*/ 504 w 5740"/>
                <a:gd name="T35" fmla="*/ 1948 h 2098"/>
                <a:gd name="T36" fmla="*/ 0 w 5740"/>
                <a:gd name="T37" fmla="*/ 2056 h 2098"/>
                <a:gd name="T38" fmla="*/ 0 w 5740"/>
                <a:gd name="T39" fmla="*/ 2098 h 2098"/>
                <a:gd name="T40" fmla="*/ 497 w 5740"/>
                <a:gd name="T41" fmla="*/ 1990 h 2098"/>
                <a:gd name="T42" fmla="*/ 981 w 5740"/>
                <a:gd name="T43" fmla="*/ 1882 h 2098"/>
                <a:gd name="T44" fmla="*/ 1447 w 5740"/>
                <a:gd name="T45" fmla="*/ 1763 h 2098"/>
                <a:gd name="T46" fmla="*/ 1902 w 5740"/>
                <a:gd name="T47" fmla="*/ 1649 h 2098"/>
                <a:gd name="T48" fmla="*/ 2336 w 5740"/>
                <a:gd name="T49" fmla="*/ 1523 h 2098"/>
                <a:gd name="T50" fmla="*/ 2765 w 5740"/>
                <a:gd name="T51" fmla="*/ 1397 h 2098"/>
                <a:gd name="T52" fmla="*/ 3167 w 5740"/>
                <a:gd name="T53" fmla="*/ 1271 h 2098"/>
                <a:gd name="T54" fmla="*/ 3554 w 5740"/>
                <a:gd name="T55" fmla="*/ 1139 h 2098"/>
                <a:gd name="T56" fmla="*/ 3923 w 5740"/>
                <a:gd name="T57" fmla="*/ 1007 h 2098"/>
                <a:gd name="T58" fmla="*/ 4268 w 5740"/>
                <a:gd name="T59" fmla="*/ 875 h 2098"/>
                <a:gd name="T60" fmla="*/ 4600 w 5740"/>
                <a:gd name="T61" fmla="*/ 737 h 2098"/>
                <a:gd name="T62" fmla="*/ 4909 w 5740"/>
                <a:gd name="T63" fmla="*/ 600 h 2098"/>
                <a:gd name="T64" fmla="*/ 5200 w 5740"/>
                <a:gd name="T65" fmla="*/ 462 h 2098"/>
                <a:gd name="T66" fmla="*/ 5462 w 5740"/>
                <a:gd name="T67" fmla="*/ 324 h 2098"/>
                <a:gd name="T68" fmla="*/ 5708 w 5740"/>
                <a:gd name="T69" fmla="*/ 186 h 2098"/>
                <a:gd name="T70" fmla="*/ 5921 w 5740"/>
                <a:gd name="T71" fmla="*/ 48 h 2098"/>
                <a:gd name="T72" fmla="*/ 5921 w 5740"/>
                <a:gd name="T73" fmla="*/ 0 h 2098"/>
                <a:gd name="T74" fmla="*/ 5921 w 5740"/>
                <a:gd name="T75" fmla="*/ 0 h 2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77" name="Freeform 8"/>
            <p:cNvSpPr>
              <a:spLocks/>
            </p:cNvSpPr>
            <p:nvPr/>
          </p:nvSpPr>
          <p:spPr bwMode="hidden">
            <a:xfrm>
              <a:off x="0" y="102"/>
              <a:ext cx="1961" cy="1265"/>
            </a:xfrm>
            <a:custGeom>
              <a:avLst/>
              <a:gdLst>
                <a:gd name="T0" fmla="*/ 2015 w 1955"/>
                <a:gd name="T1" fmla="*/ 485 h 1265"/>
                <a:gd name="T2" fmla="*/ 1961 w 1955"/>
                <a:gd name="T3" fmla="*/ 390 h 1265"/>
                <a:gd name="T4" fmla="*/ 1825 w 1955"/>
                <a:gd name="T5" fmla="*/ 306 h 1265"/>
                <a:gd name="T6" fmla="*/ 1629 w 1955"/>
                <a:gd name="T7" fmla="*/ 228 h 1265"/>
                <a:gd name="T8" fmla="*/ 1367 w 1955"/>
                <a:gd name="T9" fmla="*/ 162 h 1265"/>
                <a:gd name="T10" fmla="*/ 1040 w 1955"/>
                <a:gd name="T11" fmla="*/ 102 h 1265"/>
                <a:gd name="T12" fmla="*/ 666 w 1955"/>
                <a:gd name="T13" fmla="*/ 54 h 1265"/>
                <a:gd name="T14" fmla="*/ 237 w 1955"/>
                <a:gd name="T15" fmla="*/ 18 h 1265"/>
                <a:gd name="T16" fmla="*/ 0 w 1955"/>
                <a:gd name="T17" fmla="*/ 12 h 1265"/>
                <a:gd name="T18" fmla="*/ 441 w 1955"/>
                <a:gd name="T19" fmla="*/ 48 h 1265"/>
                <a:gd name="T20" fmla="*/ 842 w 1955"/>
                <a:gd name="T21" fmla="*/ 90 h 1265"/>
                <a:gd name="T22" fmla="*/ 1188 w 1955"/>
                <a:gd name="T23" fmla="*/ 144 h 1265"/>
                <a:gd name="T24" fmla="*/ 1463 w 1955"/>
                <a:gd name="T25" fmla="*/ 204 h 1265"/>
                <a:gd name="T26" fmla="*/ 1688 w 1955"/>
                <a:gd name="T27" fmla="*/ 276 h 1265"/>
                <a:gd name="T28" fmla="*/ 1854 w 1955"/>
                <a:gd name="T29" fmla="*/ 360 h 1265"/>
                <a:gd name="T30" fmla="*/ 1943 w 1955"/>
                <a:gd name="T31" fmla="*/ 443 h 1265"/>
                <a:gd name="T32" fmla="*/ 1961 w 1955"/>
                <a:gd name="T33" fmla="*/ 539 h 1265"/>
                <a:gd name="T34" fmla="*/ 1914 w 1955"/>
                <a:gd name="T35" fmla="*/ 629 h 1265"/>
                <a:gd name="T36" fmla="*/ 1796 w 1955"/>
                <a:gd name="T37" fmla="*/ 719 h 1265"/>
                <a:gd name="T38" fmla="*/ 1629 w 1955"/>
                <a:gd name="T39" fmla="*/ 809 h 1265"/>
                <a:gd name="T40" fmla="*/ 1397 w 1955"/>
                <a:gd name="T41" fmla="*/ 899 h 1265"/>
                <a:gd name="T42" fmla="*/ 1118 w 1955"/>
                <a:gd name="T43" fmla="*/ 989 h 1265"/>
                <a:gd name="T44" fmla="*/ 785 w 1955"/>
                <a:gd name="T45" fmla="*/ 1073 h 1265"/>
                <a:gd name="T46" fmla="*/ 417 w 1955"/>
                <a:gd name="T47" fmla="*/ 1157 h 1265"/>
                <a:gd name="T48" fmla="*/ 0 w 1955"/>
                <a:gd name="T49" fmla="*/ 1241 h 1265"/>
                <a:gd name="T50" fmla="*/ 225 w 1955"/>
                <a:gd name="T51" fmla="*/ 1223 h 1265"/>
                <a:gd name="T52" fmla="*/ 630 w 1955"/>
                <a:gd name="T53" fmla="*/ 1139 h 1265"/>
                <a:gd name="T54" fmla="*/ 987 w 1955"/>
                <a:gd name="T55" fmla="*/ 1049 h 1265"/>
                <a:gd name="T56" fmla="*/ 1302 w 1955"/>
                <a:gd name="T57" fmla="*/ 959 h 1265"/>
                <a:gd name="T58" fmla="*/ 1563 w 1955"/>
                <a:gd name="T59" fmla="*/ 863 h 1265"/>
                <a:gd name="T60" fmla="*/ 1766 w 1955"/>
                <a:gd name="T61" fmla="*/ 767 h 1265"/>
                <a:gd name="T62" fmla="*/ 1920 w 1955"/>
                <a:gd name="T63" fmla="*/ 677 h 1265"/>
                <a:gd name="T64" fmla="*/ 1997 w 1955"/>
                <a:gd name="T65" fmla="*/ 581 h 1265"/>
                <a:gd name="T66" fmla="*/ 2015 w 1955"/>
                <a:gd name="T67" fmla="*/ 533 h 12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78" name="Freeform 9"/>
            <p:cNvSpPr>
              <a:spLocks/>
            </p:cNvSpPr>
            <p:nvPr/>
          </p:nvSpPr>
          <p:spPr bwMode="hidden">
            <a:xfrm>
              <a:off x="0" y="0"/>
              <a:ext cx="4709" cy="2901"/>
            </a:xfrm>
            <a:custGeom>
              <a:avLst/>
              <a:gdLst>
                <a:gd name="T0" fmla="*/ 4844 w 4694"/>
                <a:gd name="T1" fmla="*/ 797 h 2901"/>
                <a:gd name="T2" fmla="*/ 4814 w 4694"/>
                <a:gd name="T3" fmla="*/ 665 h 2901"/>
                <a:gd name="T4" fmla="*/ 4736 w 4694"/>
                <a:gd name="T5" fmla="*/ 540 h 2901"/>
                <a:gd name="T6" fmla="*/ 4610 w 4694"/>
                <a:gd name="T7" fmla="*/ 426 h 2901"/>
                <a:gd name="T8" fmla="*/ 4439 w 4694"/>
                <a:gd name="T9" fmla="*/ 312 h 2901"/>
                <a:gd name="T10" fmla="*/ 4214 w 4694"/>
                <a:gd name="T11" fmla="*/ 216 h 2901"/>
                <a:gd name="T12" fmla="*/ 3956 w 4694"/>
                <a:gd name="T13" fmla="*/ 120 h 2901"/>
                <a:gd name="T14" fmla="*/ 3654 w 4694"/>
                <a:gd name="T15" fmla="*/ 36 h 2901"/>
                <a:gd name="T16" fmla="*/ 3306 w 4694"/>
                <a:gd name="T17" fmla="*/ 0 h 2901"/>
                <a:gd name="T18" fmla="*/ 3654 w 4694"/>
                <a:gd name="T19" fmla="*/ 78 h 2901"/>
                <a:gd name="T20" fmla="*/ 3956 w 4694"/>
                <a:gd name="T21" fmla="*/ 162 h 2901"/>
                <a:gd name="T22" fmla="*/ 4214 w 4694"/>
                <a:gd name="T23" fmla="*/ 258 h 2901"/>
                <a:gd name="T24" fmla="*/ 4427 w 4694"/>
                <a:gd name="T25" fmla="*/ 366 h 2901"/>
                <a:gd name="T26" fmla="*/ 4586 w 4694"/>
                <a:gd name="T27" fmla="*/ 480 h 2901"/>
                <a:gd name="T28" fmla="*/ 4700 w 4694"/>
                <a:gd name="T29" fmla="*/ 605 h 2901"/>
                <a:gd name="T30" fmla="*/ 4760 w 4694"/>
                <a:gd name="T31" fmla="*/ 737 h 2901"/>
                <a:gd name="T32" fmla="*/ 4760 w 4694"/>
                <a:gd name="T33" fmla="*/ 875 h 2901"/>
                <a:gd name="T34" fmla="*/ 4718 w 4694"/>
                <a:gd name="T35" fmla="*/ 1001 h 2901"/>
                <a:gd name="T36" fmla="*/ 4636 w 4694"/>
                <a:gd name="T37" fmla="*/ 1127 h 2901"/>
                <a:gd name="T38" fmla="*/ 4511 w 4694"/>
                <a:gd name="T39" fmla="*/ 1259 h 2901"/>
                <a:gd name="T40" fmla="*/ 4354 w 4694"/>
                <a:gd name="T41" fmla="*/ 1385 h 2901"/>
                <a:gd name="T42" fmla="*/ 4154 w 4694"/>
                <a:gd name="T43" fmla="*/ 1517 h 2901"/>
                <a:gd name="T44" fmla="*/ 3923 w 4694"/>
                <a:gd name="T45" fmla="*/ 1648 h 2901"/>
                <a:gd name="T46" fmla="*/ 3661 w 4694"/>
                <a:gd name="T47" fmla="*/ 1774 h 2901"/>
                <a:gd name="T48" fmla="*/ 3366 w 4694"/>
                <a:gd name="T49" fmla="*/ 1906 h 2901"/>
                <a:gd name="T50" fmla="*/ 3038 w 4694"/>
                <a:gd name="T51" fmla="*/ 2032 h 2901"/>
                <a:gd name="T52" fmla="*/ 2676 w 4694"/>
                <a:gd name="T53" fmla="*/ 2164 h 2901"/>
                <a:gd name="T54" fmla="*/ 2294 w 4694"/>
                <a:gd name="T55" fmla="*/ 2284 h 2901"/>
                <a:gd name="T56" fmla="*/ 1884 w 4694"/>
                <a:gd name="T57" fmla="*/ 2410 h 2901"/>
                <a:gd name="T58" fmla="*/ 1446 w 4694"/>
                <a:gd name="T59" fmla="*/ 2530 h 2901"/>
                <a:gd name="T60" fmla="*/ 504 w 4694"/>
                <a:gd name="T61" fmla="*/ 2757 h 2901"/>
                <a:gd name="T62" fmla="*/ 0 w 4694"/>
                <a:gd name="T63" fmla="*/ 2901 h 2901"/>
                <a:gd name="T64" fmla="*/ 999 w 4694"/>
                <a:gd name="T65" fmla="*/ 2674 h 2901"/>
                <a:gd name="T66" fmla="*/ 1688 w 4694"/>
                <a:gd name="T67" fmla="*/ 2494 h 2901"/>
                <a:gd name="T68" fmla="*/ 2127 w 4694"/>
                <a:gd name="T69" fmla="*/ 2374 h 2901"/>
                <a:gd name="T70" fmla="*/ 2531 w 4694"/>
                <a:gd name="T71" fmla="*/ 2248 h 2901"/>
                <a:gd name="T72" fmla="*/ 2906 w 4694"/>
                <a:gd name="T73" fmla="*/ 2116 h 2901"/>
                <a:gd name="T74" fmla="*/ 3251 w 4694"/>
                <a:gd name="T75" fmla="*/ 1984 h 2901"/>
                <a:gd name="T76" fmla="*/ 3572 w 4694"/>
                <a:gd name="T77" fmla="*/ 1858 h 2901"/>
                <a:gd name="T78" fmla="*/ 3857 w 4694"/>
                <a:gd name="T79" fmla="*/ 1720 h 2901"/>
                <a:gd name="T80" fmla="*/ 4112 w 4694"/>
                <a:gd name="T81" fmla="*/ 1589 h 2901"/>
                <a:gd name="T82" fmla="*/ 4328 w 4694"/>
                <a:gd name="T83" fmla="*/ 1457 h 2901"/>
                <a:gd name="T84" fmla="*/ 4511 w 4694"/>
                <a:gd name="T85" fmla="*/ 1325 h 2901"/>
                <a:gd name="T86" fmla="*/ 4655 w 4694"/>
                <a:gd name="T87" fmla="*/ 1193 h 2901"/>
                <a:gd name="T88" fmla="*/ 4760 w 4694"/>
                <a:gd name="T89" fmla="*/ 1061 h 2901"/>
                <a:gd name="T90" fmla="*/ 4820 w 4694"/>
                <a:gd name="T91" fmla="*/ 935 h 2901"/>
                <a:gd name="T92" fmla="*/ 4838 w 4694"/>
                <a:gd name="T93" fmla="*/ 869 h 29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79" name="Freeform 10"/>
            <p:cNvSpPr>
              <a:spLocks/>
            </p:cNvSpPr>
            <p:nvPr/>
          </p:nvSpPr>
          <p:spPr bwMode="hidden">
            <a:xfrm>
              <a:off x="0" y="0"/>
              <a:ext cx="3773" cy="2356"/>
            </a:xfrm>
            <a:custGeom>
              <a:avLst/>
              <a:gdLst>
                <a:gd name="T0" fmla="*/ 3881 w 3761"/>
                <a:gd name="T1" fmla="*/ 719 h 2356"/>
                <a:gd name="T2" fmla="*/ 3851 w 3761"/>
                <a:gd name="T3" fmla="*/ 599 h 2356"/>
                <a:gd name="T4" fmla="*/ 3773 w 3761"/>
                <a:gd name="T5" fmla="*/ 486 h 2356"/>
                <a:gd name="T6" fmla="*/ 3634 w 3761"/>
                <a:gd name="T7" fmla="*/ 378 h 2356"/>
                <a:gd name="T8" fmla="*/ 3458 w 3761"/>
                <a:gd name="T9" fmla="*/ 282 h 2356"/>
                <a:gd name="T10" fmla="*/ 3227 w 3761"/>
                <a:gd name="T11" fmla="*/ 192 h 2356"/>
                <a:gd name="T12" fmla="*/ 2954 w 3761"/>
                <a:gd name="T13" fmla="*/ 108 h 2356"/>
                <a:gd name="T14" fmla="*/ 2639 w 3761"/>
                <a:gd name="T15" fmla="*/ 36 h 2356"/>
                <a:gd name="T16" fmla="*/ 2300 w 3761"/>
                <a:gd name="T17" fmla="*/ 0 h 2356"/>
                <a:gd name="T18" fmla="*/ 2657 w 3761"/>
                <a:gd name="T19" fmla="*/ 72 h 2356"/>
                <a:gd name="T20" fmla="*/ 2966 w 3761"/>
                <a:gd name="T21" fmla="*/ 150 h 2356"/>
                <a:gd name="T22" fmla="*/ 3239 w 3761"/>
                <a:gd name="T23" fmla="*/ 234 h 2356"/>
                <a:gd name="T24" fmla="*/ 3458 w 3761"/>
                <a:gd name="T25" fmla="*/ 330 h 2356"/>
                <a:gd name="T26" fmla="*/ 3627 w 3761"/>
                <a:gd name="T27" fmla="*/ 432 h 2356"/>
                <a:gd name="T28" fmla="*/ 3743 w 3761"/>
                <a:gd name="T29" fmla="*/ 545 h 2356"/>
                <a:gd name="T30" fmla="*/ 3803 w 3761"/>
                <a:gd name="T31" fmla="*/ 665 h 2356"/>
                <a:gd name="T32" fmla="*/ 3809 w 3761"/>
                <a:gd name="T33" fmla="*/ 791 h 2356"/>
                <a:gd name="T34" fmla="*/ 3773 w 3761"/>
                <a:gd name="T35" fmla="*/ 887 h 2356"/>
                <a:gd name="T36" fmla="*/ 3711 w 3761"/>
                <a:gd name="T37" fmla="*/ 989 h 2356"/>
                <a:gd name="T38" fmla="*/ 3608 w 3761"/>
                <a:gd name="T39" fmla="*/ 1091 h 2356"/>
                <a:gd name="T40" fmla="*/ 3482 w 3761"/>
                <a:gd name="T41" fmla="*/ 1187 h 2356"/>
                <a:gd name="T42" fmla="*/ 3326 w 3761"/>
                <a:gd name="T43" fmla="*/ 1289 h 2356"/>
                <a:gd name="T44" fmla="*/ 3143 w 3761"/>
                <a:gd name="T45" fmla="*/ 1391 h 2356"/>
                <a:gd name="T46" fmla="*/ 2924 w 3761"/>
                <a:gd name="T47" fmla="*/ 1493 h 2356"/>
                <a:gd name="T48" fmla="*/ 2689 w 3761"/>
                <a:gd name="T49" fmla="*/ 1589 h 2356"/>
                <a:gd name="T50" fmla="*/ 2145 w 3761"/>
                <a:gd name="T51" fmla="*/ 1786 h 2356"/>
                <a:gd name="T52" fmla="*/ 1509 w 3761"/>
                <a:gd name="T53" fmla="*/ 1972 h 2356"/>
                <a:gd name="T54" fmla="*/ 785 w 3761"/>
                <a:gd name="T55" fmla="*/ 2158 h 2356"/>
                <a:gd name="T56" fmla="*/ 0 w 3761"/>
                <a:gd name="T57" fmla="*/ 2326 h 2356"/>
                <a:gd name="T58" fmla="*/ 411 w 3761"/>
                <a:gd name="T59" fmla="*/ 2272 h 2356"/>
                <a:gd name="T60" fmla="*/ 1182 w 3761"/>
                <a:gd name="T61" fmla="*/ 2092 h 2356"/>
                <a:gd name="T62" fmla="*/ 1872 w 3761"/>
                <a:gd name="T63" fmla="*/ 1900 h 2356"/>
                <a:gd name="T64" fmla="*/ 2472 w 3761"/>
                <a:gd name="T65" fmla="*/ 1702 h 2356"/>
                <a:gd name="T66" fmla="*/ 2737 w 3761"/>
                <a:gd name="T67" fmla="*/ 1607 h 2356"/>
                <a:gd name="T68" fmla="*/ 2972 w 3761"/>
                <a:gd name="T69" fmla="*/ 1505 h 2356"/>
                <a:gd name="T70" fmla="*/ 3191 w 3761"/>
                <a:gd name="T71" fmla="*/ 1403 h 2356"/>
                <a:gd name="T72" fmla="*/ 3385 w 3761"/>
                <a:gd name="T73" fmla="*/ 1301 h 2356"/>
                <a:gd name="T74" fmla="*/ 3542 w 3761"/>
                <a:gd name="T75" fmla="*/ 1193 h 2356"/>
                <a:gd name="T76" fmla="*/ 3673 w 3761"/>
                <a:gd name="T77" fmla="*/ 1091 h 2356"/>
                <a:gd name="T78" fmla="*/ 3773 w 3761"/>
                <a:gd name="T79" fmla="*/ 989 h 2356"/>
                <a:gd name="T80" fmla="*/ 3839 w 3761"/>
                <a:gd name="T81" fmla="*/ 887 h 2356"/>
                <a:gd name="T82" fmla="*/ 3875 w 3761"/>
                <a:gd name="T83" fmla="*/ 785 h 23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80" name="Freeform 11"/>
            <p:cNvSpPr>
              <a:spLocks/>
            </p:cNvSpPr>
            <p:nvPr/>
          </p:nvSpPr>
          <p:spPr bwMode="hidden">
            <a:xfrm>
              <a:off x="0" y="0"/>
              <a:ext cx="2933" cy="1846"/>
            </a:xfrm>
            <a:custGeom>
              <a:avLst/>
              <a:gdLst>
                <a:gd name="T0" fmla="*/ 3014 w 2924"/>
                <a:gd name="T1" fmla="*/ 647 h 1846"/>
                <a:gd name="T2" fmla="*/ 2966 w 2924"/>
                <a:gd name="T3" fmla="*/ 528 h 1846"/>
                <a:gd name="T4" fmla="*/ 2838 w 2924"/>
                <a:gd name="T5" fmla="*/ 414 h 1846"/>
                <a:gd name="T6" fmla="*/ 2639 w 2924"/>
                <a:gd name="T7" fmla="*/ 318 h 1846"/>
                <a:gd name="T8" fmla="*/ 2372 w 2924"/>
                <a:gd name="T9" fmla="*/ 228 h 1846"/>
                <a:gd name="T10" fmla="*/ 2045 w 2924"/>
                <a:gd name="T11" fmla="*/ 150 h 1846"/>
                <a:gd name="T12" fmla="*/ 1658 w 2924"/>
                <a:gd name="T13" fmla="*/ 78 h 1846"/>
                <a:gd name="T14" fmla="*/ 1218 w 2924"/>
                <a:gd name="T15" fmla="*/ 24 h 1846"/>
                <a:gd name="T16" fmla="*/ 714 w 2924"/>
                <a:gd name="T17" fmla="*/ 0 h 1846"/>
                <a:gd name="T18" fmla="*/ 1230 w 2924"/>
                <a:gd name="T19" fmla="*/ 48 h 1846"/>
                <a:gd name="T20" fmla="*/ 1676 w 2924"/>
                <a:gd name="T21" fmla="*/ 108 h 1846"/>
                <a:gd name="T22" fmla="*/ 2069 w 2924"/>
                <a:gd name="T23" fmla="*/ 180 h 1846"/>
                <a:gd name="T24" fmla="*/ 2396 w 2924"/>
                <a:gd name="T25" fmla="*/ 264 h 1846"/>
                <a:gd name="T26" fmla="*/ 2651 w 2924"/>
                <a:gd name="T27" fmla="*/ 360 h 1846"/>
                <a:gd name="T28" fmla="*/ 2838 w 2924"/>
                <a:gd name="T29" fmla="*/ 468 h 1846"/>
                <a:gd name="T30" fmla="*/ 2936 w 2924"/>
                <a:gd name="T31" fmla="*/ 587 h 1846"/>
                <a:gd name="T32" fmla="*/ 2954 w 2924"/>
                <a:gd name="T33" fmla="*/ 713 h 1846"/>
                <a:gd name="T34" fmla="*/ 2930 w 2924"/>
                <a:gd name="T35" fmla="*/ 785 h 1846"/>
                <a:gd name="T36" fmla="*/ 2882 w 2924"/>
                <a:gd name="T37" fmla="*/ 857 h 1846"/>
                <a:gd name="T38" fmla="*/ 2705 w 2924"/>
                <a:gd name="T39" fmla="*/ 1001 h 1846"/>
                <a:gd name="T40" fmla="*/ 2438 w 2924"/>
                <a:gd name="T41" fmla="*/ 1145 h 1846"/>
                <a:gd name="T42" fmla="*/ 2093 w 2924"/>
                <a:gd name="T43" fmla="*/ 1289 h 1846"/>
                <a:gd name="T44" fmla="*/ 1676 w 2924"/>
                <a:gd name="T45" fmla="*/ 1433 h 1846"/>
                <a:gd name="T46" fmla="*/ 1182 w 2924"/>
                <a:gd name="T47" fmla="*/ 1571 h 1846"/>
                <a:gd name="T48" fmla="*/ 624 w 2924"/>
                <a:gd name="T49" fmla="*/ 1702 h 1846"/>
                <a:gd name="T50" fmla="*/ 0 w 2924"/>
                <a:gd name="T51" fmla="*/ 1828 h 1846"/>
                <a:gd name="T52" fmla="*/ 321 w 2924"/>
                <a:gd name="T53" fmla="*/ 1780 h 1846"/>
                <a:gd name="T54" fmla="*/ 927 w 2924"/>
                <a:gd name="T55" fmla="*/ 1648 h 1846"/>
                <a:gd name="T56" fmla="*/ 1457 w 2924"/>
                <a:gd name="T57" fmla="*/ 1511 h 1846"/>
                <a:gd name="T58" fmla="*/ 1931 w 2924"/>
                <a:gd name="T59" fmla="*/ 1367 h 1846"/>
                <a:gd name="T60" fmla="*/ 2324 w 2924"/>
                <a:gd name="T61" fmla="*/ 1223 h 1846"/>
                <a:gd name="T62" fmla="*/ 2639 w 2924"/>
                <a:gd name="T63" fmla="*/ 1079 h 1846"/>
                <a:gd name="T64" fmla="*/ 2864 w 2924"/>
                <a:gd name="T65" fmla="*/ 929 h 1846"/>
                <a:gd name="T66" fmla="*/ 2966 w 2924"/>
                <a:gd name="T67" fmla="*/ 815 h 1846"/>
                <a:gd name="T68" fmla="*/ 3002 w 2924"/>
                <a:gd name="T69" fmla="*/ 743 h 1846"/>
                <a:gd name="T70" fmla="*/ 3014 w 2924"/>
                <a:gd name="T71" fmla="*/ 707 h 18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81" name="Freeform 12"/>
            <p:cNvSpPr>
              <a:spLocks/>
            </p:cNvSpPr>
            <p:nvPr/>
          </p:nvSpPr>
          <p:spPr bwMode="hidden">
            <a:xfrm>
              <a:off x="114" y="2847"/>
              <a:ext cx="1493" cy="204"/>
            </a:xfrm>
            <a:custGeom>
              <a:avLst/>
              <a:gdLst>
                <a:gd name="T0" fmla="*/ 1449 w 1488"/>
                <a:gd name="T1" fmla="*/ 204 h 204"/>
                <a:gd name="T2" fmla="*/ 0 w 1488"/>
                <a:gd name="T3" fmla="*/ 18 h 204"/>
                <a:gd name="T4" fmla="*/ 77 w 1488"/>
                <a:gd name="T5" fmla="*/ 0 h 204"/>
                <a:gd name="T6" fmla="*/ 1538 w 1488"/>
                <a:gd name="T7" fmla="*/ 186 h 204"/>
                <a:gd name="T8" fmla="*/ 1449 w 1488"/>
                <a:gd name="T9" fmla="*/ 204 h 204"/>
                <a:gd name="T10" fmla="*/ 1449 w 1488"/>
                <a:gd name="T11" fmla="*/ 204 h 2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8" h="204">
                  <a:moveTo>
                    <a:pt x="1399" y="204"/>
                  </a:moveTo>
                  <a:lnTo>
                    <a:pt x="0" y="18"/>
                  </a:lnTo>
                  <a:lnTo>
                    <a:pt x="77" y="0"/>
                  </a:lnTo>
                  <a:lnTo>
                    <a:pt x="1488" y="186"/>
                  </a:lnTo>
                  <a:lnTo>
                    <a:pt x="1399" y="20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82" name="Rectangle 13"/>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41683" name="Rectangle 14"/>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grpSp>
          <p:nvGrpSpPr>
            <p:cNvPr id="241684" name="Group 15"/>
            <p:cNvGrpSpPr>
              <a:grpSpLocks/>
            </p:cNvGrpSpPr>
            <p:nvPr/>
          </p:nvGrpSpPr>
          <p:grpSpPr bwMode="auto">
            <a:xfrm>
              <a:off x="192" y="2284"/>
              <a:ext cx="1254" cy="923"/>
              <a:chOff x="192" y="2284"/>
              <a:chExt cx="1254" cy="923"/>
            </a:xfrm>
          </p:grpSpPr>
          <p:sp>
            <p:nvSpPr>
              <p:cNvPr id="241685" name="Freeform 16"/>
              <p:cNvSpPr>
                <a:spLocks/>
              </p:cNvSpPr>
              <p:nvPr/>
            </p:nvSpPr>
            <p:spPr bwMode="hidden">
              <a:xfrm>
                <a:off x="408" y="3009"/>
                <a:ext cx="47" cy="6"/>
              </a:xfrm>
              <a:custGeom>
                <a:avLst/>
                <a:gdLst>
                  <a:gd name="T0" fmla="*/ 47 w 47"/>
                  <a:gd name="T1" fmla="*/ 6 h 6"/>
                  <a:gd name="T2" fmla="*/ 0 w 47"/>
                  <a:gd name="T3" fmla="*/ 0 h 6"/>
                  <a:gd name="T4" fmla="*/ 0 w 47"/>
                  <a:gd name="T5" fmla="*/ 0 h 6"/>
                  <a:gd name="T6" fmla="*/ 47 w 47"/>
                  <a:gd name="T7" fmla="*/ 6 h 6"/>
                  <a:gd name="T8" fmla="*/ 47 w 47"/>
                  <a:gd name="T9" fmla="*/ 6 h 6"/>
                  <a:gd name="T10" fmla="*/ 47 w 47"/>
                  <a:gd name="T11" fmla="*/ 6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6">
                    <a:moveTo>
                      <a:pt x="47" y="6"/>
                    </a:moveTo>
                    <a:lnTo>
                      <a:pt x="0" y="0"/>
                    </a:lnTo>
                    <a:lnTo>
                      <a:pt x="47" y="6"/>
                    </a:lnTo>
                    <a:close/>
                  </a:path>
                </a:pathLst>
              </a:custGeom>
              <a:solidFill>
                <a:srgbClr val="14148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86" name="Freeform 17"/>
              <p:cNvSpPr>
                <a:spLocks/>
              </p:cNvSpPr>
              <p:nvPr/>
            </p:nvSpPr>
            <p:spPr bwMode="hidden">
              <a:xfrm>
                <a:off x="912" y="2284"/>
                <a:ext cx="324" cy="162"/>
              </a:xfrm>
              <a:custGeom>
                <a:avLst/>
                <a:gdLst>
                  <a:gd name="T0" fmla="*/ 0 w 323"/>
                  <a:gd name="T1" fmla="*/ 24 h 162"/>
                  <a:gd name="T2" fmla="*/ 6 w 323"/>
                  <a:gd name="T3" fmla="*/ 24 h 162"/>
                  <a:gd name="T4" fmla="*/ 12 w 323"/>
                  <a:gd name="T5" fmla="*/ 18 h 162"/>
                  <a:gd name="T6" fmla="*/ 48 w 323"/>
                  <a:gd name="T7" fmla="*/ 6 h 162"/>
                  <a:gd name="T8" fmla="*/ 101 w 323"/>
                  <a:gd name="T9" fmla="*/ 0 h 162"/>
                  <a:gd name="T10" fmla="*/ 137 w 323"/>
                  <a:gd name="T11" fmla="*/ 6 h 162"/>
                  <a:gd name="T12" fmla="*/ 183 w 323"/>
                  <a:gd name="T13" fmla="*/ 18 h 162"/>
                  <a:gd name="T14" fmla="*/ 249 w 323"/>
                  <a:gd name="T15" fmla="*/ 54 h 162"/>
                  <a:gd name="T16" fmla="*/ 297 w 323"/>
                  <a:gd name="T17" fmla="*/ 90 h 162"/>
                  <a:gd name="T18" fmla="*/ 327 w 323"/>
                  <a:gd name="T19" fmla="*/ 114 h 162"/>
                  <a:gd name="T20" fmla="*/ 333 w 323"/>
                  <a:gd name="T21" fmla="*/ 126 h 162"/>
                  <a:gd name="T22" fmla="*/ 333 w 323"/>
                  <a:gd name="T23" fmla="*/ 126 h 162"/>
                  <a:gd name="T24" fmla="*/ 231 w 323"/>
                  <a:gd name="T25" fmla="*/ 162 h 162"/>
                  <a:gd name="T26" fmla="*/ 0 w 323"/>
                  <a:gd name="T27" fmla="*/ 24 h 162"/>
                  <a:gd name="T28" fmla="*/ 0 w 323"/>
                  <a:gd name="T29" fmla="*/ 24 h 1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221" y="162"/>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87" name="Freeform 18"/>
              <p:cNvSpPr>
                <a:spLocks noEditPoints="1"/>
              </p:cNvSpPr>
              <p:nvPr/>
            </p:nvSpPr>
            <p:spPr bwMode="hidden">
              <a:xfrm>
                <a:off x="192" y="2284"/>
                <a:ext cx="1254" cy="923"/>
              </a:xfrm>
              <a:custGeom>
                <a:avLst/>
                <a:gdLst>
                  <a:gd name="T0" fmla="*/ 1206 w 1250"/>
                  <a:gd name="T1" fmla="*/ 641 h 923"/>
                  <a:gd name="T2" fmla="*/ 1206 w 1250"/>
                  <a:gd name="T3" fmla="*/ 473 h 923"/>
                  <a:gd name="T4" fmla="*/ 1176 w 1250"/>
                  <a:gd name="T5" fmla="*/ 384 h 923"/>
                  <a:gd name="T6" fmla="*/ 1152 w 1250"/>
                  <a:gd name="T7" fmla="*/ 288 h 923"/>
                  <a:gd name="T8" fmla="*/ 1083 w 1250"/>
                  <a:gd name="T9" fmla="*/ 174 h 923"/>
                  <a:gd name="T10" fmla="*/ 1011 w 1250"/>
                  <a:gd name="T11" fmla="*/ 96 h 923"/>
                  <a:gd name="T12" fmla="*/ 993 w 1250"/>
                  <a:gd name="T13" fmla="*/ 72 h 923"/>
                  <a:gd name="T14" fmla="*/ 921 w 1250"/>
                  <a:gd name="T15" fmla="*/ 18 h 923"/>
                  <a:gd name="T16" fmla="*/ 849 w 1250"/>
                  <a:gd name="T17" fmla="*/ 6 h 923"/>
                  <a:gd name="T18" fmla="*/ 732 w 1250"/>
                  <a:gd name="T19" fmla="*/ 24 h 923"/>
                  <a:gd name="T20" fmla="*/ 684 w 1250"/>
                  <a:gd name="T21" fmla="*/ 42 h 923"/>
                  <a:gd name="T22" fmla="*/ 588 w 1250"/>
                  <a:gd name="T23" fmla="*/ 120 h 923"/>
                  <a:gd name="T24" fmla="*/ 552 w 1250"/>
                  <a:gd name="T25" fmla="*/ 228 h 923"/>
                  <a:gd name="T26" fmla="*/ 529 w 1250"/>
                  <a:gd name="T27" fmla="*/ 348 h 923"/>
                  <a:gd name="T28" fmla="*/ 441 w 1250"/>
                  <a:gd name="T29" fmla="*/ 479 h 923"/>
                  <a:gd name="T30" fmla="*/ 423 w 1250"/>
                  <a:gd name="T31" fmla="*/ 539 h 923"/>
                  <a:gd name="T32" fmla="*/ 363 w 1250"/>
                  <a:gd name="T33" fmla="*/ 599 h 923"/>
                  <a:gd name="T34" fmla="*/ 315 w 1250"/>
                  <a:gd name="T35" fmla="*/ 629 h 923"/>
                  <a:gd name="T36" fmla="*/ 303 w 1250"/>
                  <a:gd name="T37" fmla="*/ 635 h 923"/>
                  <a:gd name="T38" fmla="*/ 267 w 1250"/>
                  <a:gd name="T39" fmla="*/ 677 h 923"/>
                  <a:gd name="T40" fmla="*/ 150 w 1250"/>
                  <a:gd name="T41" fmla="*/ 797 h 923"/>
                  <a:gd name="T42" fmla="*/ 54 w 1250"/>
                  <a:gd name="T43" fmla="*/ 839 h 923"/>
                  <a:gd name="T44" fmla="*/ 156 w 1250"/>
                  <a:gd name="T45" fmla="*/ 905 h 923"/>
                  <a:gd name="T46" fmla="*/ 250 w 1250"/>
                  <a:gd name="T47" fmla="*/ 869 h 923"/>
                  <a:gd name="T48" fmla="*/ 660 w 1250"/>
                  <a:gd name="T49" fmla="*/ 827 h 923"/>
                  <a:gd name="T50" fmla="*/ 720 w 1250"/>
                  <a:gd name="T51" fmla="*/ 725 h 923"/>
                  <a:gd name="T52" fmla="*/ 714 w 1250"/>
                  <a:gd name="T53" fmla="*/ 611 h 923"/>
                  <a:gd name="T54" fmla="*/ 806 w 1250"/>
                  <a:gd name="T55" fmla="*/ 551 h 923"/>
                  <a:gd name="T56" fmla="*/ 909 w 1250"/>
                  <a:gd name="T57" fmla="*/ 449 h 923"/>
                  <a:gd name="T58" fmla="*/ 939 w 1250"/>
                  <a:gd name="T59" fmla="*/ 414 h 923"/>
                  <a:gd name="T60" fmla="*/ 1005 w 1250"/>
                  <a:gd name="T61" fmla="*/ 318 h 923"/>
                  <a:gd name="T62" fmla="*/ 1053 w 1250"/>
                  <a:gd name="T63" fmla="*/ 336 h 923"/>
                  <a:gd name="T64" fmla="*/ 1158 w 1250"/>
                  <a:gd name="T65" fmla="*/ 617 h 923"/>
                  <a:gd name="T66" fmla="*/ 1152 w 1250"/>
                  <a:gd name="T67" fmla="*/ 689 h 923"/>
                  <a:gd name="T68" fmla="*/ 1188 w 1250"/>
                  <a:gd name="T69" fmla="*/ 749 h 923"/>
                  <a:gd name="T70" fmla="*/ 1242 w 1250"/>
                  <a:gd name="T71" fmla="*/ 713 h 923"/>
                  <a:gd name="T72" fmla="*/ 1278 w 1250"/>
                  <a:gd name="T73" fmla="*/ 749 h 923"/>
                  <a:gd name="T74" fmla="*/ 1290 w 1250"/>
                  <a:gd name="T75" fmla="*/ 743 h 923"/>
                  <a:gd name="T76" fmla="*/ 714 w 1250"/>
                  <a:gd name="T77" fmla="*/ 264 h 923"/>
                  <a:gd name="T78" fmla="*/ 814 w 1250"/>
                  <a:gd name="T79" fmla="*/ 372 h 923"/>
                  <a:gd name="T80" fmla="*/ 788 w 1250"/>
                  <a:gd name="T81" fmla="*/ 443 h 923"/>
                  <a:gd name="T82" fmla="*/ 726 w 1250"/>
                  <a:gd name="T83" fmla="*/ 515 h 923"/>
                  <a:gd name="T84" fmla="*/ 678 w 1250"/>
                  <a:gd name="T85" fmla="*/ 569 h 923"/>
                  <a:gd name="T86" fmla="*/ 636 w 1250"/>
                  <a:gd name="T87" fmla="*/ 593 h 923"/>
                  <a:gd name="T88" fmla="*/ 594 w 1250"/>
                  <a:gd name="T89" fmla="*/ 617 h 923"/>
                  <a:gd name="T90" fmla="*/ 582 w 1250"/>
                  <a:gd name="T91" fmla="*/ 707 h 923"/>
                  <a:gd name="T92" fmla="*/ 363 w 1250"/>
                  <a:gd name="T93" fmla="*/ 755 h 923"/>
                  <a:gd name="T94" fmla="*/ 399 w 1250"/>
                  <a:gd name="T95" fmla="*/ 641 h 923"/>
                  <a:gd name="T96" fmla="*/ 435 w 1250"/>
                  <a:gd name="T97" fmla="*/ 647 h 923"/>
                  <a:gd name="T98" fmla="*/ 453 w 1250"/>
                  <a:gd name="T99" fmla="*/ 617 h 923"/>
                  <a:gd name="T100" fmla="*/ 588 w 1250"/>
                  <a:gd name="T101" fmla="*/ 515 h 923"/>
                  <a:gd name="T102" fmla="*/ 636 w 1250"/>
                  <a:gd name="T103" fmla="*/ 473 h 923"/>
                  <a:gd name="T104" fmla="*/ 660 w 1250"/>
                  <a:gd name="T105" fmla="*/ 396 h 923"/>
                  <a:gd name="T106" fmla="*/ 660 w 1250"/>
                  <a:gd name="T107" fmla="*/ 378 h 923"/>
                  <a:gd name="T108" fmla="*/ 684 w 1250"/>
                  <a:gd name="T109" fmla="*/ 270 h 923"/>
                  <a:gd name="T110" fmla="*/ 702 w 1250"/>
                  <a:gd name="T111" fmla="*/ 192 h 923"/>
                  <a:gd name="T112" fmla="*/ 714 w 1250"/>
                  <a:gd name="T113" fmla="*/ 264 h 923"/>
                  <a:gd name="T114" fmla="*/ 552 w 1250"/>
                  <a:gd name="T115" fmla="*/ 455 h 923"/>
                  <a:gd name="T116" fmla="*/ 654 w 1250"/>
                  <a:gd name="T117" fmla="*/ 803 h 9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50" h="923">
                    <a:moveTo>
                      <a:pt x="1244" y="713"/>
                    </a:moveTo>
                    <a:lnTo>
                      <a:pt x="1214" y="68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353" y="599"/>
                    </a:lnTo>
                    <a:lnTo>
                      <a:pt x="347" y="599"/>
                    </a:lnTo>
                    <a:lnTo>
                      <a:pt x="341" y="599"/>
                    </a:lnTo>
                    <a:lnTo>
                      <a:pt x="335" y="611"/>
                    </a:lnTo>
                    <a:lnTo>
                      <a:pt x="311" y="629"/>
                    </a:lnTo>
                    <a:lnTo>
                      <a:pt x="305" y="629"/>
                    </a:lnTo>
                    <a:lnTo>
                      <a:pt x="299" y="629"/>
                    </a:lnTo>
                    <a:lnTo>
                      <a:pt x="299" y="635"/>
                    </a:lnTo>
                    <a:lnTo>
                      <a:pt x="293" y="635"/>
                    </a:lnTo>
                    <a:lnTo>
                      <a:pt x="257" y="659"/>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700" y="725"/>
                    </a:lnTo>
                    <a:lnTo>
                      <a:pt x="658" y="719"/>
                    </a:lnTo>
                    <a:lnTo>
                      <a:pt x="664" y="653"/>
                    </a:lnTo>
                    <a:lnTo>
                      <a:pt x="670" y="623"/>
                    </a:lnTo>
                    <a:lnTo>
                      <a:pt x="694" y="611"/>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close/>
                    <a:moveTo>
                      <a:pt x="694" y="264"/>
                    </a:moveTo>
                    <a:lnTo>
                      <a:pt x="700" y="276"/>
                    </a:lnTo>
                    <a:lnTo>
                      <a:pt x="712" y="288"/>
                    </a:lnTo>
                    <a:lnTo>
                      <a:pt x="742" y="330"/>
                    </a:lnTo>
                    <a:lnTo>
                      <a:pt x="778" y="360"/>
                    </a:lnTo>
                    <a:lnTo>
                      <a:pt x="784" y="372"/>
                    </a:lnTo>
                    <a:lnTo>
                      <a:pt x="790" y="378"/>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2" y="569"/>
                    </a:lnTo>
                    <a:lnTo>
                      <a:pt x="652" y="575"/>
                    </a:lnTo>
                    <a:lnTo>
                      <a:pt x="640" y="581"/>
                    </a:lnTo>
                    <a:lnTo>
                      <a:pt x="616" y="593"/>
                    </a:lnTo>
                    <a:lnTo>
                      <a:pt x="604" y="599"/>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close/>
                    <a:moveTo>
                      <a:pt x="532" y="455"/>
                    </a:moveTo>
                    <a:lnTo>
                      <a:pt x="527" y="461"/>
                    </a:lnTo>
                    <a:lnTo>
                      <a:pt x="532" y="449"/>
                    </a:lnTo>
                    <a:lnTo>
                      <a:pt x="532" y="455"/>
                    </a:lnTo>
                    <a:close/>
                    <a:moveTo>
                      <a:pt x="634" y="803"/>
                    </a:moveTo>
                    <a:lnTo>
                      <a:pt x="634" y="803"/>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88" name="Freeform 19"/>
              <p:cNvSpPr>
                <a:spLocks/>
              </p:cNvSpPr>
              <p:nvPr/>
            </p:nvSpPr>
            <p:spPr bwMode="hidden">
              <a:xfrm>
                <a:off x="684" y="2709"/>
                <a:ext cx="47" cy="78"/>
              </a:xfrm>
              <a:custGeom>
                <a:avLst/>
                <a:gdLst>
                  <a:gd name="T0" fmla="*/ 12 w 47"/>
                  <a:gd name="T1" fmla="*/ 72 h 78"/>
                  <a:gd name="T2" fmla="*/ 18 w 47"/>
                  <a:gd name="T3" fmla="*/ 60 h 78"/>
                  <a:gd name="T4" fmla="*/ 24 w 47"/>
                  <a:gd name="T5" fmla="*/ 54 h 78"/>
                  <a:gd name="T6" fmla="*/ 47 w 47"/>
                  <a:gd name="T7" fmla="*/ 0 h 78"/>
                  <a:gd name="T8" fmla="*/ 0 w 47"/>
                  <a:gd name="T9" fmla="*/ 78 h 78"/>
                  <a:gd name="T10" fmla="*/ 12 w 47"/>
                  <a:gd name="T11" fmla="*/ 72 h 78"/>
                  <a:gd name="T12" fmla="*/ 12 w 47"/>
                  <a:gd name="T13" fmla="*/ 72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78">
                    <a:moveTo>
                      <a:pt x="12" y="72"/>
                    </a:moveTo>
                    <a:lnTo>
                      <a:pt x="18" y="60"/>
                    </a:lnTo>
                    <a:lnTo>
                      <a:pt x="24" y="54"/>
                    </a:lnTo>
                    <a:lnTo>
                      <a:pt x="47" y="0"/>
                    </a:lnTo>
                    <a:lnTo>
                      <a:pt x="0" y="78"/>
                    </a:lnTo>
                    <a:lnTo>
                      <a:pt x="12" y="72"/>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89" name="Freeform 20"/>
              <p:cNvSpPr>
                <a:spLocks/>
              </p:cNvSpPr>
              <p:nvPr/>
            </p:nvSpPr>
            <p:spPr bwMode="hidden">
              <a:xfrm>
                <a:off x="1284" y="2572"/>
                <a:ext cx="149" cy="419"/>
              </a:xfrm>
              <a:custGeom>
                <a:avLst/>
                <a:gdLst>
                  <a:gd name="T0" fmla="*/ 29 w 149"/>
                  <a:gd name="T1" fmla="*/ 96 h 419"/>
                  <a:gd name="T2" fmla="*/ 41 w 149"/>
                  <a:gd name="T3" fmla="*/ 126 h 419"/>
                  <a:gd name="T4" fmla="*/ 29 w 149"/>
                  <a:gd name="T5" fmla="*/ 161 h 419"/>
                  <a:gd name="T6" fmla="*/ 47 w 149"/>
                  <a:gd name="T7" fmla="*/ 149 h 419"/>
                  <a:gd name="T8" fmla="*/ 53 w 149"/>
                  <a:gd name="T9" fmla="*/ 347 h 419"/>
                  <a:gd name="T10" fmla="*/ 65 w 149"/>
                  <a:gd name="T11" fmla="*/ 371 h 419"/>
                  <a:gd name="T12" fmla="*/ 65 w 149"/>
                  <a:gd name="T13" fmla="*/ 377 h 419"/>
                  <a:gd name="T14" fmla="*/ 65 w 149"/>
                  <a:gd name="T15" fmla="*/ 389 h 419"/>
                  <a:gd name="T16" fmla="*/ 77 w 149"/>
                  <a:gd name="T17" fmla="*/ 395 h 419"/>
                  <a:gd name="T18" fmla="*/ 101 w 149"/>
                  <a:gd name="T19" fmla="*/ 407 h 419"/>
                  <a:gd name="T20" fmla="*/ 125 w 149"/>
                  <a:gd name="T21" fmla="*/ 413 h 419"/>
                  <a:gd name="T22" fmla="*/ 149 w 149"/>
                  <a:gd name="T23" fmla="*/ 419 h 419"/>
                  <a:gd name="T24" fmla="*/ 125 w 149"/>
                  <a:gd name="T25" fmla="*/ 395 h 419"/>
                  <a:gd name="T26" fmla="*/ 77 w 149"/>
                  <a:gd name="T27" fmla="*/ 365 h 419"/>
                  <a:gd name="T28" fmla="*/ 77 w 149"/>
                  <a:gd name="T29" fmla="*/ 365 h 419"/>
                  <a:gd name="T30" fmla="*/ 77 w 149"/>
                  <a:gd name="T31" fmla="*/ 353 h 419"/>
                  <a:gd name="T32" fmla="*/ 83 w 149"/>
                  <a:gd name="T33" fmla="*/ 329 h 419"/>
                  <a:gd name="T34" fmla="*/ 83 w 149"/>
                  <a:gd name="T35" fmla="*/ 293 h 419"/>
                  <a:gd name="T36" fmla="*/ 83 w 149"/>
                  <a:gd name="T37" fmla="*/ 257 h 419"/>
                  <a:gd name="T38" fmla="*/ 83 w 149"/>
                  <a:gd name="T39" fmla="*/ 221 h 419"/>
                  <a:gd name="T40" fmla="*/ 77 w 149"/>
                  <a:gd name="T41" fmla="*/ 185 h 419"/>
                  <a:gd name="T42" fmla="*/ 65 w 149"/>
                  <a:gd name="T43" fmla="*/ 155 h 419"/>
                  <a:gd name="T44" fmla="*/ 59 w 149"/>
                  <a:gd name="T45" fmla="*/ 143 h 419"/>
                  <a:gd name="T46" fmla="*/ 53 w 149"/>
                  <a:gd name="T47" fmla="*/ 137 h 419"/>
                  <a:gd name="T48" fmla="*/ 53 w 149"/>
                  <a:gd name="T49" fmla="*/ 120 h 419"/>
                  <a:gd name="T50" fmla="*/ 53 w 149"/>
                  <a:gd name="T51" fmla="*/ 108 h 419"/>
                  <a:gd name="T52" fmla="*/ 47 w 149"/>
                  <a:gd name="T53" fmla="*/ 90 h 419"/>
                  <a:gd name="T54" fmla="*/ 35 w 149"/>
                  <a:gd name="T55" fmla="*/ 54 h 419"/>
                  <a:gd name="T56" fmla="*/ 23 w 149"/>
                  <a:gd name="T57" fmla="*/ 18 h 419"/>
                  <a:gd name="T58" fmla="*/ 17 w 149"/>
                  <a:gd name="T59" fmla="*/ 6 h 419"/>
                  <a:gd name="T60" fmla="*/ 17 w 149"/>
                  <a:gd name="T61" fmla="*/ 0 h 419"/>
                  <a:gd name="T62" fmla="*/ 0 w 149"/>
                  <a:gd name="T63" fmla="*/ 6 h 419"/>
                  <a:gd name="T64" fmla="*/ 6 w 149"/>
                  <a:gd name="T65" fmla="*/ 114 h 419"/>
                  <a:gd name="T66" fmla="*/ 29 w 149"/>
                  <a:gd name="T67" fmla="*/ 96 h 419"/>
                  <a:gd name="T68" fmla="*/ 29 w 149"/>
                  <a:gd name="T69" fmla="*/ 96 h 4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90" name="Freeform 21"/>
              <p:cNvSpPr>
                <a:spLocks/>
              </p:cNvSpPr>
              <p:nvPr/>
            </p:nvSpPr>
            <p:spPr bwMode="hidden">
              <a:xfrm>
                <a:off x="1140" y="2434"/>
                <a:ext cx="167" cy="138"/>
              </a:xfrm>
              <a:custGeom>
                <a:avLst/>
                <a:gdLst>
                  <a:gd name="T0" fmla="*/ 102 w 167"/>
                  <a:gd name="T1" fmla="*/ 18 h 138"/>
                  <a:gd name="T2" fmla="*/ 96 w 167"/>
                  <a:gd name="T3" fmla="*/ 12 h 138"/>
                  <a:gd name="T4" fmla="*/ 90 w 167"/>
                  <a:gd name="T5" fmla="*/ 0 h 138"/>
                  <a:gd name="T6" fmla="*/ 78 w 167"/>
                  <a:gd name="T7" fmla="*/ 0 h 138"/>
                  <a:gd name="T8" fmla="*/ 66 w 167"/>
                  <a:gd name="T9" fmla="*/ 0 h 138"/>
                  <a:gd name="T10" fmla="*/ 60 w 167"/>
                  <a:gd name="T11" fmla="*/ 0 h 138"/>
                  <a:gd name="T12" fmla="*/ 48 w 167"/>
                  <a:gd name="T13" fmla="*/ 6 h 138"/>
                  <a:gd name="T14" fmla="*/ 36 w 167"/>
                  <a:gd name="T15" fmla="*/ 12 h 138"/>
                  <a:gd name="T16" fmla="*/ 30 w 167"/>
                  <a:gd name="T17" fmla="*/ 12 h 138"/>
                  <a:gd name="T18" fmla="*/ 24 w 167"/>
                  <a:gd name="T19" fmla="*/ 24 h 138"/>
                  <a:gd name="T20" fmla="*/ 18 w 167"/>
                  <a:gd name="T21" fmla="*/ 42 h 138"/>
                  <a:gd name="T22" fmla="*/ 6 w 167"/>
                  <a:gd name="T23" fmla="*/ 66 h 138"/>
                  <a:gd name="T24" fmla="*/ 0 w 167"/>
                  <a:gd name="T25" fmla="*/ 72 h 138"/>
                  <a:gd name="T26" fmla="*/ 42 w 167"/>
                  <a:gd name="T27" fmla="*/ 30 h 138"/>
                  <a:gd name="T28" fmla="*/ 30 w 167"/>
                  <a:gd name="T29" fmla="*/ 66 h 138"/>
                  <a:gd name="T30" fmla="*/ 96 w 167"/>
                  <a:gd name="T31" fmla="*/ 36 h 138"/>
                  <a:gd name="T32" fmla="*/ 120 w 167"/>
                  <a:gd name="T33" fmla="*/ 78 h 138"/>
                  <a:gd name="T34" fmla="*/ 120 w 167"/>
                  <a:gd name="T35" fmla="*/ 54 h 138"/>
                  <a:gd name="T36" fmla="*/ 167 w 167"/>
                  <a:gd name="T37" fmla="*/ 138 h 138"/>
                  <a:gd name="T38" fmla="*/ 167 w 167"/>
                  <a:gd name="T39" fmla="*/ 120 h 138"/>
                  <a:gd name="T40" fmla="*/ 161 w 167"/>
                  <a:gd name="T41" fmla="*/ 102 h 138"/>
                  <a:gd name="T42" fmla="*/ 138 w 167"/>
                  <a:gd name="T43" fmla="*/ 60 h 138"/>
                  <a:gd name="T44" fmla="*/ 114 w 167"/>
                  <a:gd name="T45" fmla="*/ 30 h 138"/>
                  <a:gd name="T46" fmla="*/ 108 w 167"/>
                  <a:gd name="T47" fmla="*/ 24 h 138"/>
                  <a:gd name="T48" fmla="*/ 102 w 167"/>
                  <a:gd name="T49" fmla="*/ 18 h 138"/>
                  <a:gd name="T50" fmla="*/ 102 w 167"/>
                  <a:gd name="T51" fmla="*/ 18 h 1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91" name="Freeform 22"/>
              <p:cNvSpPr>
                <a:spLocks/>
              </p:cNvSpPr>
              <p:nvPr/>
            </p:nvSpPr>
            <p:spPr bwMode="hidden">
              <a:xfrm>
                <a:off x="948" y="2314"/>
                <a:ext cx="113" cy="114"/>
              </a:xfrm>
              <a:custGeom>
                <a:avLst/>
                <a:gdLst>
                  <a:gd name="T0" fmla="*/ 0 w 113"/>
                  <a:gd name="T1" fmla="*/ 0 h 114"/>
                  <a:gd name="T2" fmla="*/ 6 w 113"/>
                  <a:gd name="T3" fmla="*/ 0 h 114"/>
                  <a:gd name="T4" fmla="*/ 24 w 113"/>
                  <a:gd name="T5" fmla="*/ 6 h 114"/>
                  <a:gd name="T6" fmla="*/ 48 w 113"/>
                  <a:gd name="T7" fmla="*/ 18 h 114"/>
                  <a:gd name="T8" fmla="*/ 71 w 113"/>
                  <a:gd name="T9" fmla="*/ 36 h 114"/>
                  <a:gd name="T10" fmla="*/ 83 w 113"/>
                  <a:gd name="T11" fmla="*/ 48 h 114"/>
                  <a:gd name="T12" fmla="*/ 95 w 113"/>
                  <a:gd name="T13" fmla="*/ 66 h 114"/>
                  <a:gd name="T14" fmla="*/ 107 w 113"/>
                  <a:gd name="T15" fmla="*/ 90 h 114"/>
                  <a:gd name="T16" fmla="*/ 113 w 113"/>
                  <a:gd name="T17" fmla="*/ 114 h 114"/>
                  <a:gd name="T18" fmla="*/ 83 w 113"/>
                  <a:gd name="T19" fmla="*/ 66 h 114"/>
                  <a:gd name="T20" fmla="*/ 60 w 113"/>
                  <a:gd name="T21" fmla="*/ 78 h 114"/>
                  <a:gd name="T22" fmla="*/ 71 w 113"/>
                  <a:gd name="T23" fmla="*/ 54 h 114"/>
                  <a:gd name="T24" fmla="*/ 12 w 113"/>
                  <a:gd name="T25" fmla="*/ 78 h 114"/>
                  <a:gd name="T26" fmla="*/ 60 w 113"/>
                  <a:gd name="T27" fmla="*/ 48 h 114"/>
                  <a:gd name="T28" fmla="*/ 60 w 113"/>
                  <a:gd name="T29" fmla="*/ 42 h 114"/>
                  <a:gd name="T30" fmla="*/ 54 w 113"/>
                  <a:gd name="T31" fmla="*/ 30 h 114"/>
                  <a:gd name="T32" fmla="*/ 36 w 113"/>
                  <a:gd name="T33" fmla="*/ 18 h 114"/>
                  <a:gd name="T34" fmla="*/ 0 w 113"/>
                  <a:gd name="T35" fmla="*/ 0 h 114"/>
                  <a:gd name="T36" fmla="*/ 0 w 113"/>
                  <a:gd name="T37" fmla="*/ 0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92" name="Freeform 23"/>
              <p:cNvSpPr>
                <a:spLocks/>
              </p:cNvSpPr>
              <p:nvPr/>
            </p:nvSpPr>
            <p:spPr bwMode="hidden">
              <a:xfrm>
                <a:off x="1122" y="2578"/>
                <a:ext cx="66" cy="60"/>
              </a:xfrm>
              <a:custGeom>
                <a:avLst/>
                <a:gdLst>
                  <a:gd name="T0" fmla="*/ 54 w 66"/>
                  <a:gd name="T1" fmla="*/ 0 h 60"/>
                  <a:gd name="T2" fmla="*/ 42 w 66"/>
                  <a:gd name="T3" fmla="*/ 18 h 60"/>
                  <a:gd name="T4" fmla="*/ 36 w 66"/>
                  <a:gd name="T5" fmla="*/ 6 h 60"/>
                  <a:gd name="T6" fmla="*/ 24 w 66"/>
                  <a:gd name="T7" fmla="*/ 30 h 60"/>
                  <a:gd name="T8" fmla="*/ 18 w 66"/>
                  <a:gd name="T9" fmla="*/ 36 h 60"/>
                  <a:gd name="T10" fmla="*/ 6 w 66"/>
                  <a:gd name="T11" fmla="*/ 48 h 60"/>
                  <a:gd name="T12" fmla="*/ 0 w 66"/>
                  <a:gd name="T13" fmla="*/ 60 h 60"/>
                  <a:gd name="T14" fmla="*/ 12 w 66"/>
                  <a:gd name="T15" fmla="*/ 54 h 60"/>
                  <a:gd name="T16" fmla="*/ 30 w 66"/>
                  <a:gd name="T17" fmla="*/ 36 h 60"/>
                  <a:gd name="T18" fmla="*/ 54 w 66"/>
                  <a:gd name="T19" fmla="*/ 18 h 60"/>
                  <a:gd name="T20" fmla="*/ 66 w 66"/>
                  <a:gd name="T21" fmla="*/ 6 h 60"/>
                  <a:gd name="T22" fmla="*/ 54 w 66"/>
                  <a:gd name="T23" fmla="*/ 0 h 60"/>
                  <a:gd name="T24" fmla="*/ 54 w 66"/>
                  <a:gd name="T25" fmla="*/ 0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93" name="Freeform 24"/>
              <p:cNvSpPr>
                <a:spLocks/>
              </p:cNvSpPr>
              <p:nvPr/>
            </p:nvSpPr>
            <p:spPr bwMode="hidden">
              <a:xfrm>
                <a:off x="942" y="2674"/>
                <a:ext cx="161" cy="179"/>
              </a:xfrm>
              <a:custGeom>
                <a:avLst/>
                <a:gdLst>
                  <a:gd name="T0" fmla="*/ 131 w 161"/>
                  <a:gd name="T1" fmla="*/ 53 h 179"/>
                  <a:gd name="T2" fmla="*/ 137 w 161"/>
                  <a:gd name="T3" fmla="*/ 53 h 179"/>
                  <a:gd name="T4" fmla="*/ 143 w 161"/>
                  <a:gd name="T5" fmla="*/ 41 h 179"/>
                  <a:gd name="T6" fmla="*/ 155 w 161"/>
                  <a:gd name="T7" fmla="*/ 35 h 179"/>
                  <a:gd name="T8" fmla="*/ 161 w 161"/>
                  <a:gd name="T9" fmla="*/ 24 h 179"/>
                  <a:gd name="T10" fmla="*/ 161 w 161"/>
                  <a:gd name="T11" fmla="*/ 12 h 179"/>
                  <a:gd name="T12" fmla="*/ 161 w 161"/>
                  <a:gd name="T13" fmla="*/ 0 h 179"/>
                  <a:gd name="T14" fmla="*/ 149 w 161"/>
                  <a:gd name="T15" fmla="*/ 24 h 179"/>
                  <a:gd name="T16" fmla="*/ 143 w 161"/>
                  <a:gd name="T17" fmla="*/ 35 h 179"/>
                  <a:gd name="T18" fmla="*/ 131 w 161"/>
                  <a:gd name="T19" fmla="*/ 35 h 179"/>
                  <a:gd name="T20" fmla="*/ 119 w 161"/>
                  <a:gd name="T21" fmla="*/ 41 h 179"/>
                  <a:gd name="T22" fmla="*/ 125 w 161"/>
                  <a:gd name="T23" fmla="*/ 53 h 179"/>
                  <a:gd name="T24" fmla="*/ 95 w 161"/>
                  <a:gd name="T25" fmla="*/ 95 h 179"/>
                  <a:gd name="T26" fmla="*/ 0 w 161"/>
                  <a:gd name="T27" fmla="*/ 137 h 179"/>
                  <a:gd name="T28" fmla="*/ 60 w 161"/>
                  <a:gd name="T29" fmla="*/ 119 h 179"/>
                  <a:gd name="T30" fmla="*/ 54 w 161"/>
                  <a:gd name="T31" fmla="*/ 125 h 179"/>
                  <a:gd name="T32" fmla="*/ 48 w 161"/>
                  <a:gd name="T33" fmla="*/ 131 h 179"/>
                  <a:gd name="T34" fmla="*/ 24 w 161"/>
                  <a:gd name="T35" fmla="*/ 155 h 179"/>
                  <a:gd name="T36" fmla="*/ 12 w 161"/>
                  <a:gd name="T37" fmla="*/ 167 h 179"/>
                  <a:gd name="T38" fmla="*/ 0 w 161"/>
                  <a:gd name="T39" fmla="*/ 173 h 179"/>
                  <a:gd name="T40" fmla="*/ 0 w 161"/>
                  <a:gd name="T41" fmla="*/ 179 h 179"/>
                  <a:gd name="T42" fmla="*/ 6 w 161"/>
                  <a:gd name="T43" fmla="*/ 173 h 179"/>
                  <a:gd name="T44" fmla="*/ 30 w 161"/>
                  <a:gd name="T45" fmla="*/ 155 h 179"/>
                  <a:gd name="T46" fmla="*/ 48 w 161"/>
                  <a:gd name="T47" fmla="*/ 143 h 179"/>
                  <a:gd name="T48" fmla="*/ 71 w 161"/>
                  <a:gd name="T49" fmla="*/ 125 h 179"/>
                  <a:gd name="T50" fmla="*/ 95 w 161"/>
                  <a:gd name="T51" fmla="*/ 107 h 179"/>
                  <a:gd name="T52" fmla="*/ 119 w 161"/>
                  <a:gd name="T53" fmla="*/ 77 h 179"/>
                  <a:gd name="T54" fmla="*/ 131 w 161"/>
                  <a:gd name="T55" fmla="*/ 59 h 179"/>
                  <a:gd name="T56" fmla="*/ 131 w 161"/>
                  <a:gd name="T57" fmla="*/ 53 h 179"/>
                  <a:gd name="T58" fmla="*/ 131 w 161"/>
                  <a:gd name="T59" fmla="*/ 53 h 1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94" name="Freeform 25"/>
              <p:cNvSpPr>
                <a:spLocks/>
              </p:cNvSpPr>
              <p:nvPr/>
            </p:nvSpPr>
            <p:spPr bwMode="hidden">
              <a:xfrm>
                <a:off x="737" y="2763"/>
                <a:ext cx="73" cy="54"/>
              </a:xfrm>
              <a:custGeom>
                <a:avLst/>
                <a:gdLst>
                  <a:gd name="T0" fmla="*/ 24 w 72"/>
                  <a:gd name="T1" fmla="*/ 36 h 54"/>
                  <a:gd name="T2" fmla="*/ 58 w 72"/>
                  <a:gd name="T3" fmla="*/ 24 h 54"/>
                  <a:gd name="T4" fmla="*/ 70 w 72"/>
                  <a:gd name="T5" fmla="*/ 12 h 54"/>
                  <a:gd name="T6" fmla="*/ 76 w 72"/>
                  <a:gd name="T7" fmla="*/ 6 h 54"/>
                  <a:gd name="T8" fmla="*/ 82 w 72"/>
                  <a:gd name="T9" fmla="*/ 0 h 54"/>
                  <a:gd name="T10" fmla="*/ 52 w 72"/>
                  <a:gd name="T11" fmla="*/ 18 h 54"/>
                  <a:gd name="T12" fmla="*/ 30 w 72"/>
                  <a:gd name="T13" fmla="*/ 24 h 54"/>
                  <a:gd name="T14" fmla="*/ 24 w 72"/>
                  <a:gd name="T15" fmla="*/ 24 h 54"/>
                  <a:gd name="T16" fmla="*/ 18 w 72"/>
                  <a:gd name="T17" fmla="*/ 18 h 54"/>
                  <a:gd name="T18" fmla="*/ 12 w 72"/>
                  <a:gd name="T19" fmla="*/ 12 h 54"/>
                  <a:gd name="T20" fmla="*/ 0 w 72"/>
                  <a:gd name="T21" fmla="*/ 54 h 54"/>
                  <a:gd name="T22" fmla="*/ 12 w 72"/>
                  <a:gd name="T23" fmla="*/ 42 h 54"/>
                  <a:gd name="T24" fmla="*/ 24 w 72"/>
                  <a:gd name="T25" fmla="*/ 36 h 54"/>
                  <a:gd name="T26" fmla="*/ 24 w 72"/>
                  <a:gd name="T27" fmla="*/ 36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95" name="Freeform 26"/>
              <p:cNvSpPr>
                <a:spLocks/>
              </p:cNvSpPr>
              <p:nvPr/>
            </p:nvSpPr>
            <p:spPr bwMode="hidden">
              <a:xfrm>
                <a:off x="624" y="2889"/>
                <a:ext cx="12" cy="54"/>
              </a:xfrm>
              <a:custGeom>
                <a:avLst/>
                <a:gdLst>
                  <a:gd name="T0" fmla="*/ 12 w 12"/>
                  <a:gd name="T1" fmla="*/ 0 h 54"/>
                  <a:gd name="T2" fmla="*/ 0 w 12"/>
                  <a:gd name="T3" fmla="*/ 12 h 54"/>
                  <a:gd name="T4" fmla="*/ 0 w 12"/>
                  <a:gd name="T5" fmla="*/ 18 h 54"/>
                  <a:gd name="T6" fmla="*/ 6 w 12"/>
                  <a:gd name="T7" fmla="*/ 54 h 54"/>
                  <a:gd name="T8" fmla="*/ 12 w 12"/>
                  <a:gd name="T9" fmla="*/ 36 h 54"/>
                  <a:gd name="T10" fmla="*/ 12 w 12"/>
                  <a:gd name="T11" fmla="*/ 18 h 54"/>
                  <a:gd name="T12" fmla="*/ 12 w 12"/>
                  <a:gd name="T13" fmla="*/ 6 h 54"/>
                  <a:gd name="T14" fmla="*/ 12 w 12"/>
                  <a:gd name="T15" fmla="*/ 0 h 54"/>
                  <a:gd name="T16" fmla="*/ 12 w 12"/>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4">
                    <a:moveTo>
                      <a:pt x="12" y="0"/>
                    </a:moveTo>
                    <a:lnTo>
                      <a:pt x="0" y="12"/>
                    </a:lnTo>
                    <a:lnTo>
                      <a:pt x="0" y="18"/>
                    </a:lnTo>
                    <a:lnTo>
                      <a:pt x="6" y="54"/>
                    </a:lnTo>
                    <a:lnTo>
                      <a:pt x="12" y="36"/>
                    </a:lnTo>
                    <a:lnTo>
                      <a:pt x="12" y="18"/>
                    </a:lnTo>
                    <a:lnTo>
                      <a:pt x="12" y="6"/>
                    </a:lnTo>
                    <a:lnTo>
                      <a:pt x="12"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96" name="Freeform 27"/>
              <p:cNvSpPr>
                <a:spLocks/>
              </p:cNvSpPr>
              <p:nvPr/>
            </p:nvSpPr>
            <p:spPr bwMode="hidden">
              <a:xfrm>
                <a:off x="492" y="3021"/>
                <a:ext cx="48" cy="72"/>
              </a:xfrm>
              <a:custGeom>
                <a:avLst/>
                <a:gdLst>
                  <a:gd name="T0" fmla="*/ 48 w 48"/>
                  <a:gd name="T1" fmla="*/ 6 h 72"/>
                  <a:gd name="T2" fmla="*/ 48 w 48"/>
                  <a:gd name="T3" fmla="*/ 6 h 72"/>
                  <a:gd name="T4" fmla="*/ 48 w 48"/>
                  <a:gd name="T5" fmla="*/ 6 h 72"/>
                  <a:gd name="T6" fmla="*/ 48 w 48"/>
                  <a:gd name="T7" fmla="*/ 6 h 72"/>
                  <a:gd name="T8" fmla="*/ 6 w 48"/>
                  <a:gd name="T9" fmla="*/ 0 h 72"/>
                  <a:gd name="T10" fmla="*/ 42 w 48"/>
                  <a:gd name="T11" fmla="*/ 12 h 72"/>
                  <a:gd name="T12" fmla="*/ 42 w 48"/>
                  <a:gd name="T13" fmla="*/ 12 h 72"/>
                  <a:gd name="T14" fmla="*/ 0 w 48"/>
                  <a:gd name="T15" fmla="*/ 72 h 72"/>
                  <a:gd name="T16" fmla="*/ 18 w 48"/>
                  <a:gd name="T17" fmla="*/ 54 h 72"/>
                  <a:gd name="T18" fmla="*/ 18 w 48"/>
                  <a:gd name="T19" fmla="*/ 66 h 72"/>
                  <a:gd name="T20" fmla="*/ 48 w 48"/>
                  <a:gd name="T21" fmla="*/ 6 h 72"/>
                  <a:gd name="T22" fmla="*/ 48 w 48"/>
                  <a:gd name="T23" fmla="*/ 6 h 72"/>
                  <a:gd name="T24" fmla="*/ 48 w 48"/>
                  <a:gd name="T25" fmla="*/ 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72">
                    <a:moveTo>
                      <a:pt x="48" y="6"/>
                    </a:moveTo>
                    <a:lnTo>
                      <a:pt x="48" y="6"/>
                    </a:lnTo>
                    <a:lnTo>
                      <a:pt x="6" y="0"/>
                    </a:lnTo>
                    <a:lnTo>
                      <a:pt x="42" y="12"/>
                    </a:lnTo>
                    <a:lnTo>
                      <a:pt x="0" y="72"/>
                    </a:lnTo>
                    <a:lnTo>
                      <a:pt x="18" y="54"/>
                    </a:lnTo>
                    <a:lnTo>
                      <a:pt x="18" y="66"/>
                    </a:lnTo>
                    <a:lnTo>
                      <a:pt x="48"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97" name="Freeform 28"/>
              <p:cNvSpPr>
                <a:spLocks/>
              </p:cNvSpPr>
              <p:nvPr/>
            </p:nvSpPr>
            <p:spPr bwMode="hidden">
              <a:xfrm>
                <a:off x="437" y="3027"/>
                <a:ext cx="288" cy="84"/>
              </a:xfrm>
              <a:custGeom>
                <a:avLst/>
                <a:gdLst>
                  <a:gd name="T0" fmla="*/ 297 w 287"/>
                  <a:gd name="T1" fmla="*/ 0 h 84"/>
                  <a:gd name="T2" fmla="*/ 0 w 287"/>
                  <a:gd name="T3" fmla="*/ 84 h 84"/>
                  <a:gd name="T4" fmla="*/ 178 w 287"/>
                  <a:gd name="T5" fmla="*/ 36 h 84"/>
                  <a:gd name="T6" fmla="*/ 114 w 287"/>
                  <a:gd name="T7" fmla="*/ 60 h 84"/>
                  <a:gd name="T8" fmla="*/ 286 w 287"/>
                  <a:gd name="T9" fmla="*/ 18 h 84"/>
                  <a:gd name="T10" fmla="*/ 297 w 287"/>
                  <a:gd name="T11" fmla="*/ 0 h 84"/>
                  <a:gd name="T12" fmla="*/ 297 w 287"/>
                  <a:gd name="T13" fmla="*/ 0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7" h="84">
                    <a:moveTo>
                      <a:pt x="287" y="0"/>
                    </a:moveTo>
                    <a:lnTo>
                      <a:pt x="0" y="84"/>
                    </a:lnTo>
                    <a:lnTo>
                      <a:pt x="168" y="36"/>
                    </a:lnTo>
                    <a:lnTo>
                      <a:pt x="114" y="60"/>
                    </a:lnTo>
                    <a:lnTo>
                      <a:pt x="276" y="18"/>
                    </a:lnTo>
                    <a:lnTo>
                      <a:pt x="287"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98" name="Freeform 29"/>
              <p:cNvSpPr>
                <a:spLocks/>
              </p:cNvSpPr>
              <p:nvPr/>
            </p:nvSpPr>
            <p:spPr bwMode="hidden">
              <a:xfrm>
                <a:off x="828" y="3003"/>
                <a:ext cx="66" cy="108"/>
              </a:xfrm>
              <a:custGeom>
                <a:avLst/>
                <a:gdLst>
                  <a:gd name="T0" fmla="*/ 6 w 66"/>
                  <a:gd name="T1" fmla="*/ 0 h 108"/>
                  <a:gd name="T2" fmla="*/ 66 w 66"/>
                  <a:gd name="T3" fmla="*/ 6 h 108"/>
                  <a:gd name="T4" fmla="*/ 0 w 66"/>
                  <a:gd name="T5" fmla="*/ 84 h 108"/>
                  <a:gd name="T6" fmla="*/ 54 w 66"/>
                  <a:gd name="T7" fmla="*/ 24 h 108"/>
                  <a:gd name="T8" fmla="*/ 6 w 66"/>
                  <a:gd name="T9" fmla="*/ 108 h 108"/>
                  <a:gd name="T10" fmla="*/ 66 w 66"/>
                  <a:gd name="T11" fmla="*/ 6 h 108"/>
                  <a:gd name="T12" fmla="*/ 6 w 66"/>
                  <a:gd name="T13" fmla="*/ 0 h 108"/>
                  <a:gd name="T14" fmla="*/ 6 w 66"/>
                  <a:gd name="T15" fmla="*/ 0 h 1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 h="108">
                    <a:moveTo>
                      <a:pt x="6" y="0"/>
                    </a:moveTo>
                    <a:lnTo>
                      <a:pt x="66" y="6"/>
                    </a:lnTo>
                    <a:lnTo>
                      <a:pt x="0" y="84"/>
                    </a:lnTo>
                    <a:lnTo>
                      <a:pt x="54" y="24"/>
                    </a:lnTo>
                    <a:lnTo>
                      <a:pt x="6" y="108"/>
                    </a:lnTo>
                    <a:lnTo>
                      <a:pt x="66" y="6"/>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99" name="Freeform 30"/>
              <p:cNvSpPr>
                <a:spLocks/>
              </p:cNvSpPr>
              <p:nvPr/>
            </p:nvSpPr>
            <p:spPr bwMode="hidden">
              <a:xfrm>
                <a:off x="366" y="3111"/>
                <a:ext cx="77" cy="42"/>
              </a:xfrm>
              <a:custGeom>
                <a:avLst/>
                <a:gdLst>
                  <a:gd name="T0" fmla="*/ 36 w 77"/>
                  <a:gd name="T1" fmla="*/ 0 h 42"/>
                  <a:gd name="T2" fmla="*/ 42 w 77"/>
                  <a:gd name="T3" fmla="*/ 0 h 42"/>
                  <a:gd name="T4" fmla="*/ 60 w 77"/>
                  <a:gd name="T5" fmla="*/ 6 h 42"/>
                  <a:gd name="T6" fmla="*/ 48 w 77"/>
                  <a:gd name="T7" fmla="*/ 6 h 42"/>
                  <a:gd name="T8" fmla="*/ 42 w 77"/>
                  <a:gd name="T9" fmla="*/ 6 h 42"/>
                  <a:gd name="T10" fmla="*/ 60 w 77"/>
                  <a:gd name="T11" fmla="*/ 6 h 42"/>
                  <a:gd name="T12" fmla="*/ 0 w 77"/>
                  <a:gd name="T13" fmla="*/ 24 h 42"/>
                  <a:gd name="T14" fmla="*/ 71 w 77"/>
                  <a:gd name="T15" fmla="*/ 6 h 42"/>
                  <a:gd name="T16" fmla="*/ 66 w 77"/>
                  <a:gd name="T17" fmla="*/ 42 h 42"/>
                  <a:gd name="T18" fmla="*/ 77 w 77"/>
                  <a:gd name="T19" fmla="*/ 6 h 42"/>
                  <a:gd name="T20" fmla="*/ 36 w 77"/>
                  <a:gd name="T21" fmla="*/ 0 h 42"/>
                  <a:gd name="T22" fmla="*/ 36 w 77"/>
                  <a:gd name="T23" fmla="*/ 0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700" name="Freeform 31"/>
              <p:cNvSpPr>
                <a:spLocks/>
              </p:cNvSpPr>
              <p:nvPr/>
            </p:nvSpPr>
            <p:spPr bwMode="hidden">
              <a:xfrm>
                <a:off x="498" y="3165"/>
                <a:ext cx="66" cy="30"/>
              </a:xfrm>
              <a:custGeom>
                <a:avLst/>
                <a:gdLst>
                  <a:gd name="T0" fmla="*/ 66 w 66"/>
                  <a:gd name="T1" fmla="*/ 6 h 30"/>
                  <a:gd name="T2" fmla="*/ 0 w 66"/>
                  <a:gd name="T3" fmla="*/ 0 h 30"/>
                  <a:gd name="T4" fmla="*/ 54 w 66"/>
                  <a:gd name="T5" fmla="*/ 6 h 30"/>
                  <a:gd name="T6" fmla="*/ 18 w 66"/>
                  <a:gd name="T7" fmla="*/ 18 h 30"/>
                  <a:gd name="T8" fmla="*/ 60 w 66"/>
                  <a:gd name="T9" fmla="*/ 12 h 30"/>
                  <a:gd name="T10" fmla="*/ 60 w 66"/>
                  <a:gd name="T11" fmla="*/ 30 h 30"/>
                  <a:gd name="T12" fmla="*/ 60 w 66"/>
                  <a:gd name="T13" fmla="*/ 30 h 30"/>
                  <a:gd name="T14" fmla="*/ 66 w 66"/>
                  <a:gd name="T15" fmla="*/ 6 h 30"/>
                  <a:gd name="T16" fmla="*/ 66 w 66"/>
                  <a:gd name="T17" fmla="*/ 6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30">
                    <a:moveTo>
                      <a:pt x="66" y="6"/>
                    </a:moveTo>
                    <a:lnTo>
                      <a:pt x="0" y="0"/>
                    </a:lnTo>
                    <a:lnTo>
                      <a:pt x="54" y="6"/>
                    </a:lnTo>
                    <a:lnTo>
                      <a:pt x="18" y="18"/>
                    </a:lnTo>
                    <a:lnTo>
                      <a:pt x="60" y="12"/>
                    </a:lnTo>
                    <a:lnTo>
                      <a:pt x="60" y="30"/>
                    </a:lnTo>
                    <a:lnTo>
                      <a:pt x="66"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701" name="Freeform 32"/>
              <p:cNvSpPr>
                <a:spLocks/>
              </p:cNvSpPr>
              <p:nvPr/>
            </p:nvSpPr>
            <p:spPr bwMode="hidden">
              <a:xfrm>
                <a:off x="840" y="2919"/>
                <a:ext cx="18" cy="60"/>
              </a:xfrm>
              <a:custGeom>
                <a:avLst/>
                <a:gdLst>
                  <a:gd name="T0" fmla="*/ 0 w 18"/>
                  <a:gd name="T1" fmla="*/ 24 h 60"/>
                  <a:gd name="T2" fmla="*/ 12 w 18"/>
                  <a:gd name="T3" fmla="*/ 24 h 60"/>
                  <a:gd name="T4" fmla="*/ 12 w 18"/>
                  <a:gd name="T5" fmla="*/ 60 h 60"/>
                  <a:gd name="T6" fmla="*/ 18 w 18"/>
                  <a:gd name="T7" fmla="*/ 18 h 60"/>
                  <a:gd name="T8" fmla="*/ 18 w 18"/>
                  <a:gd name="T9" fmla="*/ 18 h 60"/>
                  <a:gd name="T10" fmla="*/ 18 w 18"/>
                  <a:gd name="T11" fmla="*/ 0 h 60"/>
                  <a:gd name="T12" fmla="*/ 12 w 18"/>
                  <a:gd name="T13" fmla="*/ 18 h 60"/>
                  <a:gd name="T14" fmla="*/ 0 w 18"/>
                  <a:gd name="T15" fmla="*/ 24 h 60"/>
                  <a:gd name="T16" fmla="*/ 0 w 18"/>
                  <a:gd name="T17" fmla="*/ 24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60">
                    <a:moveTo>
                      <a:pt x="0" y="24"/>
                    </a:moveTo>
                    <a:lnTo>
                      <a:pt x="12" y="24"/>
                    </a:lnTo>
                    <a:lnTo>
                      <a:pt x="12" y="60"/>
                    </a:lnTo>
                    <a:lnTo>
                      <a:pt x="18" y="18"/>
                    </a:lnTo>
                    <a:lnTo>
                      <a:pt x="18" y="0"/>
                    </a:lnTo>
                    <a:lnTo>
                      <a:pt x="12" y="18"/>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702" name="Freeform 33"/>
              <p:cNvSpPr>
                <a:spLocks/>
              </p:cNvSpPr>
              <p:nvPr/>
            </p:nvSpPr>
            <p:spPr bwMode="hidden">
              <a:xfrm>
                <a:off x="546" y="3021"/>
                <a:ext cx="6" cy="18"/>
              </a:xfrm>
              <a:custGeom>
                <a:avLst/>
                <a:gdLst>
                  <a:gd name="T0" fmla="*/ 6 w 6"/>
                  <a:gd name="T1" fmla="*/ 0 h 18"/>
                  <a:gd name="T2" fmla="*/ 0 w 6"/>
                  <a:gd name="T3" fmla="*/ 18 h 18"/>
                  <a:gd name="T4" fmla="*/ 6 w 6"/>
                  <a:gd name="T5" fmla="*/ 12 h 18"/>
                  <a:gd name="T6" fmla="*/ 6 w 6"/>
                  <a:gd name="T7" fmla="*/ 0 h 18"/>
                  <a:gd name="T8" fmla="*/ 6 w 6"/>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8">
                    <a:moveTo>
                      <a:pt x="6" y="0"/>
                    </a:moveTo>
                    <a:lnTo>
                      <a:pt x="0" y="18"/>
                    </a:lnTo>
                    <a:lnTo>
                      <a:pt x="6" y="12"/>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703" name="Freeform 34"/>
              <p:cNvSpPr>
                <a:spLocks/>
              </p:cNvSpPr>
              <p:nvPr/>
            </p:nvSpPr>
            <p:spPr bwMode="hidden">
              <a:xfrm>
                <a:off x="534" y="2943"/>
                <a:ext cx="30" cy="78"/>
              </a:xfrm>
              <a:custGeom>
                <a:avLst/>
                <a:gdLst>
                  <a:gd name="T0" fmla="*/ 24 w 30"/>
                  <a:gd name="T1" fmla="*/ 6 h 78"/>
                  <a:gd name="T2" fmla="*/ 18 w 30"/>
                  <a:gd name="T3" fmla="*/ 24 h 78"/>
                  <a:gd name="T4" fmla="*/ 0 w 30"/>
                  <a:gd name="T5" fmla="*/ 18 h 78"/>
                  <a:gd name="T6" fmla="*/ 12 w 30"/>
                  <a:gd name="T7" fmla="*/ 30 h 78"/>
                  <a:gd name="T8" fmla="*/ 6 w 30"/>
                  <a:gd name="T9" fmla="*/ 42 h 78"/>
                  <a:gd name="T10" fmla="*/ 18 w 30"/>
                  <a:gd name="T11" fmla="*/ 78 h 78"/>
                  <a:gd name="T12" fmla="*/ 18 w 30"/>
                  <a:gd name="T13" fmla="*/ 24 h 78"/>
                  <a:gd name="T14" fmla="*/ 24 w 30"/>
                  <a:gd name="T15" fmla="*/ 12 h 78"/>
                  <a:gd name="T16" fmla="*/ 30 w 30"/>
                  <a:gd name="T17" fmla="*/ 6 h 78"/>
                  <a:gd name="T18" fmla="*/ 30 w 30"/>
                  <a:gd name="T19" fmla="*/ 6 h 78"/>
                  <a:gd name="T20" fmla="*/ 12 w 30"/>
                  <a:gd name="T21" fmla="*/ 0 h 78"/>
                  <a:gd name="T22" fmla="*/ 24 w 30"/>
                  <a:gd name="T23" fmla="*/ 6 h 78"/>
                  <a:gd name="T24" fmla="*/ 24 w 30"/>
                  <a:gd name="T25" fmla="*/ 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12" y="0"/>
                    </a:lnTo>
                    <a:lnTo>
                      <a:pt x="24"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704" name="Freeform 35"/>
              <p:cNvSpPr>
                <a:spLocks/>
              </p:cNvSpPr>
              <p:nvPr/>
            </p:nvSpPr>
            <p:spPr bwMode="hidden">
              <a:xfrm>
                <a:off x="540" y="3039"/>
                <a:ext cx="24" cy="24"/>
              </a:xfrm>
              <a:custGeom>
                <a:avLst/>
                <a:gdLst>
                  <a:gd name="T0" fmla="*/ 6 w 24"/>
                  <a:gd name="T1" fmla="*/ 0 h 24"/>
                  <a:gd name="T2" fmla="*/ 0 w 24"/>
                  <a:gd name="T3" fmla="*/ 0 h 24"/>
                  <a:gd name="T4" fmla="*/ 6 w 24"/>
                  <a:gd name="T5" fmla="*/ 0 h 24"/>
                  <a:gd name="T6" fmla="*/ 12 w 24"/>
                  <a:gd name="T7" fmla="*/ 6 h 24"/>
                  <a:gd name="T8" fmla="*/ 24 w 24"/>
                  <a:gd name="T9" fmla="*/ 24 h 24"/>
                  <a:gd name="T10" fmla="*/ 24 w 24"/>
                  <a:gd name="T11" fmla="*/ 18 h 24"/>
                  <a:gd name="T12" fmla="*/ 18 w 24"/>
                  <a:gd name="T13" fmla="*/ 6 h 24"/>
                  <a:gd name="T14" fmla="*/ 12 w 24"/>
                  <a:gd name="T15" fmla="*/ 0 h 24"/>
                  <a:gd name="T16" fmla="*/ 6 w 24"/>
                  <a:gd name="T17" fmla="*/ 0 h 24"/>
                  <a:gd name="T18" fmla="*/ 6 w 24"/>
                  <a:gd name="T19" fmla="*/ 0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24">
                    <a:moveTo>
                      <a:pt x="6" y="0"/>
                    </a:moveTo>
                    <a:lnTo>
                      <a:pt x="0" y="0"/>
                    </a:lnTo>
                    <a:lnTo>
                      <a:pt x="6" y="0"/>
                    </a:lnTo>
                    <a:lnTo>
                      <a:pt x="12" y="6"/>
                    </a:lnTo>
                    <a:lnTo>
                      <a:pt x="24" y="24"/>
                    </a:lnTo>
                    <a:lnTo>
                      <a:pt x="24" y="18"/>
                    </a:lnTo>
                    <a:lnTo>
                      <a:pt x="18" y="6"/>
                    </a:lnTo>
                    <a:lnTo>
                      <a:pt x="12" y="0"/>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705" name="Freeform 36"/>
              <p:cNvSpPr>
                <a:spLocks/>
              </p:cNvSpPr>
              <p:nvPr/>
            </p:nvSpPr>
            <p:spPr bwMode="hidden">
              <a:xfrm>
                <a:off x="801" y="2681"/>
                <a:ext cx="215" cy="216"/>
              </a:xfrm>
              <a:custGeom>
                <a:avLst/>
                <a:gdLst>
                  <a:gd name="T0" fmla="*/ 215 w 215"/>
                  <a:gd name="T1" fmla="*/ 0 h 216"/>
                  <a:gd name="T2" fmla="*/ 147 w 215"/>
                  <a:gd name="T3" fmla="*/ 36 h 216"/>
                  <a:gd name="T4" fmla="*/ 132 w 215"/>
                  <a:gd name="T5" fmla="*/ 49 h 216"/>
                  <a:gd name="T6" fmla="*/ 104 w 215"/>
                  <a:gd name="T7" fmla="*/ 79 h 216"/>
                  <a:gd name="T8" fmla="*/ 87 w 215"/>
                  <a:gd name="T9" fmla="*/ 114 h 216"/>
                  <a:gd name="T10" fmla="*/ 48 w 215"/>
                  <a:gd name="T11" fmla="*/ 156 h 216"/>
                  <a:gd name="T12" fmla="*/ 42 w 215"/>
                  <a:gd name="T13" fmla="*/ 166 h 216"/>
                  <a:gd name="T14" fmla="*/ 29 w 215"/>
                  <a:gd name="T15" fmla="*/ 177 h 216"/>
                  <a:gd name="T16" fmla="*/ 0 w 215"/>
                  <a:gd name="T17" fmla="*/ 208 h 216"/>
                  <a:gd name="T18" fmla="*/ 48 w 215"/>
                  <a:gd name="T19" fmla="*/ 216 h 216"/>
                  <a:gd name="T20" fmla="*/ 215 w 215"/>
                  <a:gd name="T21" fmla="*/ 0 h 2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706" name="Freeform 37"/>
              <p:cNvSpPr>
                <a:spLocks/>
              </p:cNvSpPr>
              <p:nvPr/>
            </p:nvSpPr>
            <p:spPr bwMode="hidden">
              <a:xfrm>
                <a:off x="536" y="2710"/>
                <a:ext cx="212" cy="179"/>
              </a:xfrm>
              <a:custGeom>
                <a:avLst/>
                <a:gdLst>
                  <a:gd name="T0" fmla="*/ 212 w 212"/>
                  <a:gd name="T1" fmla="*/ 0 h 179"/>
                  <a:gd name="T2" fmla="*/ 144 w 212"/>
                  <a:gd name="T3" fmla="*/ 36 h 179"/>
                  <a:gd name="T4" fmla="*/ 0 w 212"/>
                  <a:gd name="T5" fmla="*/ 179 h 179"/>
                  <a:gd name="T6" fmla="*/ 177 w 212"/>
                  <a:gd name="T7" fmla="*/ 85 h 179"/>
                  <a:gd name="T8" fmla="*/ 212 w 212"/>
                  <a:gd name="T9" fmla="*/ 0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179">
                    <a:moveTo>
                      <a:pt x="212" y="0"/>
                    </a:moveTo>
                    <a:lnTo>
                      <a:pt x="144" y="36"/>
                    </a:lnTo>
                    <a:lnTo>
                      <a:pt x="0" y="179"/>
                    </a:lnTo>
                    <a:lnTo>
                      <a:pt x="177" y="85"/>
                    </a:lnTo>
                    <a:lnTo>
                      <a:pt x="212"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707" name="Freeform 38"/>
              <p:cNvSpPr>
                <a:spLocks/>
              </p:cNvSpPr>
              <p:nvPr/>
            </p:nvSpPr>
            <p:spPr bwMode="hidden">
              <a:xfrm>
                <a:off x="1037" y="2609"/>
                <a:ext cx="64" cy="79"/>
              </a:xfrm>
              <a:custGeom>
                <a:avLst/>
                <a:gdLst>
                  <a:gd name="T0" fmla="*/ 0 w 64"/>
                  <a:gd name="T1" fmla="*/ 22 h 79"/>
                  <a:gd name="T2" fmla="*/ 64 w 64"/>
                  <a:gd name="T3" fmla="*/ 79 h 79"/>
                  <a:gd name="T4" fmla="*/ 60 w 64"/>
                  <a:gd name="T5" fmla="*/ 0 h 79"/>
                  <a:gd name="T6" fmla="*/ 0 w 64"/>
                  <a:gd name="T7" fmla="*/ 22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9">
                    <a:moveTo>
                      <a:pt x="0" y="22"/>
                    </a:moveTo>
                    <a:lnTo>
                      <a:pt x="64" y="79"/>
                    </a:lnTo>
                    <a:lnTo>
                      <a:pt x="60" y="0"/>
                    </a:lnTo>
                    <a:lnTo>
                      <a:pt x="0" y="22"/>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708" name="Freeform 39"/>
              <p:cNvSpPr>
                <a:spLocks/>
              </p:cNvSpPr>
              <p:nvPr userDrawn="1"/>
            </p:nvSpPr>
            <p:spPr bwMode="hidden">
              <a:xfrm>
                <a:off x="867" y="2471"/>
                <a:ext cx="137" cy="207"/>
              </a:xfrm>
              <a:custGeom>
                <a:avLst/>
                <a:gdLst>
                  <a:gd name="T0" fmla="*/ 0 w 137"/>
                  <a:gd name="T1" fmla="*/ 0 h 207"/>
                  <a:gd name="T2" fmla="*/ 17 w 137"/>
                  <a:gd name="T3" fmla="*/ 87 h 207"/>
                  <a:gd name="T4" fmla="*/ 69 w 137"/>
                  <a:gd name="T5" fmla="*/ 154 h 207"/>
                  <a:gd name="T6" fmla="*/ 137 w 137"/>
                  <a:gd name="T7" fmla="*/ 207 h 207"/>
                  <a:gd name="T8" fmla="*/ 0 w 137"/>
                  <a:gd name="T9" fmla="*/ 0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 h="207">
                    <a:moveTo>
                      <a:pt x="0" y="0"/>
                    </a:moveTo>
                    <a:lnTo>
                      <a:pt x="17" y="87"/>
                    </a:lnTo>
                    <a:lnTo>
                      <a:pt x="69" y="154"/>
                    </a:lnTo>
                    <a:lnTo>
                      <a:pt x="137" y="207"/>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709" name="Freeform 40"/>
              <p:cNvSpPr>
                <a:spLocks/>
              </p:cNvSpPr>
              <p:nvPr userDrawn="1"/>
            </p:nvSpPr>
            <p:spPr bwMode="hidden">
              <a:xfrm>
                <a:off x="817" y="2507"/>
                <a:ext cx="65" cy="222"/>
              </a:xfrm>
              <a:custGeom>
                <a:avLst/>
                <a:gdLst>
                  <a:gd name="T0" fmla="*/ 0 w 65"/>
                  <a:gd name="T1" fmla="*/ 222 h 222"/>
                  <a:gd name="T2" fmla="*/ 40 w 65"/>
                  <a:gd name="T3" fmla="*/ 142 h 222"/>
                  <a:gd name="T4" fmla="*/ 65 w 65"/>
                  <a:gd name="T5" fmla="*/ 72 h 222"/>
                  <a:gd name="T6" fmla="*/ 7 w 65"/>
                  <a:gd name="T7" fmla="*/ 0 h 222"/>
                  <a:gd name="T8" fmla="*/ 0 w 65"/>
                  <a:gd name="T9" fmla="*/ 222 h 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222">
                    <a:moveTo>
                      <a:pt x="0" y="222"/>
                    </a:moveTo>
                    <a:lnTo>
                      <a:pt x="40" y="142"/>
                    </a:lnTo>
                    <a:lnTo>
                      <a:pt x="65" y="72"/>
                    </a:lnTo>
                    <a:lnTo>
                      <a:pt x="7" y="0"/>
                    </a:lnTo>
                    <a:lnTo>
                      <a:pt x="0" y="222"/>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sp>
        <p:nvSpPr>
          <p:cNvPr id="111657" name="Rectangle 41"/>
          <p:cNvSpPr>
            <a:spLocks noGrp="1" noChangeArrowheads="1"/>
          </p:cNvSpPr>
          <p:nvPr>
            <p:ph type="title"/>
          </p:nvPr>
        </p:nvSpPr>
        <p:spPr bwMode="auto">
          <a:xfrm>
            <a:off x="457200" y="158750"/>
            <a:ext cx="8229600" cy="1258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11658" name="Rectangle 4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1659" name="Rectangle 43"/>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pitchFamily="34" charset="0"/>
                <a:ea typeface="MS PGothic" pitchFamily="34" charset="-128"/>
                <a:cs typeface="+mn-cs"/>
              </a:defRPr>
            </a:lvl1pPr>
          </a:lstStyle>
          <a:p>
            <a:pPr>
              <a:defRPr/>
            </a:pPr>
            <a:endParaRPr lang="en-US"/>
          </a:p>
        </p:txBody>
      </p:sp>
      <p:sp>
        <p:nvSpPr>
          <p:cNvPr id="111660" name="Rectangle 4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pitchFamily="34" charset="0"/>
                <a:ea typeface="MS PGothic" pitchFamily="34" charset="-128"/>
                <a:cs typeface="+mn-cs"/>
              </a:defRPr>
            </a:lvl1pPr>
          </a:lstStyle>
          <a:p>
            <a:pPr>
              <a:defRPr/>
            </a:pPr>
            <a:endParaRPr lang="en-US"/>
          </a:p>
        </p:txBody>
      </p:sp>
      <p:sp>
        <p:nvSpPr>
          <p:cNvPr id="111661" name="Rectangle 45"/>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smtClean="0">
                <a:solidFill>
                  <a:srgbClr val="FFFFFF"/>
                </a:solidFill>
                <a:effectLst>
                  <a:outerShdw blurRad="38100" dist="38100" dir="2700000" algn="tl">
                    <a:srgbClr val="000000"/>
                  </a:outerShdw>
                </a:effectLst>
                <a:latin typeface="Verdana" charset="0"/>
                <a:ea typeface="MS PGothic" charset="0"/>
                <a:cs typeface="MS PGothic" charset="0"/>
              </a:defRPr>
            </a:lvl1pPr>
          </a:lstStyle>
          <a:p>
            <a:pPr>
              <a:defRPr/>
            </a:pPr>
            <a:fld id="{297207D8-1603-604C-8E35-BC8AF2469DA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178" r:id="rId1"/>
    <p:sldLayoutId id="2147490082" r:id="rId2"/>
    <p:sldLayoutId id="2147490083" r:id="rId3"/>
    <p:sldLayoutId id="2147490084" r:id="rId4"/>
    <p:sldLayoutId id="2147490085" r:id="rId5"/>
    <p:sldLayoutId id="2147490086" r:id="rId6"/>
    <p:sldLayoutId id="2147490087" r:id="rId7"/>
    <p:sldLayoutId id="2147490088" r:id="rId8"/>
    <p:sldLayoutId id="2147490089" r:id="rId9"/>
    <p:sldLayoutId id="2147490090" r:id="rId10"/>
    <p:sldLayoutId id="214749009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Font typeface="Wingdings" charset="0"/>
        <a:buBlip>
          <a:blip r:embed="rId13"/>
        </a:buBlip>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Font typeface="Wingdings" charset="0"/>
        <a:buBlip>
          <a:blip r:embed="rId13"/>
        </a:buBlip>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Font typeface="Wingdings" pitchFamily="-112" charset="2"/>
        <a:buBlip>
          <a:blip r:embed="rId13"/>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Blip>
          <a:blip r:embed="rId13"/>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Blip>
          <a:blip r:embed="rId13"/>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Blip>
          <a:blip r:embed="rId13"/>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bwMode="auto">
          <a:xfrm>
            <a:off x="574675" y="304800"/>
            <a:ext cx="8001000" cy="1216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3955" name="Rectangle 3"/>
          <p:cNvSpPr>
            <a:spLocks noGrp="1" noChangeArrowheads="1"/>
          </p:cNvSpPr>
          <p:nvPr>
            <p:ph type="body" idx="1"/>
          </p:nvPr>
        </p:nvSpPr>
        <p:spPr bwMode="auto">
          <a:xfrm>
            <a:off x="566738" y="1752600"/>
            <a:ext cx="80010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3956" name="AutoShape 4"/>
          <p:cNvSpPr>
            <a:spLocks noChangeArrowheads="1"/>
          </p:cNvSpPr>
          <p:nvPr/>
        </p:nvSpPr>
        <p:spPr bwMode="auto">
          <a:xfrm>
            <a:off x="609600" y="1566863"/>
            <a:ext cx="7958138" cy="109537"/>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p>
        </p:txBody>
      </p:sp>
      <p:sp>
        <p:nvSpPr>
          <p:cNvPr id="253957" name="Line 5"/>
          <p:cNvSpPr>
            <a:spLocks noChangeShapeType="1"/>
          </p:cNvSpPr>
          <p:nvPr/>
        </p:nvSpPr>
        <p:spPr bwMode="auto">
          <a:xfrm flipV="1">
            <a:off x="609600" y="6172200"/>
            <a:ext cx="7924800" cy="0"/>
          </a:xfrm>
          <a:prstGeom prst="line">
            <a:avLst/>
          </a:prstGeom>
          <a:noFill/>
          <a:ln w="317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4262"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000000"/>
                </a:solidFill>
                <a:latin typeface="Verdana" pitchFamily="34" charset="0"/>
                <a:ea typeface="MS PGothic" pitchFamily="34" charset="-128"/>
                <a:cs typeface="+mn-cs"/>
              </a:defRPr>
            </a:lvl1pPr>
          </a:lstStyle>
          <a:p>
            <a:pPr>
              <a:defRPr/>
            </a:pPr>
            <a:endParaRPr lang="en-US"/>
          </a:p>
        </p:txBody>
      </p:sp>
      <p:sp>
        <p:nvSpPr>
          <p:cNvPr id="224263"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000000"/>
                </a:solidFill>
                <a:latin typeface="Verdana" pitchFamily="34" charset="0"/>
                <a:ea typeface="MS PGothic" pitchFamily="34" charset="-128"/>
                <a:cs typeface="+mn-cs"/>
              </a:defRPr>
            </a:lvl1pPr>
          </a:lstStyle>
          <a:p>
            <a:pPr>
              <a:defRPr/>
            </a:pPr>
            <a:endParaRPr lang="en-US"/>
          </a:p>
        </p:txBody>
      </p:sp>
      <p:sp>
        <p:nvSpPr>
          <p:cNvPr id="224264"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solidFill>
                  <a:srgbClr val="000000"/>
                </a:solidFill>
                <a:latin typeface="Verdana" charset="0"/>
                <a:ea typeface="MS PGothic" charset="0"/>
                <a:cs typeface="MS PGothic" charset="0"/>
              </a:defRPr>
            </a:lvl1pPr>
          </a:lstStyle>
          <a:p>
            <a:pPr>
              <a:defRPr/>
            </a:pPr>
            <a:fld id="{4B8F2459-CEEB-C647-B142-7FB38BA1838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179" r:id="rId1"/>
    <p:sldLayoutId id="2147490092" r:id="rId2"/>
    <p:sldLayoutId id="2147490093" r:id="rId3"/>
    <p:sldLayoutId id="2147490094" r:id="rId4"/>
    <p:sldLayoutId id="2147490095" r:id="rId5"/>
    <p:sldLayoutId id="2147490096" r:id="rId6"/>
    <p:sldLayoutId id="2147490097" r:id="rId7"/>
    <p:sldLayoutId id="2147490098" r:id="rId8"/>
    <p:sldLayoutId id="2147490099" r:id="rId9"/>
    <p:sldLayoutId id="2147490100" r:id="rId10"/>
    <p:sldLayoutId id="2147490101" r:id="rId11"/>
  </p:sldLayoutIdLst>
  <p:txStyles>
    <p:titleStyle>
      <a:lvl1pPr algn="l" rtl="0" eaLnBrk="0" fontAlgn="base" hangingPunct="0">
        <a:spcBef>
          <a:spcPct val="0"/>
        </a:spcBef>
        <a:spcAft>
          <a:spcPct val="0"/>
        </a:spcAft>
        <a:defRPr sz="38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800">
          <a:solidFill>
            <a:schemeClr val="tx2"/>
          </a:solidFill>
          <a:latin typeface="Verdana" pitchFamily="-112" charset="0"/>
          <a:ea typeface="ＭＳ Ｐゴシック" charset="0"/>
          <a:cs typeface="MS PGothic" charset="0"/>
        </a:defRPr>
      </a:lvl2pPr>
      <a:lvl3pPr algn="l" rtl="0" eaLnBrk="0" fontAlgn="base" hangingPunct="0">
        <a:spcBef>
          <a:spcPct val="0"/>
        </a:spcBef>
        <a:spcAft>
          <a:spcPct val="0"/>
        </a:spcAft>
        <a:defRPr sz="3800">
          <a:solidFill>
            <a:schemeClr val="tx2"/>
          </a:solidFill>
          <a:latin typeface="Verdana" pitchFamily="-112" charset="0"/>
          <a:ea typeface="ＭＳ Ｐゴシック" charset="0"/>
          <a:cs typeface="MS PGothic" charset="0"/>
        </a:defRPr>
      </a:lvl3pPr>
      <a:lvl4pPr algn="l" rtl="0" eaLnBrk="0" fontAlgn="base" hangingPunct="0">
        <a:spcBef>
          <a:spcPct val="0"/>
        </a:spcBef>
        <a:spcAft>
          <a:spcPct val="0"/>
        </a:spcAft>
        <a:defRPr sz="3800">
          <a:solidFill>
            <a:schemeClr val="tx2"/>
          </a:solidFill>
          <a:latin typeface="Verdana" pitchFamily="-112" charset="0"/>
          <a:ea typeface="ＭＳ Ｐゴシック" charset="0"/>
          <a:cs typeface="MS PGothic" charset="0"/>
        </a:defRPr>
      </a:lvl4pPr>
      <a:lvl5pPr algn="l" rtl="0" eaLnBrk="0" fontAlgn="base" hangingPunct="0">
        <a:spcBef>
          <a:spcPct val="0"/>
        </a:spcBef>
        <a:spcAft>
          <a:spcPct val="0"/>
        </a:spcAft>
        <a:defRPr sz="3800">
          <a:solidFill>
            <a:schemeClr val="tx2"/>
          </a:solidFill>
          <a:latin typeface="Verdana" pitchFamily="-112" charset="0"/>
          <a:ea typeface="ＭＳ Ｐゴシック" charset="0"/>
          <a:cs typeface="MS PGothic" charset="0"/>
        </a:defRPr>
      </a:lvl5pPr>
      <a:lvl6pPr marL="457200" algn="l" rtl="0" fontAlgn="base">
        <a:spcBef>
          <a:spcPct val="0"/>
        </a:spcBef>
        <a:spcAft>
          <a:spcPct val="0"/>
        </a:spcAft>
        <a:defRPr sz="3800">
          <a:solidFill>
            <a:schemeClr val="tx2"/>
          </a:solidFill>
          <a:latin typeface="Verdana" pitchFamily="-112" charset="0"/>
        </a:defRPr>
      </a:lvl6pPr>
      <a:lvl7pPr marL="914400" algn="l" rtl="0" fontAlgn="base">
        <a:spcBef>
          <a:spcPct val="0"/>
        </a:spcBef>
        <a:spcAft>
          <a:spcPct val="0"/>
        </a:spcAft>
        <a:defRPr sz="3800">
          <a:solidFill>
            <a:schemeClr val="tx2"/>
          </a:solidFill>
          <a:latin typeface="Verdana" pitchFamily="-112" charset="0"/>
        </a:defRPr>
      </a:lvl7pPr>
      <a:lvl8pPr marL="1371600" algn="l" rtl="0" fontAlgn="base">
        <a:spcBef>
          <a:spcPct val="0"/>
        </a:spcBef>
        <a:spcAft>
          <a:spcPct val="0"/>
        </a:spcAft>
        <a:defRPr sz="3800">
          <a:solidFill>
            <a:schemeClr val="tx2"/>
          </a:solidFill>
          <a:latin typeface="Verdana" pitchFamily="-112" charset="0"/>
        </a:defRPr>
      </a:lvl8pPr>
      <a:lvl9pPr marL="1828800" algn="l" rtl="0" fontAlgn="base">
        <a:spcBef>
          <a:spcPct val="0"/>
        </a:spcBef>
        <a:spcAft>
          <a:spcPct val="0"/>
        </a:spcAft>
        <a:defRPr sz="3800">
          <a:solidFill>
            <a:schemeClr val="tx2"/>
          </a:solidFill>
          <a:latin typeface="Verdana" pitchFamily="-112" charset="0"/>
        </a:defRPr>
      </a:lvl9pPr>
    </p:titleStyle>
    <p:bodyStyle>
      <a:lvl1pPr marL="469900" indent="-469900" algn="l" rtl="0" eaLnBrk="0" fontAlgn="base" hangingPunct="0">
        <a:spcBef>
          <a:spcPct val="20000"/>
        </a:spcBef>
        <a:spcAft>
          <a:spcPct val="0"/>
        </a:spcAft>
        <a:buClr>
          <a:schemeClr val="accent2"/>
        </a:buClr>
        <a:buFont typeface="Wingdings" charset="0"/>
        <a:buChar char="o"/>
        <a:defRPr sz="3000">
          <a:solidFill>
            <a:schemeClr val="tx1"/>
          </a:solidFill>
          <a:latin typeface="+mn-lt"/>
          <a:ea typeface="ＭＳ Ｐゴシック" charset="0"/>
          <a:cs typeface="MS PGothic" charset="0"/>
        </a:defRPr>
      </a:lvl1pPr>
      <a:lvl2pPr marL="908050" indent="-436563" algn="l" rtl="0" eaLnBrk="0" fontAlgn="base" hangingPunct="0">
        <a:spcBef>
          <a:spcPct val="20000"/>
        </a:spcBef>
        <a:spcAft>
          <a:spcPct val="0"/>
        </a:spcAft>
        <a:buClr>
          <a:schemeClr val="accent2"/>
        </a:buClr>
        <a:buFont typeface="Wingdings" charset="0"/>
        <a:buChar char="n"/>
        <a:defRPr sz="2600">
          <a:solidFill>
            <a:schemeClr val="tx1"/>
          </a:solidFill>
          <a:latin typeface="+mn-lt"/>
          <a:ea typeface="MS PGothic" pitchFamily="34" charset="-128"/>
          <a:cs typeface="MS PGothic" charset="0"/>
        </a:defRPr>
      </a:lvl2pPr>
      <a:lvl3pPr marL="1304925" indent="-395288" algn="l" rtl="0" eaLnBrk="0" fontAlgn="base" hangingPunct="0">
        <a:spcBef>
          <a:spcPct val="20000"/>
        </a:spcBef>
        <a:spcAft>
          <a:spcPct val="0"/>
        </a:spcAft>
        <a:buClr>
          <a:schemeClr val="accent2"/>
        </a:buClr>
        <a:buFont typeface="Wingdings" charset="0"/>
        <a:buChar char="o"/>
        <a:defRPr sz="2300">
          <a:solidFill>
            <a:schemeClr val="tx1"/>
          </a:solidFill>
          <a:latin typeface="+mn-lt"/>
          <a:ea typeface="MS PGothic" pitchFamily="34" charset="-128"/>
          <a:cs typeface="MS PGothic" charset="0"/>
        </a:defRPr>
      </a:lvl3pPr>
      <a:lvl4pPr marL="1693863" indent="-387350" algn="l" rtl="0" eaLnBrk="0" fontAlgn="base" hangingPunct="0">
        <a:spcBef>
          <a:spcPct val="20000"/>
        </a:spcBef>
        <a:spcAft>
          <a:spcPct val="0"/>
        </a:spcAft>
        <a:buClr>
          <a:schemeClr val="accent2"/>
        </a:buClr>
        <a:buFont typeface="Wingdings" charset="0"/>
        <a:buChar char="n"/>
        <a:defRPr sz="2000">
          <a:solidFill>
            <a:schemeClr val="tx1"/>
          </a:solidFill>
          <a:latin typeface="+mn-lt"/>
          <a:ea typeface="MS PGothic" pitchFamily="34" charset="-128"/>
          <a:cs typeface="MS PGothic" charset="0"/>
        </a:defRPr>
      </a:lvl4pPr>
      <a:lvl5pPr marL="2093913" indent="-398463" algn="l" rtl="0" eaLnBrk="0" fontAlgn="base" hangingPunct="0">
        <a:spcBef>
          <a:spcPct val="25000"/>
        </a:spcBef>
        <a:spcAft>
          <a:spcPct val="0"/>
        </a:spcAft>
        <a:buClr>
          <a:schemeClr val="accent2"/>
        </a:buClr>
        <a:buFont typeface="Wingdings" charset="0"/>
        <a:buChar char="§"/>
        <a:defRPr sz="2000">
          <a:solidFill>
            <a:schemeClr val="tx1"/>
          </a:solidFill>
          <a:latin typeface="+mn-lt"/>
          <a:ea typeface="MS PGothic" pitchFamily="34" charset="-128"/>
          <a:cs typeface="MS PGothic" charset="0"/>
        </a:defRPr>
      </a:lvl5pPr>
      <a:lvl6pPr marL="25511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6pPr>
      <a:lvl7pPr marL="30083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7pPr>
      <a:lvl8pPr marL="34655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8pPr>
      <a:lvl9pPr marL="39227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66242" name="Group 2"/>
          <p:cNvGrpSpPr>
            <a:grpSpLocks/>
          </p:cNvGrpSpPr>
          <p:nvPr/>
        </p:nvGrpSpPr>
        <p:grpSpPr bwMode="auto">
          <a:xfrm>
            <a:off x="0" y="-1588"/>
            <a:ext cx="9144000" cy="6859588"/>
            <a:chOff x="0" y="-1"/>
            <a:chExt cx="5760" cy="4321"/>
          </a:xfrm>
        </p:grpSpPr>
        <p:sp>
          <p:nvSpPr>
            <p:cNvPr id="266248"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66249"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66250"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nvGrpSpPr>
            <p:cNvPr id="266251" name="Group 6"/>
            <p:cNvGrpSpPr>
              <a:grpSpLocks/>
            </p:cNvGrpSpPr>
            <p:nvPr/>
          </p:nvGrpSpPr>
          <p:grpSpPr bwMode="auto">
            <a:xfrm>
              <a:off x="0" y="1014"/>
              <a:ext cx="5760" cy="261"/>
              <a:chOff x="0" y="115"/>
              <a:chExt cx="5760" cy="464"/>
            </a:xfrm>
          </p:grpSpPr>
          <p:sp>
            <p:nvSpPr>
              <p:cNvPr id="266252"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66253"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66254"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66255"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grpSp>
      <p:sp>
        <p:nvSpPr>
          <p:cNvPr id="266243" name="Rectangle 11"/>
          <p:cNvSpPr>
            <a:spLocks noGrp="1" noChangeArrowheads="1"/>
          </p:cNvSpPr>
          <p:nvPr>
            <p:ph type="title"/>
          </p:nvPr>
        </p:nvSpPr>
        <p:spPr bwMode="auto">
          <a:xfrm>
            <a:off x="-36513" y="304800"/>
            <a:ext cx="914241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44" name="Rectangle 12"/>
          <p:cNvSpPr>
            <a:spLocks noGrp="1" noChangeArrowheads="1"/>
          </p:cNvSpPr>
          <p:nvPr>
            <p:ph type="body" idx="1"/>
          </p:nvPr>
        </p:nvSpPr>
        <p:spPr bwMode="auto">
          <a:xfrm>
            <a:off x="-36513" y="2133600"/>
            <a:ext cx="9142413"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7453"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rgbClr val="FFFFFF"/>
                </a:solidFill>
                <a:latin typeface="Arial Black" pitchFamily="34" charset="0"/>
                <a:ea typeface="MS PGothic" pitchFamily="34" charset="-128"/>
                <a:cs typeface="+mn-cs"/>
              </a:defRPr>
            </a:lvl1pPr>
          </a:lstStyle>
          <a:p>
            <a:pPr>
              <a:defRPr/>
            </a:pPr>
            <a:endParaRPr lang="en-US"/>
          </a:p>
        </p:txBody>
      </p:sp>
      <p:sp>
        <p:nvSpPr>
          <p:cNvPr id="317454"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rgbClr val="FFFFFF"/>
                </a:solidFill>
                <a:latin typeface="Arial Black" pitchFamily="34" charset="0"/>
                <a:ea typeface="MS PGothic" pitchFamily="34" charset="-128"/>
                <a:cs typeface="+mn-cs"/>
              </a:defRPr>
            </a:lvl1pPr>
          </a:lstStyle>
          <a:p>
            <a:pPr>
              <a:defRPr/>
            </a:pPr>
            <a:endParaRPr lang="en-US"/>
          </a:p>
        </p:txBody>
      </p:sp>
      <p:sp>
        <p:nvSpPr>
          <p:cNvPr id="317455"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smtClean="0">
                <a:solidFill>
                  <a:srgbClr val="FFFFFF"/>
                </a:solidFill>
                <a:latin typeface="Arial Black" charset="0"/>
                <a:ea typeface="MS PGothic" charset="0"/>
                <a:cs typeface="MS PGothic" charset="0"/>
              </a:defRPr>
            </a:lvl1pPr>
          </a:lstStyle>
          <a:p>
            <a:pPr>
              <a:defRPr/>
            </a:pPr>
            <a:fld id="{56C21E8B-DE53-7249-A51B-AF82D8DFED4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180" r:id="rId1"/>
    <p:sldLayoutId id="2147490102" r:id="rId2"/>
    <p:sldLayoutId id="2147490103" r:id="rId3"/>
    <p:sldLayoutId id="2147490104" r:id="rId4"/>
    <p:sldLayoutId id="2147490105" r:id="rId5"/>
    <p:sldLayoutId id="2147490106" r:id="rId6"/>
    <p:sldLayoutId id="2147490107" r:id="rId7"/>
    <p:sldLayoutId id="2147490108" r:id="rId8"/>
    <p:sldLayoutId id="2147490109" r:id="rId9"/>
    <p:sldLayoutId id="2147490110" r:id="rId10"/>
    <p:sldLayoutId id="2147490111" r:id="rId11"/>
  </p:sldLayoutIdLst>
  <p:txStyles>
    <p:titleStyle>
      <a:lvl1pPr algn="ctr" rtl="0" eaLnBrk="0" fontAlgn="base" hangingPunct="0">
        <a:spcBef>
          <a:spcPct val="0"/>
        </a:spcBef>
        <a:spcAft>
          <a:spcPct val="0"/>
        </a:spcAft>
        <a:defRPr kumimoji="1" sz="4400">
          <a:solidFill>
            <a:schemeClr val="tx2"/>
          </a:solidFill>
          <a:latin typeface="Arial"/>
          <a:ea typeface="MS PGothic" pitchFamily="34" charset="-128"/>
          <a:cs typeface="Arial"/>
        </a:defRPr>
      </a:lvl1pPr>
      <a:lvl2pPr algn="ctr" rtl="0" eaLnBrk="0" fontAlgn="base" hangingPunct="0">
        <a:spcBef>
          <a:spcPct val="0"/>
        </a:spcBef>
        <a:spcAft>
          <a:spcPct val="0"/>
        </a:spcAft>
        <a:defRPr kumimoji="1" sz="4400">
          <a:solidFill>
            <a:schemeClr val="tx2"/>
          </a:solidFill>
          <a:latin typeface="Arial" charset="0"/>
          <a:ea typeface="MS PGothic" pitchFamily="34" charset="-128"/>
          <a:cs typeface="Arial" pitchFamily="34" charset="0"/>
        </a:defRPr>
      </a:lvl2pPr>
      <a:lvl3pPr algn="ctr" rtl="0" eaLnBrk="0" fontAlgn="base" hangingPunct="0">
        <a:spcBef>
          <a:spcPct val="0"/>
        </a:spcBef>
        <a:spcAft>
          <a:spcPct val="0"/>
        </a:spcAft>
        <a:defRPr kumimoji="1" sz="4400">
          <a:solidFill>
            <a:schemeClr val="tx2"/>
          </a:solidFill>
          <a:latin typeface="Arial" charset="0"/>
          <a:ea typeface="MS PGothic" pitchFamily="34" charset="-128"/>
          <a:cs typeface="Arial" pitchFamily="34" charset="0"/>
        </a:defRPr>
      </a:lvl3pPr>
      <a:lvl4pPr algn="ctr" rtl="0" eaLnBrk="0" fontAlgn="base" hangingPunct="0">
        <a:spcBef>
          <a:spcPct val="0"/>
        </a:spcBef>
        <a:spcAft>
          <a:spcPct val="0"/>
        </a:spcAft>
        <a:defRPr kumimoji="1" sz="4400">
          <a:solidFill>
            <a:schemeClr val="tx2"/>
          </a:solidFill>
          <a:latin typeface="Arial" charset="0"/>
          <a:ea typeface="MS PGothic" pitchFamily="34" charset="-128"/>
          <a:cs typeface="Arial" pitchFamily="34" charset="0"/>
        </a:defRPr>
      </a:lvl4pPr>
      <a:lvl5pPr algn="ctr" rtl="0" eaLnBrk="0" fontAlgn="base" hangingPunct="0">
        <a:spcBef>
          <a:spcPct val="0"/>
        </a:spcBef>
        <a:spcAft>
          <a:spcPct val="0"/>
        </a:spcAft>
        <a:defRPr kumimoji="1" sz="4400">
          <a:solidFill>
            <a:schemeClr val="tx2"/>
          </a:solidFill>
          <a:latin typeface="Arial" charset="0"/>
          <a:ea typeface="MS PGothic" pitchFamily="34" charset="-128"/>
          <a:cs typeface="Arial" pitchFamily="34" charset="0"/>
        </a:defRPr>
      </a:lvl5pPr>
      <a:lvl6pPr marL="457200" algn="ctr" rtl="0" fontAlgn="base">
        <a:spcBef>
          <a:spcPct val="0"/>
        </a:spcBef>
        <a:spcAft>
          <a:spcPct val="0"/>
        </a:spcAft>
        <a:defRPr kumimoji="1" sz="4400">
          <a:solidFill>
            <a:schemeClr val="tx2"/>
          </a:solidFill>
          <a:latin typeface="Arial Black" pitchFamily="-112" charset="0"/>
        </a:defRPr>
      </a:lvl6pPr>
      <a:lvl7pPr marL="914400" algn="ctr" rtl="0" fontAlgn="base">
        <a:spcBef>
          <a:spcPct val="0"/>
        </a:spcBef>
        <a:spcAft>
          <a:spcPct val="0"/>
        </a:spcAft>
        <a:defRPr kumimoji="1" sz="4400">
          <a:solidFill>
            <a:schemeClr val="tx2"/>
          </a:solidFill>
          <a:latin typeface="Arial Black" pitchFamily="-112" charset="0"/>
        </a:defRPr>
      </a:lvl7pPr>
      <a:lvl8pPr marL="1371600" algn="ctr" rtl="0" fontAlgn="base">
        <a:spcBef>
          <a:spcPct val="0"/>
        </a:spcBef>
        <a:spcAft>
          <a:spcPct val="0"/>
        </a:spcAft>
        <a:defRPr kumimoji="1" sz="4400">
          <a:solidFill>
            <a:schemeClr val="tx2"/>
          </a:solidFill>
          <a:latin typeface="Arial Black" pitchFamily="-112" charset="0"/>
        </a:defRPr>
      </a:lvl8pPr>
      <a:lvl9pPr marL="1828800" algn="ctr" rtl="0" fontAlgn="base">
        <a:spcBef>
          <a:spcPct val="0"/>
        </a:spcBef>
        <a:spcAft>
          <a:spcPct val="0"/>
        </a:spcAft>
        <a:defRPr kumimoji="1"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0"/>
        <a:buChar char="l"/>
        <a:defRPr kumimoji="1"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2"/>
        </a:buClr>
        <a:buSzPct val="100000"/>
        <a:buChar char="•"/>
        <a:defRPr kumimoji="1"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2"/>
        </a:buClr>
        <a:buChar char="•"/>
        <a:defRPr kumimoji="1"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2"/>
        </a:buClr>
        <a:buChar char="•"/>
        <a:defRPr kumimoji="1"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2"/>
        </a:buClr>
        <a:buChar char="•"/>
        <a:defRPr kumimoji="1"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2"/>
        </a:buClr>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bwMode="auto">
          <a:xfrm>
            <a:off x="38100" y="-26988"/>
            <a:ext cx="9070975"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8531" name="Rectangle 3"/>
          <p:cNvSpPr>
            <a:spLocks noGrp="1" noChangeArrowheads="1"/>
          </p:cNvSpPr>
          <p:nvPr>
            <p:ph type="body" idx="1"/>
          </p:nvPr>
        </p:nvSpPr>
        <p:spPr bwMode="auto">
          <a:xfrm>
            <a:off x="38100" y="1344613"/>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1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ea typeface="MS PGothic" pitchFamily="34" charset="-128"/>
                <a:cs typeface="+mn-cs"/>
              </a:defRPr>
            </a:lvl1pPr>
          </a:lstStyle>
          <a:p>
            <a:pPr>
              <a:defRPr/>
            </a:pPr>
            <a:endParaRPr lang="en-US"/>
          </a:p>
        </p:txBody>
      </p:sp>
      <p:sp>
        <p:nvSpPr>
          <p:cNvPr id="391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S PGothic" pitchFamily="34" charset="-128"/>
                <a:cs typeface="+mn-cs"/>
              </a:defRPr>
            </a:lvl1pPr>
          </a:lstStyle>
          <a:p>
            <a:pPr>
              <a:defRPr/>
            </a:pPr>
            <a:endParaRPr lang="en-US"/>
          </a:p>
        </p:txBody>
      </p:sp>
      <p:sp>
        <p:nvSpPr>
          <p:cNvPr id="391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ea typeface="MS PGothic" charset="0"/>
                <a:cs typeface="MS PGothic" charset="0"/>
              </a:defRPr>
            </a:lvl1pPr>
          </a:lstStyle>
          <a:p>
            <a:pPr>
              <a:defRPr/>
            </a:pPr>
            <a:fld id="{8D494C5E-3F6B-F64B-B34F-E07AFDD150C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112" r:id="rId1"/>
    <p:sldLayoutId id="2147490113" r:id="rId2"/>
    <p:sldLayoutId id="2147490114" r:id="rId3"/>
    <p:sldLayoutId id="2147490115" r:id="rId4"/>
    <p:sldLayoutId id="2147490116" r:id="rId5"/>
    <p:sldLayoutId id="2147490117" r:id="rId6"/>
    <p:sldLayoutId id="2147490118" r:id="rId7"/>
    <p:sldLayoutId id="2147490119" r:id="rId8"/>
    <p:sldLayoutId id="2147490120" r:id="rId9"/>
    <p:sldLayoutId id="2147490121" r:id="rId10"/>
    <p:sldLayoutId id="2147490122" r:id="rId11"/>
    <p:sldLayoutId id="2147490123"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pitchFamily="34"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1842" name="Group 2"/>
          <p:cNvGrpSpPr>
            <a:grpSpLocks/>
          </p:cNvGrpSpPr>
          <p:nvPr/>
        </p:nvGrpSpPr>
        <p:grpSpPr bwMode="auto">
          <a:xfrm>
            <a:off x="0" y="6350"/>
            <a:ext cx="9140825" cy="6851650"/>
            <a:chOff x="0" y="4"/>
            <a:chExt cx="5758" cy="4316"/>
          </a:xfrm>
        </p:grpSpPr>
        <p:sp>
          <p:nvSpPr>
            <p:cNvPr id="291848" name="Freeform 3"/>
            <p:cNvSpPr>
              <a:spLocks/>
            </p:cNvSpPr>
            <p:nvPr/>
          </p:nvSpPr>
          <p:spPr bwMode="hidden">
            <a:xfrm>
              <a:off x="558" y="1161"/>
              <a:ext cx="5200" cy="3159"/>
            </a:xfrm>
            <a:custGeom>
              <a:avLst/>
              <a:gdLst>
                <a:gd name="T0" fmla="*/ 0 w 5184"/>
                <a:gd name="T1" fmla="*/ 3159 h 3159"/>
                <a:gd name="T2" fmla="*/ 5344 w 5184"/>
                <a:gd name="T3" fmla="*/ 3159 h 3159"/>
                <a:gd name="T4" fmla="*/ 5344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1849" name="Freeform 4"/>
            <p:cNvSpPr>
              <a:spLocks/>
            </p:cNvSpPr>
            <p:nvPr/>
          </p:nvSpPr>
          <p:spPr bwMode="hidden">
            <a:xfrm>
              <a:off x="0" y="1161"/>
              <a:ext cx="558" cy="3159"/>
            </a:xfrm>
            <a:custGeom>
              <a:avLst/>
              <a:gdLst>
                <a:gd name="T0" fmla="*/ 0 w 556"/>
                <a:gd name="T1" fmla="*/ 0 h 3159"/>
                <a:gd name="T2" fmla="*/ 0 w 556"/>
                <a:gd name="T3" fmla="*/ 3159 h 3159"/>
                <a:gd name="T4" fmla="*/ 576 w 556"/>
                <a:gd name="T5" fmla="*/ 3159 h 3159"/>
                <a:gd name="T6" fmla="*/ 576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291850" name="Group 5"/>
            <p:cNvGrpSpPr>
              <a:grpSpLocks/>
            </p:cNvGrpSpPr>
            <p:nvPr userDrawn="1"/>
          </p:nvGrpSpPr>
          <p:grpSpPr bwMode="auto">
            <a:xfrm>
              <a:off x="0" y="4"/>
              <a:ext cx="5758" cy="4316"/>
              <a:chOff x="0" y="4"/>
              <a:chExt cx="5758" cy="4316"/>
            </a:xfrm>
          </p:grpSpPr>
          <p:sp>
            <p:nvSpPr>
              <p:cNvPr id="291851" name="Freeform 6"/>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1852"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1853" name="Freeform 8"/>
              <p:cNvSpPr>
                <a:spLocks/>
              </p:cNvSpPr>
              <p:nvPr/>
            </p:nvSpPr>
            <p:spPr bwMode="ltGray">
              <a:xfrm>
                <a:off x="1019" y="1155"/>
                <a:ext cx="4739" cy="12"/>
              </a:xfrm>
              <a:custGeom>
                <a:avLst/>
                <a:gdLst>
                  <a:gd name="T0" fmla="*/ 4874 w 4724"/>
                  <a:gd name="T1" fmla="*/ 0 h 12"/>
                  <a:gd name="T2" fmla="*/ 0 w 4724"/>
                  <a:gd name="T3" fmla="*/ 0 h 12"/>
                  <a:gd name="T4" fmla="*/ 0 w 4724"/>
                  <a:gd name="T5" fmla="*/ 12 h 12"/>
                  <a:gd name="T6" fmla="*/ 4874 w 4724"/>
                  <a:gd name="T7" fmla="*/ 12 h 12"/>
                  <a:gd name="T8" fmla="*/ 4874 w 4724"/>
                  <a:gd name="T9" fmla="*/ 0 h 12"/>
                  <a:gd name="T10" fmla="*/ 4874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1854" name="Freeform 9"/>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1855" name="Freeform 10"/>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08939"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defRPr/>
                </a:pPr>
                <a:endParaRPr lang="en-US">
                  <a:solidFill>
                    <a:srgbClr val="FFFFFF"/>
                  </a:solidFill>
                  <a:latin typeface="Times New Roman" pitchFamily="18" charset="0"/>
                  <a:ea typeface="MS PGothic" pitchFamily="34" charset="-128"/>
                  <a:cs typeface="+mn-cs"/>
                </a:endParaRPr>
              </a:p>
            </p:txBody>
          </p:sp>
          <p:sp>
            <p:nvSpPr>
              <p:cNvPr id="291857" name="Freeform 12"/>
              <p:cNvSpPr>
                <a:spLocks/>
              </p:cNvSpPr>
              <p:nvPr/>
            </p:nvSpPr>
            <p:spPr bwMode="ltGray">
              <a:xfrm>
                <a:off x="0" y="1155"/>
                <a:ext cx="351" cy="12"/>
              </a:xfrm>
              <a:custGeom>
                <a:avLst/>
                <a:gdLst>
                  <a:gd name="T0" fmla="*/ 0 w 251"/>
                  <a:gd name="T1" fmla="*/ 0 h 12"/>
                  <a:gd name="T2" fmla="*/ 0 w 251"/>
                  <a:gd name="T3" fmla="*/ 12 h 12"/>
                  <a:gd name="T4" fmla="*/ 7186 w 251"/>
                  <a:gd name="T5" fmla="*/ 12 h 12"/>
                  <a:gd name="T6" fmla="*/ 7186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1858" name="Freeform 13"/>
              <p:cNvSpPr>
                <a:spLocks/>
              </p:cNvSpPr>
              <p:nvPr/>
            </p:nvSpPr>
            <p:spPr bwMode="ltGray">
              <a:xfrm>
                <a:off x="767" y="1155"/>
                <a:ext cx="252" cy="12"/>
              </a:xfrm>
              <a:custGeom>
                <a:avLst/>
                <a:gdLst>
                  <a:gd name="T0" fmla="*/ 261 w 251"/>
                  <a:gd name="T1" fmla="*/ 0 h 12"/>
                  <a:gd name="T2" fmla="*/ 0 w 251"/>
                  <a:gd name="T3" fmla="*/ 0 h 12"/>
                  <a:gd name="T4" fmla="*/ 0 w 251"/>
                  <a:gd name="T5" fmla="*/ 12 h 12"/>
                  <a:gd name="T6" fmla="*/ 261 w 251"/>
                  <a:gd name="T7" fmla="*/ 12 h 12"/>
                  <a:gd name="T8" fmla="*/ 261 w 251"/>
                  <a:gd name="T9" fmla="*/ 0 h 12"/>
                  <a:gd name="T10" fmla="*/ 261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08942"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defRPr/>
                </a:pPr>
                <a:endParaRPr lang="en-US">
                  <a:solidFill>
                    <a:srgbClr val="FFFFFF"/>
                  </a:solidFill>
                  <a:latin typeface="Times New Roman" pitchFamily="18" charset="0"/>
                  <a:ea typeface="MS PGothic" pitchFamily="34" charset="-128"/>
                  <a:cs typeface="+mn-cs"/>
                </a:endParaRPr>
              </a:p>
            </p:txBody>
          </p:sp>
        </p:grpSp>
      </p:grpSp>
      <p:sp>
        <p:nvSpPr>
          <p:cNvPr id="508943" name="Rectangle 15"/>
          <p:cNvSpPr>
            <a:spLocks noGrp="1" noChangeArrowheads="1"/>
          </p:cNvSpPr>
          <p:nvPr>
            <p:ph type="title"/>
          </p:nvPr>
        </p:nvSpPr>
        <p:spPr bwMode="auto">
          <a:xfrm>
            <a:off x="887413" y="304800"/>
            <a:ext cx="8077200"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8944" name="Rectangle 16"/>
          <p:cNvSpPr>
            <a:spLocks noGrp="1" noChangeArrowheads="1"/>
          </p:cNvSpPr>
          <p:nvPr>
            <p:ph type="body" idx="1"/>
          </p:nvPr>
        </p:nvSpPr>
        <p:spPr bwMode="auto">
          <a:xfrm>
            <a:off x="887413" y="1981200"/>
            <a:ext cx="8077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8945" name="Rectangle 17"/>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Tahoma" pitchFamily="34" charset="0"/>
                <a:ea typeface="MS PGothic" pitchFamily="34" charset="-128"/>
                <a:cs typeface="+mn-cs"/>
              </a:defRPr>
            </a:lvl1pPr>
          </a:lstStyle>
          <a:p>
            <a:pPr>
              <a:defRPr/>
            </a:pPr>
            <a:endParaRPr lang="en-US"/>
          </a:p>
        </p:txBody>
      </p:sp>
      <p:sp>
        <p:nvSpPr>
          <p:cNvPr id="508946" name="Rectangle 18"/>
          <p:cNvSpPr>
            <a:spLocks noGrp="1" noChangeArrowheads="1"/>
          </p:cNvSpPr>
          <p:nvPr>
            <p:ph type="ftr" sz="quarter" idx="3"/>
          </p:nvPr>
        </p:nvSpPr>
        <p:spPr bwMode="auto">
          <a:xfrm>
            <a:off x="34290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Tahoma" pitchFamily="34" charset="0"/>
                <a:ea typeface="MS PGothic" pitchFamily="34" charset="-128"/>
                <a:cs typeface="+mn-cs"/>
              </a:defRPr>
            </a:lvl1pPr>
          </a:lstStyle>
          <a:p>
            <a:pPr>
              <a:defRPr/>
            </a:pPr>
            <a:endParaRPr lang="en-US"/>
          </a:p>
        </p:txBody>
      </p:sp>
      <p:sp>
        <p:nvSpPr>
          <p:cNvPr id="508947" name="Rectangle 19"/>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smtClean="0">
                <a:solidFill>
                  <a:srgbClr val="FFFFFF"/>
                </a:solidFill>
                <a:effectLst>
                  <a:outerShdw blurRad="38100" dist="38100" dir="2700000" algn="tl">
                    <a:srgbClr val="000000"/>
                  </a:outerShdw>
                </a:effectLst>
                <a:latin typeface="Tahoma" charset="0"/>
                <a:ea typeface="MS PGothic" charset="0"/>
                <a:cs typeface="MS PGothic" charset="0"/>
              </a:defRPr>
            </a:lvl1pPr>
          </a:lstStyle>
          <a:p>
            <a:pPr>
              <a:defRPr/>
            </a:pPr>
            <a:fld id="{E18E7142-7592-B344-B7C8-595D724F4DC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181" r:id="rId1"/>
    <p:sldLayoutId id="2147490124" r:id="rId2"/>
    <p:sldLayoutId id="2147490125" r:id="rId3"/>
    <p:sldLayoutId id="2147490126" r:id="rId4"/>
    <p:sldLayoutId id="2147490127" r:id="rId5"/>
    <p:sldLayoutId id="2147490128" r:id="rId6"/>
    <p:sldLayoutId id="2147490129" r:id="rId7"/>
    <p:sldLayoutId id="2147490130" r:id="rId8"/>
    <p:sldLayoutId id="2147490131" r:id="rId9"/>
    <p:sldLayoutId id="2147490132" r:id="rId10"/>
    <p:sldLayoutId id="2147490133" r:id="rId11"/>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S PGothic" pitchFamily="34" charset="-128"/>
          <a:cs typeface="Arial"/>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hlink"/>
        </a:buClr>
        <a:buSzPct val="70000"/>
        <a:buFont typeface="Wingdings" charset="0"/>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66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099" dir="2700000" algn="ctr" rotWithShape="0">
              <a:srgbClr val="FFCC66">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6627" name="Rectangle 3"/>
          <p:cNvSpPr>
            <a:spLocks noGrp="1" noChangeArrowheads="1"/>
          </p:cNvSpPr>
          <p:nvPr>
            <p:ph type="body" idx="1"/>
          </p:nvPr>
        </p:nvSpPr>
        <p:spPr bwMode="auto">
          <a:xfrm>
            <a:off x="685800" y="1981200"/>
            <a:ext cx="7772400" cy="4114800"/>
          </a:xfrm>
          <a:prstGeom prst="rect">
            <a:avLst/>
          </a:prstGeom>
          <a:noFill/>
          <a:ln>
            <a:noFill/>
          </a:ln>
          <a:effectLst>
            <a:outerShdw blurRad="50800" dist="38099" dir="2700000" algn="ctr" rotWithShape="0">
              <a:srgbClr val="FFCC66">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6628" name="Rectangle 4"/>
          <p:cNvSpPr>
            <a:spLocks noGrp="1" noChangeArrowheads="1"/>
          </p:cNvSpPr>
          <p:nvPr>
            <p:ph type="dt" sz="half" idx="2"/>
          </p:nvPr>
        </p:nvSpPr>
        <p:spPr bwMode="auto">
          <a:xfrm>
            <a:off x="685800" y="6248400"/>
            <a:ext cx="1905000" cy="457200"/>
          </a:xfrm>
          <a:prstGeom prst="rect">
            <a:avLst/>
          </a:prstGeom>
          <a:noFill/>
          <a:ln>
            <a:noFill/>
          </a:ln>
          <a:effectLst>
            <a:outerShdw blurRad="50800" dist="38099" dir="2700000" algn="ctr" rotWithShape="0">
              <a:srgbClr val="FFCC66">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Verdana" pitchFamily="-111" charset="0"/>
                <a:ea typeface="+mn-ea"/>
                <a:cs typeface="+mn-cs"/>
              </a:defRPr>
            </a:lvl1pPr>
          </a:lstStyle>
          <a:p>
            <a:pPr>
              <a:defRPr/>
            </a:pPr>
            <a:endParaRPr lang="en-US"/>
          </a:p>
        </p:txBody>
      </p:sp>
      <p:sp>
        <p:nvSpPr>
          <p:cNvPr id="66662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50800" dist="38099" dir="2700000" algn="ctr" rotWithShape="0">
              <a:srgbClr val="FFCC66">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Verdana" pitchFamily="-111" charset="0"/>
                <a:ea typeface="+mn-ea"/>
                <a:cs typeface="+mn-cs"/>
              </a:defRPr>
            </a:lvl1pPr>
          </a:lstStyle>
          <a:p>
            <a:pPr>
              <a:defRPr/>
            </a:pPr>
            <a:endParaRPr lang="en-US"/>
          </a:p>
        </p:txBody>
      </p:sp>
      <p:sp>
        <p:nvSpPr>
          <p:cNvPr id="66663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50800" dist="38099" dir="2700000" algn="ctr" rotWithShape="0">
              <a:srgbClr val="FFCC66">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smtClean="0">
                <a:latin typeface="Verdana" charset="0"/>
                <a:ea typeface="MS PGothic" charset="0"/>
                <a:cs typeface="MS PGothic" charset="0"/>
              </a:defRPr>
            </a:lvl1pPr>
          </a:lstStyle>
          <a:p>
            <a:pPr>
              <a:defRPr/>
            </a:pPr>
            <a:fld id="{2EBBDF5C-6C0F-0940-A787-8677BCA573A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881" r:id="rId1"/>
    <p:sldLayoutId id="2147489882" r:id="rId2"/>
    <p:sldLayoutId id="2147489883" r:id="rId3"/>
    <p:sldLayoutId id="2147489884" r:id="rId4"/>
    <p:sldLayoutId id="2147489885" r:id="rId5"/>
    <p:sldLayoutId id="2147489886" r:id="rId6"/>
    <p:sldLayoutId id="2147489887" r:id="rId7"/>
    <p:sldLayoutId id="2147489888" r:id="rId8"/>
    <p:sldLayoutId id="2147489889" r:id="rId9"/>
    <p:sldLayoutId id="2147489890" r:id="rId10"/>
    <p:sldLayoutId id="2147489891" r:id="rId11"/>
  </p:sldLayoutIdLst>
  <p:hf sldNum="0" hdr="0"/>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Verdana" pitchFamily="-112"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Verdana" pitchFamily="-112"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Verdana" pitchFamily="-112"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Verdana" pitchFamily="-112" charset="0"/>
          <a:ea typeface="ＭＳ Ｐゴシック" charset="0"/>
          <a:cs typeface="MS PGothic" charset="0"/>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SzPct val="90000"/>
        <a:buFont typeface="Monotype Sorts" charset="0"/>
        <a:buChar char="h"/>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SzPct val="90000"/>
        <a:buFont typeface="Monotype Sorts" charset="0"/>
        <a:buChar char="g"/>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SzPct val="90000"/>
        <a:buFont typeface="Monotype Sorts" charset="0"/>
        <a:buChar char="h"/>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90000"/>
        <a:buFont typeface="Monotype Sorts" charset="0"/>
        <a:buChar char="g"/>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SzPct val="90000"/>
        <a:buFont typeface="Monotype Sorts" charset="0"/>
        <a:buChar char="h"/>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SzPct val="90000"/>
        <a:buFont typeface="Monotype Sorts" pitchFamily="-112" charset="2"/>
        <a:buChar char="h"/>
        <a:defRPr sz="2000">
          <a:solidFill>
            <a:schemeClr val="tx1"/>
          </a:solidFill>
          <a:latin typeface="+mn-lt"/>
          <a:ea typeface="+mn-ea"/>
        </a:defRPr>
      </a:lvl6pPr>
      <a:lvl7pPr marL="2971800" indent="-228600" algn="l" rtl="0" fontAlgn="base">
        <a:spcBef>
          <a:spcPct val="20000"/>
        </a:spcBef>
        <a:spcAft>
          <a:spcPct val="0"/>
        </a:spcAft>
        <a:buSzPct val="90000"/>
        <a:buFont typeface="Monotype Sorts" pitchFamily="-112" charset="2"/>
        <a:buChar char="h"/>
        <a:defRPr sz="2000">
          <a:solidFill>
            <a:schemeClr val="tx1"/>
          </a:solidFill>
          <a:latin typeface="+mn-lt"/>
          <a:ea typeface="+mn-ea"/>
        </a:defRPr>
      </a:lvl7pPr>
      <a:lvl8pPr marL="3429000" indent="-228600" algn="l" rtl="0" fontAlgn="base">
        <a:spcBef>
          <a:spcPct val="20000"/>
        </a:spcBef>
        <a:spcAft>
          <a:spcPct val="0"/>
        </a:spcAft>
        <a:buSzPct val="90000"/>
        <a:buFont typeface="Monotype Sorts" pitchFamily="-112" charset="2"/>
        <a:buChar char="h"/>
        <a:defRPr sz="2000">
          <a:solidFill>
            <a:schemeClr val="tx1"/>
          </a:solidFill>
          <a:latin typeface="+mn-lt"/>
          <a:ea typeface="+mn-ea"/>
        </a:defRPr>
      </a:lvl8pPr>
      <a:lvl9pPr marL="3886200" indent="-228600" algn="l" rtl="0" fontAlgn="base">
        <a:spcBef>
          <a:spcPct val="20000"/>
        </a:spcBef>
        <a:spcAft>
          <a:spcPct val="0"/>
        </a:spcAft>
        <a:buSzPct val="90000"/>
        <a:buFont typeface="Monotype Sorts" pitchFamily="-112" charset="2"/>
        <a:buChar char="h"/>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4130" name="Group 2"/>
          <p:cNvGrpSpPr>
            <a:grpSpLocks/>
          </p:cNvGrpSpPr>
          <p:nvPr/>
        </p:nvGrpSpPr>
        <p:grpSpPr bwMode="auto">
          <a:xfrm>
            <a:off x="0" y="0"/>
            <a:ext cx="9147175" cy="6867525"/>
            <a:chOff x="0" y="0"/>
            <a:chExt cx="5762" cy="4326"/>
          </a:xfrm>
        </p:grpSpPr>
        <p:sp>
          <p:nvSpPr>
            <p:cNvPr id="304136"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37"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38"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39"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40"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41"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42"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43"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44"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45"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46"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47"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48"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49"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50"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51"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52"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53"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54"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55"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56"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57"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58"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59"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60"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61"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62"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63"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64"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65"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66"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67"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68"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69"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70"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71"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72"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73"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74"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75"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76"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77"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78"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79"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80"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81"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82"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83"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84"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85"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86"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87"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88"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89"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90"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91"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92"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93"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94"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95"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96"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4197"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304131"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4132"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3747"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Helvetica" pitchFamily="1" charset="0"/>
                <a:ea typeface="MS PGothic" pitchFamily="34" charset="-128"/>
                <a:cs typeface="+mn-cs"/>
              </a:defRPr>
            </a:lvl1pPr>
          </a:lstStyle>
          <a:p>
            <a:pPr>
              <a:defRPr/>
            </a:pPr>
            <a:endParaRPr lang="en-US"/>
          </a:p>
        </p:txBody>
      </p:sp>
      <p:sp>
        <p:nvSpPr>
          <p:cNvPr id="583748"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Helvetica" pitchFamily="1" charset="0"/>
                <a:ea typeface="MS PGothic" pitchFamily="34" charset="-128"/>
                <a:cs typeface="+mn-cs"/>
              </a:defRPr>
            </a:lvl1pPr>
          </a:lstStyle>
          <a:p>
            <a:pPr>
              <a:defRPr/>
            </a:pPr>
            <a:endParaRPr lang="en-US"/>
          </a:p>
        </p:txBody>
      </p:sp>
      <p:sp>
        <p:nvSpPr>
          <p:cNvPr id="583749"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smtClean="0">
                <a:solidFill>
                  <a:srgbClr val="000000"/>
                </a:solidFill>
                <a:latin typeface="Helvetica" charset="0"/>
                <a:ea typeface="MS PGothic" charset="0"/>
                <a:cs typeface="MS PGothic" charset="0"/>
              </a:defRPr>
            </a:lvl1pPr>
          </a:lstStyle>
          <a:p>
            <a:pPr>
              <a:defRPr/>
            </a:pPr>
            <a:fld id="{30B1C10C-7301-2F47-AC5F-18A18CAB90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182" r:id="rId1"/>
    <p:sldLayoutId id="2147490134" r:id="rId2"/>
    <p:sldLayoutId id="2147490135" r:id="rId3"/>
    <p:sldLayoutId id="2147490136" r:id="rId4"/>
    <p:sldLayoutId id="2147490137" r:id="rId5"/>
    <p:sldLayoutId id="2147490138" r:id="rId6"/>
    <p:sldLayoutId id="2147490139" r:id="rId7"/>
    <p:sldLayoutId id="2147490140" r:id="rId8"/>
    <p:sldLayoutId id="2147490141" r:id="rId9"/>
    <p:sldLayoutId id="2147490142" r:id="rId10"/>
    <p:sldLayoutId id="214749014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Helvetica" pitchFamily="-112"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Helvetica" pitchFamily="-112"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Helvetica" pitchFamily="-112"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Helvetica" pitchFamily="-112" charset="0"/>
          <a:ea typeface="ＭＳ Ｐゴシック" charset="0"/>
          <a:cs typeface="MS PGothic" charset="0"/>
        </a:defRPr>
      </a:lvl5pPr>
      <a:lvl6pPr marL="457200" algn="l" rtl="0" fontAlgn="base">
        <a:spcBef>
          <a:spcPct val="0"/>
        </a:spcBef>
        <a:spcAft>
          <a:spcPct val="0"/>
        </a:spcAft>
        <a:defRPr sz="4400">
          <a:solidFill>
            <a:schemeClr val="tx2"/>
          </a:solidFill>
          <a:latin typeface="Helvetica" pitchFamily="-112" charset="0"/>
        </a:defRPr>
      </a:lvl6pPr>
      <a:lvl7pPr marL="914400" algn="l" rtl="0" fontAlgn="base">
        <a:spcBef>
          <a:spcPct val="0"/>
        </a:spcBef>
        <a:spcAft>
          <a:spcPct val="0"/>
        </a:spcAft>
        <a:defRPr sz="4400">
          <a:solidFill>
            <a:schemeClr val="tx2"/>
          </a:solidFill>
          <a:latin typeface="Helvetica" pitchFamily="-112" charset="0"/>
        </a:defRPr>
      </a:lvl7pPr>
      <a:lvl8pPr marL="1371600" algn="l" rtl="0" fontAlgn="base">
        <a:spcBef>
          <a:spcPct val="0"/>
        </a:spcBef>
        <a:spcAft>
          <a:spcPct val="0"/>
        </a:spcAft>
        <a:defRPr sz="4400">
          <a:solidFill>
            <a:schemeClr val="tx2"/>
          </a:solidFill>
          <a:latin typeface="Helvetica" pitchFamily="-112" charset="0"/>
        </a:defRPr>
      </a:lvl8pPr>
      <a:lvl9pPr marL="1828800" algn="l" rtl="0" fontAlgn="base">
        <a:spcBef>
          <a:spcPct val="0"/>
        </a:spcBef>
        <a:spcAft>
          <a:spcPct val="0"/>
        </a:spcAft>
        <a:defRPr sz="4400">
          <a:solidFill>
            <a:schemeClr val="tx2"/>
          </a:solidFill>
          <a:latin typeface="Helvetica" pitchFamily="-112"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506413" y="381000"/>
            <a:ext cx="84582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236538" y="1981200"/>
            <a:ext cx="87280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35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pitchFamily="-111" charset="0"/>
                <a:ea typeface="+mn-ea"/>
                <a:cs typeface="+mn-cs"/>
              </a:defRPr>
            </a:lvl1pPr>
          </a:lstStyle>
          <a:p>
            <a:pPr>
              <a:defRPr/>
            </a:pPr>
            <a:endParaRPr lang="en-US"/>
          </a:p>
        </p:txBody>
      </p:sp>
      <p:sp>
        <p:nvSpPr>
          <p:cNvPr id="6635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11" charset="0"/>
                <a:ea typeface="+mn-ea"/>
                <a:cs typeface="+mn-cs"/>
              </a:defRPr>
            </a:lvl1pPr>
          </a:lstStyle>
          <a:p>
            <a:pPr>
              <a:defRPr/>
            </a:pPr>
            <a:endParaRPr lang="en-US"/>
          </a:p>
        </p:txBody>
      </p:sp>
      <p:sp>
        <p:nvSpPr>
          <p:cNvPr id="6635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ea typeface="ヒラギノ角ゴ Pro W3" charset="0"/>
                <a:cs typeface="ヒラギノ角ゴ Pro W3" charset="0"/>
              </a:defRPr>
            </a:lvl1pPr>
          </a:lstStyle>
          <a:p>
            <a:pPr>
              <a:defRPr/>
            </a:pPr>
            <a:fld id="{31B65884-CF13-F14E-B09E-695A8C7DAD8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892" r:id="rId1"/>
    <p:sldLayoutId id="2147489893" r:id="rId2"/>
    <p:sldLayoutId id="2147489894" r:id="rId3"/>
    <p:sldLayoutId id="2147489895" r:id="rId4"/>
    <p:sldLayoutId id="2147489896" r:id="rId5"/>
    <p:sldLayoutId id="2147489897" r:id="rId6"/>
    <p:sldLayoutId id="2147489898" r:id="rId7"/>
    <p:sldLayoutId id="2147489899" r:id="rId8"/>
    <p:sldLayoutId id="2147489900" r:id="rId9"/>
    <p:sldLayoutId id="2147489901" r:id="rId10"/>
    <p:sldLayoutId id="2147489902" r:id="rId11"/>
  </p:sldLayoutIdLst>
  <p:txStyles>
    <p:titleStyle>
      <a:lvl1pPr algn="r" rtl="0" eaLnBrk="0" fontAlgn="base" hangingPunct="0">
        <a:spcBef>
          <a:spcPct val="0"/>
        </a:spcBef>
        <a:spcAft>
          <a:spcPct val="0"/>
        </a:spcAft>
        <a:defRPr sz="4400" i="1">
          <a:solidFill>
            <a:schemeClr val="tx2"/>
          </a:solidFill>
          <a:latin typeface="Arial"/>
          <a:ea typeface="+mj-ea"/>
          <a:cs typeface="Arial"/>
        </a:defRPr>
      </a:lvl1pPr>
      <a:lvl2pPr algn="r" rtl="0" eaLnBrk="0" fontAlgn="base" hangingPunct="0">
        <a:spcBef>
          <a:spcPct val="0"/>
        </a:spcBef>
        <a:spcAft>
          <a:spcPct val="0"/>
        </a:spcAft>
        <a:defRPr sz="4400" i="1">
          <a:solidFill>
            <a:schemeClr val="tx2"/>
          </a:solidFill>
          <a:latin typeface="Arial" charset="0"/>
          <a:ea typeface="ヒラギノ角ゴ Pro W3" pitchFamily="-112" charset="-128"/>
          <a:cs typeface="Arial" pitchFamily="34" charset="0"/>
        </a:defRPr>
      </a:lvl2pPr>
      <a:lvl3pPr algn="r" rtl="0" eaLnBrk="0" fontAlgn="base" hangingPunct="0">
        <a:spcBef>
          <a:spcPct val="0"/>
        </a:spcBef>
        <a:spcAft>
          <a:spcPct val="0"/>
        </a:spcAft>
        <a:defRPr sz="4400" i="1">
          <a:solidFill>
            <a:schemeClr val="tx2"/>
          </a:solidFill>
          <a:latin typeface="Arial" charset="0"/>
          <a:ea typeface="ヒラギノ角ゴ Pro W3" pitchFamily="-112" charset="-128"/>
          <a:cs typeface="Arial" pitchFamily="34" charset="0"/>
        </a:defRPr>
      </a:lvl3pPr>
      <a:lvl4pPr algn="r" rtl="0" eaLnBrk="0" fontAlgn="base" hangingPunct="0">
        <a:spcBef>
          <a:spcPct val="0"/>
        </a:spcBef>
        <a:spcAft>
          <a:spcPct val="0"/>
        </a:spcAft>
        <a:defRPr sz="4400" i="1">
          <a:solidFill>
            <a:schemeClr val="tx2"/>
          </a:solidFill>
          <a:latin typeface="Arial" charset="0"/>
          <a:ea typeface="ヒラギノ角ゴ Pro W3" pitchFamily="-112" charset="-128"/>
          <a:cs typeface="Arial" pitchFamily="34" charset="0"/>
        </a:defRPr>
      </a:lvl4pPr>
      <a:lvl5pPr algn="r" rtl="0" eaLnBrk="0" fontAlgn="base" hangingPunct="0">
        <a:spcBef>
          <a:spcPct val="0"/>
        </a:spcBef>
        <a:spcAft>
          <a:spcPct val="0"/>
        </a:spcAft>
        <a:defRPr sz="4400" i="1">
          <a:solidFill>
            <a:schemeClr val="tx2"/>
          </a:solidFill>
          <a:latin typeface="Arial" charset="0"/>
          <a:ea typeface="ヒラギノ角ゴ Pro W3" pitchFamily="-112" charset="-128"/>
          <a:cs typeface="Arial" pitchFamily="34" charset="0"/>
        </a:defRPr>
      </a:lvl5pPr>
      <a:lvl6pPr marL="4572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6pPr>
      <a:lvl7pPr marL="9144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7pPr>
      <a:lvl8pPr marL="13716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8pPr>
      <a:lvl9pPr marL="18288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SzPct val="90000"/>
        <a:buFont typeface="Wingding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SzPct val="90000"/>
        <a:buFont typeface="Wingding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SzPct val="90000"/>
        <a:buFont typeface="Wingding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SzPct val="90000"/>
        <a:buFont typeface="Wingding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SzPct val="90000"/>
        <a:buFont typeface="Wingdings" charset="0"/>
        <a:buChar char=""/>
        <a:defRPr sz="2000">
          <a:solidFill>
            <a:schemeClr val="tx1"/>
          </a:solidFill>
          <a:latin typeface="Arial"/>
          <a:ea typeface="+mn-ea"/>
          <a:cs typeface="Arial"/>
        </a:defRPr>
      </a:lvl5pPr>
      <a:lvl6pPr marL="25146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6pPr>
      <a:lvl7pPr marL="29718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7pPr>
      <a:lvl8pPr marL="34290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8pPr>
      <a:lvl9pPr marL="38862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pattFill prst="dkHorz">
          <a:fgClr>
            <a:schemeClr val="bg2"/>
          </a:fgClr>
          <a:bgClr>
            <a:schemeClr val="bg1"/>
          </a:bgClr>
        </a:patt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2438400"/>
            <a:ext cx="9144000" cy="4046538"/>
            <a:chOff x="0" y="1536"/>
            <a:chExt cx="5760" cy="2549"/>
          </a:xfrm>
        </p:grpSpPr>
        <p:sp>
          <p:nvSpPr>
            <p:cNvPr id="40963"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50185"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0186"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966"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50188" name="Freeform 7"/>
            <p:cNvSpPr>
              <a:spLocks/>
            </p:cNvSpPr>
            <p:nvPr userDrawn="1"/>
          </p:nvSpPr>
          <p:spPr bwMode="hidden">
            <a:xfrm>
              <a:off x="3599" y="2477"/>
              <a:ext cx="186" cy="120"/>
            </a:xfrm>
            <a:custGeom>
              <a:avLst/>
              <a:gdLst>
                <a:gd name="T0" fmla="*/ 196 w 185"/>
                <a:gd name="T1" fmla="*/ 0 h 120"/>
                <a:gd name="T2" fmla="*/ 196 w 185"/>
                <a:gd name="T3" fmla="*/ 6 h 120"/>
                <a:gd name="T4" fmla="*/ 196 w 185"/>
                <a:gd name="T5" fmla="*/ 18 h 120"/>
                <a:gd name="T6" fmla="*/ 196 w 185"/>
                <a:gd name="T7" fmla="*/ 36 h 120"/>
                <a:gd name="T8" fmla="*/ 190 w 185"/>
                <a:gd name="T9" fmla="*/ 54 h 120"/>
                <a:gd name="T10" fmla="*/ 172 w 185"/>
                <a:gd name="T11" fmla="*/ 72 h 120"/>
                <a:gd name="T12" fmla="*/ 148 w 185"/>
                <a:gd name="T13" fmla="*/ 96 h 120"/>
                <a:gd name="T14" fmla="*/ 11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96 w 185"/>
                <a:gd name="T29" fmla="*/ 0 h 120"/>
                <a:gd name="T30" fmla="*/ 19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0189"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0190"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48 w 526"/>
                <a:gd name="T17" fmla="*/ 179 h 275"/>
                <a:gd name="T18" fmla="*/ 220 w 526"/>
                <a:gd name="T19" fmla="*/ 143 h 275"/>
                <a:gd name="T20" fmla="*/ 262 w 526"/>
                <a:gd name="T21" fmla="*/ 120 h 275"/>
                <a:gd name="T22" fmla="*/ 310 w 526"/>
                <a:gd name="T23" fmla="*/ 96 h 275"/>
                <a:gd name="T24" fmla="*/ 415 w 526"/>
                <a:gd name="T25" fmla="*/ 48 h 275"/>
                <a:gd name="T26" fmla="*/ 464 w 526"/>
                <a:gd name="T27" fmla="*/ 30 h 275"/>
                <a:gd name="T28" fmla="*/ 500 w 526"/>
                <a:gd name="T29" fmla="*/ 12 h 275"/>
                <a:gd name="T30" fmla="*/ 524 w 526"/>
                <a:gd name="T31" fmla="*/ 6 h 275"/>
                <a:gd name="T32" fmla="*/ 542 w 526"/>
                <a:gd name="T33" fmla="*/ 0 h 275"/>
                <a:gd name="T34" fmla="*/ 548 w 526"/>
                <a:gd name="T35" fmla="*/ 0 h 275"/>
                <a:gd name="T36" fmla="*/ 542 w 526"/>
                <a:gd name="T37" fmla="*/ 6 h 275"/>
                <a:gd name="T38" fmla="*/ 530 w 526"/>
                <a:gd name="T39" fmla="*/ 12 h 275"/>
                <a:gd name="T40" fmla="*/ 506 w 526"/>
                <a:gd name="T41" fmla="*/ 24 h 275"/>
                <a:gd name="T42" fmla="*/ 482 w 526"/>
                <a:gd name="T43" fmla="*/ 42 h 275"/>
                <a:gd name="T44" fmla="*/ 458 w 526"/>
                <a:gd name="T45" fmla="*/ 54 h 275"/>
                <a:gd name="T46" fmla="*/ 415 w 526"/>
                <a:gd name="T47" fmla="*/ 78 h 275"/>
                <a:gd name="T48" fmla="*/ 351 w 526"/>
                <a:gd name="T49" fmla="*/ 108 h 275"/>
                <a:gd name="T50" fmla="*/ 28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0191"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31 w 718"/>
                <a:gd name="T17" fmla="*/ 228 h 306"/>
                <a:gd name="T18" fmla="*/ 137 w 718"/>
                <a:gd name="T19" fmla="*/ 228 h 306"/>
                <a:gd name="T20" fmla="*/ 155 w 718"/>
                <a:gd name="T21" fmla="*/ 222 h 306"/>
                <a:gd name="T22" fmla="*/ 179 w 718"/>
                <a:gd name="T23" fmla="*/ 216 h 306"/>
                <a:gd name="T24" fmla="*/ 209 w 718"/>
                <a:gd name="T25" fmla="*/ 204 h 306"/>
                <a:gd name="T26" fmla="*/ 286 w 718"/>
                <a:gd name="T27" fmla="*/ 180 h 306"/>
                <a:gd name="T28" fmla="*/ 393 w 718"/>
                <a:gd name="T29" fmla="*/ 156 h 306"/>
                <a:gd name="T30" fmla="*/ 483 w 718"/>
                <a:gd name="T31" fmla="*/ 126 h 306"/>
                <a:gd name="T32" fmla="*/ 566 w 718"/>
                <a:gd name="T33" fmla="*/ 102 h 306"/>
                <a:gd name="T34" fmla="*/ 596 w 718"/>
                <a:gd name="T35" fmla="*/ 90 h 306"/>
                <a:gd name="T36" fmla="*/ 637 w 718"/>
                <a:gd name="T37" fmla="*/ 84 h 306"/>
                <a:gd name="T38" fmla="*/ 655 w 718"/>
                <a:gd name="T39" fmla="*/ 78 h 306"/>
                <a:gd name="T40" fmla="*/ 661 w 718"/>
                <a:gd name="T41" fmla="*/ 72 h 306"/>
                <a:gd name="T42" fmla="*/ 667 w 718"/>
                <a:gd name="T43" fmla="*/ 66 h 306"/>
                <a:gd name="T44" fmla="*/ 685 w 718"/>
                <a:gd name="T45" fmla="*/ 60 h 306"/>
                <a:gd name="T46" fmla="*/ 727 w 718"/>
                <a:gd name="T47" fmla="*/ 30 h 306"/>
                <a:gd name="T48" fmla="*/ 745 w 718"/>
                <a:gd name="T49" fmla="*/ 18 h 306"/>
                <a:gd name="T50" fmla="*/ 751 w 718"/>
                <a:gd name="T51" fmla="*/ 6 h 306"/>
                <a:gd name="T52" fmla="*/ 745 w 718"/>
                <a:gd name="T53" fmla="*/ 0 h 306"/>
                <a:gd name="T54" fmla="*/ 721 w 718"/>
                <a:gd name="T55" fmla="*/ 0 h 306"/>
                <a:gd name="T56" fmla="*/ 661 w 718"/>
                <a:gd name="T57" fmla="*/ 0 h 306"/>
                <a:gd name="T58" fmla="*/ 603 w 718"/>
                <a:gd name="T59" fmla="*/ 0 h 306"/>
                <a:gd name="T60" fmla="*/ 566 w 718"/>
                <a:gd name="T61" fmla="*/ 0 h 306"/>
                <a:gd name="T62" fmla="*/ 536 w 718"/>
                <a:gd name="T63" fmla="*/ 18 h 306"/>
                <a:gd name="T64" fmla="*/ 507 w 718"/>
                <a:gd name="T65" fmla="*/ 42 h 306"/>
                <a:gd name="T66" fmla="*/ 489 w 718"/>
                <a:gd name="T67" fmla="*/ 54 h 306"/>
                <a:gd name="T68" fmla="*/ 471 w 718"/>
                <a:gd name="T69" fmla="*/ 60 h 306"/>
                <a:gd name="T70" fmla="*/ 447 w 718"/>
                <a:gd name="T71" fmla="*/ 60 h 306"/>
                <a:gd name="T72" fmla="*/ 411 w 718"/>
                <a:gd name="T73" fmla="*/ 66 h 306"/>
                <a:gd name="T74" fmla="*/ 358 w 718"/>
                <a:gd name="T75" fmla="*/ 84 h 306"/>
                <a:gd name="T76" fmla="*/ 322 w 718"/>
                <a:gd name="T77" fmla="*/ 108 h 306"/>
                <a:gd name="T78" fmla="*/ 298 w 718"/>
                <a:gd name="T79" fmla="*/ 126 h 306"/>
                <a:gd name="T80" fmla="*/ 286 w 718"/>
                <a:gd name="T81" fmla="*/ 132 h 306"/>
                <a:gd name="T82" fmla="*/ 268 w 718"/>
                <a:gd name="T83" fmla="*/ 138 h 306"/>
                <a:gd name="T84" fmla="*/ 232 w 718"/>
                <a:gd name="T85" fmla="*/ 138 h 306"/>
                <a:gd name="T86" fmla="*/ 197 w 718"/>
                <a:gd name="T87" fmla="*/ 138 h 306"/>
                <a:gd name="T88" fmla="*/ 191 w 718"/>
                <a:gd name="T89" fmla="*/ 138 h 306"/>
                <a:gd name="T90" fmla="*/ 18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0192" name="Freeform 11"/>
            <p:cNvSpPr>
              <a:spLocks/>
            </p:cNvSpPr>
            <p:nvPr userDrawn="1"/>
          </p:nvSpPr>
          <p:spPr bwMode="hidden">
            <a:xfrm>
              <a:off x="3358" y="1890"/>
              <a:ext cx="2400" cy="881"/>
            </a:xfrm>
            <a:custGeom>
              <a:avLst/>
              <a:gdLst>
                <a:gd name="T0" fmla="*/ 2317 w 2392"/>
                <a:gd name="T1" fmla="*/ 54 h 881"/>
                <a:gd name="T2" fmla="*/ 2269 w 2392"/>
                <a:gd name="T3" fmla="*/ 54 h 881"/>
                <a:gd name="T4" fmla="*/ 2224 w 2392"/>
                <a:gd name="T5" fmla="*/ 66 h 881"/>
                <a:gd name="T6" fmla="*/ 2098 w 2392"/>
                <a:gd name="T7" fmla="*/ 101 h 881"/>
                <a:gd name="T8" fmla="*/ 2033 w 2392"/>
                <a:gd name="T9" fmla="*/ 119 h 881"/>
                <a:gd name="T10" fmla="*/ 1926 w 2392"/>
                <a:gd name="T11" fmla="*/ 167 h 881"/>
                <a:gd name="T12" fmla="*/ 1902 w 2392"/>
                <a:gd name="T13" fmla="*/ 245 h 881"/>
                <a:gd name="T14" fmla="*/ 1908 w 2392"/>
                <a:gd name="T15" fmla="*/ 305 h 881"/>
                <a:gd name="T16" fmla="*/ 1824 w 2392"/>
                <a:gd name="T17" fmla="*/ 317 h 881"/>
                <a:gd name="T18" fmla="*/ 1653 w 2392"/>
                <a:gd name="T19" fmla="*/ 263 h 881"/>
                <a:gd name="T20" fmla="*/ 1562 w 2392"/>
                <a:gd name="T21" fmla="*/ 257 h 881"/>
                <a:gd name="T22" fmla="*/ 1454 w 2392"/>
                <a:gd name="T23" fmla="*/ 311 h 881"/>
                <a:gd name="T24" fmla="*/ 1386 w 2392"/>
                <a:gd name="T25" fmla="*/ 353 h 881"/>
                <a:gd name="T26" fmla="*/ 1356 w 2392"/>
                <a:gd name="T27" fmla="*/ 359 h 881"/>
                <a:gd name="T28" fmla="*/ 1258 w 2392"/>
                <a:gd name="T29" fmla="*/ 371 h 881"/>
                <a:gd name="T30" fmla="*/ 1204 w 2392"/>
                <a:gd name="T31" fmla="*/ 365 h 881"/>
                <a:gd name="T32" fmla="*/ 1097 w 2392"/>
                <a:gd name="T33" fmla="*/ 371 h 881"/>
                <a:gd name="T34" fmla="*/ 990 w 2392"/>
                <a:gd name="T35" fmla="*/ 383 h 881"/>
                <a:gd name="T36" fmla="*/ 954 w 2392"/>
                <a:gd name="T37" fmla="*/ 401 h 881"/>
                <a:gd name="T38" fmla="*/ 852 w 2392"/>
                <a:gd name="T39" fmla="*/ 419 h 881"/>
                <a:gd name="T40" fmla="*/ 811 w 2392"/>
                <a:gd name="T41" fmla="*/ 419 h 881"/>
                <a:gd name="T42" fmla="*/ 686 w 2392"/>
                <a:gd name="T43" fmla="*/ 437 h 881"/>
                <a:gd name="T44" fmla="*/ 620 w 2392"/>
                <a:gd name="T45" fmla="*/ 473 h 881"/>
                <a:gd name="T46" fmla="*/ 525 w 2392"/>
                <a:gd name="T47" fmla="*/ 467 h 881"/>
                <a:gd name="T48" fmla="*/ 442 w 2392"/>
                <a:gd name="T49" fmla="*/ 491 h 881"/>
                <a:gd name="T50" fmla="*/ 424 w 2392"/>
                <a:gd name="T51" fmla="*/ 539 h 881"/>
                <a:gd name="T52" fmla="*/ 358 w 2392"/>
                <a:gd name="T53" fmla="*/ 569 h 881"/>
                <a:gd name="T54" fmla="*/ 233 w 2392"/>
                <a:gd name="T55" fmla="*/ 599 h 881"/>
                <a:gd name="T56" fmla="*/ 138 w 2392"/>
                <a:gd name="T57" fmla="*/ 647 h 881"/>
                <a:gd name="T58" fmla="*/ 108 w 2392"/>
                <a:gd name="T59" fmla="*/ 659 h 881"/>
                <a:gd name="T60" fmla="*/ 0 w 2392"/>
                <a:gd name="T61" fmla="*/ 671 h 881"/>
                <a:gd name="T62" fmla="*/ 84 w 2392"/>
                <a:gd name="T63" fmla="*/ 695 h 881"/>
                <a:gd name="T64" fmla="*/ 274 w 2392"/>
                <a:gd name="T65" fmla="*/ 653 h 881"/>
                <a:gd name="T66" fmla="*/ 495 w 2392"/>
                <a:gd name="T67" fmla="*/ 569 h 881"/>
                <a:gd name="T68" fmla="*/ 590 w 2392"/>
                <a:gd name="T69" fmla="*/ 521 h 881"/>
                <a:gd name="T70" fmla="*/ 668 w 2392"/>
                <a:gd name="T71" fmla="*/ 515 h 881"/>
                <a:gd name="T72" fmla="*/ 906 w 2392"/>
                <a:gd name="T73" fmla="*/ 461 h 881"/>
                <a:gd name="T74" fmla="*/ 1192 w 2392"/>
                <a:gd name="T75" fmla="*/ 425 h 881"/>
                <a:gd name="T76" fmla="*/ 1336 w 2392"/>
                <a:gd name="T77" fmla="*/ 461 h 881"/>
                <a:gd name="T78" fmla="*/ 1472 w 2392"/>
                <a:gd name="T79" fmla="*/ 533 h 881"/>
                <a:gd name="T80" fmla="*/ 1490 w 2392"/>
                <a:gd name="T81" fmla="*/ 617 h 881"/>
                <a:gd name="T82" fmla="*/ 1431 w 2392"/>
                <a:gd name="T83" fmla="*/ 653 h 881"/>
                <a:gd name="T84" fmla="*/ 1270 w 2392"/>
                <a:gd name="T85" fmla="*/ 701 h 881"/>
                <a:gd name="T86" fmla="*/ 1156 w 2392"/>
                <a:gd name="T87" fmla="*/ 755 h 881"/>
                <a:gd name="T88" fmla="*/ 1109 w 2392"/>
                <a:gd name="T89" fmla="*/ 809 h 881"/>
                <a:gd name="T90" fmla="*/ 1121 w 2392"/>
                <a:gd name="T91" fmla="*/ 869 h 881"/>
                <a:gd name="T92" fmla="*/ 1150 w 2392"/>
                <a:gd name="T93" fmla="*/ 881 h 881"/>
                <a:gd name="T94" fmla="*/ 1252 w 2392"/>
                <a:gd name="T95" fmla="*/ 869 h 881"/>
                <a:gd name="T96" fmla="*/ 1443 w 2392"/>
                <a:gd name="T97" fmla="*/ 857 h 881"/>
                <a:gd name="T98" fmla="*/ 1496 w 2392"/>
                <a:gd name="T99" fmla="*/ 851 h 881"/>
                <a:gd name="T100" fmla="*/ 1538 w 2392"/>
                <a:gd name="T101" fmla="*/ 833 h 881"/>
                <a:gd name="T102" fmla="*/ 1741 w 2392"/>
                <a:gd name="T103" fmla="*/ 743 h 881"/>
                <a:gd name="T104" fmla="*/ 1872 w 2392"/>
                <a:gd name="T105" fmla="*/ 689 h 881"/>
                <a:gd name="T106" fmla="*/ 1951 w 2392"/>
                <a:gd name="T107" fmla="*/ 581 h 881"/>
                <a:gd name="T108" fmla="*/ 2116 w 2392"/>
                <a:gd name="T109" fmla="*/ 389 h 881"/>
                <a:gd name="T110" fmla="*/ 2289 w 2392"/>
                <a:gd name="T111" fmla="*/ 269 h 881"/>
                <a:gd name="T112" fmla="*/ 2337 w 2392"/>
                <a:gd name="T113" fmla="*/ 239 h 881"/>
                <a:gd name="T114" fmla="*/ 2480 w 2392"/>
                <a:gd name="T115" fmla="*/ 0 h 881"/>
                <a:gd name="T116" fmla="*/ 239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972"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50194"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974"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40975"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40976"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50198"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0978" name="Rectangle 18"/>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40979" name="Rectangle 1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11" charset="0"/>
                <a:ea typeface="+mn-ea"/>
                <a:cs typeface="+mn-cs"/>
              </a:defRPr>
            </a:lvl1pPr>
          </a:lstStyle>
          <a:p>
            <a:pPr>
              <a:defRPr/>
            </a:pPr>
            <a:endParaRPr lang="en-US"/>
          </a:p>
        </p:txBody>
      </p:sp>
      <p:sp>
        <p:nvSpPr>
          <p:cNvPr id="40980"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11" charset="0"/>
                <a:ea typeface="+mn-ea"/>
                <a:cs typeface="+mn-cs"/>
              </a:defRPr>
            </a:lvl1pPr>
          </a:lstStyle>
          <a:p>
            <a:pPr>
              <a:defRPr/>
            </a:pPr>
            <a:endParaRPr lang="en-US"/>
          </a:p>
        </p:txBody>
      </p:sp>
      <p:sp>
        <p:nvSpPr>
          <p:cNvPr id="40981" name="Rectangle 2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Garamond" charset="0"/>
                <a:ea typeface="MS PGothic" charset="0"/>
                <a:cs typeface="MS PGothic" charset="0"/>
              </a:defRPr>
            </a:lvl1pPr>
          </a:lstStyle>
          <a:p>
            <a:pPr>
              <a:defRPr/>
            </a:pPr>
            <a:fld id="{A92D699D-6D25-0547-A0C5-75806ECA8C73}" type="slidenum">
              <a:rPr lang="en-US"/>
              <a:pPr>
                <a:defRPr/>
              </a:pPr>
              <a:t>‹#›</a:t>
            </a:fld>
            <a:endParaRPr lang="en-US"/>
          </a:p>
        </p:txBody>
      </p:sp>
      <p:sp>
        <p:nvSpPr>
          <p:cNvPr id="40982" name="Rectangle 22"/>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145" r:id="rId1"/>
    <p:sldLayoutId id="2147489903" r:id="rId2"/>
    <p:sldLayoutId id="2147489904" r:id="rId3"/>
    <p:sldLayoutId id="2147489905" r:id="rId4"/>
    <p:sldLayoutId id="2147489906" r:id="rId5"/>
    <p:sldLayoutId id="2147489907" r:id="rId6"/>
    <p:sldLayoutId id="2147489908" r:id="rId7"/>
    <p:sldLayoutId id="2147489909" r:id="rId8"/>
    <p:sldLayoutId id="2147489910" r:id="rId9"/>
    <p:sldLayoutId id="2147489911" r:id="rId10"/>
    <p:sldLayoutId id="214748991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9159875" cy="6858000"/>
            <a:chOff x="0" y="0"/>
            <a:chExt cx="5770" cy="4320"/>
          </a:xfrm>
        </p:grpSpPr>
        <p:sp>
          <p:nvSpPr>
            <p:cNvPr id="45059"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62473"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74"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75"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76"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77"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65"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45066"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62480"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81"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82"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83"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71"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62485"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73"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62487"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75"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62489"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90"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91"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45079"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Times New Roman" pitchFamily="-111" charset="0"/>
                <a:ea typeface="+mn-ea"/>
                <a:cs typeface="+mn-cs"/>
              </a:endParaRPr>
            </a:p>
          </p:txBody>
        </p:sp>
      </p:grpSp>
      <p:sp>
        <p:nvSpPr>
          <p:cNvPr id="45080"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5081"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082"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Tahoma" pitchFamily="-111" charset="-52"/>
                <a:ea typeface="+mn-ea"/>
                <a:cs typeface="+mn-cs"/>
              </a:defRPr>
            </a:lvl1pPr>
          </a:lstStyle>
          <a:p>
            <a:pPr>
              <a:defRPr/>
            </a:pPr>
            <a:endParaRPr lang="en-US"/>
          </a:p>
        </p:txBody>
      </p:sp>
      <p:sp>
        <p:nvSpPr>
          <p:cNvPr id="45083"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smtClean="0">
                <a:effectLst>
                  <a:outerShdw blurRad="38100" dist="38100" dir="2700000" algn="tl">
                    <a:srgbClr val="000000"/>
                  </a:outerShdw>
                </a:effectLst>
                <a:latin typeface="Tahoma" charset="0"/>
                <a:ea typeface="MS PGothic" charset="0"/>
                <a:cs typeface="MS PGothic" charset="0"/>
              </a:defRPr>
            </a:lvl1pPr>
          </a:lstStyle>
          <a:p>
            <a:pPr>
              <a:defRPr/>
            </a:pPr>
            <a:fld id="{91F8032F-DBC7-2C48-94C1-F57D15C8F4B1}" type="slidenum">
              <a:rPr lang="en-US"/>
              <a:pPr>
                <a:defRPr/>
              </a:pPr>
              <a:t>‹#›</a:t>
            </a:fld>
            <a:endParaRPr lang="en-US"/>
          </a:p>
        </p:txBody>
      </p:sp>
      <p:sp>
        <p:nvSpPr>
          <p:cNvPr id="45084"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Tahoma" pitchFamily="-111" charset="-52"/>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90146" r:id="rId1"/>
    <p:sldLayoutId id="2147489913" r:id="rId2"/>
    <p:sldLayoutId id="2147489914" r:id="rId3"/>
    <p:sldLayoutId id="2147489915" r:id="rId4"/>
    <p:sldLayoutId id="2147489916" r:id="rId5"/>
    <p:sldLayoutId id="2147489917" r:id="rId6"/>
    <p:sldLayoutId id="2147489918" r:id="rId7"/>
    <p:sldLayoutId id="2147489919" r:id="rId8"/>
    <p:sldLayoutId id="2147489920" r:id="rId9"/>
    <p:sldLayoutId id="2147489921" r:id="rId10"/>
    <p:sldLayoutId id="2147489922"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9144000" cy="6858000"/>
            <a:chOff x="0" y="0"/>
            <a:chExt cx="5760" cy="4320"/>
          </a:xfrm>
        </p:grpSpPr>
        <p:sp>
          <p:nvSpPr>
            <p:cNvPr id="74777" name="Freeform 3"/>
            <p:cNvSpPr>
              <a:spLocks/>
            </p:cNvSpPr>
            <p:nvPr/>
          </p:nvSpPr>
          <p:spPr bwMode="hidden">
            <a:xfrm>
              <a:off x="0" y="3072"/>
              <a:ext cx="5760" cy="1248"/>
            </a:xfrm>
            <a:custGeom>
              <a:avLst/>
              <a:gdLst>
                <a:gd name="T0" fmla="*/ 3661 w 6027"/>
                <a:gd name="T1" fmla="*/ 3 h 2296"/>
                <a:gd name="T2" fmla="*/ 0 w 6027"/>
                <a:gd name="T3" fmla="*/ 3 h 2296"/>
                <a:gd name="T4" fmla="*/ 0 w 6027"/>
                <a:gd name="T5" fmla="*/ 0 h 2296"/>
                <a:gd name="T6" fmla="*/ 3661 w 6027"/>
                <a:gd name="T7" fmla="*/ 0 h 2296"/>
                <a:gd name="T8" fmla="*/ 3661 w 6027"/>
                <a:gd name="T9" fmla="*/ 3 h 2296"/>
                <a:gd name="T10" fmla="*/ 3661 w 6027"/>
                <a:gd name="T11" fmla="*/ 3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3252"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grpSp>
      <p:sp>
        <p:nvSpPr>
          <p:cNvPr id="74755" name="Freeform 5"/>
          <p:cNvSpPr>
            <a:spLocks/>
          </p:cNvSpPr>
          <p:nvPr/>
        </p:nvSpPr>
        <p:spPr bwMode="hidden">
          <a:xfrm>
            <a:off x="6248400" y="6262688"/>
            <a:ext cx="28956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74756" name="Group 6"/>
          <p:cNvGrpSpPr>
            <a:grpSpLocks/>
          </p:cNvGrpSpPr>
          <p:nvPr/>
        </p:nvGrpSpPr>
        <p:grpSpPr bwMode="auto">
          <a:xfrm>
            <a:off x="0" y="6019800"/>
            <a:ext cx="7848600" cy="857250"/>
            <a:chOff x="0" y="3792"/>
            <a:chExt cx="4944" cy="540"/>
          </a:xfrm>
        </p:grpSpPr>
        <p:sp>
          <p:nvSpPr>
            <p:cNvPr id="53255"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grpSp>
          <p:nvGrpSpPr>
            <p:cNvPr id="74770" name="Group 8"/>
            <p:cNvGrpSpPr>
              <a:grpSpLocks/>
            </p:cNvGrpSpPr>
            <p:nvPr userDrawn="1"/>
          </p:nvGrpSpPr>
          <p:grpSpPr bwMode="auto">
            <a:xfrm>
              <a:off x="2486" y="3792"/>
              <a:ext cx="2458" cy="540"/>
              <a:chOff x="2486" y="3792"/>
              <a:chExt cx="2458" cy="540"/>
            </a:xfrm>
          </p:grpSpPr>
          <p:sp>
            <p:nvSpPr>
              <p:cNvPr id="74772"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4773" name="Freeform 10"/>
              <p:cNvSpPr>
                <a:spLocks/>
              </p:cNvSpPr>
              <p:nvPr userDrawn="1"/>
            </p:nvSpPr>
            <p:spPr bwMode="ltGray">
              <a:xfrm>
                <a:off x="2677" y="3792"/>
                <a:ext cx="186" cy="395"/>
              </a:xfrm>
              <a:custGeom>
                <a:avLst/>
                <a:gdLst>
                  <a:gd name="T0" fmla="*/ 36 w 186"/>
                  <a:gd name="T1" fmla="*/ 0 h 353"/>
                  <a:gd name="T2" fmla="*/ 54 w 186"/>
                  <a:gd name="T3" fmla="*/ 62 h 353"/>
                  <a:gd name="T4" fmla="*/ 24 w 186"/>
                  <a:gd name="T5" fmla="*/ 105 h 353"/>
                  <a:gd name="T6" fmla="*/ 18 w 186"/>
                  <a:gd name="T7" fmla="*/ 227 h 353"/>
                  <a:gd name="T8" fmla="*/ 42 w 186"/>
                  <a:gd name="T9" fmla="*/ 393 h 353"/>
                  <a:gd name="T10" fmla="*/ 48 w 186"/>
                  <a:gd name="T11" fmla="*/ 557 h 353"/>
                  <a:gd name="T12" fmla="*/ 0 w 186"/>
                  <a:gd name="T13" fmla="*/ 1217 h 353"/>
                  <a:gd name="T14" fmla="*/ 54 w 186"/>
                  <a:gd name="T15" fmla="*/ 806 h 353"/>
                  <a:gd name="T16" fmla="*/ 84 w 186"/>
                  <a:gd name="T17" fmla="*/ 743 h 353"/>
                  <a:gd name="T18" fmla="*/ 126 w 186"/>
                  <a:gd name="T19" fmla="*/ 435 h 353"/>
                  <a:gd name="T20" fmla="*/ 144 w 186"/>
                  <a:gd name="T21" fmla="*/ 412 h 353"/>
                  <a:gd name="T22" fmla="*/ 144 w 186"/>
                  <a:gd name="T23" fmla="*/ 311 h 353"/>
                  <a:gd name="T24" fmla="*/ 186 w 186"/>
                  <a:gd name="T25" fmla="*/ 227 h 353"/>
                  <a:gd name="T26" fmla="*/ 162 w 186"/>
                  <a:gd name="T27" fmla="*/ 206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4774"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4775"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21 h 66"/>
                  <a:gd name="T8" fmla="*/ 6 w 155"/>
                  <a:gd name="T9" fmla="*/ 62 h 66"/>
                  <a:gd name="T10" fmla="*/ 0 w 155"/>
                  <a:gd name="T11" fmla="*/ 85 h 66"/>
                  <a:gd name="T12" fmla="*/ 78 w 155"/>
                  <a:gd name="T13" fmla="*/ 209 h 66"/>
                  <a:gd name="T14" fmla="*/ 96 w 155"/>
                  <a:gd name="T15" fmla="*/ 147 h 66"/>
                  <a:gd name="T16" fmla="*/ 155 w 155"/>
                  <a:gd name="T17" fmla="*/ 232 h 66"/>
                  <a:gd name="T18" fmla="*/ 126 w 155"/>
                  <a:gd name="T19" fmla="*/ 85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4776" name="Freeform 13"/>
              <p:cNvSpPr>
                <a:spLocks/>
              </p:cNvSpPr>
              <p:nvPr userDrawn="1"/>
            </p:nvSpPr>
            <p:spPr bwMode="ltGray">
              <a:xfrm>
                <a:off x="2486" y="3859"/>
                <a:ext cx="42" cy="81"/>
              </a:xfrm>
              <a:custGeom>
                <a:avLst/>
                <a:gdLst>
                  <a:gd name="T0" fmla="*/ 6 w 42"/>
                  <a:gd name="T1" fmla="*/ 133 h 72"/>
                  <a:gd name="T2" fmla="*/ 0 w 42"/>
                  <a:gd name="T3" fmla="*/ 68 h 72"/>
                  <a:gd name="T4" fmla="*/ 12 w 42"/>
                  <a:gd name="T5" fmla="*/ 23 h 72"/>
                  <a:gd name="T6" fmla="*/ 0 w 42"/>
                  <a:gd name="T7" fmla="*/ 23 h 72"/>
                  <a:gd name="T8" fmla="*/ 12 w 42"/>
                  <a:gd name="T9" fmla="*/ 23 h 72"/>
                  <a:gd name="T10" fmla="*/ 24 w 42"/>
                  <a:gd name="T11" fmla="*/ 23 h 72"/>
                  <a:gd name="T12" fmla="*/ 36 w 42"/>
                  <a:gd name="T13" fmla="*/ 23 h 72"/>
                  <a:gd name="T14" fmla="*/ 42 w 42"/>
                  <a:gd name="T15" fmla="*/ 0 h 72"/>
                  <a:gd name="T16" fmla="*/ 30 w 42"/>
                  <a:gd name="T17" fmla="*/ 68 h 72"/>
                  <a:gd name="T18" fmla="*/ 42 w 42"/>
                  <a:gd name="T19" fmla="*/ 179 h 72"/>
                  <a:gd name="T20" fmla="*/ 12 w 42"/>
                  <a:gd name="T21" fmla="*/ 261 h 72"/>
                  <a:gd name="T22" fmla="*/ 6 w 42"/>
                  <a:gd name="T23" fmla="*/ 133 h 72"/>
                  <a:gd name="T24" fmla="*/ 6 w 42"/>
                  <a:gd name="T25" fmla="*/ 133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53262"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grpSp>
      <p:grpSp>
        <p:nvGrpSpPr>
          <p:cNvPr id="74757" name="Group 15"/>
          <p:cNvGrpSpPr>
            <a:grpSpLocks/>
          </p:cNvGrpSpPr>
          <p:nvPr/>
        </p:nvGrpSpPr>
        <p:grpSpPr bwMode="auto">
          <a:xfrm>
            <a:off x="627063" y="6021388"/>
            <a:ext cx="5684837" cy="849312"/>
            <a:chOff x="395" y="3793"/>
            <a:chExt cx="3581" cy="535"/>
          </a:xfrm>
        </p:grpSpPr>
        <p:sp>
          <p:nvSpPr>
            <p:cNvPr id="74763" name="Freeform 16"/>
            <p:cNvSpPr>
              <a:spLocks/>
            </p:cNvSpPr>
            <p:nvPr/>
          </p:nvSpPr>
          <p:spPr bwMode="auto">
            <a:xfrm>
              <a:off x="1196" y="3793"/>
              <a:ext cx="365" cy="291"/>
            </a:xfrm>
            <a:custGeom>
              <a:avLst/>
              <a:gdLst>
                <a:gd name="T0" fmla="*/ 24 w 365"/>
                <a:gd name="T1" fmla="*/ 24 h 287"/>
                <a:gd name="T2" fmla="*/ 0 w 365"/>
                <a:gd name="T3" fmla="*/ 71 h 287"/>
                <a:gd name="T4" fmla="*/ 66 w 365"/>
                <a:gd name="T5" fmla="*/ 130 h 287"/>
                <a:gd name="T6" fmla="*/ 143 w 365"/>
                <a:gd name="T7" fmla="*/ 213 h 287"/>
                <a:gd name="T8" fmla="*/ 191 w 365"/>
                <a:gd name="T9" fmla="*/ 195 h 287"/>
                <a:gd name="T10" fmla="*/ 341 w 365"/>
                <a:gd name="T11" fmla="*/ 333 h 287"/>
                <a:gd name="T12" fmla="*/ 305 w 365"/>
                <a:gd name="T13" fmla="*/ 204 h 287"/>
                <a:gd name="T14" fmla="*/ 365 w 365"/>
                <a:gd name="T15" fmla="*/ 154 h 287"/>
                <a:gd name="T16" fmla="*/ 359 w 365"/>
                <a:gd name="T17" fmla="*/ 148 h 287"/>
                <a:gd name="T18" fmla="*/ 335 w 365"/>
                <a:gd name="T19" fmla="*/ 136 h 287"/>
                <a:gd name="T20" fmla="*/ 299 w 365"/>
                <a:gd name="T21" fmla="*/ 101 h 287"/>
                <a:gd name="T22" fmla="*/ 257 w 365"/>
                <a:gd name="T23" fmla="*/ 83 h 287"/>
                <a:gd name="T24" fmla="*/ 215 w 365"/>
                <a:gd name="T25" fmla="*/ 65 h 287"/>
                <a:gd name="T26" fmla="*/ 173 w 365"/>
                <a:gd name="T27" fmla="*/ 47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4764"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4765"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41 h 60"/>
                <a:gd name="T16" fmla="*/ 65 w 71"/>
                <a:gd name="T17" fmla="*/ 53 h 60"/>
                <a:gd name="T18" fmla="*/ 71 w 71"/>
                <a:gd name="T19" fmla="*/ 65 h 60"/>
                <a:gd name="T20" fmla="*/ 71 w 71"/>
                <a:gd name="T21" fmla="*/ 71 h 60"/>
                <a:gd name="T22" fmla="*/ 59 w 71"/>
                <a:gd name="T23" fmla="*/ 65 h 60"/>
                <a:gd name="T24" fmla="*/ 47 w 71"/>
                <a:gd name="T25" fmla="*/ 53 h 60"/>
                <a:gd name="T26" fmla="*/ 23 w 71"/>
                <a:gd name="T27" fmla="*/ 41 h 60"/>
                <a:gd name="T28" fmla="*/ 23 w 71"/>
                <a:gd name="T29" fmla="*/ 47 h 60"/>
                <a:gd name="T30" fmla="*/ 18 w 71"/>
                <a:gd name="T31" fmla="*/ 53 h 60"/>
                <a:gd name="T32" fmla="*/ 12 w 71"/>
                <a:gd name="T33" fmla="*/ 59 h 60"/>
                <a:gd name="T34" fmla="*/ 6 w 71"/>
                <a:gd name="T35" fmla="*/ 59 h 60"/>
                <a:gd name="T36" fmla="*/ 6 w 71"/>
                <a:gd name="T37" fmla="*/ 59 h 60"/>
                <a:gd name="T38" fmla="*/ 6 w 71"/>
                <a:gd name="T39" fmla="*/ 47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4766"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5 h 162"/>
                <a:gd name="T10" fmla="*/ 96 w 161"/>
                <a:gd name="T11" fmla="*/ 71 h 162"/>
                <a:gd name="T12" fmla="*/ 102 w 161"/>
                <a:gd name="T13" fmla="*/ 83 h 162"/>
                <a:gd name="T14" fmla="*/ 108 w 161"/>
                <a:gd name="T15" fmla="*/ 95 h 162"/>
                <a:gd name="T16" fmla="*/ 120 w 161"/>
                <a:gd name="T17" fmla="*/ 107 h 162"/>
                <a:gd name="T18" fmla="*/ 143 w 161"/>
                <a:gd name="T19" fmla="*/ 128 h 162"/>
                <a:gd name="T20" fmla="*/ 155 w 161"/>
                <a:gd name="T21" fmla="*/ 160 h 162"/>
                <a:gd name="T22" fmla="*/ 161 w 161"/>
                <a:gd name="T23" fmla="*/ 178 h 162"/>
                <a:gd name="T24" fmla="*/ 161 w 161"/>
                <a:gd name="T25" fmla="*/ 184 h 162"/>
                <a:gd name="T26" fmla="*/ 96 w 161"/>
                <a:gd name="T27" fmla="*/ 113 h 162"/>
                <a:gd name="T28" fmla="*/ 30 w 161"/>
                <a:gd name="T29" fmla="*/ 65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4767" name="Freeform 20"/>
            <p:cNvSpPr>
              <a:spLocks/>
            </p:cNvSpPr>
            <p:nvPr/>
          </p:nvSpPr>
          <p:spPr bwMode="auto">
            <a:xfrm>
              <a:off x="706" y="3854"/>
              <a:ext cx="59" cy="61"/>
            </a:xfrm>
            <a:custGeom>
              <a:avLst/>
              <a:gdLst>
                <a:gd name="T0" fmla="*/ 59 w 59"/>
                <a:gd name="T1" fmla="*/ 6 h 60"/>
                <a:gd name="T2" fmla="*/ 41 w 59"/>
                <a:gd name="T3" fmla="*/ 41 h 60"/>
                <a:gd name="T4" fmla="*/ 41 w 59"/>
                <a:gd name="T5" fmla="*/ 47 h 60"/>
                <a:gd name="T6" fmla="*/ 47 w 59"/>
                <a:gd name="T7" fmla="*/ 53 h 60"/>
                <a:gd name="T8" fmla="*/ 53 w 59"/>
                <a:gd name="T9" fmla="*/ 65 h 60"/>
                <a:gd name="T10" fmla="*/ 53 w 59"/>
                <a:gd name="T11" fmla="*/ 71 h 60"/>
                <a:gd name="T12" fmla="*/ 47 w 59"/>
                <a:gd name="T13" fmla="*/ 65 h 60"/>
                <a:gd name="T14" fmla="*/ 35 w 59"/>
                <a:gd name="T15" fmla="*/ 59 h 60"/>
                <a:gd name="T16" fmla="*/ 23 w 59"/>
                <a:gd name="T17" fmla="*/ 47 h 60"/>
                <a:gd name="T18" fmla="*/ 17 w 59"/>
                <a:gd name="T19" fmla="*/ 41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4768" name="Freeform 21"/>
            <p:cNvSpPr>
              <a:spLocks/>
            </p:cNvSpPr>
            <p:nvPr/>
          </p:nvSpPr>
          <p:spPr bwMode="auto">
            <a:xfrm>
              <a:off x="395" y="3811"/>
              <a:ext cx="245" cy="207"/>
            </a:xfrm>
            <a:custGeom>
              <a:avLst/>
              <a:gdLst>
                <a:gd name="T0" fmla="*/ 233 w 245"/>
                <a:gd name="T1" fmla="*/ 47 h 204"/>
                <a:gd name="T2" fmla="*/ 245 w 245"/>
                <a:gd name="T3" fmla="*/ 53 h 204"/>
                <a:gd name="T4" fmla="*/ 209 w 245"/>
                <a:gd name="T5" fmla="*/ 95 h 204"/>
                <a:gd name="T6" fmla="*/ 143 w 245"/>
                <a:gd name="T7" fmla="*/ 154 h 204"/>
                <a:gd name="T8" fmla="*/ 167 w 245"/>
                <a:gd name="T9" fmla="*/ 182 h 204"/>
                <a:gd name="T10" fmla="*/ 179 w 245"/>
                <a:gd name="T11" fmla="*/ 237 h 204"/>
                <a:gd name="T12" fmla="*/ 77 w 245"/>
                <a:gd name="T13" fmla="*/ 154 h 204"/>
                <a:gd name="T14" fmla="*/ 47 w 245"/>
                <a:gd name="T15" fmla="*/ 95 h 204"/>
                <a:gd name="T16" fmla="*/ 89 w 245"/>
                <a:gd name="T17" fmla="*/ 77 h 204"/>
                <a:gd name="T18" fmla="*/ 59 w 245"/>
                <a:gd name="T19" fmla="*/ 47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7 h 204"/>
                <a:gd name="T50" fmla="*/ 233 w 245"/>
                <a:gd name="T51" fmla="*/ 47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53270"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9" name="Rectangle 23"/>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272"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pitchFamily="-111" charset="0"/>
                <a:ea typeface="+mn-ea"/>
                <a:cs typeface="+mn-cs"/>
              </a:defRPr>
            </a:lvl1pPr>
          </a:lstStyle>
          <a:p>
            <a:pPr>
              <a:defRPr/>
            </a:pPr>
            <a:endParaRPr lang="en-US"/>
          </a:p>
        </p:txBody>
      </p:sp>
      <p:sp>
        <p:nvSpPr>
          <p:cNvPr id="53273"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pitchFamily="-111" charset="0"/>
                <a:ea typeface="+mn-ea"/>
                <a:cs typeface="+mn-cs"/>
              </a:defRPr>
            </a:lvl1pPr>
          </a:lstStyle>
          <a:p>
            <a:pPr>
              <a:defRPr/>
            </a:pPr>
            <a:endParaRPr lang="en-US"/>
          </a:p>
        </p:txBody>
      </p:sp>
      <p:sp>
        <p:nvSpPr>
          <p:cNvPr id="53274"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Arial" charset="0"/>
                <a:ea typeface="MS PGothic" charset="0"/>
                <a:cs typeface="MS PGothic" charset="0"/>
              </a:defRPr>
            </a:lvl1pPr>
          </a:lstStyle>
          <a:p>
            <a:pPr>
              <a:defRPr/>
            </a:pPr>
            <a:fld id="{E9B821FC-BC60-A647-8A63-7214C2ECAED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147" r:id="rId1"/>
    <p:sldLayoutId id="2147489923" r:id="rId2"/>
    <p:sldLayoutId id="2147489924" r:id="rId3"/>
    <p:sldLayoutId id="2147489925" r:id="rId4"/>
    <p:sldLayoutId id="2147489926" r:id="rId5"/>
    <p:sldLayoutId id="2147489927" r:id="rId6"/>
    <p:sldLayoutId id="2147489928" r:id="rId7"/>
    <p:sldLayoutId id="2147489929" r:id="rId8"/>
    <p:sldLayoutId id="2147489930" r:id="rId9"/>
    <p:sldLayoutId id="2147489931" r:id="rId10"/>
    <p:sldLayoutId id="214748993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6303963" y="0"/>
            <a:ext cx="2840037" cy="3254375"/>
            <a:chOff x="3115" y="0"/>
            <a:chExt cx="2170" cy="2486"/>
          </a:xfrm>
        </p:grpSpPr>
        <p:grpSp>
          <p:nvGrpSpPr>
            <p:cNvPr id="87048" name="Group 3"/>
            <p:cNvGrpSpPr>
              <a:grpSpLocks/>
            </p:cNvGrpSpPr>
            <p:nvPr/>
          </p:nvGrpSpPr>
          <p:grpSpPr bwMode="auto">
            <a:xfrm>
              <a:off x="4080" y="1910"/>
              <a:ext cx="768" cy="576"/>
              <a:chOff x="0" y="0"/>
              <a:chExt cx="768" cy="576"/>
            </a:xfrm>
          </p:grpSpPr>
          <p:sp>
            <p:nvSpPr>
              <p:cNvPr id="87180"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7181"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87049" name="Group 6"/>
            <p:cNvGrpSpPr>
              <a:grpSpLocks/>
            </p:cNvGrpSpPr>
            <p:nvPr/>
          </p:nvGrpSpPr>
          <p:grpSpPr bwMode="auto">
            <a:xfrm>
              <a:off x="4257" y="1103"/>
              <a:ext cx="768" cy="576"/>
              <a:chOff x="0" y="0"/>
              <a:chExt cx="768" cy="576"/>
            </a:xfrm>
          </p:grpSpPr>
          <p:sp>
            <p:nvSpPr>
              <p:cNvPr id="87178"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7179"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87050" name="Group 9"/>
            <p:cNvGrpSpPr>
              <a:grpSpLocks/>
            </p:cNvGrpSpPr>
            <p:nvPr/>
          </p:nvGrpSpPr>
          <p:grpSpPr bwMode="auto">
            <a:xfrm>
              <a:off x="3134" y="0"/>
              <a:ext cx="768" cy="576"/>
              <a:chOff x="0" y="0"/>
              <a:chExt cx="768" cy="576"/>
            </a:xfrm>
          </p:grpSpPr>
          <p:sp>
            <p:nvSpPr>
              <p:cNvPr id="87176"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7177"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87051" name="Group 12"/>
            <p:cNvGrpSpPr>
              <a:grpSpLocks/>
            </p:cNvGrpSpPr>
            <p:nvPr/>
          </p:nvGrpSpPr>
          <p:grpSpPr bwMode="auto">
            <a:xfrm>
              <a:off x="3115" y="0"/>
              <a:ext cx="2170" cy="1702"/>
              <a:chOff x="3115" y="0"/>
              <a:chExt cx="2170" cy="1702"/>
            </a:xfrm>
          </p:grpSpPr>
          <p:grpSp>
            <p:nvGrpSpPr>
              <p:cNvPr id="87052" name="Group 13"/>
              <p:cNvGrpSpPr>
                <a:grpSpLocks/>
              </p:cNvGrpSpPr>
              <p:nvPr/>
            </p:nvGrpSpPr>
            <p:grpSpPr bwMode="auto">
              <a:xfrm>
                <a:off x="3640" y="308"/>
                <a:ext cx="1145" cy="844"/>
                <a:chOff x="1265" y="814"/>
                <a:chExt cx="2919" cy="2151"/>
              </a:xfrm>
            </p:grpSpPr>
            <p:sp>
              <p:nvSpPr>
                <p:cNvPr id="87174"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7175"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87053" name="Group 16"/>
              <p:cNvGrpSpPr>
                <a:grpSpLocks/>
              </p:cNvGrpSpPr>
              <p:nvPr/>
            </p:nvGrpSpPr>
            <p:grpSpPr bwMode="auto">
              <a:xfrm>
                <a:off x="3115" y="0"/>
                <a:ext cx="2145" cy="1702"/>
                <a:chOff x="3115" y="0"/>
                <a:chExt cx="2145" cy="1702"/>
              </a:xfrm>
            </p:grpSpPr>
            <p:grpSp>
              <p:nvGrpSpPr>
                <p:cNvPr id="87076" name="Group 17"/>
                <p:cNvGrpSpPr>
                  <a:grpSpLocks/>
                </p:cNvGrpSpPr>
                <p:nvPr/>
              </p:nvGrpSpPr>
              <p:grpSpPr bwMode="auto">
                <a:xfrm>
                  <a:off x="4505" y="589"/>
                  <a:ext cx="493" cy="912"/>
                  <a:chOff x="3471" y="1530"/>
                  <a:chExt cx="1258" cy="2327"/>
                </a:xfrm>
              </p:grpSpPr>
              <p:sp>
                <p:nvSpPr>
                  <p:cNvPr id="87172" name="Freeform 18"/>
                  <p:cNvSpPr>
                    <a:spLocks/>
                  </p:cNvSpPr>
                  <p:nvPr/>
                </p:nvSpPr>
                <p:spPr bwMode="hidden">
                  <a:xfrm rot="2711884">
                    <a:off x="2778" y="2236"/>
                    <a:ext cx="1699" cy="313"/>
                  </a:xfrm>
                  <a:custGeom>
                    <a:avLst/>
                    <a:gdLst>
                      <a:gd name="T0" fmla="*/ 0 w 2736"/>
                      <a:gd name="T1" fmla="*/ 2 h 504"/>
                      <a:gd name="T2" fmla="*/ 4 w 2736"/>
                      <a:gd name="T3" fmla="*/ 1 h 504"/>
                      <a:gd name="T4" fmla="*/ 9 w 2736"/>
                      <a:gd name="T5" fmla="*/ 1 h 504"/>
                      <a:gd name="T6" fmla="*/ 14 w 2736"/>
                      <a:gd name="T7" fmla="*/ 1 h 504"/>
                      <a:gd name="T8" fmla="*/ 14 w 2736"/>
                      <a:gd name="T9" fmla="*/ 1 h 504"/>
                      <a:gd name="T10" fmla="*/ 9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7173" name="Freeform 19"/>
                  <p:cNvSpPr>
                    <a:spLocks/>
                  </p:cNvSpPr>
                  <p:nvPr/>
                </p:nvSpPr>
                <p:spPr bwMode="hidden">
                  <a:xfrm rot="2711884">
                    <a:off x="4030" y="3138"/>
                    <a:ext cx="904" cy="486"/>
                  </a:xfrm>
                  <a:custGeom>
                    <a:avLst/>
                    <a:gdLst>
                      <a:gd name="T0" fmla="*/ 1 w 1769"/>
                      <a:gd name="T1" fmla="*/ 1 h 791"/>
                      <a:gd name="T2" fmla="*/ 1 w 1769"/>
                      <a:gd name="T3" fmla="*/ 1 h 791"/>
                      <a:gd name="T4" fmla="*/ 1 w 1769"/>
                      <a:gd name="T5" fmla="*/ 1 h 791"/>
                      <a:gd name="T6" fmla="*/ 1 w 1769"/>
                      <a:gd name="T7" fmla="*/ 2 h 791"/>
                      <a:gd name="T8" fmla="*/ 1 w 1769"/>
                      <a:gd name="T9" fmla="*/ 2 h 791"/>
                      <a:gd name="T10" fmla="*/ 1 w 1769"/>
                      <a:gd name="T11" fmla="*/ 4 h 791"/>
                      <a:gd name="T12" fmla="*/ 1 w 1769"/>
                      <a:gd name="T13" fmla="*/ 3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87077" name="Group 20"/>
                <p:cNvGrpSpPr>
                  <a:grpSpLocks/>
                </p:cNvGrpSpPr>
                <p:nvPr/>
              </p:nvGrpSpPr>
              <p:grpSpPr bwMode="auto">
                <a:xfrm>
                  <a:off x="4267" y="781"/>
                  <a:ext cx="966" cy="522"/>
                  <a:chOff x="2864" y="2019"/>
                  <a:chExt cx="2463" cy="1332"/>
                </a:xfrm>
              </p:grpSpPr>
              <p:sp>
                <p:nvSpPr>
                  <p:cNvPr id="87170"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171"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87078" name="Group 23"/>
                <p:cNvGrpSpPr>
                  <a:grpSpLocks/>
                </p:cNvGrpSpPr>
                <p:nvPr/>
              </p:nvGrpSpPr>
              <p:grpSpPr bwMode="auto">
                <a:xfrm>
                  <a:off x="4280" y="707"/>
                  <a:ext cx="971" cy="417"/>
                  <a:chOff x="2897" y="1832"/>
                  <a:chExt cx="2477" cy="1064"/>
                </a:xfrm>
              </p:grpSpPr>
              <p:sp>
                <p:nvSpPr>
                  <p:cNvPr id="87168"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169"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87079" name="Group 26"/>
                <p:cNvGrpSpPr>
                  <a:grpSpLocks/>
                </p:cNvGrpSpPr>
                <p:nvPr/>
              </p:nvGrpSpPr>
              <p:grpSpPr bwMode="auto">
                <a:xfrm>
                  <a:off x="4291" y="630"/>
                  <a:ext cx="969" cy="364"/>
                  <a:chOff x="2924" y="1636"/>
                  <a:chExt cx="2472" cy="927"/>
                </a:xfrm>
              </p:grpSpPr>
              <p:sp>
                <p:nvSpPr>
                  <p:cNvPr id="87166" name="Freeform 27"/>
                  <p:cNvSpPr>
                    <a:spLocks/>
                  </p:cNvSpPr>
                  <p:nvPr/>
                </p:nvSpPr>
                <p:spPr bwMode="hidden">
                  <a:xfrm rot="1080363">
                    <a:off x="2907" y="1616"/>
                    <a:ext cx="1680" cy="346"/>
                  </a:xfrm>
                  <a:custGeom>
                    <a:avLst/>
                    <a:gdLst>
                      <a:gd name="T0" fmla="*/ 0 w 2736"/>
                      <a:gd name="T1" fmla="*/ 8 h 504"/>
                      <a:gd name="T2" fmla="*/ 4 w 2736"/>
                      <a:gd name="T3" fmla="*/ 2 h 504"/>
                      <a:gd name="T4" fmla="*/ 9 w 2736"/>
                      <a:gd name="T5" fmla="*/ 1 h 504"/>
                      <a:gd name="T6" fmla="*/ 13 w 2736"/>
                      <a:gd name="T7" fmla="*/ 1 h 504"/>
                      <a:gd name="T8" fmla="*/ 13 w 2736"/>
                      <a:gd name="T9" fmla="*/ 1 h 504"/>
                      <a:gd name="T10" fmla="*/ 9 w 2736"/>
                      <a:gd name="T11" fmla="*/ 1 h 504"/>
                      <a:gd name="T12" fmla="*/ 3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167" name="Freeform 28"/>
                  <p:cNvSpPr>
                    <a:spLocks/>
                  </p:cNvSpPr>
                  <p:nvPr/>
                </p:nvSpPr>
                <p:spPr bwMode="hidden">
                  <a:xfrm rot="1080363">
                    <a:off x="4488" y="2030"/>
                    <a:ext cx="891" cy="513"/>
                  </a:xfrm>
                  <a:custGeom>
                    <a:avLst/>
                    <a:gdLst>
                      <a:gd name="T0" fmla="*/ 1 w 1769"/>
                      <a:gd name="T1" fmla="*/ 1 h 791"/>
                      <a:gd name="T2" fmla="*/ 1 w 1769"/>
                      <a:gd name="T3" fmla="*/ 1 h 791"/>
                      <a:gd name="T4" fmla="*/ 1 w 1769"/>
                      <a:gd name="T5" fmla="*/ 2 h 791"/>
                      <a:gd name="T6" fmla="*/ 1 w 1769"/>
                      <a:gd name="T7" fmla="*/ 4 h 791"/>
                      <a:gd name="T8" fmla="*/ 1 w 1769"/>
                      <a:gd name="T9" fmla="*/ 5 h 791"/>
                      <a:gd name="T10" fmla="*/ 1 w 1769"/>
                      <a:gd name="T11" fmla="*/ 6 h 791"/>
                      <a:gd name="T12" fmla="*/ 1 w 1769"/>
                      <a:gd name="T13" fmla="*/ 5 h 791"/>
                      <a:gd name="T14" fmla="*/ 1 w 1769"/>
                      <a:gd name="T15" fmla="*/ 4 h 791"/>
                      <a:gd name="T16" fmla="*/ 1 w 1769"/>
                      <a:gd name="T17" fmla="*/ 3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87080" name="Group 29"/>
                <p:cNvGrpSpPr>
                  <a:grpSpLocks/>
                </p:cNvGrpSpPr>
                <p:nvPr/>
              </p:nvGrpSpPr>
              <p:grpSpPr bwMode="auto">
                <a:xfrm>
                  <a:off x="4304" y="543"/>
                  <a:ext cx="918" cy="258"/>
                  <a:chOff x="2958" y="1414"/>
                  <a:chExt cx="2342" cy="657"/>
                </a:xfrm>
              </p:grpSpPr>
              <p:sp>
                <p:nvSpPr>
                  <p:cNvPr id="87164"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165" name="Freeform 31"/>
                  <p:cNvSpPr>
                    <a:spLocks/>
                  </p:cNvSpPr>
                  <p:nvPr/>
                </p:nvSpPr>
                <p:spPr bwMode="hidden">
                  <a:xfrm rot="463793">
                    <a:off x="4470" y="1581"/>
                    <a:ext cx="829" cy="466"/>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87081" name="Group 32"/>
                <p:cNvGrpSpPr>
                  <a:grpSpLocks/>
                </p:cNvGrpSpPr>
                <p:nvPr/>
              </p:nvGrpSpPr>
              <p:grpSpPr bwMode="auto">
                <a:xfrm>
                  <a:off x="4314" y="487"/>
                  <a:ext cx="843" cy="134"/>
                  <a:chOff x="2983" y="1269"/>
                  <a:chExt cx="2150" cy="343"/>
                </a:xfrm>
              </p:grpSpPr>
              <p:sp>
                <p:nvSpPr>
                  <p:cNvPr id="87162"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163" name="Freeform 34"/>
                  <p:cNvSpPr>
                    <a:spLocks/>
                  </p:cNvSpPr>
                  <p:nvPr/>
                </p:nvSpPr>
                <p:spPr bwMode="hidden">
                  <a:xfrm rot="-84182">
                    <a:off x="4377" y="1249"/>
                    <a:ext cx="755" cy="36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87082" name="Group 35"/>
                <p:cNvGrpSpPr>
                  <a:grpSpLocks/>
                </p:cNvGrpSpPr>
                <p:nvPr/>
              </p:nvGrpSpPr>
              <p:grpSpPr bwMode="auto">
                <a:xfrm>
                  <a:off x="4296" y="349"/>
                  <a:ext cx="737" cy="167"/>
                  <a:chOff x="2938" y="917"/>
                  <a:chExt cx="1879" cy="427"/>
                </a:xfrm>
              </p:grpSpPr>
              <p:sp>
                <p:nvSpPr>
                  <p:cNvPr id="87160" name="Freeform 36"/>
                  <p:cNvSpPr>
                    <a:spLocks/>
                  </p:cNvSpPr>
                  <p:nvPr/>
                </p:nvSpPr>
                <p:spPr bwMode="hidden">
                  <a:xfrm rot="-802576">
                    <a:off x="2914" y="1128"/>
                    <a:ext cx="1252" cy="202"/>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161" name="Freeform 37"/>
                  <p:cNvSpPr>
                    <a:spLocks/>
                  </p:cNvSpPr>
                  <p:nvPr/>
                </p:nvSpPr>
                <p:spPr bwMode="hidden">
                  <a:xfrm rot="-802576">
                    <a:off x="4148" y="918"/>
                    <a:ext cx="668"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87083" name="Group 38"/>
                <p:cNvGrpSpPr>
                  <a:grpSpLocks/>
                </p:cNvGrpSpPr>
                <p:nvPr/>
              </p:nvGrpSpPr>
              <p:grpSpPr bwMode="auto">
                <a:xfrm>
                  <a:off x="3394" y="637"/>
                  <a:ext cx="493" cy="912"/>
                  <a:chOff x="637" y="1653"/>
                  <a:chExt cx="1257" cy="2326"/>
                </a:xfrm>
              </p:grpSpPr>
              <p:sp>
                <p:nvSpPr>
                  <p:cNvPr id="87158" name="Freeform 39"/>
                  <p:cNvSpPr>
                    <a:spLocks/>
                  </p:cNvSpPr>
                  <p:nvPr/>
                </p:nvSpPr>
                <p:spPr bwMode="hidden">
                  <a:xfrm rot="18888116" flipH="1">
                    <a:off x="870" y="2346"/>
                    <a:ext cx="1726" cy="306"/>
                  </a:xfrm>
                  <a:custGeom>
                    <a:avLst/>
                    <a:gdLst>
                      <a:gd name="T0" fmla="*/ 0 w 2736"/>
                      <a:gd name="T1" fmla="*/ 2 h 504"/>
                      <a:gd name="T2" fmla="*/ 5 w 2736"/>
                      <a:gd name="T3" fmla="*/ 1 h 504"/>
                      <a:gd name="T4" fmla="*/ 11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159"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87084" name="Group 41"/>
                <p:cNvGrpSpPr>
                  <a:grpSpLocks/>
                </p:cNvGrpSpPr>
                <p:nvPr/>
              </p:nvGrpSpPr>
              <p:grpSpPr bwMode="auto">
                <a:xfrm>
                  <a:off x="3142" y="850"/>
                  <a:ext cx="966" cy="522"/>
                  <a:chOff x="-5" y="2196"/>
                  <a:chExt cx="2463" cy="1332"/>
                </a:xfrm>
              </p:grpSpPr>
              <p:sp>
                <p:nvSpPr>
                  <p:cNvPr id="87156" name="Freeform 42"/>
                  <p:cNvSpPr>
                    <a:spLocks/>
                  </p:cNvSpPr>
                  <p:nvPr/>
                </p:nvSpPr>
                <p:spPr bwMode="hidden">
                  <a:xfrm rot="19495919" flipH="1">
                    <a:off x="644" y="2196"/>
                    <a:ext cx="1797" cy="347"/>
                  </a:xfrm>
                  <a:custGeom>
                    <a:avLst/>
                    <a:gdLst>
                      <a:gd name="T0" fmla="*/ 0 w 2736"/>
                      <a:gd name="T1" fmla="*/ 8 h 504"/>
                      <a:gd name="T2" fmla="*/ 9 w 2736"/>
                      <a:gd name="T3" fmla="*/ 3 h 504"/>
                      <a:gd name="T4" fmla="*/ 18 w 2736"/>
                      <a:gd name="T5" fmla="*/ 1 h 504"/>
                      <a:gd name="T6" fmla="*/ 27 w 2736"/>
                      <a:gd name="T7" fmla="*/ 1 h 504"/>
                      <a:gd name="T8" fmla="*/ 27 w 2736"/>
                      <a:gd name="T9" fmla="*/ 2 h 504"/>
                      <a:gd name="T10" fmla="*/ 17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157" name="Freeform 43"/>
                  <p:cNvSpPr>
                    <a:spLocks/>
                  </p:cNvSpPr>
                  <p:nvPr/>
                </p:nvSpPr>
                <p:spPr bwMode="hidden">
                  <a:xfrm rot="19495919" flipH="1">
                    <a:off x="-6" y="2982"/>
                    <a:ext cx="968"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87085" name="Group 44"/>
                <p:cNvGrpSpPr>
                  <a:grpSpLocks/>
                </p:cNvGrpSpPr>
                <p:nvPr/>
              </p:nvGrpSpPr>
              <p:grpSpPr bwMode="auto">
                <a:xfrm>
                  <a:off x="3124" y="777"/>
                  <a:ext cx="971" cy="417"/>
                  <a:chOff x="-52" y="2009"/>
                  <a:chExt cx="2477" cy="1064"/>
                </a:xfrm>
              </p:grpSpPr>
              <p:sp>
                <p:nvSpPr>
                  <p:cNvPr id="87154"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155" name="Freeform 46"/>
                  <p:cNvSpPr>
                    <a:spLocks/>
                  </p:cNvSpPr>
                  <p:nvPr/>
                </p:nvSpPr>
                <p:spPr bwMode="hidden">
                  <a:xfrm rot="20017085" flipH="1">
                    <a:off x="-53" y="2598"/>
                    <a:ext cx="931" cy="458"/>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2 h 791"/>
                      <a:gd name="T12" fmla="*/ 2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87086" name="Group 47"/>
                <p:cNvGrpSpPr>
                  <a:grpSpLocks/>
                </p:cNvGrpSpPr>
                <p:nvPr/>
              </p:nvGrpSpPr>
              <p:grpSpPr bwMode="auto">
                <a:xfrm>
                  <a:off x="3115" y="700"/>
                  <a:ext cx="969" cy="363"/>
                  <a:chOff x="-74" y="1813"/>
                  <a:chExt cx="2472" cy="927"/>
                </a:xfrm>
              </p:grpSpPr>
              <p:sp>
                <p:nvSpPr>
                  <p:cNvPr id="87152" name="Freeform 48"/>
                  <p:cNvSpPr>
                    <a:spLocks/>
                  </p:cNvSpPr>
                  <p:nvPr/>
                </p:nvSpPr>
                <p:spPr bwMode="hidden">
                  <a:xfrm rot="20519637" flipH="1">
                    <a:off x="721" y="1812"/>
                    <a:ext cx="1677" cy="325"/>
                  </a:xfrm>
                  <a:custGeom>
                    <a:avLst/>
                    <a:gdLst>
                      <a:gd name="T0" fmla="*/ 0 w 2736"/>
                      <a:gd name="T1" fmla="*/ 4 h 504"/>
                      <a:gd name="T2" fmla="*/ 4 w 2736"/>
                      <a:gd name="T3" fmla="*/ 1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153" name="Freeform 49"/>
                  <p:cNvSpPr>
                    <a:spLocks/>
                  </p:cNvSpPr>
                  <p:nvPr/>
                </p:nvSpPr>
                <p:spPr bwMode="hidden">
                  <a:xfrm rot="20519637" flipH="1">
                    <a:off x="-74" y="2212"/>
                    <a:ext cx="900" cy="511"/>
                  </a:xfrm>
                  <a:custGeom>
                    <a:avLst/>
                    <a:gdLst>
                      <a:gd name="T0" fmla="*/ 1 w 1769"/>
                      <a:gd name="T1" fmla="*/ 1 h 791"/>
                      <a:gd name="T2" fmla="*/ 1 w 1769"/>
                      <a:gd name="T3" fmla="*/ 1 h 791"/>
                      <a:gd name="T4" fmla="*/ 1 w 1769"/>
                      <a:gd name="T5" fmla="*/ 2 h 791"/>
                      <a:gd name="T6" fmla="*/ 1 w 1769"/>
                      <a:gd name="T7" fmla="*/ 3 h 791"/>
                      <a:gd name="T8" fmla="*/ 1 w 1769"/>
                      <a:gd name="T9" fmla="*/ 5 h 791"/>
                      <a:gd name="T10" fmla="*/ 1 w 1769"/>
                      <a:gd name="T11" fmla="*/ 6 h 791"/>
                      <a:gd name="T12" fmla="*/ 1 w 1769"/>
                      <a:gd name="T13" fmla="*/ 5 h 791"/>
                      <a:gd name="T14" fmla="*/ 1 w 1769"/>
                      <a:gd name="T15" fmla="*/ 4 h 791"/>
                      <a:gd name="T16" fmla="*/ 1 w 1769"/>
                      <a:gd name="T17" fmla="*/ 3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87087" name="Group 50"/>
                <p:cNvGrpSpPr>
                  <a:grpSpLocks/>
                </p:cNvGrpSpPr>
                <p:nvPr/>
              </p:nvGrpSpPr>
              <p:grpSpPr bwMode="auto">
                <a:xfrm>
                  <a:off x="3153" y="613"/>
                  <a:ext cx="918" cy="257"/>
                  <a:chOff x="22" y="1591"/>
                  <a:chExt cx="2342" cy="657"/>
                </a:xfrm>
              </p:grpSpPr>
              <p:sp>
                <p:nvSpPr>
                  <p:cNvPr id="87150" name="Freeform 51"/>
                  <p:cNvSpPr>
                    <a:spLocks/>
                  </p:cNvSpPr>
                  <p:nvPr/>
                </p:nvSpPr>
                <p:spPr bwMode="hidden">
                  <a:xfrm rot="21136207" flipH="1">
                    <a:off x="819" y="1574"/>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151"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87088" name="Group 53"/>
                <p:cNvGrpSpPr>
                  <a:grpSpLocks/>
                </p:cNvGrpSpPr>
                <p:nvPr/>
              </p:nvGrpSpPr>
              <p:grpSpPr bwMode="auto">
                <a:xfrm>
                  <a:off x="3218" y="556"/>
                  <a:ext cx="843" cy="134"/>
                  <a:chOff x="189" y="1446"/>
                  <a:chExt cx="2150" cy="343"/>
                </a:xfrm>
              </p:grpSpPr>
              <p:sp>
                <p:nvSpPr>
                  <p:cNvPr id="87148"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149" name="Freeform 55"/>
                  <p:cNvSpPr>
                    <a:spLocks/>
                  </p:cNvSpPr>
                  <p:nvPr/>
                </p:nvSpPr>
                <p:spPr bwMode="hidden">
                  <a:xfrm rot="84182" flipH="1">
                    <a:off x="189" y="1426"/>
                    <a:ext cx="755" cy="36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87089" name="Group 56"/>
                <p:cNvGrpSpPr>
                  <a:grpSpLocks/>
                </p:cNvGrpSpPr>
                <p:nvPr/>
              </p:nvGrpSpPr>
              <p:grpSpPr bwMode="auto">
                <a:xfrm>
                  <a:off x="3342" y="418"/>
                  <a:ext cx="737" cy="167"/>
                  <a:chOff x="505" y="1094"/>
                  <a:chExt cx="1879" cy="427"/>
                </a:xfrm>
              </p:grpSpPr>
              <p:sp>
                <p:nvSpPr>
                  <p:cNvPr id="87146"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147"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87090" name="Group 59"/>
                <p:cNvGrpSpPr>
                  <a:grpSpLocks/>
                </p:cNvGrpSpPr>
                <p:nvPr/>
              </p:nvGrpSpPr>
              <p:grpSpPr bwMode="auto">
                <a:xfrm>
                  <a:off x="3386" y="341"/>
                  <a:ext cx="725" cy="218"/>
                  <a:chOff x="616" y="899"/>
                  <a:chExt cx="1850" cy="554"/>
                </a:xfrm>
              </p:grpSpPr>
              <p:sp>
                <p:nvSpPr>
                  <p:cNvPr id="87144"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145"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87091" name="Group 62"/>
                <p:cNvGrpSpPr>
                  <a:grpSpLocks/>
                </p:cNvGrpSpPr>
                <p:nvPr/>
              </p:nvGrpSpPr>
              <p:grpSpPr bwMode="auto">
                <a:xfrm>
                  <a:off x="3472" y="231"/>
                  <a:ext cx="693" cy="291"/>
                  <a:chOff x="3472" y="231"/>
                  <a:chExt cx="693" cy="291"/>
                </a:xfrm>
              </p:grpSpPr>
              <p:sp>
                <p:nvSpPr>
                  <p:cNvPr id="87142"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143" name="Freeform 64"/>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87092" name="Group 65"/>
                <p:cNvGrpSpPr>
                  <a:grpSpLocks/>
                </p:cNvGrpSpPr>
                <p:nvPr/>
              </p:nvGrpSpPr>
              <p:grpSpPr bwMode="auto">
                <a:xfrm>
                  <a:off x="3554" y="118"/>
                  <a:ext cx="664" cy="349"/>
                  <a:chOff x="3554" y="118"/>
                  <a:chExt cx="664" cy="349"/>
                </a:xfrm>
              </p:grpSpPr>
              <p:sp>
                <p:nvSpPr>
                  <p:cNvPr id="87140"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141"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87093" name="Group 68"/>
                <p:cNvGrpSpPr>
                  <a:grpSpLocks/>
                </p:cNvGrpSpPr>
                <p:nvPr/>
              </p:nvGrpSpPr>
              <p:grpSpPr bwMode="auto">
                <a:xfrm>
                  <a:off x="3784" y="30"/>
                  <a:ext cx="305" cy="593"/>
                  <a:chOff x="1633" y="104"/>
                  <a:chExt cx="778" cy="1512"/>
                </a:xfrm>
              </p:grpSpPr>
              <p:sp>
                <p:nvSpPr>
                  <p:cNvPr id="87138"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139"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87094" name="Group 71"/>
                <p:cNvGrpSpPr>
                  <a:grpSpLocks/>
                </p:cNvGrpSpPr>
                <p:nvPr/>
              </p:nvGrpSpPr>
              <p:grpSpPr bwMode="auto">
                <a:xfrm>
                  <a:off x="3903" y="0"/>
                  <a:ext cx="248" cy="601"/>
                  <a:chOff x="1935" y="28"/>
                  <a:chExt cx="634" cy="1534"/>
                </a:xfrm>
              </p:grpSpPr>
              <p:sp>
                <p:nvSpPr>
                  <p:cNvPr id="87136" name="Freeform 72"/>
                  <p:cNvSpPr>
                    <a:spLocks/>
                  </p:cNvSpPr>
                  <p:nvPr/>
                </p:nvSpPr>
                <p:spPr bwMode="hidden">
                  <a:xfrm rot="4126480" flipH="1">
                    <a:off x="1942" y="915"/>
                    <a:ext cx="1040"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137"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87095" name="Group 74"/>
                <p:cNvGrpSpPr>
                  <a:grpSpLocks/>
                </p:cNvGrpSpPr>
                <p:nvPr/>
              </p:nvGrpSpPr>
              <p:grpSpPr bwMode="auto">
                <a:xfrm>
                  <a:off x="4251" y="252"/>
                  <a:ext cx="723" cy="222"/>
                  <a:chOff x="2822" y="672"/>
                  <a:chExt cx="1845" cy="566"/>
                </a:xfrm>
              </p:grpSpPr>
              <p:sp>
                <p:nvSpPr>
                  <p:cNvPr id="87134" name="Freeform 75"/>
                  <p:cNvSpPr>
                    <a:spLocks/>
                  </p:cNvSpPr>
                  <p:nvPr/>
                </p:nvSpPr>
                <p:spPr bwMode="hidden">
                  <a:xfrm rot="-1325434">
                    <a:off x="2805" y="1022"/>
                    <a:ext cx="1229"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135" name="Freeform 76"/>
                  <p:cNvSpPr>
                    <a:spLocks/>
                  </p:cNvSpPr>
                  <p:nvPr/>
                </p:nvSpPr>
                <p:spPr bwMode="hidden">
                  <a:xfrm rot="-1325434">
                    <a:off x="4003" y="673"/>
                    <a:ext cx="647"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87096" name="Group 77"/>
                <p:cNvGrpSpPr>
                  <a:grpSpLocks/>
                </p:cNvGrpSpPr>
                <p:nvPr/>
              </p:nvGrpSpPr>
              <p:grpSpPr bwMode="auto">
                <a:xfrm>
                  <a:off x="4196" y="163"/>
                  <a:ext cx="699" cy="282"/>
                  <a:chOff x="2683" y="445"/>
                  <a:chExt cx="1781" cy="717"/>
                </a:xfrm>
              </p:grpSpPr>
              <p:sp>
                <p:nvSpPr>
                  <p:cNvPr id="87132" name="Freeform 78"/>
                  <p:cNvSpPr>
                    <a:spLocks/>
                  </p:cNvSpPr>
                  <p:nvPr/>
                </p:nvSpPr>
                <p:spPr bwMode="hidden">
                  <a:xfrm rot="-1921064">
                    <a:off x="2682" y="946"/>
                    <a:ext cx="1227"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133" name="Freeform 79"/>
                  <p:cNvSpPr>
                    <a:spLocks/>
                  </p:cNvSpPr>
                  <p:nvPr/>
                </p:nvSpPr>
                <p:spPr bwMode="hidden">
                  <a:xfrm rot="-1921064">
                    <a:off x="3801" y="444"/>
                    <a:ext cx="646"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87097"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7098"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87099" name="Group 82"/>
                <p:cNvGrpSpPr>
                  <a:grpSpLocks/>
                </p:cNvGrpSpPr>
                <p:nvPr/>
              </p:nvGrpSpPr>
              <p:grpSpPr bwMode="auto">
                <a:xfrm>
                  <a:off x="4242" y="5"/>
                  <a:ext cx="251" cy="596"/>
                  <a:chOff x="2800" y="41"/>
                  <a:chExt cx="640" cy="1520"/>
                </a:xfrm>
              </p:grpSpPr>
              <p:sp>
                <p:nvSpPr>
                  <p:cNvPr id="87130" name="Freeform 83"/>
                  <p:cNvSpPr>
                    <a:spLocks/>
                  </p:cNvSpPr>
                  <p:nvPr/>
                </p:nvSpPr>
                <p:spPr bwMode="hidden">
                  <a:xfrm rot="-3857755">
                    <a:off x="2371" y="927"/>
                    <a:ext cx="1042"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131"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87100" name="Group 85"/>
                <p:cNvGrpSpPr>
                  <a:grpSpLocks/>
                </p:cNvGrpSpPr>
                <p:nvPr/>
              </p:nvGrpSpPr>
              <p:grpSpPr bwMode="auto">
                <a:xfrm>
                  <a:off x="4295" y="53"/>
                  <a:ext cx="398" cy="574"/>
                  <a:chOff x="2934" y="163"/>
                  <a:chExt cx="1017" cy="1464"/>
                </a:xfrm>
              </p:grpSpPr>
              <p:sp>
                <p:nvSpPr>
                  <p:cNvPr id="87128"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129"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87101" name="Group 88"/>
                <p:cNvGrpSpPr>
                  <a:grpSpLocks/>
                </p:cNvGrpSpPr>
                <p:nvPr/>
              </p:nvGrpSpPr>
              <p:grpSpPr bwMode="auto">
                <a:xfrm>
                  <a:off x="4215" y="2"/>
                  <a:ext cx="95" cy="567"/>
                  <a:chOff x="2730" y="32"/>
                  <a:chExt cx="243" cy="1448"/>
                </a:xfrm>
              </p:grpSpPr>
              <p:sp>
                <p:nvSpPr>
                  <p:cNvPr id="87126"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127"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87102" name="Group 91"/>
                <p:cNvGrpSpPr>
                  <a:grpSpLocks/>
                </p:cNvGrpSpPr>
                <p:nvPr/>
              </p:nvGrpSpPr>
              <p:grpSpPr bwMode="auto">
                <a:xfrm>
                  <a:off x="3514" y="683"/>
                  <a:ext cx="425" cy="960"/>
                  <a:chOff x="943" y="1769"/>
                  <a:chExt cx="1085" cy="2450"/>
                </a:xfrm>
              </p:grpSpPr>
              <p:sp>
                <p:nvSpPr>
                  <p:cNvPr id="87124"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125" name="Freeform 93"/>
                  <p:cNvSpPr>
                    <a:spLocks/>
                  </p:cNvSpPr>
                  <p:nvPr/>
                </p:nvSpPr>
                <p:spPr bwMode="hidden">
                  <a:xfrm rot="18335692" flipH="1">
                    <a:off x="730" y="3492"/>
                    <a:ext cx="916" cy="489"/>
                  </a:xfrm>
                  <a:custGeom>
                    <a:avLst/>
                    <a:gdLst>
                      <a:gd name="T0" fmla="*/ 1 w 1769"/>
                      <a:gd name="T1" fmla="*/ 1 h 791"/>
                      <a:gd name="T2" fmla="*/ 1 w 1769"/>
                      <a:gd name="T3" fmla="*/ 1 h 791"/>
                      <a:gd name="T4" fmla="*/ 1 w 1769"/>
                      <a:gd name="T5" fmla="*/ 1 h 791"/>
                      <a:gd name="T6" fmla="*/ 1 w 1769"/>
                      <a:gd name="T7" fmla="*/ 2 h 791"/>
                      <a:gd name="T8" fmla="*/ 2 w 1769"/>
                      <a:gd name="T9" fmla="*/ 2 h 791"/>
                      <a:gd name="T10" fmla="*/ 2 w 1769"/>
                      <a:gd name="T11" fmla="*/ 4 h 791"/>
                      <a:gd name="T12" fmla="*/ 1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87103" name="Group 94"/>
                <p:cNvGrpSpPr>
                  <a:grpSpLocks/>
                </p:cNvGrpSpPr>
                <p:nvPr/>
              </p:nvGrpSpPr>
              <p:grpSpPr bwMode="auto">
                <a:xfrm>
                  <a:off x="3715" y="748"/>
                  <a:ext cx="300" cy="930"/>
                  <a:chOff x="1455" y="1936"/>
                  <a:chExt cx="766" cy="2373"/>
                </a:xfrm>
              </p:grpSpPr>
              <p:sp>
                <p:nvSpPr>
                  <p:cNvPr id="87122"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123" name="Freeform 96"/>
                  <p:cNvSpPr>
                    <a:spLocks/>
                  </p:cNvSpPr>
                  <p:nvPr/>
                </p:nvSpPr>
                <p:spPr bwMode="hidden">
                  <a:xfrm rot="17542885" flipH="1">
                    <a:off x="1278" y="3618"/>
                    <a:ext cx="845"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87104" name="Group 97"/>
                <p:cNvGrpSpPr>
                  <a:grpSpLocks/>
                </p:cNvGrpSpPr>
                <p:nvPr/>
              </p:nvGrpSpPr>
              <p:grpSpPr bwMode="auto">
                <a:xfrm rot="88588">
                  <a:off x="3923" y="769"/>
                  <a:ext cx="180" cy="913"/>
                  <a:chOff x="1956" y="1990"/>
                  <a:chExt cx="492" cy="2604"/>
                </a:xfrm>
              </p:grpSpPr>
              <p:sp>
                <p:nvSpPr>
                  <p:cNvPr id="87120" name="Freeform 98"/>
                  <p:cNvSpPr>
                    <a:spLocks/>
                  </p:cNvSpPr>
                  <p:nvPr/>
                </p:nvSpPr>
                <p:spPr bwMode="hidden">
                  <a:xfrm rot="16782062" flipH="1">
                    <a:off x="1414" y="2669"/>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121" name="Freeform 99"/>
                  <p:cNvSpPr>
                    <a:spLocks/>
                  </p:cNvSpPr>
                  <p:nvPr/>
                </p:nvSpPr>
                <p:spPr bwMode="hidden">
                  <a:xfrm rot="16782062" flipH="1">
                    <a:off x="1701" y="3879"/>
                    <a:ext cx="923" cy="467"/>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2 h 791"/>
                      <a:gd name="T12" fmla="*/ 2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87105" name="Group 100"/>
                <p:cNvGrpSpPr>
                  <a:grpSpLocks/>
                </p:cNvGrpSpPr>
                <p:nvPr/>
              </p:nvGrpSpPr>
              <p:grpSpPr bwMode="auto">
                <a:xfrm>
                  <a:off x="4451" y="662"/>
                  <a:ext cx="442" cy="951"/>
                  <a:chOff x="3334" y="1717"/>
                  <a:chExt cx="1125" cy="2426"/>
                </a:xfrm>
              </p:grpSpPr>
              <p:sp>
                <p:nvSpPr>
                  <p:cNvPr id="87118"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7119"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87106" name="Group 103"/>
                <p:cNvGrpSpPr>
                  <a:grpSpLocks/>
                </p:cNvGrpSpPr>
                <p:nvPr/>
              </p:nvGrpSpPr>
              <p:grpSpPr bwMode="auto">
                <a:xfrm>
                  <a:off x="4391" y="721"/>
                  <a:ext cx="347" cy="951"/>
                  <a:chOff x="3181" y="1866"/>
                  <a:chExt cx="883" cy="2426"/>
                </a:xfrm>
              </p:grpSpPr>
              <p:sp>
                <p:nvSpPr>
                  <p:cNvPr id="87116" name="Freeform 104"/>
                  <p:cNvSpPr>
                    <a:spLocks/>
                  </p:cNvSpPr>
                  <p:nvPr/>
                </p:nvSpPr>
                <p:spPr bwMode="hidden">
                  <a:xfrm rot="3745735">
                    <a:off x="2509" y="2520"/>
                    <a:ext cx="1643"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7117" name="Freeform 105"/>
                  <p:cNvSpPr>
                    <a:spLocks/>
                  </p:cNvSpPr>
                  <p:nvPr/>
                </p:nvSpPr>
                <p:spPr bwMode="hidden">
                  <a:xfrm rot="3745735">
                    <a:off x="3387" y="3591"/>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87107" name="Group 106"/>
                <p:cNvGrpSpPr>
                  <a:grpSpLocks/>
                </p:cNvGrpSpPr>
                <p:nvPr/>
              </p:nvGrpSpPr>
              <p:grpSpPr bwMode="auto">
                <a:xfrm>
                  <a:off x="4323" y="767"/>
                  <a:ext cx="243" cy="935"/>
                  <a:chOff x="3006" y="1983"/>
                  <a:chExt cx="619" cy="2386"/>
                </a:xfrm>
              </p:grpSpPr>
              <p:sp>
                <p:nvSpPr>
                  <p:cNvPr id="87114" name="Freeform 107"/>
                  <p:cNvSpPr>
                    <a:spLocks/>
                  </p:cNvSpPr>
                  <p:nvPr/>
                </p:nvSpPr>
                <p:spPr bwMode="hidden">
                  <a:xfrm rot="4286818">
                    <a:off x="2328" y="2644"/>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7115" name="Freeform 108"/>
                  <p:cNvSpPr>
                    <a:spLocks/>
                  </p:cNvSpPr>
                  <p:nvPr/>
                </p:nvSpPr>
                <p:spPr bwMode="hidden">
                  <a:xfrm rot="4286818">
                    <a:off x="3003" y="3724"/>
                    <a:ext cx="857"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87108" name="Group 109"/>
                <p:cNvGrpSpPr>
                  <a:grpSpLocks/>
                </p:cNvGrpSpPr>
                <p:nvPr/>
              </p:nvGrpSpPr>
              <p:grpSpPr bwMode="auto">
                <a:xfrm>
                  <a:off x="4249" y="813"/>
                  <a:ext cx="159" cy="870"/>
                  <a:chOff x="2819" y="2101"/>
                  <a:chExt cx="405" cy="2219"/>
                </a:xfrm>
              </p:grpSpPr>
              <p:sp>
                <p:nvSpPr>
                  <p:cNvPr id="87112" name="Freeform 110"/>
                  <p:cNvSpPr>
                    <a:spLocks/>
                  </p:cNvSpPr>
                  <p:nvPr/>
                </p:nvSpPr>
                <p:spPr bwMode="hidden">
                  <a:xfrm rot="4898956">
                    <a:off x="2218" y="2698"/>
                    <a:ext cx="1451"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7113" name="Freeform 111"/>
                  <p:cNvSpPr>
                    <a:spLocks/>
                  </p:cNvSpPr>
                  <p:nvPr/>
                </p:nvSpPr>
                <p:spPr bwMode="hidden">
                  <a:xfrm rot="4898956">
                    <a:off x="2637" y="3708"/>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87109" name="Group 112"/>
                <p:cNvGrpSpPr>
                  <a:grpSpLocks/>
                </p:cNvGrpSpPr>
                <p:nvPr/>
              </p:nvGrpSpPr>
              <p:grpSpPr bwMode="auto">
                <a:xfrm>
                  <a:off x="4045" y="826"/>
                  <a:ext cx="167" cy="857"/>
                  <a:chOff x="2287" y="2135"/>
                  <a:chExt cx="426" cy="2185"/>
                </a:xfrm>
              </p:grpSpPr>
              <p:sp>
                <p:nvSpPr>
                  <p:cNvPr id="87110" name="Freeform 113"/>
                  <p:cNvSpPr>
                    <a:spLocks/>
                  </p:cNvSpPr>
                  <p:nvPr/>
                </p:nvSpPr>
                <p:spPr bwMode="hidden">
                  <a:xfrm rot="5755659">
                    <a:off x="1903" y="2758"/>
                    <a:ext cx="1432"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7111" name="Freeform 114"/>
                  <p:cNvSpPr>
                    <a:spLocks/>
                  </p:cNvSpPr>
                  <p:nvPr/>
                </p:nvSpPr>
                <p:spPr bwMode="hidden">
                  <a:xfrm rot="5755659">
                    <a:off x="2051" y="3765"/>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sp>
            <p:nvSpPr>
              <p:cNvPr id="87054"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55" name="Arc 116"/>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56"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57"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58" name="Arc 119"/>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59"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60"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61"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62"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63"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64"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65"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66" name="Arc 127"/>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67"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68"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69"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70"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71"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72" name="Freeform 133"/>
              <p:cNvSpPr>
                <a:spLocks/>
              </p:cNvSpPr>
              <p:nvPr/>
            </p:nvSpPr>
            <p:spPr bwMode="hidden">
              <a:xfrm>
                <a:off x="4636" y="576"/>
                <a:ext cx="594" cy="417"/>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73" name="Freeform 134"/>
              <p:cNvSpPr>
                <a:spLocks/>
              </p:cNvSpPr>
              <p:nvPr/>
            </p:nvSpPr>
            <p:spPr bwMode="hidden">
              <a:xfrm>
                <a:off x="4658" y="132"/>
                <a:ext cx="260" cy="55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74"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75"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87043"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4"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60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1" charset="0"/>
                <a:ea typeface="+mn-ea"/>
                <a:cs typeface="+mn-cs"/>
              </a:defRPr>
            </a:lvl1pPr>
          </a:lstStyle>
          <a:p>
            <a:pPr>
              <a:defRPr/>
            </a:pPr>
            <a:endParaRPr lang="en-US"/>
          </a:p>
        </p:txBody>
      </p:sp>
      <p:sp>
        <p:nvSpPr>
          <p:cNvPr id="6260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Black" pitchFamily="-111" charset="0"/>
                <a:ea typeface="+mn-ea"/>
                <a:cs typeface="+mn-cs"/>
              </a:defRPr>
            </a:lvl1pPr>
          </a:lstStyle>
          <a:p>
            <a:pPr>
              <a:defRPr/>
            </a:pPr>
            <a:endParaRPr lang="en-US"/>
          </a:p>
        </p:txBody>
      </p:sp>
      <p:sp>
        <p:nvSpPr>
          <p:cNvPr id="6260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Black" charset="0"/>
                <a:ea typeface="MS PGothic" charset="0"/>
                <a:cs typeface="MS PGothic" charset="0"/>
              </a:defRPr>
            </a:lvl1pPr>
          </a:lstStyle>
          <a:p>
            <a:pPr>
              <a:defRPr/>
            </a:pPr>
            <a:fld id="{99564C0F-44C4-5346-94E2-3748C729B02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148" r:id="rId1"/>
    <p:sldLayoutId id="2147489933" r:id="rId2"/>
    <p:sldLayoutId id="2147489934" r:id="rId3"/>
    <p:sldLayoutId id="2147489935" r:id="rId4"/>
    <p:sldLayoutId id="2147489936" r:id="rId5"/>
    <p:sldLayoutId id="2147489937" r:id="rId6"/>
    <p:sldLayoutId id="2147489938" r:id="rId7"/>
    <p:sldLayoutId id="2147489939" r:id="rId8"/>
    <p:sldLayoutId id="2147489940" r:id="rId9"/>
    <p:sldLayoutId id="2147489941" r:id="rId10"/>
    <p:sldLayoutId id="2147489942" r:id="rId11"/>
    <p:sldLayoutId id="2147489943"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Black" pitchFamily="-112"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Black" pitchFamily="-112"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Black" pitchFamily="-112"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Black" pitchFamily="-112"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971"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39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itchFamily="-111" charset="0"/>
                <a:ea typeface="+mn-ea"/>
                <a:cs typeface="+mn-cs"/>
              </a:defRPr>
            </a:lvl1pPr>
          </a:lstStyle>
          <a:p>
            <a:pPr>
              <a:defRPr/>
            </a:pPr>
            <a:endParaRPr lang="en-US"/>
          </a:p>
        </p:txBody>
      </p:sp>
      <p:sp>
        <p:nvSpPr>
          <p:cNvPr id="83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itchFamily="-111" charset="0"/>
                <a:ea typeface="+mn-ea"/>
                <a:cs typeface="+mn-cs"/>
              </a:defRPr>
            </a:lvl1pPr>
          </a:lstStyle>
          <a:p>
            <a:pPr>
              <a:defRPr/>
            </a:pPr>
            <a:endParaRPr lang="en-US"/>
          </a:p>
        </p:txBody>
      </p:sp>
      <p:sp>
        <p:nvSpPr>
          <p:cNvPr id="839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smtClean="0">
                <a:effectLst>
                  <a:outerShdw blurRad="38100" dist="38100" dir="2700000" algn="tl">
                    <a:srgbClr val="000000"/>
                  </a:outerShdw>
                </a:effectLst>
                <a:latin typeface="Arial" charset="0"/>
                <a:ea typeface="MS PGothic" charset="0"/>
                <a:cs typeface="MS PGothic" charset="0"/>
              </a:defRPr>
            </a:lvl1pPr>
          </a:lstStyle>
          <a:p>
            <a:pPr>
              <a:defRPr/>
            </a:pPr>
            <a:fld id="{24A56552-9F8D-904A-9628-C73C33F1DFD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149" r:id="rId1"/>
    <p:sldLayoutId id="2147489944" r:id="rId2"/>
    <p:sldLayoutId id="2147489945" r:id="rId3"/>
    <p:sldLayoutId id="2147489946" r:id="rId4"/>
    <p:sldLayoutId id="2147489947" r:id="rId5"/>
    <p:sldLayoutId id="2147489948" r:id="rId6"/>
    <p:sldLayoutId id="2147489949" r:id="rId7"/>
    <p:sldLayoutId id="2147489950" r:id="rId8"/>
    <p:sldLayoutId id="2147489951" r:id="rId9"/>
    <p:sldLayoutId id="2147489952" r:id="rId10"/>
    <p:sldLayoutId id="2147489953"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SzPct val="80000"/>
        <a:buFont typeface="Wingdings" pitchFamily="-112" charset="2"/>
        <a:buChar char="v"/>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Wingdings" pitchFamily="-112" charset="2"/>
        <a:buChar char="v"/>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Wingdings" pitchFamily="-112" charset="2"/>
        <a:buChar char="v"/>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Wingdings" pitchFamily="-112" charset="2"/>
        <a:buChar char="v"/>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4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audio2.bin"/><Relationship Id="rId7" Type="http://schemas.openxmlformats.org/officeDocument/2006/relationships/image" Target="../media/image18.emf"/><Relationship Id="rId2" Type="http://schemas.openxmlformats.org/officeDocument/2006/relationships/audio" Target="../media/audio1.bin"/><Relationship Id="rId1" Type="http://schemas.openxmlformats.org/officeDocument/2006/relationships/slideLayout" Target="../slideLayouts/slideLayout62.xml"/><Relationship Id="rId6" Type="http://schemas.openxmlformats.org/officeDocument/2006/relationships/audio" Target="../media/audio5.bin"/><Relationship Id="rId5" Type="http://schemas.openxmlformats.org/officeDocument/2006/relationships/audio" Target="../media/audio4.bin"/><Relationship Id="rId4" Type="http://schemas.openxmlformats.org/officeDocument/2006/relationships/audio" Target="../media/audio3.bin"/></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audio6.bin"/><Relationship Id="rId2" Type="http://schemas.openxmlformats.org/officeDocument/2006/relationships/audio" Target="../media/audio2.bin"/><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audio" Target="../media/audio7.bin"/></Relationships>
</file>

<file path=ppt/slides/_rels/slide14.xml.rels><?xml version="1.0" encoding="UTF-8" standalone="yes"?>
<Relationships xmlns="http://schemas.openxmlformats.org/package/2006/relationships"><Relationship Id="rId3" Type="http://schemas.openxmlformats.org/officeDocument/2006/relationships/audio" Target="../media/audio6.bin"/><Relationship Id="rId2" Type="http://schemas.openxmlformats.org/officeDocument/2006/relationships/audio" Target="../media/audio2.bin"/><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audio" Target="../media/audio7.bin"/></Relationships>
</file>

<file path=ppt/slides/_rels/slide15.xml.rels><?xml version="1.0" encoding="UTF-8" standalone="yes"?>
<Relationships xmlns="http://schemas.openxmlformats.org/package/2006/relationships"><Relationship Id="rId3" Type="http://schemas.openxmlformats.org/officeDocument/2006/relationships/audio" Target="../media/audio6.bin"/><Relationship Id="rId2" Type="http://schemas.openxmlformats.org/officeDocument/2006/relationships/audio" Target="../media/audio2.bin"/><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audio" Target="../media/audio7.bin"/></Relationships>
</file>

<file path=ppt/slides/_rels/slide16.xml.rels><?xml version="1.0" encoding="UTF-8" standalone="yes"?>
<Relationships xmlns="http://schemas.openxmlformats.org/package/2006/relationships"><Relationship Id="rId3" Type="http://schemas.openxmlformats.org/officeDocument/2006/relationships/audio" Target="../media/audio6.bin"/><Relationship Id="rId2" Type="http://schemas.openxmlformats.org/officeDocument/2006/relationships/audio" Target="../media/audio2.bin"/><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audio" Target="../media/audio7.bin"/></Relationships>
</file>

<file path=ppt/slides/_rels/slide17.xml.rels><?xml version="1.0" encoding="UTF-8" standalone="yes"?>
<Relationships xmlns="http://schemas.openxmlformats.org/package/2006/relationships"><Relationship Id="rId3" Type="http://schemas.openxmlformats.org/officeDocument/2006/relationships/audio" Target="../media/audio6.bin"/><Relationship Id="rId2" Type="http://schemas.openxmlformats.org/officeDocument/2006/relationships/audio" Target="../media/audio2.bin"/><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audio" Target="../media/audio7.bin"/></Relationships>
</file>

<file path=ppt/slides/_rels/slide18.xml.rels><?xml version="1.0" encoding="UTF-8" standalone="yes"?>
<Relationships xmlns="http://schemas.openxmlformats.org/package/2006/relationships"><Relationship Id="rId3" Type="http://schemas.openxmlformats.org/officeDocument/2006/relationships/audio" Target="../media/audio6.bin"/><Relationship Id="rId2" Type="http://schemas.openxmlformats.org/officeDocument/2006/relationships/audio" Target="../media/audio2.bin"/><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audio" Target="../media/audio7.bin"/></Relationships>
</file>

<file path=ppt/slides/_rels/slide19.xml.rels><?xml version="1.0" encoding="UTF-8" standalone="yes"?>
<Relationships xmlns="http://schemas.openxmlformats.org/package/2006/relationships"><Relationship Id="rId3" Type="http://schemas.openxmlformats.org/officeDocument/2006/relationships/audio" Target="../media/audio6.bin"/><Relationship Id="rId2" Type="http://schemas.openxmlformats.org/officeDocument/2006/relationships/audio" Target="../media/audio4.bin"/><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audio" Target="../media/audio2.bin"/><Relationship Id="rId4" Type="http://schemas.openxmlformats.org/officeDocument/2006/relationships/audio" Target="../media/audio7.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audio" Target="../media/audio8.bin"/><Relationship Id="rId1" Type="http://schemas.openxmlformats.org/officeDocument/2006/relationships/slideLayout" Target="../slideLayouts/slideLayout62.xml"/><Relationship Id="rId6" Type="http://schemas.openxmlformats.org/officeDocument/2006/relationships/image" Target="../media/image21.emf"/><Relationship Id="rId5" Type="http://schemas.openxmlformats.org/officeDocument/2006/relationships/audio" Target="../media/audio3.bin"/><Relationship Id="rId4" Type="http://schemas.openxmlformats.org/officeDocument/2006/relationships/audio" Target="../media/audio2.bin"/></Relationships>
</file>

<file path=ppt/slides/_rels/slide21.xml.rels><?xml version="1.0" encoding="UTF-8" standalone="yes"?>
<Relationships xmlns="http://schemas.openxmlformats.org/package/2006/relationships"><Relationship Id="rId3" Type="http://schemas.openxmlformats.org/officeDocument/2006/relationships/audio" Target="../media/audio10.bin"/><Relationship Id="rId2" Type="http://schemas.openxmlformats.org/officeDocument/2006/relationships/audio" Target="../media/audio9.bin"/><Relationship Id="rId1" Type="http://schemas.openxmlformats.org/officeDocument/2006/relationships/slideLayout" Target="../slideLayouts/slideLayout129.xml"/><Relationship Id="rId4" Type="http://schemas.openxmlformats.org/officeDocument/2006/relationships/image" Target="../media/image22.emf"/></Relationships>
</file>

<file path=ppt/slides/_rels/slide22.xml.rels><?xml version="1.0" encoding="UTF-8" standalone="yes"?>
<Relationships xmlns="http://schemas.openxmlformats.org/package/2006/relationships"><Relationship Id="rId2" Type="http://schemas.openxmlformats.org/officeDocument/2006/relationships/audio" Target="../media/audio11.bin"/><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8.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7.xml"/><Relationship Id="rId1" Type="http://schemas.openxmlformats.org/officeDocument/2006/relationships/vmlDrawing" Target="../drawings/vmlDrawing1.vml"/><Relationship Id="rId4" Type="http://schemas.openxmlformats.org/officeDocument/2006/relationships/image" Target="../media/image27.emf"/></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89.xml"/><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audio" Target="../media/audio5.bin"/><Relationship Id="rId1" Type="http://schemas.openxmlformats.org/officeDocument/2006/relationships/slideLayout" Target="../slideLayouts/slideLayout90.xml"/></Relationships>
</file>

<file path=ppt/slides/_rels/slide3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07.xml"/></Relationships>
</file>

<file path=ppt/slides/_rels/slide3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slideLayout" Target="../slideLayouts/slideLayout118.xml"/><Relationship Id="rId1" Type="http://schemas.openxmlformats.org/officeDocument/2006/relationships/themeOverride" Target="../theme/themeOverride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6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0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0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4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18.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2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0.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6.xml"/><Relationship Id="rId1" Type="http://schemas.openxmlformats.org/officeDocument/2006/relationships/vmlDrawing" Target="../drawings/vmlDrawing2.vml"/><Relationship Id="rId5" Type="http://schemas.openxmlformats.org/officeDocument/2006/relationships/image" Target="../media/image42.emf"/><Relationship Id="rId4" Type="http://schemas.openxmlformats.org/officeDocument/2006/relationships/oleObject" Target="../embeddings/oleObject2.bin"/></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63.xml"/></Relationships>
</file>

<file path=ppt/slides/_rels/slide54.xml.rels><?xml version="1.0" encoding="UTF-8" standalone="yes"?>
<Relationships xmlns="http://schemas.openxmlformats.org/package/2006/relationships"><Relationship Id="rId3" Type="http://schemas.openxmlformats.org/officeDocument/2006/relationships/audio" Target="../media/audio12.bin"/><Relationship Id="rId2" Type="http://schemas.openxmlformats.org/officeDocument/2006/relationships/slideLayout" Target="../slideLayouts/slideLayout268.xml"/><Relationship Id="rId1" Type="http://schemas.openxmlformats.org/officeDocument/2006/relationships/themeOverride" Target="../theme/themeOverride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5.xml"/></Relationships>
</file>

<file path=ppt/slides/_rels/slide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6.xml"/></Relationships>
</file>

<file path=ppt/slides/_rels/slide5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6.xml"/></Relationships>
</file>

<file path=ppt/slides/_rels/slide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6.xml"/></Relationships>
</file>

<file path=ppt/slides/_rels/slide5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6.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2.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9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5.xml"/></Relationships>
</file>

<file path=ppt/slides/_rels/slide6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30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7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85.xml"/><Relationship Id="rId4" Type="http://schemas.openxmlformats.org/officeDocument/2006/relationships/image" Target="../media/image16.jpeg"/></Relationships>
</file>

<file path=ppt/slides/_rels/slide8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96.xml"/></Relationships>
</file>

<file path=ppt/slides/_rels/slide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90.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0.xml"/><Relationship Id="rId1" Type="http://schemas.openxmlformats.org/officeDocument/2006/relationships/tags" Target="../tags/tag1.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a:xfrm>
            <a:off x="0" y="304800"/>
            <a:ext cx="9144000" cy="1143000"/>
          </a:xfrm>
        </p:spPr>
        <p:txBody>
          <a:bodyPr/>
          <a:lstStyle/>
          <a:p>
            <a:pPr eaLnBrk="1" hangingPunct="1"/>
            <a:r>
              <a:rPr kumimoji="0" lang="en-US" sz="8000">
                <a:solidFill>
                  <a:srgbClr val="000000"/>
                </a:solidFill>
                <a:latin typeface="Arial Black" charset="0"/>
                <a:ea typeface="MS PGothic" charset="0"/>
              </a:rPr>
              <a:t>Ulangan</a:t>
            </a:r>
            <a:endParaRPr kumimoji="0" lang="en-US" sz="5400">
              <a:solidFill>
                <a:srgbClr val="000000"/>
              </a:solidFill>
              <a:latin typeface="Arial Black" charset="0"/>
              <a:ea typeface="MS PGothic" charset="0"/>
            </a:endParaRPr>
          </a:p>
        </p:txBody>
      </p:sp>
      <p:pic>
        <p:nvPicPr>
          <p:cNvPr id="317443" name="Picture 4" descr="Deut Title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57400"/>
            <a:ext cx="9144000" cy="421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5"/>
          <p:cNvSpPr txBox="1">
            <a:spLocks noChangeArrowheads="1"/>
          </p:cNvSpPr>
          <p:nvPr/>
        </p:nvSpPr>
        <p:spPr bwMode="auto">
          <a:xfrm>
            <a:off x="-36513" y="1557338"/>
            <a:ext cx="4500563" cy="547687"/>
          </a:xfrm>
          <a:prstGeom prst="rect">
            <a:avLst/>
          </a:prstGeom>
          <a:solidFill>
            <a:srgbClr val="000514"/>
          </a:solidFill>
          <a:ln w="9525">
            <a:noFill/>
            <a:miter lim="800000"/>
            <a:headEnd/>
            <a:tailEnd/>
          </a:ln>
          <a:effectLst/>
        </p:spPr>
        <p:txBody>
          <a:bodyPr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1600" b="1" i="1">
                <a:solidFill>
                  <a:srgbClr val="E5E5FF"/>
                </a:solidFill>
                <a:effectLst>
                  <a:outerShdw blurRad="38100" dist="38100" dir="2700000" algn="tl">
                    <a:srgbClr val="000000"/>
                  </a:outerShdw>
                </a:effectLst>
                <a:latin typeface="Arial" charset="0"/>
                <a:cs typeface="Arial" charset="0"/>
              </a:rPr>
              <a:t>Dr. Rick Griffith, Singapore Bible College</a:t>
            </a:r>
          </a:p>
          <a:p>
            <a:pPr algn="ctr" eaLnBrk="1" hangingPunct="1">
              <a:defRPr/>
            </a:pPr>
            <a:r>
              <a:rPr lang="en-US" sz="1600" b="1" i="1">
                <a:solidFill>
                  <a:srgbClr val="E5E5FF"/>
                </a:solidFill>
                <a:effectLst>
                  <a:outerShdw blurRad="38100" dist="38100" dir="2700000" algn="tl">
                    <a:srgbClr val="000000"/>
                  </a:outerShdw>
                </a:effectLst>
                <a:latin typeface="Arial" charset="0"/>
                <a:cs typeface="Arial" charset="0"/>
              </a:rPr>
              <a:t>www.biblestudydownloads.com</a:t>
            </a:r>
          </a:p>
        </p:txBody>
      </p:sp>
      <p:sp>
        <p:nvSpPr>
          <p:cNvPr id="317445" name="Text Box 4"/>
          <p:cNvSpPr txBox="1">
            <a:spLocks noChangeArrowheads="1"/>
          </p:cNvSpPr>
          <p:nvPr/>
        </p:nvSpPr>
        <p:spPr bwMode="auto">
          <a:xfrm>
            <a:off x="0" y="6237288"/>
            <a:ext cx="9180513" cy="646112"/>
          </a:xfrm>
          <a:prstGeom prst="rect">
            <a:avLst/>
          </a:prstGeom>
          <a:solidFill>
            <a:schemeClr val="tx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a:solidFill>
                  <a:srgbClr val="000000"/>
                </a:solidFill>
                <a:latin typeface="Arial Black" charset="0"/>
                <a:ea typeface="SimSun" charset="0"/>
                <a:cs typeface="SimSun" charset="0"/>
              </a:rPr>
              <a:t> Pembaharuan Dari Perjanjian Musa</a:t>
            </a:r>
            <a:endParaRPr lang="en-US" sz="3600">
              <a:solidFill>
                <a:srgbClr val="000000"/>
              </a:solidFill>
              <a:latin typeface="Arial Black" charset="0"/>
              <a:ea typeface="SimSun" charset="0"/>
              <a:cs typeface="SimSun"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440323" name="Text Box 3"/>
          <p:cNvSpPr txBox="1">
            <a:spLocks noChangeArrowheads="1"/>
          </p:cNvSpPr>
          <p:nvPr/>
        </p:nvSpPr>
        <p:spPr bwMode="auto">
          <a:xfrm>
            <a:off x="457200" y="1847850"/>
            <a:ext cx="8610600" cy="2432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3200" b="1" dirty="0" err="1">
                <a:solidFill>
                  <a:schemeClr val="bg1"/>
                </a:solidFill>
                <a:latin typeface="Arial"/>
                <a:ea typeface="+mn-ea"/>
                <a:cs typeface="Arial"/>
              </a:rPr>
              <a:t>Kitab</a:t>
            </a:r>
            <a:r>
              <a:rPr lang="en-US" sz="3200" b="1" dirty="0">
                <a:solidFill>
                  <a:schemeClr val="bg1"/>
                </a:solidFill>
                <a:latin typeface="Arial"/>
                <a:ea typeface="+mn-ea"/>
                <a:cs typeface="Arial"/>
              </a:rPr>
              <a:t> </a:t>
            </a:r>
            <a:r>
              <a:rPr lang="en-US" sz="3200" b="1" dirty="0" err="1">
                <a:solidFill>
                  <a:schemeClr val="bg1"/>
                </a:solidFill>
                <a:latin typeface="Arial"/>
                <a:ea typeface="+mn-ea"/>
                <a:cs typeface="Arial"/>
              </a:rPr>
              <a:t>Perjanjian</a:t>
            </a:r>
            <a:r>
              <a:rPr lang="en-US" sz="3200" b="1" dirty="0">
                <a:solidFill>
                  <a:schemeClr val="bg1"/>
                </a:solidFill>
                <a:latin typeface="Arial"/>
                <a:ea typeface="+mn-ea"/>
                <a:cs typeface="Arial"/>
              </a:rPr>
              <a:t> Lama yang </a:t>
            </a:r>
            <a:r>
              <a:rPr lang="en-US" sz="3200" b="1" dirty="0" err="1">
                <a:solidFill>
                  <a:schemeClr val="bg1"/>
                </a:solidFill>
                <a:latin typeface="Arial"/>
                <a:ea typeface="+mn-ea"/>
                <a:cs typeface="Arial"/>
              </a:rPr>
              <a:t>sering</a:t>
            </a:r>
            <a:r>
              <a:rPr lang="en-US" sz="3200" b="1" dirty="0">
                <a:solidFill>
                  <a:schemeClr val="bg1"/>
                </a:solidFill>
                <a:latin typeface="Arial"/>
                <a:ea typeface="+mn-ea"/>
                <a:cs typeface="Arial"/>
              </a:rPr>
              <a:t> </a:t>
            </a:r>
            <a:r>
              <a:rPr lang="en-US" sz="3200" b="1" dirty="0" err="1">
                <a:solidFill>
                  <a:schemeClr val="bg1"/>
                </a:solidFill>
                <a:latin typeface="Arial"/>
                <a:ea typeface="+mn-ea"/>
                <a:cs typeface="Arial"/>
              </a:rPr>
              <a:t>dikutip</a:t>
            </a:r>
            <a:r>
              <a:rPr lang="en-US" sz="3200" b="1" dirty="0">
                <a:solidFill>
                  <a:schemeClr val="bg1"/>
                </a:solidFill>
                <a:latin typeface="Arial"/>
                <a:ea typeface="+mn-ea"/>
                <a:cs typeface="Arial"/>
              </a:rPr>
              <a:t>:</a:t>
            </a:r>
          </a:p>
          <a:p>
            <a:pPr>
              <a:spcBef>
                <a:spcPct val="50000"/>
              </a:spcBef>
              <a:buFontTx/>
              <a:buChar char="•"/>
              <a:defRPr/>
            </a:pPr>
            <a:r>
              <a:rPr lang="en-US" sz="4000" b="1" dirty="0">
                <a:solidFill>
                  <a:schemeClr val="bg1"/>
                </a:solidFill>
                <a:latin typeface="Arial"/>
                <a:ea typeface="+mn-ea"/>
                <a:cs typeface="Arial"/>
              </a:rPr>
              <a:t> 356 kali di PL </a:t>
            </a:r>
          </a:p>
          <a:p>
            <a:pPr>
              <a:spcBef>
                <a:spcPct val="50000"/>
              </a:spcBef>
              <a:buFontTx/>
              <a:buChar char="•"/>
              <a:defRPr/>
            </a:pPr>
            <a:r>
              <a:rPr lang="en-US" sz="4000" b="1" dirty="0">
                <a:solidFill>
                  <a:schemeClr val="bg1"/>
                </a:solidFill>
                <a:latin typeface="Arial"/>
                <a:ea typeface="+mn-ea"/>
                <a:cs typeface="Arial"/>
              </a:rPr>
              <a:t> 190 kali di PB</a:t>
            </a:r>
          </a:p>
        </p:txBody>
      </p:sp>
      <p:sp>
        <p:nvSpPr>
          <p:cNvPr id="330755" name="Title 3"/>
          <p:cNvSpPr>
            <a:spLocks noGrp="1"/>
          </p:cNvSpPr>
          <p:nvPr>
            <p:ph type="title" idx="4294967295"/>
          </p:nvPr>
        </p:nvSpPr>
        <p:spPr>
          <a:xfrm>
            <a:off x="0" y="457200"/>
            <a:ext cx="9144000" cy="1143000"/>
          </a:xfrm>
          <a:solidFill>
            <a:srgbClr val="000000"/>
          </a:solidFill>
        </p:spPr>
        <p:txBody>
          <a:bodyPr/>
          <a:lstStyle/>
          <a:p>
            <a:r>
              <a:rPr lang="en-US" sz="4000" b="1">
                <a:solidFill>
                  <a:schemeClr val="bg1"/>
                </a:solidFill>
                <a:latin typeface="Arial" charset="0"/>
                <a:ea typeface="MS PGothic" charset="0"/>
              </a:rPr>
              <a:t>Keunikan Kitab Ulangan</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381000" y="917575"/>
            <a:ext cx="8229600" cy="1139825"/>
          </a:xfrm>
        </p:spPr>
        <p:txBody>
          <a:bodyPr/>
          <a:lstStyle/>
          <a:p>
            <a:pPr>
              <a:defRPr/>
            </a:pPr>
            <a:r>
              <a:rPr lang="en-US">
                <a:latin typeface="Tahoma" charset="0"/>
                <a:ea typeface="MS PGothic" charset="0"/>
              </a:rPr>
              <a:t>Episode 1</a:t>
            </a:r>
          </a:p>
        </p:txBody>
      </p:sp>
      <p:sp>
        <p:nvSpPr>
          <p:cNvPr id="514050" name="Text Box 2"/>
          <p:cNvSpPr txBox="1">
            <a:spLocks noChangeArrowheads="1"/>
          </p:cNvSpPr>
          <p:nvPr/>
        </p:nvSpPr>
        <p:spPr bwMode="auto">
          <a:xfrm>
            <a:off x="0" y="2209800"/>
            <a:ext cx="8839200" cy="2733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110000"/>
              </a:lnSpc>
              <a:defRPr/>
            </a:pPr>
            <a:r>
              <a:rPr lang="en-US" sz="6000">
                <a:solidFill>
                  <a:srgbClr val="FFFF66"/>
                </a:solidFill>
                <a:effectLst>
                  <a:outerShdw blurRad="38100" dist="38100" dir="2700000" algn="tl">
                    <a:srgbClr val="000000"/>
                  </a:outerShdw>
                </a:effectLst>
                <a:latin typeface="Book Antiqua" charset="0"/>
                <a:cs typeface="Times New Roman" charset="0"/>
              </a:rPr>
              <a:t>Timur Dekat Kuno Produksions     </a:t>
            </a:r>
            <a:r>
              <a:rPr lang="en-US" sz="3600">
                <a:solidFill>
                  <a:srgbClr val="FFFF66"/>
                </a:solidFill>
                <a:effectLst>
                  <a:outerShdw blurRad="38100" dist="38100" dir="2700000" algn="tl">
                    <a:srgbClr val="000000"/>
                  </a:outerShdw>
                </a:effectLst>
                <a:latin typeface="Book Antiqua" charset="0"/>
                <a:cs typeface="Times New Roman" charset="0"/>
              </a:rPr>
              <a:t>mempersembahkan…</a:t>
            </a:r>
            <a:endParaRPr lang="en-US" sz="1600">
              <a:solidFill>
                <a:srgbClr val="FF99FF"/>
              </a:solidFill>
              <a:effectLst>
                <a:outerShdw blurRad="38100" dist="38100" dir="2700000" algn="tl">
                  <a:srgbClr val="000000"/>
                </a:outerShdw>
              </a:effectLst>
              <a:latin typeface="Arial" charset="0"/>
              <a:cs typeface="Times New Roman" charset="0"/>
            </a:endParaRPr>
          </a:p>
        </p:txBody>
      </p:sp>
      <p:sp>
        <p:nvSpPr>
          <p:cNvPr id="514051" name="Text Box 3"/>
          <p:cNvSpPr txBox="1">
            <a:spLocks noChangeArrowheads="1"/>
          </p:cNvSpPr>
          <p:nvPr/>
        </p:nvSpPr>
        <p:spPr bwMode="auto">
          <a:xfrm>
            <a:off x="4648200" y="6084888"/>
            <a:ext cx="4419600" cy="654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110000"/>
              </a:lnSpc>
              <a:defRPr/>
            </a:pPr>
            <a:r>
              <a:rPr lang="en-US" sz="3600">
                <a:solidFill>
                  <a:srgbClr val="FFFF66"/>
                </a:solidFill>
                <a:effectLst>
                  <a:outerShdw blurRad="38100" dist="38100" dir="2700000" algn="tl">
                    <a:srgbClr val="000000"/>
                  </a:outerShdw>
                </a:effectLst>
                <a:latin typeface="NAILED" charset="0"/>
                <a:cs typeface="Times New Roman" charset="0"/>
              </a:rPr>
              <a:t>bersambung…</a:t>
            </a:r>
            <a:endParaRPr lang="en-US" sz="1600">
              <a:solidFill>
                <a:srgbClr val="FF99FF"/>
              </a:solidFill>
              <a:effectLst>
                <a:outerShdw blurRad="38100" dist="38100" dir="2700000" algn="tl">
                  <a:srgbClr val="000000"/>
                </a:outerShdw>
              </a:effectLst>
              <a:latin typeface="NAILED" charset="0"/>
              <a:cs typeface="Times New Roman" charset="0"/>
            </a:endParaRPr>
          </a:p>
        </p:txBody>
      </p:sp>
      <p:sp>
        <p:nvSpPr>
          <p:cNvPr id="514052" name="Rectangle 4"/>
          <p:cNvSpPr>
            <a:spLocks noChangeArrowheads="1"/>
          </p:cNvSpPr>
          <p:nvPr/>
        </p:nvSpPr>
        <p:spPr bwMode="auto">
          <a:xfrm>
            <a:off x="6477000" y="3352800"/>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p>
        </p:txBody>
      </p:sp>
      <p:pic>
        <p:nvPicPr>
          <p:cNvPr id="514053" name="Picture 5" descr="MNDML0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0"/>
            <a:ext cx="73914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4054" name="Text Box 6"/>
          <p:cNvSpPr txBox="1">
            <a:spLocks noChangeArrowheads="1"/>
          </p:cNvSpPr>
          <p:nvPr/>
        </p:nvSpPr>
        <p:spPr bwMode="auto">
          <a:xfrm rot="-1300715">
            <a:off x="376238" y="3128963"/>
            <a:ext cx="9144000" cy="314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9600">
                <a:latin typeface="Westminster" charset="0"/>
              </a:rPr>
              <a:t>E P I S O D E    1</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514053"/>
                                        </p:tgtEl>
                                        <p:attrNameLst>
                                          <p:attrName>style.visibility</p:attrName>
                                        </p:attrNameLst>
                                      </p:cBhvr>
                                      <p:to>
                                        <p:strVal val="visible"/>
                                      </p:to>
                                    </p:set>
                                    <p:animEffect transition="in" filter="wheel(4)">
                                      <p:cBhvr>
                                        <p:cTn id="7" dur="1000"/>
                                        <p:tgtEl>
                                          <p:spTgt spid="514053"/>
                                        </p:tgtEl>
                                      </p:cBhvr>
                                    </p:animEffect>
                                  </p:childTnLst>
                                </p:cTn>
                              </p:par>
                            </p:childTnLst>
                          </p:cTn>
                        </p:par>
                        <p:par>
                          <p:cTn id="8" fill="hold" nodeType="afterGroup">
                            <p:stCondLst>
                              <p:cond delay="1000"/>
                            </p:stCondLst>
                            <p:childTnLst>
                              <p:par>
                                <p:cTn id="9" presetID="39" presetClass="entr" presetSubtype="0" accel="100000" fill="hold" grpId="1" nodeType="afterEffect">
                                  <p:stCondLst>
                                    <p:cond delay="0"/>
                                  </p:stCondLst>
                                  <p:childTnLst>
                                    <p:set>
                                      <p:cBhvr>
                                        <p:cTn id="10" dur="1" fill="hold">
                                          <p:stCondLst>
                                            <p:cond delay="0"/>
                                          </p:stCondLst>
                                        </p:cTn>
                                        <p:tgtEl>
                                          <p:spTgt spid="514050"/>
                                        </p:tgtEl>
                                        <p:attrNameLst>
                                          <p:attrName>style.visibility</p:attrName>
                                        </p:attrNameLst>
                                      </p:cBhvr>
                                      <p:to>
                                        <p:strVal val="visible"/>
                                      </p:to>
                                    </p:set>
                                    <p:anim calcmode="lin" valueType="num">
                                      <p:cBhvr>
                                        <p:cTn id="11" dur="2000" fill="hold"/>
                                        <p:tgtEl>
                                          <p:spTgt spid="514050"/>
                                        </p:tgtEl>
                                        <p:attrNameLst>
                                          <p:attrName>ppt_h</p:attrName>
                                        </p:attrNameLst>
                                      </p:cBhvr>
                                      <p:tavLst>
                                        <p:tav tm="0">
                                          <p:val>
                                            <p:strVal val="#ppt_h/20"/>
                                          </p:val>
                                        </p:tav>
                                        <p:tav tm="50000">
                                          <p:val>
                                            <p:strVal val="#ppt_h/20"/>
                                          </p:val>
                                        </p:tav>
                                        <p:tav tm="100000">
                                          <p:val>
                                            <p:strVal val="#ppt_h"/>
                                          </p:val>
                                        </p:tav>
                                      </p:tavLst>
                                    </p:anim>
                                    <p:anim calcmode="lin" valueType="num">
                                      <p:cBhvr>
                                        <p:cTn id="12" dur="2000" fill="hold"/>
                                        <p:tgtEl>
                                          <p:spTgt spid="514050"/>
                                        </p:tgtEl>
                                        <p:attrNameLst>
                                          <p:attrName>ppt_w</p:attrName>
                                        </p:attrNameLst>
                                      </p:cBhvr>
                                      <p:tavLst>
                                        <p:tav tm="0">
                                          <p:val>
                                            <p:strVal val="#ppt_w+.3"/>
                                          </p:val>
                                        </p:tav>
                                        <p:tav tm="50000">
                                          <p:val>
                                            <p:strVal val="#ppt_w+.3"/>
                                          </p:val>
                                        </p:tav>
                                        <p:tav tm="100000">
                                          <p:val>
                                            <p:strVal val="#ppt_w"/>
                                          </p:val>
                                        </p:tav>
                                      </p:tavLst>
                                    </p:anim>
                                    <p:anim calcmode="lin" valueType="num">
                                      <p:cBhvr>
                                        <p:cTn id="13" dur="2000" fill="hold"/>
                                        <p:tgtEl>
                                          <p:spTgt spid="514050"/>
                                        </p:tgtEl>
                                        <p:attrNameLst>
                                          <p:attrName>ppt_x</p:attrName>
                                        </p:attrNameLst>
                                      </p:cBhvr>
                                      <p:tavLst>
                                        <p:tav tm="0">
                                          <p:val>
                                            <p:strVal val="#ppt_x-.3"/>
                                          </p:val>
                                        </p:tav>
                                        <p:tav tm="50000">
                                          <p:val>
                                            <p:strVal val="#ppt_x"/>
                                          </p:val>
                                        </p:tav>
                                        <p:tav tm="100000">
                                          <p:val>
                                            <p:strVal val="#ppt_x"/>
                                          </p:val>
                                        </p:tav>
                                      </p:tavLst>
                                    </p:anim>
                                    <p:anim calcmode="lin" valueType="num">
                                      <p:cBhvr>
                                        <p:cTn id="14" dur="2000" fill="hold"/>
                                        <p:tgtEl>
                                          <p:spTgt spid="5140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drumroll.wav"/>
                                        </p:tgtEl>
                                      </p:cMediaNode>
                                    </p:audio>
                                  </p:subTnLst>
                                </p:cTn>
                              </p:par>
                            </p:childTnLst>
                          </p:cTn>
                        </p:par>
                        <p:par>
                          <p:cTn id="15" fill="hold" nodeType="afterGroup">
                            <p:stCondLst>
                              <p:cond delay="3000"/>
                            </p:stCondLst>
                            <p:childTnLst>
                              <p:par>
                                <p:cTn id="16" presetID="53" presetClass="exit" presetSubtype="0" fill="hold" grpId="0" nodeType="afterEffect">
                                  <p:stCondLst>
                                    <p:cond delay="1000"/>
                                  </p:stCondLst>
                                  <p:childTnLst>
                                    <p:anim calcmode="lin" valueType="num">
                                      <p:cBhvr>
                                        <p:cTn id="17" dur="2000"/>
                                        <p:tgtEl>
                                          <p:spTgt spid="514050"/>
                                        </p:tgtEl>
                                        <p:attrNameLst>
                                          <p:attrName>ppt_w</p:attrName>
                                        </p:attrNameLst>
                                      </p:cBhvr>
                                      <p:tavLst>
                                        <p:tav tm="0">
                                          <p:val>
                                            <p:strVal val="ppt_w"/>
                                          </p:val>
                                        </p:tav>
                                        <p:tav tm="100000">
                                          <p:val>
                                            <p:fltVal val="0"/>
                                          </p:val>
                                        </p:tav>
                                      </p:tavLst>
                                    </p:anim>
                                    <p:anim calcmode="lin" valueType="num">
                                      <p:cBhvr>
                                        <p:cTn id="18" dur="2000"/>
                                        <p:tgtEl>
                                          <p:spTgt spid="514050"/>
                                        </p:tgtEl>
                                        <p:attrNameLst>
                                          <p:attrName>ppt_h</p:attrName>
                                        </p:attrNameLst>
                                      </p:cBhvr>
                                      <p:tavLst>
                                        <p:tav tm="0">
                                          <p:val>
                                            <p:strVal val="ppt_h"/>
                                          </p:val>
                                        </p:tav>
                                        <p:tav tm="100000">
                                          <p:val>
                                            <p:fltVal val="0"/>
                                          </p:val>
                                        </p:tav>
                                      </p:tavLst>
                                    </p:anim>
                                    <p:animEffect transition="out" filter="fade">
                                      <p:cBhvr>
                                        <p:cTn id="19" dur="2000"/>
                                        <p:tgtEl>
                                          <p:spTgt spid="514050"/>
                                        </p:tgtEl>
                                      </p:cBhvr>
                                    </p:animEffect>
                                    <p:set>
                                      <p:cBhvr>
                                        <p:cTn id="20" dur="1" fill="hold">
                                          <p:stCondLst>
                                            <p:cond delay="1999"/>
                                          </p:stCondLst>
                                        </p:cTn>
                                        <p:tgtEl>
                                          <p:spTgt spid="514050"/>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par>
                          <p:cTn id="21" fill="hold" nodeType="afterGroup">
                            <p:stCondLst>
                              <p:cond delay="6000"/>
                            </p:stCondLst>
                            <p:childTnLst>
                              <p:par>
                                <p:cTn id="22" presetID="48" presetClass="entr" presetSubtype="0" accel="50000" fill="hold" nodeType="afterEffect">
                                  <p:stCondLst>
                                    <p:cond delay="0"/>
                                  </p:stCondLst>
                                  <p:childTnLst>
                                    <p:set>
                                      <p:cBhvr>
                                        <p:cTn id="23" dur="1" fill="hold">
                                          <p:stCondLst>
                                            <p:cond delay="0"/>
                                          </p:stCondLst>
                                        </p:cTn>
                                        <p:tgtEl>
                                          <p:spTgt spid="514054">
                                            <p:txEl>
                                              <p:pRg st="0" end="0"/>
                                            </p:txEl>
                                          </p:spTgt>
                                        </p:tgtEl>
                                        <p:attrNameLst>
                                          <p:attrName>style.visibility</p:attrName>
                                        </p:attrNameLst>
                                      </p:cBhvr>
                                      <p:to>
                                        <p:strVal val="visible"/>
                                      </p:to>
                                    </p:set>
                                    <p:anim calcmode="lin" valueType="num">
                                      <p:cBhvr>
                                        <p:cTn id="24" dur="1000" fill="hold"/>
                                        <p:tgtEl>
                                          <p:spTgt spid="514054">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5" dur="1000" fill="hold"/>
                                        <p:tgtEl>
                                          <p:spTgt spid="514054">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26" dur="1000" fill="hold"/>
                                        <p:tgtEl>
                                          <p:spTgt spid="514054">
                                            <p:txEl>
                                              <p:pRg st="0" end="0"/>
                                            </p:txEl>
                                          </p:spTgt>
                                        </p:tgtEl>
                                        <p:attrNameLst>
                                          <p:attrName>ppt_y</p:attrName>
                                        </p:attrNameLst>
                                      </p:cBhvr>
                                      <p:tavLst>
                                        <p:tav tm="0">
                                          <p:val>
                                            <p:strVal val="#ppt_y"/>
                                          </p:val>
                                        </p:tav>
                                        <p:tav tm="100000">
                                          <p:val>
                                            <p:strVal val="#ppt_y"/>
                                          </p:val>
                                        </p:tav>
                                      </p:tavLst>
                                    </p:anim>
                                    <p:animEffect transition="in" filter="fade">
                                      <p:cBhvr>
                                        <p:cTn id="27" dur="1000"/>
                                        <p:tgtEl>
                                          <p:spTgt spid="514054">
                                            <p:txEl>
                                              <p:pRg st="0" end="0"/>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4" name="laser.wav"/>
                                        </p:tgtEl>
                                      </p:cMediaNode>
                                    </p:audio>
                                  </p:subTnLst>
                                </p:cTn>
                              </p:par>
                            </p:childTnLst>
                          </p:cTn>
                        </p:par>
                        <p:par>
                          <p:cTn id="28" fill="hold" nodeType="afterGroup">
                            <p:stCondLst>
                              <p:cond delay="7000"/>
                            </p:stCondLst>
                            <p:childTnLst>
                              <p:par>
                                <p:cTn id="29" presetID="1" presetClass="entr" presetSubtype="0" fill="hold" grpId="0" nodeType="afterEffect" nodePh="1">
                                  <p:stCondLst>
                                    <p:cond delay="0"/>
                                  </p:stCondLst>
                                  <p:endCondLst>
                                    <p:cond evt="begin" delay="0">
                                      <p:tn val="29"/>
                                    </p:cond>
                                  </p:endCondLst>
                                  <p:childTnLst>
                                    <p:set>
                                      <p:cBhvr>
                                        <p:cTn id="30" dur="1" fill="hold">
                                          <p:stCondLst>
                                            <p:cond delay="0"/>
                                          </p:stCondLst>
                                        </p:cTn>
                                        <p:tgtEl>
                                          <p:spTgt spid="51405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applause.wav"/>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34" presetClass="entr" presetSubtype="0" fill="hold" grpId="0" nodeType="clickEffect">
                                  <p:stCondLst>
                                    <p:cond delay="0"/>
                                  </p:stCondLst>
                                  <p:iterate type="wd">
                                    <p:tmPct val="10000"/>
                                  </p:iterate>
                                  <p:childTnLst>
                                    <p:set>
                                      <p:cBhvr>
                                        <p:cTn id="34" dur="1" fill="hold">
                                          <p:stCondLst>
                                            <p:cond delay="0"/>
                                          </p:stCondLst>
                                        </p:cTn>
                                        <p:tgtEl>
                                          <p:spTgt spid="514051"/>
                                        </p:tgtEl>
                                        <p:attrNameLst>
                                          <p:attrName>style.visibility</p:attrName>
                                        </p:attrNameLst>
                                      </p:cBhvr>
                                      <p:to>
                                        <p:strVal val="visible"/>
                                      </p:to>
                                    </p:set>
                                    <p:anim from="(-#ppt_w/2)" to="(#ppt_x)" calcmode="lin" valueType="num">
                                      <p:cBhvr>
                                        <p:cTn id="35" dur="600" fill="hold">
                                          <p:stCondLst>
                                            <p:cond delay="0"/>
                                          </p:stCondLst>
                                        </p:cTn>
                                        <p:tgtEl>
                                          <p:spTgt spid="514051"/>
                                        </p:tgtEl>
                                        <p:attrNameLst>
                                          <p:attrName>ppt_x</p:attrName>
                                        </p:attrNameLst>
                                      </p:cBhvr>
                                    </p:anim>
                                    <p:anim from="0" to="-1.0" calcmode="lin" valueType="num">
                                      <p:cBhvr>
                                        <p:cTn id="36" dur="200" decel="50000" autoRev="1" fill="hold">
                                          <p:stCondLst>
                                            <p:cond delay="600"/>
                                          </p:stCondLst>
                                        </p:cTn>
                                        <p:tgtEl>
                                          <p:spTgt spid="514051"/>
                                        </p:tgtEl>
                                        <p:attrNameLst>
                                          <p:attrName>xshear</p:attrName>
                                        </p:attrNameLst>
                                      </p:cBhvr>
                                    </p:anim>
                                    <p:animScale>
                                      <p:cBhvr>
                                        <p:cTn id="37" dur="200" decel="100000" autoRev="1" fill="hold">
                                          <p:stCondLst>
                                            <p:cond delay="600"/>
                                          </p:stCondLst>
                                        </p:cTn>
                                        <p:tgtEl>
                                          <p:spTgt spid="514051"/>
                                        </p:tgtEl>
                                      </p:cBhvr>
                                      <p:from x="100000" y="100000"/>
                                      <p:to x="80000" y="100000"/>
                                    </p:animScale>
                                    <p:anim by="(#ppt_h/3+#ppt_w*0.1)" calcmode="lin" valueType="num">
                                      <p:cBhvr additive="sum">
                                        <p:cTn id="38" dur="200" decel="100000" autoRev="1" fill="hold">
                                          <p:stCondLst>
                                            <p:cond delay="600"/>
                                          </p:stCondLst>
                                        </p:cTn>
                                        <p:tgtEl>
                                          <p:spTgt spid="514051"/>
                                        </p:tgtEl>
                                        <p:attrNameLst>
                                          <p:attrName>ppt_x</p:attrName>
                                        </p:attrNameLst>
                                      </p:cBhvr>
                                    </p:anim>
                                  </p:childTnLst>
                                  <p:subTnLst>
                                    <p:audio>
                                      <p:cMediaNode>
                                        <p:cTn display="0" masterRel="sameClick">
                                          <p:stCondLst>
                                            <p:cond evt="begin" delay="0">
                                              <p:tn val="33"/>
                                            </p:cond>
                                          </p:stCondLst>
                                          <p:endCondLst>
                                            <p:cond evt="onStopAudio" delay="0">
                                              <p:tgtEl>
                                                <p:sldTgt/>
                                              </p:tgtEl>
                                            </p:cond>
                                          </p:endCondLst>
                                        </p:cTn>
                                        <p:tgtEl>
                                          <p:sndTgt r:embed="rId6"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0" grpId="0" autoUpdateAnimBg="0"/>
      <p:bldP spid="514050" grpId="1"/>
      <p:bldP spid="514051" grpId="0"/>
      <p:bldP spid="5140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04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Text Box 3"/>
          <p:cNvSpPr txBox="1">
            <a:spLocks noChangeArrowheads="1"/>
          </p:cNvSpPr>
          <p:nvPr/>
        </p:nvSpPr>
        <p:spPr bwMode="auto">
          <a:xfrm>
            <a:off x="1262063" y="3581400"/>
            <a:ext cx="7270750" cy="923925"/>
          </a:xfrm>
          <a:prstGeom prst="rect">
            <a:avLst/>
          </a:prstGeom>
          <a:noFill/>
          <a:ln w="9525">
            <a:noFill/>
            <a:miter lim="800000"/>
            <a:headEnd/>
            <a:tailEnd/>
          </a:ln>
          <a:effectLst>
            <a:outerShdw blurRad="63500" dist="99190" dir="3011666" algn="ctr" rotWithShape="0">
              <a:schemeClr val="tx1">
                <a:alpha val="74998"/>
              </a:schemeClr>
            </a:outerShdw>
          </a:effectLst>
        </p:spPr>
        <p:txBody>
          <a:bodyPr>
            <a:spAutoFit/>
          </a:bodyPr>
          <a:lstStyle/>
          <a:p>
            <a:pPr algn="r">
              <a:defRPr/>
            </a:pPr>
            <a:r>
              <a:rPr lang="en-US" sz="5400" dirty="0">
                <a:solidFill>
                  <a:schemeClr val="bg1"/>
                </a:solidFill>
                <a:latin typeface="Copperplate Gothic Bold" pitchFamily="-111" charset="0"/>
                <a:ea typeface="+mn-ea"/>
                <a:cs typeface="+mn-cs"/>
              </a:rPr>
              <a:t>ULANGANER?</a:t>
            </a:r>
          </a:p>
        </p:txBody>
      </p:sp>
      <p:sp>
        <p:nvSpPr>
          <p:cNvPr id="332804" name="Title 3"/>
          <p:cNvSpPr>
            <a:spLocks noGrp="1"/>
          </p:cNvSpPr>
          <p:nvPr>
            <p:ph type="title" idx="4294967295"/>
          </p:nvPr>
        </p:nvSpPr>
        <p:spPr>
          <a:xfrm>
            <a:off x="0" y="152400"/>
            <a:ext cx="9144000" cy="1404938"/>
          </a:xfrm>
        </p:spPr>
        <p:txBody>
          <a:bodyPr/>
          <a:lstStyle/>
          <a:p>
            <a:r>
              <a:rPr lang="en-US">
                <a:solidFill>
                  <a:srgbClr val="FFFFFF"/>
                </a:solidFill>
                <a:latin typeface="Arial" charset="0"/>
                <a:ea typeface="MS PGothic" charset="0"/>
              </a:rPr>
              <a:t>Siapa yang ingin menjadi…</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300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0"/>
                                        <p:tgtEl>
                                          <p:spTgt spid="3074"/>
                                        </p:tgtEl>
                                      </p:cBhvr>
                                    </p:animEffect>
                                    <p:anim calcmode="lin" valueType="num">
                                      <p:cBhvr>
                                        <p:cTn id="8" dur="5000" fill="hold"/>
                                        <p:tgtEl>
                                          <p:spTgt spid="3074"/>
                                        </p:tgtEl>
                                        <p:attrNameLst>
                                          <p:attrName>style.rotation</p:attrName>
                                        </p:attrNameLst>
                                      </p:cBhvr>
                                      <p:tavLst>
                                        <p:tav tm="0">
                                          <p:val>
                                            <p:fltVal val="720"/>
                                          </p:val>
                                        </p:tav>
                                        <p:tav tm="100000">
                                          <p:val>
                                            <p:fltVal val="0"/>
                                          </p:val>
                                        </p:tav>
                                      </p:tavLst>
                                    </p:anim>
                                    <p:anim calcmode="lin" valueType="num">
                                      <p:cBhvr>
                                        <p:cTn id="9" dur="5000" fill="hold"/>
                                        <p:tgtEl>
                                          <p:spTgt spid="3074"/>
                                        </p:tgtEl>
                                        <p:attrNameLst>
                                          <p:attrName>ppt_h</p:attrName>
                                        </p:attrNameLst>
                                      </p:cBhvr>
                                      <p:tavLst>
                                        <p:tav tm="0">
                                          <p:val>
                                            <p:fltVal val="0"/>
                                          </p:val>
                                        </p:tav>
                                        <p:tav tm="100000">
                                          <p:val>
                                            <p:strVal val="#ppt_h"/>
                                          </p:val>
                                        </p:tav>
                                      </p:tavLst>
                                    </p:anim>
                                    <p:anim calcmode="lin" valueType="num">
                                      <p:cBhvr>
                                        <p:cTn id="10" dur="5000" fill="hold"/>
                                        <p:tgtEl>
                                          <p:spTgt spid="3074"/>
                                        </p:tgtEl>
                                        <p:attrNameLst>
                                          <p:attrName>ppt_w</p:attrName>
                                        </p:attrNameLst>
                                      </p:cBhvr>
                                      <p:tavLst>
                                        <p:tav tm="0">
                                          <p:val>
                                            <p:fltVal val="0"/>
                                          </p:val>
                                        </p:tav>
                                        <p:tav tm="100000">
                                          <p:val>
                                            <p:strVal val="#ppt_w"/>
                                          </p:val>
                                        </p:tav>
                                      </p:tavLst>
                                    </p:anim>
                                  </p:childTnLst>
                                </p:cTn>
                              </p:par>
                            </p:childTnLst>
                          </p:cTn>
                        </p:par>
                        <p:par>
                          <p:cTn id="11" fill="hold" nodeType="afterGroup">
                            <p:stCondLst>
                              <p:cond delay="8000"/>
                            </p:stCondLst>
                            <p:childTnLst>
                              <p:par>
                                <p:cTn id="12" presetID="45" presetClass="entr" presetSubtype="0" fill="hold" grpId="0" nodeType="afterEffect">
                                  <p:stCondLst>
                                    <p:cond delay="2000"/>
                                  </p:stCondLst>
                                  <p:iterate type="lt">
                                    <p:tmPct val="10000"/>
                                  </p:iterate>
                                  <p:childTnLst>
                                    <p:set>
                                      <p:cBhvr>
                                        <p:cTn id="13" dur="1" fill="hold">
                                          <p:stCondLst>
                                            <p:cond delay="0"/>
                                          </p:stCondLst>
                                        </p:cTn>
                                        <p:tgtEl>
                                          <p:spTgt spid="3075"/>
                                        </p:tgtEl>
                                        <p:attrNameLst>
                                          <p:attrName>style.visibility</p:attrName>
                                        </p:attrNameLst>
                                      </p:cBhvr>
                                      <p:to>
                                        <p:strVal val="visible"/>
                                      </p:to>
                                    </p:set>
                                    <p:animEffect transition="in" filter="fade">
                                      <p:cBhvr>
                                        <p:cTn id="14" dur="3000"/>
                                        <p:tgtEl>
                                          <p:spTgt spid="3075"/>
                                        </p:tgtEl>
                                      </p:cBhvr>
                                    </p:animEffect>
                                    <p:anim calcmode="lin" valueType="num">
                                      <p:cBhvr>
                                        <p:cTn id="15" dur="3000" fill="hold"/>
                                        <p:tgtEl>
                                          <p:spTgt spid="3075"/>
                                        </p:tgtEl>
                                        <p:attrNameLst>
                                          <p:attrName>ppt_w</p:attrName>
                                        </p:attrNameLst>
                                      </p:cBhvr>
                                      <p:tavLst>
                                        <p:tav tm="0" fmla="#ppt_w*sin(2.5*pi*$)">
                                          <p:val>
                                            <p:fltVal val="0"/>
                                          </p:val>
                                        </p:tav>
                                        <p:tav tm="100000">
                                          <p:val>
                                            <p:fltVal val="1"/>
                                          </p:val>
                                        </p:tav>
                                      </p:tavLst>
                                    </p:anim>
                                    <p:anim calcmode="lin" valueType="num">
                                      <p:cBhvr>
                                        <p:cTn id="16" dur="3000" fill="hold"/>
                                        <p:tgtEl>
                                          <p:spTgt spid="30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333826" name="Title 7"/>
          <p:cNvSpPr>
            <a:spLocks noGrp="1"/>
          </p:cNvSpPr>
          <p:nvPr>
            <p:ph type="title" idx="4294967295"/>
          </p:nvPr>
        </p:nvSpPr>
        <p:spPr>
          <a:xfrm>
            <a:off x="685800" y="-76200"/>
            <a:ext cx="7772400" cy="1143000"/>
          </a:xfrm>
        </p:spPr>
        <p:txBody>
          <a:bodyPr/>
          <a:lstStyle/>
          <a:p>
            <a:r>
              <a:rPr lang="en-US">
                <a:latin typeface="Arial" charset="0"/>
                <a:ea typeface="MS PGothic" charset="0"/>
              </a:rPr>
              <a:t>Book Title</a:t>
            </a:r>
          </a:p>
        </p:txBody>
      </p:sp>
      <p:sp>
        <p:nvSpPr>
          <p:cNvPr id="7170" name="Text Box 2"/>
          <p:cNvSpPr txBox="1">
            <a:spLocks noChangeArrowheads="1"/>
          </p:cNvSpPr>
          <p:nvPr/>
        </p:nvSpPr>
        <p:spPr bwMode="auto">
          <a:xfrm>
            <a:off x="204788" y="404813"/>
            <a:ext cx="8610600" cy="23272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110000"/>
              </a:lnSpc>
              <a:defRPr/>
            </a:pPr>
            <a:r>
              <a:rPr lang="en-US" sz="4400">
                <a:solidFill>
                  <a:srgbClr val="FFFF66"/>
                </a:solidFill>
                <a:latin typeface="Arial" charset="0"/>
                <a:ea typeface="Times New Roman" charset="0"/>
                <a:cs typeface="Arial" charset="0"/>
              </a:rPr>
              <a:t>"Elleh haddebarim," Judul Ibrani dari buku yang kita namakan </a:t>
            </a:r>
            <a:r>
              <a:rPr lang="ja-JP" altLang="en-US" sz="4400">
                <a:solidFill>
                  <a:srgbClr val="FFFF66"/>
                </a:solidFill>
                <a:latin typeface="Arial" charset="0"/>
                <a:ea typeface="Times New Roman" charset="0"/>
                <a:cs typeface="Arial" charset="0"/>
              </a:rPr>
              <a:t>“</a:t>
            </a:r>
            <a:r>
              <a:rPr lang="en-US" sz="4400">
                <a:solidFill>
                  <a:srgbClr val="FFFF66"/>
                </a:solidFill>
                <a:latin typeface="Arial" charset="0"/>
                <a:ea typeface="Times New Roman" charset="0"/>
                <a:cs typeface="Arial" charset="0"/>
              </a:rPr>
              <a:t>Ulangan," apa artinya?</a:t>
            </a:r>
          </a:p>
        </p:txBody>
      </p:sp>
      <p:sp>
        <p:nvSpPr>
          <p:cNvPr id="7171" name="AutoShape 3"/>
          <p:cNvSpPr>
            <a:spLocks noChangeArrowheads="1"/>
          </p:cNvSpPr>
          <p:nvPr/>
        </p:nvSpPr>
        <p:spPr bwMode="auto">
          <a:xfrm>
            <a:off x="0" y="3886200"/>
            <a:ext cx="4510088"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457200" indent="-457200">
              <a:lnSpc>
                <a:spcPct val="80000"/>
              </a:lnSpc>
              <a:buFontTx/>
              <a:buAutoNum type="alphaLcPeriod"/>
            </a:pPr>
            <a:r>
              <a:rPr lang="en-US" sz="2800" b="1">
                <a:solidFill>
                  <a:schemeClr val="bg1"/>
                </a:solidFill>
                <a:latin typeface="Arial" charset="0"/>
                <a:cs typeface="Arial" charset="0"/>
              </a:rPr>
              <a:t>Hukum kedua</a:t>
            </a:r>
          </a:p>
        </p:txBody>
      </p:sp>
      <p:sp>
        <p:nvSpPr>
          <p:cNvPr id="7172" name="AutoShape 4"/>
          <p:cNvSpPr>
            <a:spLocks noChangeArrowheads="1"/>
          </p:cNvSpPr>
          <p:nvPr/>
        </p:nvSpPr>
        <p:spPr bwMode="auto">
          <a:xfrm>
            <a:off x="4633913" y="5334000"/>
            <a:ext cx="4510087"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nSpc>
                <a:spcPct val="80000"/>
              </a:lnSpc>
            </a:pPr>
            <a:r>
              <a:rPr lang="en-US" sz="2800" b="1">
                <a:solidFill>
                  <a:schemeClr val="bg1"/>
                </a:solidFill>
                <a:latin typeface="Arial" charset="0"/>
                <a:cs typeface="Arial" charset="0"/>
              </a:rPr>
              <a:t>d. Buku kelima</a:t>
            </a:r>
          </a:p>
        </p:txBody>
      </p:sp>
      <p:sp>
        <p:nvSpPr>
          <p:cNvPr id="7173" name="AutoShape 5"/>
          <p:cNvSpPr>
            <a:spLocks noChangeArrowheads="1"/>
          </p:cNvSpPr>
          <p:nvPr/>
        </p:nvSpPr>
        <p:spPr bwMode="auto">
          <a:xfrm>
            <a:off x="4573588" y="3886200"/>
            <a:ext cx="4510087"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nSpc>
                <a:spcPct val="80000"/>
              </a:lnSpc>
            </a:pPr>
            <a:r>
              <a:rPr lang="en-US" sz="2800" b="1">
                <a:solidFill>
                  <a:schemeClr val="bg1"/>
                </a:solidFill>
                <a:latin typeface="Arial" charset="0"/>
                <a:cs typeface="Arial" charset="0"/>
              </a:rPr>
              <a:t>c. Allah berkata</a:t>
            </a:r>
          </a:p>
        </p:txBody>
      </p:sp>
      <p:sp>
        <p:nvSpPr>
          <p:cNvPr id="7174" name="AutoShape 6"/>
          <p:cNvSpPr>
            <a:spLocks noChangeArrowheads="1"/>
          </p:cNvSpPr>
          <p:nvPr/>
        </p:nvSpPr>
        <p:spPr bwMode="auto">
          <a:xfrm>
            <a:off x="0" y="5334000"/>
            <a:ext cx="4510088"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nSpc>
                <a:spcPct val="80000"/>
              </a:lnSpc>
            </a:pPr>
            <a:r>
              <a:rPr lang="en-US" sz="2800" b="1">
                <a:solidFill>
                  <a:schemeClr val="bg1"/>
                </a:solidFill>
                <a:latin typeface="Arial" charset="0"/>
                <a:cs typeface="Arial" charset="0"/>
              </a:rPr>
              <a:t>b. Inilah</a:t>
            </a:r>
          </a:p>
          <a:p>
            <a:pPr>
              <a:lnSpc>
                <a:spcPct val="80000"/>
              </a:lnSpc>
            </a:pPr>
            <a:r>
              <a:rPr lang="en-US" sz="2800" b="1">
                <a:solidFill>
                  <a:schemeClr val="bg1"/>
                </a:solidFill>
                <a:latin typeface="Arial" charset="0"/>
                <a:cs typeface="Arial" charset="0"/>
              </a:rPr>
              <a:t>Perkataan-perkataan</a:t>
            </a:r>
          </a:p>
        </p:txBody>
      </p:sp>
      <p:sp>
        <p:nvSpPr>
          <p:cNvPr id="7175" name="AutoShape 7"/>
          <p:cNvSpPr>
            <a:spLocks noChangeArrowheads="1"/>
          </p:cNvSpPr>
          <p:nvPr/>
        </p:nvSpPr>
        <p:spPr bwMode="auto">
          <a:xfrm>
            <a:off x="0" y="5334000"/>
            <a:ext cx="4510088" cy="990600"/>
          </a:xfrm>
          <a:prstGeom prst="hexagon">
            <a:avLst>
              <a:gd name="adj" fmla="val 32081"/>
              <a:gd name="vf" fmla="val 115470"/>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lnSpc>
                <a:spcPct val="80000"/>
              </a:lnSpc>
            </a:pPr>
            <a:endParaRPr lang="en-US" sz="3600">
              <a:solidFill>
                <a:srgbClr val="009999"/>
              </a:solidFill>
              <a:latin typeface="Arial" charset="0"/>
              <a:cs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ppt_w</p:attrName>
                                        </p:attrNameLst>
                                      </p:cBhvr>
                                      <p:tavLst>
                                        <p:tav tm="0">
                                          <p:val>
                                            <p:strVal val="#ppt_w+.3"/>
                                          </p:val>
                                        </p:tav>
                                        <p:tav tm="100000">
                                          <p:val>
                                            <p:strVal val="#ppt_w"/>
                                          </p:val>
                                        </p:tav>
                                      </p:tavLst>
                                    </p:anim>
                                    <p:anim calcmode="lin" valueType="num">
                                      <p:cBhvr>
                                        <p:cTn id="8" dur="1000" fill="hold"/>
                                        <p:tgtEl>
                                          <p:spTgt spid="7170"/>
                                        </p:tgtEl>
                                        <p:attrNameLst>
                                          <p:attrName>ppt_h</p:attrName>
                                        </p:attrNameLst>
                                      </p:cBhvr>
                                      <p:tavLst>
                                        <p:tav tm="0">
                                          <p:val>
                                            <p:strVal val="#ppt_h"/>
                                          </p:val>
                                        </p:tav>
                                        <p:tav tm="100000">
                                          <p:val>
                                            <p:strVal val="#ppt_h"/>
                                          </p:val>
                                        </p:tav>
                                      </p:tavLst>
                                    </p:anim>
                                    <p:animEffect transition="in" filter="fade">
                                      <p:cBhvr>
                                        <p:cTn id="9" dur="1000"/>
                                        <p:tgtEl>
                                          <p:spTgt spid="717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7171"/>
                                        </p:tgtEl>
                                        <p:attrNameLst>
                                          <p:attrName>style.visibility</p:attrName>
                                        </p:attrNameLst>
                                      </p:cBhvr>
                                      <p:to>
                                        <p:strVal val="visible"/>
                                      </p:to>
                                    </p:set>
                                    <p:anim calcmode="lin" valueType="num">
                                      <p:cBhvr additive="base">
                                        <p:cTn id="14" dur="500" fill="hold"/>
                                        <p:tgtEl>
                                          <p:spTgt spid="7171"/>
                                        </p:tgtEl>
                                        <p:attrNameLst>
                                          <p:attrName>ppt_x</p:attrName>
                                        </p:attrNameLst>
                                      </p:cBhvr>
                                      <p:tavLst>
                                        <p:tav tm="0">
                                          <p:val>
                                            <p:strVal val="0-#ppt_w/2"/>
                                          </p:val>
                                        </p:tav>
                                        <p:tav tm="100000">
                                          <p:val>
                                            <p:strVal val="#ppt_x"/>
                                          </p:val>
                                        </p:tav>
                                      </p:tavLst>
                                    </p:anim>
                                    <p:anim calcmode="lin" valueType="num">
                                      <p:cBhvr additive="base">
                                        <p:cTn id="15" dur="500" fill="hold"/>
                                        <p:tgtEl>
                                          <p:spTgt spid="717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whoosh.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7174"/>
                                        </p:tgtEl>
                                        <p:attrNameLst>
                                          <p:attrName>style.visibility</p:attrName>
                                        </p:attrNameLst>
                                      </p:cBhvr>
                                      <p:to>
                                        <p:strVal val="visible"/>
                                      </p:to>
                                    </p:set>
                                    <p:anim calcmode="lin" valueType="num">
                                      <p:cBhvr additive="base">
                                        <p:cTn id="20" dur="500" fill="hold"/>
                                        <p:tgtEl>
                                          <p:spTgt spid="7174"/>
                                        </p:tgtEl>
                                        <p:attrNameLst>
                                          <p:attrName>ppt_x</p:attrName>
                                        </p:attrNameLst>
                                      </p:cBhvr>
                                      <p:tavLst>
                                        <p:tav tm="0">
                                          <p:val>
                                            <p:strVal val="0-#ppt_w/2"/>
                                          </p:val>
                                        </p:tav>
                                        <p:tav tm="100000">
                                          <p:val>
                                            <p:strVal val="#ppt_x"/>
                                          </p:val>
                                        </p:tav>
                                      </p:tavLst>
                                    </p:anim>
                                    <p:anim calcmode="lin" valueType="num">
                                      <p:cBhvr additive="base">
                                        <p:cTn id="21" dur="500" fill="hold"/>
                                        <p:tgtEl>
                                          <p:spTgt spid="717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whoosh.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7173"/>
                                        </p:tgtEl>
                                        <p:attrNameLst>
                                          <p:attrName>style.visibility</p:attrName>
                                        </p:attrNameLst>
                                      </p:cBhvr>
                                      <p:to>
                                        <p:strVal val="visible"/>
                                      </p:to>
                                    </p:set>
                                    <p:anim calcmode="lin" valueType="num">
                                      <p:cBhvr additive="base">
                                        <p:cTn id="26" dur="500" fill="hold"/>
                                        <p:tgtEl>
                                          <p:spTgt spid="7173"/>
                                        </p:tgtEl>
                                        <p:attrNameLst>
                                          <p:attrName>ppt_x</p:attrName>
                                        </p:attrNameLst>
                                      </p:cBhvr>
                                      <p:tavLst>
                                        <p:tav tm="0">
                                          <p:val>
                                            <p:strVal val="1+#ppt_w/2"/>
                                          </p:val>
                                        </p:tav>
                                        <p:tav tm="100000">
                                          <p:val>
                                            <p:strVal val="#ppt_x"/>
                                          </p:val>
                                        </p:tav>
                                      </p:tavLst>
                                    </p:anim>
                                    <p:anim calcmode="lin" valueType="num">
                                      <p:cBhvr additive="base">
                                        <p:cTn id="27" dur="500" fill="hold"/>
                                        <p:tgtEl>
                                          <p:spTgt spid="717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whoosh.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7172"/>
                                        </p:tgtEl>
                                        <p:attrNameLst>
                                          <p:attrName>style.visibility</p:attrName>
                                        </p:attrNameLst>
                                      </p:cBhvr>
                                      <p:to>
                                        <p:strVal val="visible"/>
                                      </p:to>
                                    </p:set>
                                    <p:anim calcmode="lin" valueType="num">
                                      <p:cBhvr additive="base">
                                        <p:cTn id="32" dur="500" fill="hold"/>
                                        <p:tgtEl>
                                          <p:spTgt spid="7172"/>
                                        </p:tgtEl>
                                        <p:attrNameLst>
                                          <p:attrName>ppt_x</p:attrName>
                                        </p:attrNameLst>
                                      </p:cBhvr>
                                      <p:tavLst>
                                        <p:tav tm="0">
                                          <p:val>
                                            <p:strVal val="1+#ppt_w/2"/>
                                          </p:val>
                                        </p:tav>
                                        <p:tav tm="100000">
                                          <p:val>
                                            <p:strVal val="#ppt_x"/>
                                          </p:val>
                                        </p:tav>
                                      </p:tavLst>
                                    </p:anim>
                                    <p:anim calcmode="lin" valueType="num">
                                      <p:cBhvr additive="base">
                                        <p:cTn id="33" dur="500" fill="hold"/>
                                        <p:tgtEl>
                                          <p:spTgt spid="717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whoosh.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11" presetClass="entr" presetSubtype="0" fill="hold" grpId="0" nodeType="clickEffect">
                                  <p:stCondLst>
                                    <p:cond delay="0"/>
                                  </p:stCondLst>
                                  <p:childTnLst>
                                    <p:set>
                                      <p:cBhvr>
                                        <p:cTn id="37" dur="500">
                                          <p:stCondLst>
                                            <p:cond delay="0"/>
                                          </p:stCondLst>
                                        </p:cTn>
                                        <p:tgtEl>
                                          <p:spTgt spid="717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cla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utoUpdateAnimBg="0"/>
      <p:bldP spid="7171" grpId="0" animBg="1" autoUpdateAnimBg="0"/>
      <p:bldP spid="7172" grpId="0" animBg="1" autoUpdateAnimBg="0"/>
      <p:bldP spid="7173" grpId="0" animBg="1" autoUpdateAnimBg="0"/>
      <p:bldP spid="7174" grpId="0" animBg="1" autoUpdateAnimBg="0"/>
      <p:bldP spid="7175"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04800" y="444500"/>
            <a:ext cx="8839200" cy="2800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10000"/>
              </a:lnSpc>
              <a:defRPr/>
            </a:pPr>
            <a:r>
              <a:rPr lang="en-US" sz="4400" dirty="0" err="1">
                <a:solidFill>
                  <a:srgbClr val="FFFF66"/>
                </a:solidFill>
                <a:latin typeface="Arial"/>
                <a:ea typeface="Times New Roman" pitchFamily="-111" charset="0"/>
                <a:cs typeface="Arial"/>
              </a:rPr>
              <a:t>Manakah</a:t>
            </a:r>
            <a:r>
              <a:rPr lang="en-US" sz="4400" dirty="0">
                <a:solidFill>
                  <a:srgbClr val="FFFF66"/>
                </a:solidFill>
                <a:latin typeface="Arial"/>
                <a:ea typeface="Times New Roman" pitchFamily="-111" charset="0"/>
                <a:cs typeface="Arial"/>
              </a:rPr>
              <a:t> </a:t>
            </a:r>
            <a:r>
              <a:rPr lang="en-US" sz="4400" dirty="0" err="1">
                <a:solidFill>
                  <a:srgbClr val="FFFF66"/>
                </a:solidFill>
                <a:latin typeface="Arial"/>
                <a:ea typeface="Times New Roman" pitchFamily="-111" charset="0"/>
                <a:cs typeface="Arial"/>
              </a:rPr>
              <a:t>dari</a:t>
            </a:r>
            <a:r>
              <a:rPr lang="en-US" sz="4400" dirty="0">
                <a:solidFill>
                  <a:srgbClr val="FFFF66"/>
                </a:solidFill>
                <a:latin typeface="Arial"/>
                <a:ea typeface="Times New Roman" pitchFamily="-111" charset="0"/>
                <a:cs typeface="Arial"/>
              </a:rPr>
              <a:t> </a:t>
            </a:r>
            <a:r>
              <a:rPr lang="en-US" sz="4400" dirty="0" err="1">
                <a:solidFill>
                  <a:srgbClr val="FFFF66"/>
                </a:solidFill>
                <a:latin typeface="Arial"/>
                <a:ea typeface="Times New Roman" pitchFamily="-111" charset="0"/>
                <a:cs typeface="Arial"/>
              </a:rPr>
              <a:t>Sepuluh</a:t>
            </a:r>
            <a:r>
              <a:rPr lang="en-US" sz="4400" dirty="0">
                <a:solidFill>
                  <a:srgbClr val="FFFF66"/>
                </a:solidFill>
                <a:latin typeface="Arial"/>
                <a:ea typeface="Times New Roman" pitchFamily="-111" charset="0"/>
                <a:cs typeface="Arial"/>
              </a:rPr>
              <a:t> </a:t>
            </a:r>
            <a:r>
              <a:rPr lang="en-US" sz="4400" dirty="0" err="1">
                <a:solidFill>
                  <a:srgbClr val="FFFF66"/>
                </a:solidFill>
                <a:latin typeface="Arial"/>
                <a:ea typeface="Times New Roman" pitchFamily="-111" charset="0"/>
                <a:cs typeface="Arial"/>
              </a:rPr>
              <a:t>Perintah</a:t>
            </a:r>
            <a:r>
              <a:rPr lang="en-US" sz="4400" dirty="0">
                <a:solidFill>
                  <a:srgbClr val="FFFF66"/>
                </a:solidFill>
                <a:latin typeface="Arial"/>
                <a:ea typeface="Times New Roman" pitchFamily="-111" charset="0"/>
                <a:cs typeface="Arial"/>
              </a:rPr>
              <a:t> yang </a:t>
            </a:r>
            <a:r>
              <a:rPr lang="en-US" sz="4400" dirty="0" err="1">
                <a:solidFill>
                  <a:srgbClr val="FFFF66"/>
                </a:solidFill>
                <a:latin typeface="Arial"/>
                <a:ea typeface="Times New Roman" pitchFamily="-111" charset="0"/>
                <a:cs typeface="Arial"/>
              </a:rPr>
              <a:t>memuat</a:t>
            </a:r>
            <a:r>
              <a:rPr lang="en-US" sz="4400" dirty="0">
                <a:solidFill>
                  <a:srgbClr val="FFFF66"/>
                </a:solidFill>
                <a:latin typeface="Arial"/>
                <a:ea typeface="Times New Roman" pitchFamily="-111" charset="0"/>
                <a:cs typeface="Arial"/>
              </a:rPr>
              <a:t> </a:t>
            </a:r>
            <a:r>
              <a:rPr lang="en-US" sz="4400" dirty="0" err="1">
                <a:solidFill>
                  <a:srgbClr val="FFFF66"/>
                </a:solidFill>
                <a:latin typeface="Arial"/>
                <a:ea typeface="Times New Roman" pitchFamily="-111" charset="0"/>
                <a:cs typeface="Arial"/>
              </a:rPr>
              <a:t>sebuah</a:t>
            </a:r>
            <a:r>
              <a:rPr lang="en-US" sz="4400" dirty="0">
                <a:solidFill>
                  <a:srgbClr val="FFFF66"/>
                </a:solidFill>
                <a:latin typeface="Arial"/>
                <a:ea typeface="Times New Roman" pitchFamily="-111" charset="0"/>
                <a:cs typeface="Arial"/>
              </a:rPr>
              <a:t> </a:t>
            </a:r>
            <a:r>
              <a:rPr lang="en-US" sz="4400" dirty="0" err="1">
                <a:solidFill>
                  <a:srgbClr val="FFFF66"/>
                </a:solidFill>
                <a:latin typeface="Arial"/>
                <a:ea typeface="Times New Roman" pitchFamily="-111" charset="0"/>
                <a:cs typeface="Arial"/>
              </a:rPr>
              <a:t>janji</a:t>
            </a:r>
            <a:r>
              <a:rPr lang="en-US" sz="4400" dirty="0">
                <a:solidFill>
                  <a:srgbClr val="FFFF66"/>
                </a:solidFill>
                <a:latin typeface="Arial"/>
                <a:ea typeface="Times New Roman" pitchFamily="-111" charset="0"/>
                <a:cs typeface="Arial"/>
              </a:rPr>
              <a:t>?</a:t>
            </a:r>
          </a:p>
          <a:p>
            <a:pPr algn="ctr">
              <a:lnSpc>
                <a:spcPct val="110000"/>
              </a:lnSpc>
              <a:defRPr/>
            </a:pPr>
            <a:endParaRPr lang="en-US" sz="3600" b="1" i="1" dirty="0">
              <a:solidFill>
                <a:srgbClr val="FF99FF"/>
              </a:solidFill>
              <a:latin typeface="Arial"/>
              <a:ea typeface="Times New Roman" pitchFamily="-111" charset="0"/>
              <a:cs typeface="Arial"/>
            </a:endParaRPr>
          </a:p>
          <a:p>
            <a:pPr algn="ctr">
              <a:lnSpc>
                <a:spcPct val="110000"/>
              </a:lnSpc>
              <a:defRPr/>
            </a:pPr>
            <a:r>
              <a:rPr lang="en-US" sz="3600" b="1" i="1" dirty="0" err="1">
                <a:solidFill>
                  <a:srgbClr val="FF99FF"/>
                </a:solidFill>
                <a:latin typeface="Arial"/>
                <a:ea typeface="Times New Roman" pitchFamily="-111" charset="0"/>
                <a:cs typeface="Arial"/>
              </a:rPr>
              <a:t>Ulangan</a:t>
            </a:r>
            <a:r>
              <a:rPr lang="en-US" sz="3600" b="1" i="1" dirty="0">
                <a:solidFill>
                  <a:srgbClr val="FF99FF"/>
                </a:solidFill>
                <a:latin typeface="Arial"/>
                <a:ea typeface="Times New Roman" pitchFamily="-111" charset="0"/>
                <a:cs typeface="Arial"/>
              </a:rPr>
              <a:t> 5:16</a:t>
            </a:r>
            <a:r>
              <a:rPr lang="en-US" sz="3600" dirty="0">
                <a:solidFill>
                  <a:srgbClr val="FF99FF"/>
                </a:solidFill>
                <a:latin typeface="Arial"/>
                <a:ea typeface="Times New Roman" pitchFamily="-111" charset="0"/>
                <a:cs typeface="Arial"/>
              </a:rPr>
              <a:t> </a:t>
            </a:r>
          </a:p>
        </p:txBody>
      </p:sp>
      <p:sp>
        <p:nvSpPr>
          <p:cNvPr id="12291" name="AutoShape 3"/>
          <p:cNvSpPr>
            <a:spLocks noChangeArrowheads="1"/>
          </p:cNvSpPr>
          <p:nvPr/>
        </p:nvSpPr>
        <p:spPr bwMode="auto">
          <a:xfrm>
            <a:off x="0" y="3886200"/>
            <a:ext cx="4510088"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nSpc>
                <a:spcPct val="80000"/>
              </a:lnSpc>
            </a:pPr>
            <a:r>
              <a:rPr lang="en-US" sz="2800" b="1">
                <a:solidFill>
                  <a:schemeClr val="bg1"/>
                </a:solidFill>
                <a:latin typeface="Arial" charset="0"/>
                <a:cs typeface="Arial" charset="0"/>
              </a:rPr>
              <a:t>a. Jangan Membunuh</a:t>
            </a:r>
          </a:p>
        </p:txBody>
      </p:sp>
      <p:sp>
        <p:nvSpPr>
          <p:cNvPr id="12292" name="AutoShape 4"/>
          <p:cNvSpPr>
            <a:spLocks noChangeArrowheads="1"/>
          </p:cNvSpPr>
          <p:nvPr/>
        </p:nvSpPr>
        <p:spPr bwMode="auto">
          <a:xfrm>
            <a:off x="4633913" y="5334000"/>
            <a:ext cx="4510087"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nSpc>
                <a:spcPct val="80000"/>
              </a:lnSpc>
            </a:pPr>
            <a:r>
              <a:rPr lang="en-US" sz="2800" b="1">
                <a:solidFill>
                  <a:schemeClr val="bg1"/>
                </a:solidFill>
                <a:latin typeface="Arial" charset="0"/>
                <a:cs typeface="Arial" charset="0"/>
              </a:rPr>
              <a:t>d. Tidak ada yang</a:t>
            </a:r>
          </a:p>
          <a:p>
            <a:pPr>
              <a:lnSpc>
                <a:spcPct val="80000"/>
              </a:lnSpc>
            </a:pPr>
            <a:r>
              <a:rPr lang="en-US" sz="2800" b="1">
                <a:solidFill>
                  <a:schemeClr val="bg1"/>
                </a:solidFill>
                <a:latin typeface="Arial" charset="0"/>
                <a:cs typeface="Arial" charset="0"/>
              </a:rPr>
              <a:t>	benar</a:t>
            </a:r>
          </a:p>
        </p:txBody>
      </p:sp>
      <p:sp>
        <p:nvSpPr>
          <p:cNvPr id="12293" name="AutoShape 5"/>
          <p:cNvSpPr>
            <a:spLocks noChangeArrowheads="1"/>
          </p:cNvSpPr>
          <p:nvPr/>
        </p:nvSpPr>
        <p:spPr bwMode="auto">
          <a:xfrm>
            <a:off x="4573588" y="3886200"/>
            <a:ext cx="4510087"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nSpc>
                <a:spcPct val="80000"/>
              </a:lnSpc>
            </a:pPr>
            <a:r>
              <a:rPr lang="en-US" sz="2800" b="1">
                <a:solidFill>
                  <a:schemeClr val="bg1"/>
                </a:solidFill>
                <a:latin typeface="Arial" charset="0"/>
                <a:cs typeface="Arial" charset="0"/>
              </a:rPr>
              <a:t>c</a:t>
            </a:r>
            <a:r>
              <a:rPr lang="en-US" sz="2800">
                <a:solidFill>
                  <a:schemeClr val="bg1"/>
                </a:solidFill>
                <a:latin typeface="Arial" charset="0"/>
                <a:cs typeface="Arial" charset="0"/>
              </a:rPr>
              <a:t>. </a:t>
            </a:r>
            <a:r>
              <a:rPr lang="en-US" sz="2800" b="1">
                <a:solidFill>
                  <a:schemeClr val="bg1"/>
                </a:solidFill>
                <a:latin typeface="Arial" charset="0"/>
                <a:cs typeface="Arial" charset="0"/>
              </a:rPr>
              <a:t>Hormatilah ayahmu</a:t>
            </a:r>
          </a:p>
          <a:p>
            <a:pPr>
              <a:lnSpc>
                <a:spcPct val="80000"/>
              </a:lnSpc>
            </a:pPr>
            <a:r>
              <a:rPr lang="en-US" sz="2800" b="1">
                <a:solidFill>
                  <a:schemeClr val="bg1"/>
                </a:solidFill>
                <a:latin typeface="Arial" charset="0"/>
                <a:cs typeface="Arial" charset="0"/>
              </a:rPr>
              <a:t>	dan ibumu</a:t>
            </a:r>
          </a:p>
        </p:txBody>
      </p:sp>
      <p:sp>
        <p:nvSpPr>
          <p:cNvPr id="12294" name="AutoShape 6"/>
          <p:cNvSpPr>
            <a:spLocks noChangeArrowheads="1"/>
          </p:cNvSpPr>
          <p:nvPr/>
        </p:nvSpPr>
        <p:spPr bwMode="auto">
          <a:xfrm>
            <a:off x="0" y="5334000"/>
            <a:ext cx="4510088"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nSpc>
                <a:spcPct val="80000"/>
              </a:lnSpc>
            </a:pPr>
            <a:r>
              <a:rPr lang="en-US" sz="2800" b="1">
                <a:solidFill>
                  <a:schemeClr val="bg1"/>
                </a:solidFill>
                <a:latin typeface="Arial" charset="0"/>
                <a:cs typeface="Arial" charset="0"/>
              </a:rPr>
              <a:t>b. Jangan Mencuri</a:t>
            </a:r>
          </a:p>
        </p:txBody>
      </p:sp>
      <p:sp>
        <p:nvSpPr>
          <p:cNvPr id="12295" name="AutoShape 7"/>
          <p:cNvSpPr>
            <a:spLocks noChangeArrowheads="1"/>
          </p:cNvSpPr>
          <p:nvPr/>
        </p:nvSpPr>
        <p:spPr bwMode="auto">
          <a:xfrm>
            <a:off x="4572000" y="3886200"/>
            <a:ext cx="4510088" cy="990600"/>
          </a:xfrm>
          <a:prstGeom prst="hexagon">
            <a:avLst>
              <a:gd name="adj" fmla="val 32081"/>
              <a:gd name="vf" fmla="val 115470"/>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lnSpc>
                <a:spcPct val="80000"/>
              </a:lnSpc>
            </a:pPr>
            <a:endParaRPr lang="en-US" sz="3600">
              <a:solidFill>
                <a:srgbClr val="009999"/>
              </a:solidFill>
              <a:latin typeface="Arial" charset="0"/>
              <a:cs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edge">
                                      <p:cBhvr>
                                        <p:cTn id="7" dur="2000"/>
                                        <p:tgtEl>
                                          <p:spTgt spid="1229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291"/>
                                        </p:tgtEl>
                                        <p:attrNameLst>
                                          <p:attrName>style.visibility</p:attrName>
                                        </p:attrNameLst>
                                      </p:cBhvr>
                                      <p:to>
                                        <p:strVal val="visible"/>
                                      </p:to>
                                    </p:set>
                                    <p:anim calcmode="lin" valueType="num">
                                      <p:cBhvr additive="base">
                                        <p:cTn id="12" dur="500" fill="hold"/>
                                        <p:tgtEl>
                                          <p:spTgt spid="12291"/>
                                        </p:tgtEl>
                                        <p:attrNameLst>
                                          <p:attrName>ppt_x</p:attrName>
                                        </p:attrNameLst>
                                      </p:cBhvr>
                                      <p:tavLst>
                                        <p:tav tm="0">
                                          <p:val>
                                            <p:strVal val="0-#ppt_w/2"/>
                                          </p:val>
                                        </p:tav>
                                        <p:tav tm="100000">
                                          <p:val>
                                            <p:strVal val="#ppt_x"/>
                                          </p:val>
                                        </p:tav>
                                      </p:tavLst>
                                    </p:anim>
                                    <p:anim calcmode="lin" valueType="num">
                                      <p:cBhvr additive="base">
                                        <p:cTn id="13" dur="500" fill="hold"/>
                                        <p:tgtEl>
                                          <p:spTgt spid="1229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294"/>
                                        </p:tgtEl>
                                        <p:attrNameLst>
                                          <p:attrName>style.visibility</p:attrName>
                                        </p:attrNameLst>
                                      </p:cBhvr>
                                      <p:to>
                                        <p:strVal val="visible"/>
                                      </p:to>
                                    </p:set>
                                    <p:anim calcmode="lin" valueType="num">
                                      <p:cBhvr additive="base">
                                        <p:cTn id="18" dur="500" fill="hold"/>
                                        <p:tgtEl>
                                          <p:spTgt spid="12294"/>
                                        </p:tgtEl>
                                        <p:attrNameLst>
                                          <p:attrName>ppt_x</p:attrName>
                                        </p:attrNameLst>
                                      </p:cBhvr>
                                      <p:tavLst>
                                        <p:tav tm="0">
                                          <p:val>
                                            <p:strVal val="0-#ppt_w/2"/>
                                          </p:val>
                                        </p:tav>
                                        <p:tav tm="100000">
                                          <p:val>
                                            <p:strVal val="#ppt_x"/>
                                          </p:val>
                                        </p:tav>
                                      </p:tavLst>
                                    </p:anim>
                                    <p:anim calcmode="lin" valueType="num">
                                      <p:cBhvr additive="base">
                                        <p:cTn id="19" dur="500" fill="hold"/>
                                        <p:tgtEl>
                                          <p:spTgt spid="1229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2293"/>
                                        </p:tgtEl>
                                        <p:attrNameLst>
                                          <p:attrName>style.visibility</p:attrName>
                                        </p:attrNameLst>
                                      </p:cBhvr>
                                      <p:to>
                                        <p:strVal val="visible"/>
                                      </p:to>
                                    </p:set>
                                    <p:anim calcmode="lin" valueType="num">
                                      <p:cBhvr additive="base">
                                        <p:cTn id="24" dur="500" fill="hold"/>
                                        <p:tgtEl>
                                          <p:spTgt spid="12293"/>
                                        </p:tgtEl>
                                        <p:attrNameLst>
                                          <p:attrName>ppt_x</p:attrName>
                                        </p:attrNameLst>
                                      </p:cBhvr>
                                      <p:tavLst>
                                        <p:tav tm="0">
                                          <p:val>
                                            <p:strVal val="1+#ppt_w/2"/>
                                          </p:val>
                                        </p:tav>
                                        <p:tav tm="100000">
                                          <p:val>
                                            <p:strVal val="#ppt_x"/>
                                          </p:val>
                                        </p:tav>
                                      </p:tavLst>
                                    </p:anim>
                                    <p:anim calcmode="lin" valueType="num">
                                      <p:cBhvr additive="base">
                                        <p:cTn id="25" dur="500" fill="hold"/>
                                        <p:tgtEl>
                                          <p:spTgt spid="1229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2292"/>
                                        </p:tgtEl>
                                        <p:attrNameLst>
                                          <p:attrName>style.visibility</p:attrName>
                                        </p:attrNameLst>
                                      </p:cBhvr>
                                      <p:to>
                                        <p:strVal val="visible"/>
                                      </p:to>
                                    </p:set>
                                    <p:anim calcmode="lin" valueType="num">
                                      <p:cBhvr additive="base">
                                        <p:cTn id="30" dur="500" fill="hold"/>
                                        <p:tgtEl>
                                          <p:spTgt spid="12292"/>
                                        </p:tgtEl>
                                        <p:attrNameLst>
                                          <p:attrName>ppt_x</p:attrName>
                                        </p:attrNameLst>
                                      </p:cBhvr>
                                      <p:tavLst>
                                        <p:tav tm="0">
                                          <p:val>
                                            <p:strVal val="1+#ppt_w/2"/>
                                          </p:val>
                                        </p:tav>
                                        <p:tav tm="100000">
                                          <p:val>
                                            <p:strVal val="#ppt_x"/>
                                          </p:val>
                                        </p:tav>
                                      </p:tavLst>
                                    </p:anim>
                                    <p:anim calcmode="lin" valueType="num">
                                      <p:cBhvr additive="base">
                                        <p:cTn id="31" dur="500" fill="hold"/>
                                        <p:tgtEl>
                                          <p:spTgt spid="1229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whoosh.wav"/>
                                        </p:tgtEl>
                                      </p:cMediaNode>
                                    </p:audio>
                                  </p:subTnLst>
                                </p:cTn>
                              </p:par>
                            </p:childTnLst>
                          </p:cTn>
                        </p:par>
                      </p:childTnLst>
                    </p:cTn>
                  </p:par>
                  <p:par>
                    <p:cTn id="32" fill="hold" nodeType="clickPar">
                      <p:stCondLst>
                        <p:cond delay="indefinite"/>
                      </p:stCondLst>
                      <p:childTnLst>
                        <p:par>
                          <p:cTn id="33" fill="hold" nodeType="withGroup">
                            <p:stCondLst>
                              <p:cond delay="0"/>
                            </p:stCondLst>
                            <p:childTnLst>
                              <p:par>
                                <p:cTn id="34" presetID="11" presetClass="entr" presetSubtype="0" fill="hold" grpId="0" nodeType="clickEffect">
                                  <p:stCondLst>
                                    <p:cond delay="0"/>
                                  </p:stCondLst>
                                  <p:childTnLst>
                                    <p:set>
                                      <p:cBhvr>
                                        <p:cTn id="35" dur="500">
                                          <p:stCondLst>
                                            <p:cond delay="0"/>
                                          </p:stCondLst>
                                        </p:cTn>
                                        <p:tgtEl>
                                          <p:spTgt spid="1229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cla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P spid="12291" grpId="0" animBg="1" autoUpdateAnimBg="0"/>
      <p:bldP spid="12292" grpId="0" animBg="1" autoUpdateAnimBg="0"/>
      <p:bldP spid="12293" grpId="0" animBg="1" autoUpdateAnimBg="0"/>
      <p:bldP spid="12294" grpId="0" animBg="1" autoUpdateAnimBg="0"/>
      <p:bldP spid="12295"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323850" y="476250"/>
            <a:ext cx="8955088" cy="30718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110000"/>
              </a:lnSpc>
              <a:defRPr/>
            </a:pPr>
            <a:r>
              <a:rPr lang="en-US" sz="4400">
                <a:solidFill>
                  <a:srgbClr val="FFFF66"/>
                </a:solidFill>
                <a:latin typeface="Arial" charset="0"/>
                <a:cs typeface="Times New Roman" charset="0"/>
              </a:rPr>
              <a:t>Ulangan 6: 4-9</a:t>
            </a:r>
          </a:p>
          <a:p>
            <a:pPr eaLnBrk="1" hangingPunct="1">
              <a:lnSpc>
                <a:spcPct val="110000"/>
              </a:lnSpc>
              <a:defRPr/>
            </a:pPr>
            <a:r>
              <a:rPr lang="ja-JP" altLang="en-US" sz="4400">
                <a:solidFill>
                  <a:srgbClr val="FFFF66"/>
                </a:solidFill>
                <a:latin typeface="Arial" charset="0"/>
                <a:cs typeface="Times New Roman" charset="0"/>
              </a:rPr>
              <a:t>“</a:t>
            </a:r>
            <a:r>
              <a:rPr lang="en-US" sz="4400">
                <a:solidFill>
                  <a:srgbClr val="FFFF66"/>
                </a:solidFill>
                <a:latin typeface="Arial" charset="0"/>
                <a:cs typeface="Times New Roman" charset="0"/>
              </a:rPr>
              <a:t>Dengarlah, hai orang Israel: TUHAN itu Allah kita, TUHAN itu esa…</a:t>
            </a:r>
            <a:r>
              <a:rPr lang="ja-JP" altLang="en-US" sz="4400">
                <a:solidFill>
                  <a:srgbClr val="FFFF66"/>
                </a:solidFill>
                <a:latin typeface="Arial" charset="0"/>
                <a:cs typeface="Times New Roman" charset="0"/>
              </a:rPr>
              <a:t>”</a:t>
            </a:r>
            <a:r>
              <a:rPr lang="en-US" sz="4400">
                <a:solidFill>
                  <a:srgbClr val="FFFF66"/>
                </a:solidFill>
                <a:latin typeface="Arial" charset="0"/>
                <a:cs typeface="Times New Roman" charset="0"/>
              </a:rPr>
              <a:t> dikenal sebagai…?</a:t>
            </a:r>
          </a:p>
        </p:txBody>
      </p:sp>
      <p:sp>
        <p:nvSpPr>
          <p:cNvPr id="8195" name="AutoShape 3"/>
          <p:cNvSpPr>
            <a:spLocks noChangeArrowheads="1"/>
          </p:cNvSpPr>
          <p:nvPr/>
        </p:nvSpPr>
        <p:spPr bwMode="auto">
          <a:xfrm>
            <a:off x="0" y="3886200"/>
            <a:ext cx="4510088"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457200" indent="-457200">
              <a:lnSpc>
                <a:spcPct val="80000"/>
              </a:lnSpc>
              <a:buFontTx/>
              <a:buAutoNum type="alphaLcPeriod"/>
            </a:pPr>
            <a:r>
              <a:rPr lang="en-US" sz="2800" b="1">
                <a:solidFill>
                  <a:schemeClr val="bg1"/>
                </a:solidFill>
                <a:latin typeface="Arial" charset="0"/>
                <a:cs typeface="Arial" charset="0"/>
              </a:rPr>
              <a:t>Shema</a:t>
            </a:r>
          </a:p>
        </p:txBody>
      </p:sp>
      <p:sp>
        <p:nvSpPr>
          <p:cNvPr id="8196" name="AutoShape 4"/>
          <p:cNvSpPr>
            <a:spLocks noChangeArrowheads="1"/>
          </p:cNvSpPr>
          <p:nvPr/>
        </p:nvSpPr>
        <p:spPr bwMode="auto">
          <a:xfrm>
            <a:off x="4633913" y="5334000"/>
            <a:ext cx="4510087"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nSpc>
                <a:spcPct val="80000"/>
              </a:lnSpc>
            </a:pPr>
            <a:r>
              <a:rPr lang="en-US" sz="2800" b="1">
                <a:solidFill>
                  <a:schemeClr val="bg1"/>
                </a:solidFill>
                <a:latin typeface="Arial" charset="0"/>
                <a:cs typeface="Arial" charset="0"/>
              </a:rPr>
              <a:t>d. Debarin</a:t>
            </a:r>
          </a:p>
        </p:txBody>
      </p:sp>
      <p:sp>
        <p:nvSpPr>
          <p:cNvPr id="8197" name="AutoShape 5"/>
          <p:cNvSpPr>
            <a:spLocks noChangeArrowheads="1"/>
          </p:cNvSpPr>
          <p:nvPr/>
        </p:nvSpPr>
        <p:spPr bwMode="auto">
          <a:xfrm>
            <a:off x="4573588" y="3886200"/>
            <a:ext cx="4510087"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nSpc>
                <a:spcPct val="80000"/>
              </a:lnSpc>
            </a:pPr>
            <a:r>
              <a:rPr lang="en-US" sz="2800" b="1">
                <a:solidFill>
                  <a:schemeClr val="bg1"/>
                </a:solidFill>
                <a:latin typeface="Arial" charset="0"/>
                <a:cs typeface="Arial" charset="0"/>
              </a:rPr>
              <a:t>c. Berkat Harun</a:t>
            </a:r>
          </a:p>
        </p:txBody>
      </p:sp>
      <p:sp>
        <p:nvSpPr>
          <p:cNvPr id="8198" name="AutoShape 6"/>
          <p:cNvSpPr>
            <a:spLocks noChangeArrowheads="1"/>
          </p:cNvSpPr>
          <p:nvPr/>
        </p:nvSpPr>
        <p:spPr bwMode="auto">
          <a:xfrm>
            <a:off x="0" y="5334000"/>
            <a:ext cx="4510088"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nSpc>
                <a:spcPct val="80000"/>
              </a:lnSpc>
            </a:pPr>
            <a:r>
              <a:rPr lang="en-US" sz="2800" b="1">
                <a:solidFill>
                  <a:schemeClr val="bg1"/>
                </a:solidFill>
                <a:latin typeface="Arial" charset="0"/>
                <a:cs typeface="Arial" charset="0"/>
              </a:rPr>
              <a:t>b. Mezzuzah</a:t>
            </a:r>
          </a:p>
        </p:txBody>
      </p:sp>
      <p:sp>
        <p:nvSpPr>
          <p:cNvPr id="8199" name="AutoShape 7"/>
          <p:cNvSpPr>
            <a:spLocks noChangeArrowheads="1"/>
          </p:cNvSpPr>
          <p:nvPr/>
        </p:nvSpPr>
        <p:spPr bwMode="auto">
          <a:xfrm>
            <a:off x="0" y="3886200"/>
            <a:ext cx="4510088" cy="990600"/>
          </a:xfrm>
          <a:prstGeom prst="hexagon">
            <a:avLst>
              <a:gd name="adj" fmla="val 32081"/>
              <a:gd name="vf" fmla="val 115470"/>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lnSpc>
                <a:spcPct val="80000"/>
              </a:lnSpc>
            </a:pPr>
            <a:endParaRPr lang="en-US" sz="3600">
              <a:solidFill>
                <a:srgbClr val="009999"/>
              </a:solidFill>
              <a:latin typeface="Arial" charset="0"/>
              <a:cs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819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819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819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8195"/>
                                        </p:tgtEl>
                                        <p:attrNameLst>
                                          <p:attrName>style.visibility</p:attrName>
                                        </p:attrNameLst>
                                      </p:cBhvr>
                                      <p:to>
                                        <p:strVal val="visible"/>
                                      </p:to>
                                    </p:set>
                                    <p:anim calcmode="lin" valueType="num">
                                      <p:cBhvr additive="base">
                                        <p:cTn id="15" dur="500" fill="hold"/>
                                        <p:tgtEl>
                                          <p:spTgt spid="8195"/>
                                        </p:tgtEl>
                                        <p:attrNameLst>
                                          <p:attrName>ppt_x</p:attrName>
                                        </p:attrNameLst>
                                      </p:cBhvr>
                                      <p:tavLst>
                                        <p:tav tm="0">
                                          <p:val>
                                            <p:strVal val="0-#ppt_w/2"/>
                                          </p:val>
                                        </p:tav>
                                        <p:tav tm="100000">
                                          <p:val>
                                            <p:strVal val="#ppt_x"/>
                                          </p:val>
                                        </p:tav>
                                      </p:tavLst>
                                    </p:anim>
                                    <p:anim calcmode="lin" valueType="num">
                                      <p:cBhvr additive="base">
                                        <p:cTn id="16" dur="500" fill="hold"/>
                                        <p:tgtEl>
                                          <p:spTgt spid="819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8198"/>
                                        </p:tgtEl>
                                        <p:attrNameLst>
                                          <p:attrName>style.visibility</p:attrName>
                                        </p:attrNameLst>
                                      </p:cBhvr>
                                      <p:to>
                                        <p:strVal val="visible"/>
                                      </p:to>
                                    </p:set>
                                    <p:anim calcmode="lin" valueType="num">
                                      <p:cBhvr additive="base">
                                        <p:cTn id="21" dur="500" fill="hold"/>
                                        <p:tgtEl>
                                          <p:spTgt spid="8198"/>
                                        </p:tgtEl>
                                        <p:attrNameLst>
                                          <p:attrName>ppt_x</p:attrName>
                                        </p:attrNameLst>
                                      </p:cBhvr>
                                      <p:tavLst>
                                        <p:tav tm="0">
                                          <p:val>
                                            <p:strVal val="0-#ppt_w/2"/>
                                          </p:val>
                                        </p:tav>
                                        <p:tav tm="100000">
                                          <p:val>
                                            <p:strVal val="#ppt_x"/>
                                          </p:val>
                                        </p:tav>
                                      </p:tavLst>
                                    </p:anim>
                                    <p:anim calcmode="lin" valueType="num">
                                      <p:cBhvr additive="base">
                                        <p:cTn id="22" dur="500" fill="hold"/>
                                        <p:tgtEl>
                                          <p:spTgt spid="819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hoosh.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8197"/>
                                        </p:tgtEl>
                                        <p:attrNameLst>
                                          <p:attrName>style.visibility</p:attrName>
                                        </p:attrNameLst>
                                      </p:cBhvr>
                                      <p:to>
                                        <p:strVal val="visible"/>
                                      </p:to>
                                    </p:set>
                                    <p:anim calcmode="lin" valueType="num">
                                      <p:cBhvr additive="base">
                                        <p:cTn id="27" dur="500" fill="hold"/>
                                        <p:tgtEl>
                                          <p:spTgt spid="8197"/>
                                        </p:tgtEl>
                                        <p:attrNameLst>
                                          <p:attrName>ppt_x</p:attrName>
                                        </p:attrNameLst>
                                      </p:cBhvr>
                                      <p:tavLst>
                                        <p:tav tm="0">
                                          <p:val>
                                            <p:strVal val="1+#ppt_w/2"/>
                                          </p:val>
                                        </p:tav>
                                        <p:tav tm="100000">
                                          <p:val>
                                            <p:strVal val="#ppt_x"/>
                                          </p:val>
                                        </p:tav>
                                      </p:tavLst>
                                    </p:anim>
                                    <p:anim calcmode="lin" valueType="num">
                                      <p:cBhvr additive="base">
                                        <p:cTn id="28" dur="500" fill="hold"/>
                                        <p:tgtEl>
                                          <p:spTgt spid="819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whoosh.wav"/>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8196"/>
                                        </p:tgtEl>
                                        <p:attrNameLst>
                                          <p:attrName>style.visibility</p:attrName>
                                        </p:attrNameLst>
                                      </p:cBhvr>
                                      <p:to>
                                        <p:strVal val="visible"/>
                                      </p:to>
                                    </p:set>
                                    <p:anim calcmode="lin" valueType="num">
                                      <p:cBhvr additive="base">
                                        <p:cTn id="33" dur="500" fill="hold"/>
                                        <p:tgtEl>
                                          <p:spTgt spid="8196"/>
                                        </p:tgtEl>
                                        <p:attrNameLst>
                                          <p:attrName>ppt_x</p:attrName>
                                        </p:attrNameLst>
                                      </p:cBhvr>
                                      <p:tavLst>
                                        <p:tav tm="0">
                                          <p:val>
                                            <p:strVal val="1+#ppt_w/2"/>
                                          </p:val>
                                        </p:tav>
                                        <p:tav tm="100000">
                                          <p:val>
                                            <p:strVal val="#ppt_x"/>
                                          </p:val>
                                        </p:tav>
                                      </p:tavLst>
                                    </p:anim>
                                    <p:anim calcmode="lin" valueType="num">
                                      <p:cBhvr additive="base">
                                        <p:cTn id="34" dur="500" fill="hold"/>
                                        <p:tgtEl>
                                          <p:spTgt spid="819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whoosh.wav"/>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11" presetClass="entr" presetSubtype="0" fill="hold" grpId="0" nodeType="clickEffect">
                                  <p:stCondLst>
                                    <p:cond delay="0"/>
                                  </p:stCondLst>
                                  <p:childTnLst>
                                    <p:set>
                                      <p:cBhvr>
                                        <p:cTn id="38" dur="500">
                                          <p:stCondLst>
                                            <p:cond delay="0"/>
                                          </p:stCondLst>
                                        </p:cTn>
                                        <p:tgtEl>
                                          <p:spTgt spid="819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cla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5" grpId="0" animBg="1" autoUpdateAnimBg="0"/>
      <p:bldP spid="8196" grpId="0" animBg="1" autoUpdateAnimBg="0"/>
      <p:bldP spid="8197" grpId="0" animBg="1" autoUpdateAnimBg="0"/>
      <p:bldP spid="8198" grpId="0" animBg="1" autoUpdateAnimBg="0"/>
      <p:bldP spid="8199"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304800" y="436563"/>
            <a:ext cx="8839200" cy="30146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110000"/>
              </a:lnSpc>
              <a:defRPr/>
            </a:pPr>
            <a:r>
              <a:rPr lang="en-US" sz="4400">
                <a:solidFill>
                  <a:srgbClr val="FFFF66"/>
                </a:solidFill>
                <a:latin typeface="Arial" charset="0"/>
                <a:cs typeface="Arial" charset="0"/>
              </a:rPr>
              <a:t>Ulangan 29: 29 </a:t>
            </a:r>
            <a:r>
              <a:rPr lang="en-US" altLang="ja-JP" sz="4400">
                <a:solidFill>
                  <a:srgbClr val="FFFF66"/>
                </a:solidFill>
                <a:latin typeface="Arial" charset="0"/>
                <a:cs typeface="Arial" charset="0"/>
              </a:rPr>
              <a:t>“Hal-hal yang tersembunyi ialah bagi TUHAN, Allah kita, tetapi hal-hal yang dinyatakan ialah </a:t>
            </a:r>
            <a:r>
              <a:rPr lang="en-US" sz="4400">
                <a:solidFill>
                  <a:srgbClr val="FFFF66"/>
                </a:solidFill>
                <a:latin typeface="Arial" charset="0"/>
                <a:cs typeface="Arial" charset="0"/>
              </a:rPr>
              <a:t>___selamanya…</a:t>
            </a:r>
            <a:r>
              <a:rPr lang="en-US" altLang="ja-JP" sz="4400">
                <a:solidFill>
                  <a:srgbClr val="FFFF66"/>
                </a:solidFill>
                <a:latin typeface="Arial" charset="0"/>
                <a:cs typeface="Arial" charset="0"/>
              </a:rPr>
              <a:t>"</a:t>
            </a:r>
            <a:endParaRPr lang="en-US" sz="4400">
              <a:solidFill>
                <a:srgbClr val="FFFF66"/>
              </a:solidFill>
              <a:latin typeface="Arial" charset="0"/>
              <a:cs typeface="Arial" charset="0"/>
            </a:endParaRPr>
          </a:p>
        </p:txBody>
      </p:sp>
      <p:sp>
        <p:nvSpPr>
          <p:cNvPr id="11267" name="AutoShape 3"/>
          <p:cNvSpPr>
            <a:spLocks noChangeArrowheads="1"/>
          </p:cNvSpPr>
          <p:nvPr/>
        </p:nvSpPr>
        <p:spPr bwMode="auto">
          <a:xfrm>
            <a:off x="0" y="3886200"/>
            <a:ext cx="4510088"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457200" indent="-457200">
              <a:lnSpc>
                <a:spcPct val="80000"/>
              </a:lnSpc>
              <a:buFontTx/>
              <a:buAutoNum type="alphaLcPeriod"/>
              <a:defRPr/>
            </a:pPr>
            <a:r>
              <a:rPr lang="en-US" sz="2800" b="1" dirty="0" err="1">
                <a:solidFill>
                  <a:schemeClr val="bg1"/>
                </a:solidFill>
                <a:latin typeface="Arial" pitchFamily="34" charset="0"/>
                <a:ea typeface="MS PGothic" pitchFamily="34" charset="-128"/>
                <a:cs typeface="Arial" pitchFamily="34" charset="0"/>
              </a:rPr>
              <a:t>Bagi</a:t>
            </a:r>
            <a:r>
              <a:rPr lang="en-US" sz="2800" b="1" dirty="0">
                <a:solidFill>
                  <a:schemeClr val="bg1"/>
                </a:solidFill>
                <a:latin typeface="Arial" pitchFamily="34" charset="0"/>
                <a:ea typeface="MS PGothic" pitchFamily="34" charset="-128"/>
                <a:cs typeface="Arial" pitchFamily="34" charset="0"/>
              </a:rPr>
              <a:t> </a:t>
            </a:r>
            <a:r>
              <a:rPr lang="en-US" sz="2800" b="1" dirty="0" err="1">
                <a:solidFill>
                  <a:schemeClr val="bg1"/>
                </a:solidFill>
                <a:latin typeface="Arial" pitchFamily="34" charset="0"/>
                <a:ea typeface="MS PGothic" pitchFamily="34" charset="-128"/>
                <a:cs typeface="Arial" pitchFamily="34" charset="0"/>
              </a:rPr>
              <a:t>kita</a:t>
            </a:r>
            <a:r>
              <a:rPr lang="en-US" sz="2800" b="1" dirty="0">
                <a:solidFill>
                  <a:schemeClr val="bg1"/>
                </a:solidFill>
                <a:latin typeface="Arial" pitchFamily="34" charset="0"/>
                <a:ea typeface="MS PGothic" pitchFamily="34" charset="-128"/>
                <a:cs typeface="Arial" pitchFamily="34" charset="0"/>
              </a:rPr>
              <a:t> yang</a:t>
            </a:r>
          </a:p>
          <a:p>
            <a:pPr>
              <a:lnSpc>
                <a:spcPct val="80000"/>
              </a:lnSpc>
              <a:defRPr/>
            </a:pPr>
            <a:r>
              <a:rPr lang="en-US" sz="2800" b="1" dirty="0">
                <a:solidFill>
                  <a:schemeClr val="bg1"/>
                </a:solidFill>
                <a:latin typeface="Arial" pitchFamily="34" charset="0"/>
                <a:ea typeface="MS PGothic" pitchFamily="34" charset="-128"/>
                <a:cs typeface="Arial" pitchFamily="34" charset="0"/>
              </a:rPr>
              <a:t>	</a:t>
            </a:r>
            <a:r>
              <a:rPr lang="en-US" sz="2800" b="1" dirty="0" err="1">
                <a:solidFill>
                  <a:schemeClr val="bg1"/>
                </a:solidFill>
                <a:latin typeface="Arial" pitchFamily="34" charset="0"/>
                <a:ea typeface="MS PGothic" pitchFamily="34" charset="-128"/>
                <a:cs typeface="Arial" pitchFamily="34" charset="0"/>
              </a:rPr>
              <a:t>belajar</a:t>
            </a:r>
            <a:endParaRPr lang="en-US" sz="2800" b="1" dirty="0">
              <a:solidFill>
                <a:schemeClr val="bg1"/>
              </a:solidFill>
              <a:latin typeface="Arial" pitchFamily="34" charset="0"/>
              <a:ea typeface="MS PGothic" pitchFamily="34" charset="-128"/>
              <a:cs typeface="Arial" pitchFamily="34" charset="0"/>
            </a:endParaRPr>
          </a:p>
        </p:txBody>
      </p:sp>
      <p:sp>
        <p:nvSpPr>
          <p:cNvPr id="11268" name="AutoShape 4"/>
          <p:cNvSpPr>
            <a:spLocks noChangeArrowheads="1"/>
          </p:cNvSpPr>
          <p:nvPr/>
        </p:nvSpPr>
        <p:spPr bwMode="auto">
          <a:xfrm>
            <a:off x="4633913" y="5334000"/>
            <a:ext cx="4510087"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nSpc>
                <a:spcPct val="80000"/>
              </a:lnSpc>
            </a:pPr>
            <a:r>
              <a:rPr lang="en-US" sz="2800" b="1">
                <a:solidFill>
                  <a:schemeClr val="bg1"/>
                </a:solidFill>
                <a:latin typeface="Arial" charset="0"/>
                <a:cs typeface="Arial" charset="0"/>
              </a:rPr>
              <a:t>d. Semua yang di atas</a:t>
            </a:r>
          </a:p>
        </p:txBody>
      </p:sp>
      <p:sp>
        <p:nvSpPr>
          <p:cNvPr id="11269" name="AutoShape 5"/>
          <p:cNvSpPr>
            <a:spLocks noChangeArrowheads="1"/>
          </p:cNvSpPr>
          <p:nvPr/>
        </p:nvSpPr>
        <p:spPr bwMode="auto">
          <a:xfrm>
            <a:off x="4573588" y="3886200"/>
            <a:ext cx="4510087"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nSpc>
                <a:spcPct val="80000"/>
              </a:lnSpc>
            </a:pPr>
            <a:r>
              <a:rPr lang="en-US" sz="2800" b="1">
                <a:solidFill>
                  <a:schemeClr val="bg1"/>
                </a:solidFill>
                <a:latin typeface="Arial" charset="0"/>
                <a:cs typeface="Arial" charset="0"/>
              </a:rPr>
              <a:t>c. Bagi kita dan</a:t>
            </a:r>
          </a:p>
          <a:p>
            <a:pPr>
              <a:lnSpc>
                <a:spcPct val="80000"/>
              </a:lnSpc>
            </a:pPr>
            <a:r>
              <a:rPr lang="en-US" sz="2800" b="1">
                <a:solidFill>
                  <a:schemeClr val="bg1"/>
                </a:solidFill>
                <a:latin typeface="Arial" charset="0"/>
                <a:cs typeface="Arial" charset="0"/>
              </a:rPr>
              <a:t>    anak-anak kita</a:t>
            </a:r>
          </a:p>
        </p:txBody>
      </p:sp>
      <p:sp>
        <p:nvSpPr>
          <p:cNvPr id="11270" name="AutoShape 6"/>
          <p:cNvSpPr>
            <a:spLocks noChangeArrowheads="1"/>
          </p:cNvSpPr>
          <p:nvPr/>
        </p:nvSpPr>
        <p:spPr bwMode="auto">
          <a:xfrm>
            <a:off x="0" y="5334000"/>
            <a:ext cx="4510088"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nSpc>
                <a:spcPct val="80000"/>
              </a:lnSpc>
            </a:pPr>
            <a:r>
              <a:rPr lang="en-US" sz="2800" b="1">
                <a:solidFill>
                  <a:schemeClr val="bg1"/>
                </a:solidFill>
                <a:latin typeface="Arial" charset="0"/>
                <a:cs typeface="Arial" charset="0"/>
              </a:rPr>
              <a:t>b. Bagi kita &amp;</a:t>
            </a:r>
          </a:p>
          <a:p>
            <a:pPr>
              <a:lnSpc>
                <a:spcPct val="80000"/>
              </a:lnSpc>
            </a:pPr>
            <a:r>
              <a:rPr lang="en-US" sz="2800" b="1">
                <a:solidFill>
                  <a:schemeClr val="bg1"/>
                </a:solidFill>
                <a:latin typeface="Arial" charset="0"/>
                <a:cs typeface="Arial" charset="0"/>
              </a:rPr>
              <a:t>    yang dekat</a:t>
            </a:r>
          </a:p>
        </p:txBody>
      </p:sp>
      <p:sp>
        <p:nvSpPr>
          <p:cNvPr id="11271" name="AutoShape 7"/>
          <p:cNvSpPr>
            <a:spLocks noChangeArrowheads="1"/>
          </p:cNvSpPr>
          <p:nvPr/>
        </p:nvSpPr>
        <p:spPr bwMode="auto">
          <a:xfrm>
            <a:off x="4572000" y="3886200"/>
            <a:ext cx="4510088" cy="990600"/>
          </a:xfrm>
          <a:prstGeom prst="hexagon">
            <a:avLst>
              <a:gd name="adj" fmla="val 32081"/>
              <a:gd name="vf" fmla="val 115470"/>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lnSpc>
                <a:spcPct val="80000"/>
              </a:lnSpc>
            </a:pPr>
            <a:endParaRPr lang="en-US" sz="3600">
              <a:solidFill>
                <a:srgbClr val="009999"/>
              </a:solidFill>
              <a:latin typeface="Arial" charset="0"/>
              <a:cs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900" decel="100000" fill="hold"/>
                                        <p:tgtEl>
                                          <p:spTgt spid="1126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1267"/>
                                        </p:tgtEl>
                                        <p:attrNameLst>
                                          <p:attrName>style.visibility</p:attrName>
                                        </p:attrNameLst>
                                      </p:cBhvr>
                                      <p:to>
                                        <p:strVal val="visible"/>
                                      </p:to>
                                    </p:set>
                                    <p:anim calcmode="lin" valueType="num">
                                      <p:cBhvr additive="base">
                                        <p:cTn id="15" dur="500" fill="hold"/>
                                        <p:tgtEl>
                                          <p:spTgt spid="11267"/>
                                        </p:tgtEl>
                                        <p:attrNameLst>
                                          <p:attrName>ppt_x</p:attrName>
                                        </p:attrNameLst>
                                      </p:cBhvr>
                                      <p:tavLst>
                                        <p:tav tm="0">
                                          <p:val>
                                            <p:strVal val="0-#ppt_w/2"/>
                                          </p:val>
                                        </p:tav>
                                        <p:tav tm="100000">
                                          <p:val>
                                            <p:strVal val="#ppt_x"/>
                                          </p:val>
                                        </p:tav>
                                      </p:tavLst>
                                    </p:anim>
                                    <p:anim calcmode="lin" valueType="num">
                                      <p:cBhvr additive="base">
                                        <p:cTn id="16" dur="500" fill="hold"/>
                                        <p:tgtEl>
                                          <p:spTgt spid="1126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1270"/>
                                        </p:tgtEl>
                                        <p:attrNameLst>
                                          <p:attrName>style.visibility</p:attrName>
                                        </p:attrNameLst>
                                      </p:cBhvr>
                                      <p:to>
                                        <p:strVal val="visible"/>
                                      </p:to>
                                    </p:set>
                                    <p:anim calcmode="lin" valueType="num">
                                      <p:cBhvr additive="base">
                                        <p:cTn id="21" dur="500" fill="hold"/>
                                        <p:tgtEl>
                                          <p:spTgt spid="11270"/>
                                        </p:tgtEl>
                                        <p:attrNameLst>
                                          <p:attrName>ppt_x</p:attrName>
                                        </p:attrNameLst>
                                      </p:cBhvr>
                                      <p:tavLst>
                                        <p:tav tm="0">
                                          <p:val>
                                            <p:strVal val="0-#ppt_w/2"/>
                                          </p:val>
                                        </p:tav>
                                        <p:tav tm="100000">
                                          <p:val>
                                            <p:strVal val="#ppt_x"/>
                                          </p:val>
                                        </p:tav>
                                      </p:tavLst>
                                    </p:anim>
                                    <p:anim calcmode="lin" valueType="num">
                                      <p:cBhvr additive="base">
                                        <p:cTn id="22" dur="5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hoosh.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1269"/>
                                        </p:tgtEl>
                                        <p:attrNameLst>
                                          <p:attrName>style.visibility</p:attrName>
                                        </p:attrNameLst>
                                      </p:cBhvr>
                                      <p:to>
                                        <p:strVal val="visible"/>
                                      </p:to>
                                    </p:set>
                                    <p:anim calcmode="lin" valueType="num">
                                      <p:cBhvr additive="base">
                                        <p:cTn id="27" dur="500" fill="hold"/>
                                        <p:tgtEl>
                                          <p:spTgt spid="11269"/>
                                        </p:tgtEl>
                                        <p:attrNameLst>
                                          <p:attrName>ppt_x</p:attrName>
                                        </p:attrNameLst>
                                      </p:cBhvr>
                                      <p:tavLst>
                                        <p:tav tm="0">
                                          <p:val>
                                            <p:strVal val="1+#ppt_w/2"/>
                                          </p:val>
                                        </p:tav>
                                        <p:tav tm="100000">
                                          <p:val>
                                            <p:strVal val="#ppt_x"/>
                                          </p:val>
                                        </p:tav>
                                      </p:tavLst>
                                    </p:anim>
                                    <p:anim calcmode="lin" valueType="num">
                                      <p:cBhvr additive="base">
                                        <p:cTn id="28" dur="500" fill="hold"/>
                                        <p:tgtEl>
                                          <p:spTgt spid="1126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whoosh.wav"/>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1268"/>
                                        </p:tgtEl>
                                        <p:attrNameLst>
                                          <p:attrName>style.visibility</p:attrName>
                                        </p:attrNameLst>
                                      </p:cBhvr>
                                      <p:to>
                                        <p:strVal val="visible"/>
                                      </p:to>
                                    </p:set>
                                    <p:anim calcmode="lin" valueType="num">
                                      <p:cBhvr additive="base">
                                        <p:cTn id="33" dur="500" fill="hold"/>
                                        <p:tgtEl>
                                          <p:spTgt spid="11268"/>
                                        </p:tgtEl>
                                        <p:attrNameLst>
                                          <p:attrName>ppt_x</p:attrName>
                                        </p:attrNameLst>
                                      </p:cBhvr>
                                      <p:tavLst>
                                        <p:tav tm="0">
                                          <p:val>
                                            <p:strVal val="1+#ppt_w/2"/>
                                          </p:val>
                                        </p:tav>
                                        <p:tav tm="100000">
                                          <p:val>
                                            <p:strVal val="#ppt_x"/>
                                          </p:val>
                                        </p:tav>
                                      </p:tavLst>
                                    </p:anim>
                                    <p:anim calcmode="lin" valueType="num">
                                      <p:cBhvr additive="base">
                                        <p:cTn id="34" dur="500" fill="hold"/>
                                        <p:tgtEl>
                                          <p:spTgt spid="1126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whoosh.wav"/>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11" presetClass="entr" presetSubtype="0" fill="hold" grpId="0" nodeType="clickEffect">
                                  <p:stCondLst>
                                    <p:cond delay="0"/>
                                  </p:stCondLst>
                                  <p:childTnLst>
                                    <p:set>
                                      <p:cBhvr>
                                        <p:cTn id="38" dur="500">
                                          <p:stCondLst>
                                            <p:cond delay="0"/>
                                          </p:stCondLst>
                                        </p:cTn>
                                        <p:tgtEl>
                                          <p:spTgt spid="1127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cla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utoUpdateAnimBg="0"/>
      <p:bldP spid="11267" grpId="0" animBg="1" autoUpdateAnimBg="0"/>
      <p:bldP spid="11268" grpId="0" animBg="1" autoUpdateAnimBg="0"/>
      <p:bldP spid="11269" grpId="0" animBg="1" autoUpdateAnimBg="0"/>
      <p:bldP spid="11270" grpId="0" animBg="1" autoUpdateAnimBg="0"/>
      <p:bldP spid="11271"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44475" y="476250"/>
            <a:ext cx="8839200" cy="27543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10000"/>
              </a:lnSpc>
              <a:defRPr/>
            </a:pPr>
            <a:r>
              <a:rPr lang="en-US" sz="4400" dirty="0" err="1">
                <a:solidFill>
                  <a:srgbClr val="FFFF66"/>
                </a:solidFill>
                <a:latin typeface="Arial"/>
                <a:ea typeface="Times New Roman" pitchFamily="-111" charset="0"/>
                <a:cs typeface="Arial"/>
              </a:rPr>
              <a:t>Siapakah</a:t>
            </a:r>
            <a:r>
              <a:rPr lang="en-US" sz="4400" dirty="0">
                <a:solidFill>
                  <a:srgbClr val="FFFF66"/>
                </a:solidFill>
                <a:latin typeface="Arial"/>
                <a:ea typeface="Times New Roman" pitchFamily="-111" charset="0"/>
                <a:cs typeface="Arial"/>
              </a:rPr>
              <a:t> yang Musa </a:t>
            </a:r>
            <a:r>
              <a:rPr lang="en-US" sz="4400" dirty="0" err="1">
                <a:solidFill>
                  <a:srgbClr val="FFFF66"/>
                </a:solidFill>
                <a:latin typeface="Arial"/>
                <a:ea typeface="Times New Roman" pitchFamily="-111" charset="0"/>
                <a:cs typeface="Arial"/>
              </a:rPr>
              <a:t>tunjuk</a:t>
            </a:r>
            <a:r>
              <a:rPr lang="en-US" sz="4400" dirty="0">
                <a:solidFill>
                  <a:srgbClr val="FFFF66"/>
                </a:solidFill>
                <a:latin typeface="Arial"/>
                <a:ea typeface="Times New Roman" pitchFamily="-111" charset="0"/>
                <a:cs typeface="Arial"/>
              </a:rPr>
              <a:t> </a:t>
            </a:r>
            <a:r>
              <a:rPr lang="en-US" sz="4400" dirty="0" err="1">
                <a:solidFill>
                  <a:srgbClr val="FFFF66"/>
                </a:solidFill>
                <a:latin typeface="Arial"/>
                <a:ea typeface="Times New Roman" pitchFamily="-111" charset="0"/>
                <a:cs typeface="Arial"/>
              </a:rPr>
              <a:t>untuk</a:t>
            </a:r>
            <a:r>
              <a:rPr lang="en-US" sz="4400" dirty="0">
                <a:solidFill>
                  <a:srgbClr val="FFFF66"/>
                </a:solidFill>
                <a:latin typeface="Arial"/>
                <a:ea typeface="Times New Roman" pitchFamily="-111" charset="0"/>
                <a:cs typeface="Arial"/>
              </a:rPr>
              <a:t> </a:t>
            </a:r>
            <a:r>
              <a:rPr lang="en-US" sz="4400" dirty="0" err="1">
                <a:solidFill>
                  <a:srgbClr val="FFFF66"/>
                </a:solidFill>
                <a:latin typeface="Arial"/>
                <a:ea typeface="Times New Roman" pitchFamily="-111" charset="0"/>
                <a:cs typeface="Arial"/>
              </a:rPr>
              <a:t>menggantikan</a:t>
            </a:r>
            <a:r>
              <a:rPr lang="en-US" sz="4400" dirty="0">
                <a:solidFill>
                  <a:srgbClr val="FFFF66"/>
                </a:solidFill>
                <a:latin typeface="Arial"/>
                <a:ea typeface="Times New Roman" pitchFamily="-111" charset="0"/>
                <a:cs typeface="Arial"/>
              </a:rPr>
              <a:t> </a:t>
            </a:r>
            <a:r>
              <a:rPr lang="en-US" sz="4400" dirty="0" err="1">
                <a:solidFill>
                  <a:srgbClr val="FFFF66"/>
                </a:solidFill>
                <a:latin typeface="Arial"/>
                <a:ea typeface="Times New Roman" pitchFamily="-111" charset="0"/>
                <a:cs typeface="Arial"/>
              </a:rPr>
              <a:t>dia</a:t>
            </a:r>
            <a:r>
              <a:rPr lang="en-US" sz="4400" dirty="0">
                <a:solidFill>
                  <a:srgbClr val="FFFF66"/>
                </a:solidFill>
                <a:latin typeface="Arial"/>
                <a:ea typeface="Times New Roman" pitchFamily="-111" charset="0"/>
                <a:cs typeface="Arial"/>
              </a:rPr>
              <a:t>?</a:t>
            </a:r>
            <a:endParaRPr lang="en-US" sz="4400" b="1" i="1" dirty="0">
              <a:solidFill>
                <a:srgbClr val="FFFF66"/>
              </a:solidFill>
              <a:latin typeface="Arial"/>
              <a:ea typeface="Times New Roman" pitchFamily="-111" charset="0"/>
              <a:cs typeface="Arial"/>
            </a:endParaRPr>
          </a:p>
          <a:p>
            <a:pPr algn="ctr">
              <a:lnSpc>
                <a:spcPct val="110000"/>
              </a:lnSpc>
              <a:defRPr/>
            </a:pPr>
            <a:endParaRPr lang="en-US" sz="3600" b="1" i="1" dirty="0">
              <a:solidFill>
                <a:srgbClr val="FFFF66"/>
              </a:solidFill>
              <a:latin typeface="Arial"/>
              <a:ea typeface="Times New Roman" pitchFamily="-111" charset="0"/>
              <a:cs typeface="Arial"/>
            </a:endParaRPr>
          </a:p>
          <a:p>
            <a:pPr algn="ctr">
              <a:lnSpc>
                <a:spcPct val="110000"/>
              </a:lnSpc>
              <a:defRPr/>
            </a:pPr>
            <a:r>
              <a:rPr lang="en-US" sz="3600" b="1" i="1" dirty="0" err="1">
                <a:solidFill>
                  <a:srgbClr val="FF99FF"/>
                </a:solidFill>
                <a:latin typeface="Arial"/>
                <a:ea typeface="Times New Roman" pitchFamily="-111" charset="0"/>
                <a:cs typeface="Arial"/>
              </a:rPr>
              <a:t>Ulangan</a:t>
            </a:r>
            <a:r>
              <a:rPr lang="en-US" sz="3600" b="1" i="1" dirty="0">
                <a:solidFill>
                  <a:srgbClr val="FF99FF"/>
                </a:solidFill>
                <a:latin typeface="Arial"/>
                <a:ea typeface="Times New Roman" pitchFamily="-111" charset="0"/>
                <a:cs typeface="Arial"/>
              </a:rPr>
              <a:t> 31:1</a:t>
            </a:r>
            <a:endParaRPr lang="en-US" sz="4000" b="1" i="1" dirty="0">
              <a:solidFill>
                <a:srgbClr val="FF99FF"/>
              </a:solidFill>
              <a:latin typeface="Arial"/>
              <a:ea typeface="Times New Roman" pitchFamily="-111" charset="0"/>
              <a:cs typeface="Arial"/>
            </a:endParaRPr>
          </a:p>
        </p:txBody>
      </p:sp>
      <p:sp>
        <p:nvSpPr>
          <p:cNvPr id="9219" name="AutoShape 3"/>
          <p:cNvSpPr>
            <a:spLocks noChangeArrowheads="1"/>
          </p:cNvSpPr>
          <p:nvPr/>
        </p:nvSpPr>
        <p:spPr bwMode="auto">
          <a:xfrm>
            <a:off x="0" y="3886200"/>
            <a:ext cx="4510088"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457200" indent="-457200">
              <a:lnSpc>
                <a:spcPct val="80000"/>
              </a:lnSpc>
              <a:buFontTx/>
              <a:buAutoNum type="alphaLcPeriod"/>
            </a:pPr>
            <a:r>
              <a:rPr lang="en-US" sz="2800" b="1">
                <a:solidFill>
                  <a:schemeClr val="bg1"/>
                </a:solidFill>
                <a:latin typeface="Arial" charset="0"/>
                <a:cs typeface="Arial" charset="0"/>
              </a:rPr>
              <a:t>Harun</a:t>
            </a:r>
          </a:p>
        </p:txBody>
      </p:sp>
      <p:sp>
        <p:nvSpPr>
          <p:cNvPr id="9220" name="AutoShape 4"/>
          <p:cNvSpPr>
            <a:spLocks noChangeArrowheads="1"/>
          </p:cNvSpPr>
          <p:nvPr/>
        </p:nvSpPr>
        <p:spPr bwMode="auto">
          <a:xfrm>
            <a:off x="4633913" y="5334000"/>
            <a:ext cx="4510087"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nSpc>
                <a:spcPct val="80000"/>
              </a:lnSpc>
            </a:pPr>
            <a:r>
              <a:rPr lang="en-US" sz="2800" b="1">
                <a:solidFill>
                  <a:schemeClr val="bg1"/>
                </a:solidFill>
                <a:latin typeface="Arial" charset="0"/>
                <a:cs typeface="Arial" charset="0"/>
              </a:rPr>
              <a:t>d. Miryam</a:t>
            </a:r>
          </a:p>
        </p:txBody>
      </p:sp>
      <p:sp>
        <p:nvSpPr>
          <p:cNvPr id="9221" name="AutoShape 5"/>
          <p:cNvSpPr>
            <a:spLocks noChangeArrowheads="1"/>
          </p:cNvSpPr>
          <p:nvPr/>
        </p:nvSpPr>
        <p:spPr bwMode="auto">
          <a:xfrm>
            <a:off x="4573588" y="3886200"/>
            <a:ext cx="4510087"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nSpc>
                <a:spcPct val="80000"/>
              </a:lnSpc>
            </a:pPr>
            <a:r>
              <a:rPr lang="en-US" sz="2800" b="1">
                <a:solidFill>
                  <a:schemeClr val="bg1"/>
                </a:solidFill>
                <a:latin typeface="Arial" charset="0"/>
                <a:cs typeface="Arial" charset="0"/>
              </a:rPr>
              <a:t>c. Kaleb</a:t>
            </a:r>
          </a:p>
        </p:txBody>
      </p:sp>
      <p:sp>
        <p:nvSpPr>
          <p:cNvPr id="9222" name="AutoShape 6"/>
          <p:cNvSpPr>
            <a:spLocks noChangeArrowheads="1"/>
          </p:cNvSpPr>
          <p:nvPr/>
        </p:nvSpPr>
        <p:spPr bwMode="auto">
          <a:xfrm>
            <a:off x="0" y="5334000"/>
            <a:ext cx="4510088"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nSpc>
                <a:spcPct val="80000"/>
              </a:lnSpc>
            </a:pPr>
            <a:r>
              <a:rPr lang="en-US" sz="2800" b="1">
                <a:solidFill>
                  <a:schemeClr val="bg1"/>
                </a:solidFill>
                <a:latin typeface="Arial" charset="0"/>
                <a:cs typeface="Arial" charset="0"/>
              </a:rPr>
              <a:t>b. Yosua</a:t>
            </a:r>
          </a:p>
        </p:txBody>
      </p:sp>
      <p:sp>
        <p:nvSpPr>
          <p:cNvPr id="9223" name="AutoShape 7"/>
          <p:cNvSpPr>
            <a:spLocks noChangeArrowheads="1"/>
          </p:cNvSpPr>
          <p:nvPr/>
        </p:nvSpPr>
        <p:spPr bwMode="auto">
          <a:xfrm>
            <a:off x="0" y="5334000"/>
            <a:ext cx="4510088" cy="990600"/>
          </a:xfrm>
          <a:prstGeom prst="hexagon">
            <a:avLst>
              <a:gd name="adj" fmla="val 32081"/>
              <a:gd name="vf" fmla="val 115470"/>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lnSpc>
                <a:spcPct val="80000"/>
              </a:lnSpc>
            </a:pPr>
            <a:endParaRPr lang="en-US" sz="3600">
              <a:solidFill>
                <a:srgbClr val="009999"/>
              </a:solidFill>
              <a:latin typeface="Arial" charset="0"/>
              <a:cs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219"/>
                                        </p:tgtEl>
                                        <p:attrNameLst>
                                          <p:attrName>style.visibility</p:attrName>
                                        </p:attrNameLst>
                                      </p:cBhvr>
                                      <p:to>
                                        <p:strVal val="visible"/>
                                      </p:to>
                                    </p:set>
                                    <p:anim calcmode="lin" valueType="num">
                                      <p:cBhvr additive="base">
                                        <p:cTn id="12" dur="500" fill="hold"/>
                                        <p:tgtEl>
                                          <p:spTgt spid="9219"/>
                                        </p:tgtEl>
                                        <p:attrNameLst>
                                          <p:attrName>ppt_x</p:attrName>
                                        </p:attrNameLst>
                                      </p:cBhvr>
                                      <p:tavLst>
                                        <p:tav tm="0">
                                          <p:val>
                                            <p:strVal val="0-#ppt_w/2"/>
                                          </p:val>
                                        </p:tav>
                                        <p:tav tm="100000">
                                          <p:val>
                                            <p:strVal val="#ppt_x"/>
                                          </p:val>
                                        </p:tav>
                                      </p:tavLst>
                                    </p:anim>
                                    <p:anim calcmode="lin" valueType="num">
                                      <p:cBhvr additive="base">
                                        <p:cTn id="13" dur="500" fill="hold"/>
                                        <p:tgtEl>
                                          <p:spTgt spid="92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additive="base">
                                        <p:cTn id="18" dur="500" fill="hold"/>
                                        <p:tgtEl>
                                          <p:spTgt spid="9222"/>
                                        </p:tgtEl>
                                        <p:attrNameLst>
                                          <p:attrName>ppt_x</p:attrName>
                                        </p:attrNameLst>
                                      </p:cBhvr>
                                      <p:tavLst>
                                        <p:tav tm="0">
                                          <p:val>
                                            <p:strVal val="0-#ppt_w/2"/>
                                          </p:val>
                                        </p:tav>
                                        <p:tav tm="100000">
                                          <p:val>
                                            <p:strVal val="#ppt_x"/>
                                          </p:val>
                                        </p:tav>
                                      </p:tavLst>
                                    </p:anim>
                                    <p:anim calcmode="lin" valueType="num">
                                      <p:cBhvr additive="base">
                                        <p:cTn id="19" dur="500" fill="hold"/>
                                        <p:tgtEl>
                                          <p:spTgt spid="92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9221"/>
                                        </p:tgtEl>
                                        <p:attrNameLst>
                                          <p:attrName>style.visibility</p:attrName>
                                        </p:attrNameLst>
                                      </p:cBhvr>
                                      <p:to>
                                        <p:strVal val="visible"/>
                                      </p:to>
                                    </p:set>
                                    <p:anim calcmode="lin" valueType="num">
                                      <p:cBhvr additive="base">
                                        <p:cTn id="24" dur="500" fill="hold"/>
                                        <p:tgtEl>
                                          <p:spTgt spid="9221"/>
                                        </p:tgtEl>
                                        <p:attrNameLst>
                                          <p:attrName>ppt_x</p:attrName>
                                        </p:attrNameLst>
                                      </p:cBhvr>
                                      <p:tavLst>
                                        <p:tav tm="0">
                                          <p:val>
                                            <p:strVal val="1+#ppt_w/2"/>
                                          </p:val>
                                        </p:tav>
                                        <p:tav tm="100000">
                                          <p:val>
                                            <p:strVal val="#ppt_x"/>
                                          </p:val>
                                        </p:tav>
                                      </p:tavLst>
                                    </p:anim>
                                    <p:anim calcmode="lin" valueType="num">
                                      <p:cBhvr additive="base">
                                        <p:cTn id="25" dur="500" fill="hold"/>
                                        <p:tgtEl>
                                          <p:spTgt spid="92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9220"/>
                                        </p:tgtEl>
                                        <p:attrNameLst>
                                          <p:attrName>style.visibility</p:attrName>
                                        </p:attrNameLst>
                                      </p:cBhvr>
                                      <p:to>
                                        <p:strVal val="visible"/>
                                      </p:to>
                                    </p:set>
                                    <p:anim calcmode="lin" valueType="num">
                                      <p:cBhvr additive="base">
                                        <p:cTn id="30" dur="500" fill="hold"/>
                                        <p:tgtEl>
                                          <p:spTgt spid="9220"/>
                                        </p:tgtEl>
                                        <p:attrNameLst>
                                          <p:attrName>ppt_x</p:attrName>
                                        </p:attrNameLst>
                                      </p:cBhvr>
                                      <p:tavLst>
                                        <p:tav tm="0">
                                          <p:val>
                                            <p:strVal val="1+#ppt_w/2"/>
                                          </p:val>
                                        </p:tav>
                                        <p:tav tm="100000">
                                          <p:val>
                                            <p:strVal val="#ppt_x"/>
                                          </p:val>
                                        </p:tav>
                                      </p:tavLst>
                                    </p:anim>
                                    <p:anim calcmode="lin" valueType="num">
                                      <p:cBhvr additive="base">
                                        <p:cTn id="31" dur="500" fill="hold"/>
                                        <p:tgtEl>
                                          <p:spTgt spid="92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whoosh.wav"/>
                                        </p:tgtEl>
                                      </p:cMediaNode>
                                    </p:audio>
                                  </p:subTnLst>
                                </p:cTn>
                              </p:par>
                            </p:childTnLst>
                          </p:cTn>
                        </p:par>
                      </p:childTnLst>
                    </p:cTn>
                  </p:par>
                  <p:par>
                    <p:cTn id="32" fill="hold" nodeType="clickPar">
                      <p:stCondLst>
                        <p:cond delay="indefinite"/>
                      </p:stCondLst>
                      <p:childTnLst>
                        <p:par>
                          <p:cTn id="33" fill="hold" nodeType="withGroup">
                            <p:stCondLst>
                              <p:cond delay="0"/>
                            </p:stCondLst>
                            <p:childTnLst>
                              <p:par>
                                <p:cTn id="34" presetID="11" presetClass="entr" presetSubtype="0" fill="hold" grpId="0" nodeType="clickEffect">
                                  <p:stCondLst>
                                    <p:cond delay="0"/>
                                  </p:stCondLst>
                                  <p:childTnLst>
                                    <p:set>
                                      <p:cBhvr>
                                        <p:cTn id="35" dur="500">
                                          <p:stCondLst>
                                            <p:cond delay="0"/>
                                          </p:stCondLst>
                                        </p:cTn>
                                        <p:tgtEl>
                                          <p:spTgt spid="92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cla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19" grpId="0" animBg="1" autoUpdateAnimBg="0"/>
      <p:bldP spid="9220" grpId="0" animBg="1" autoUpdateAnimBg="0"/>
      <p:bldP spid="9221" grpId="0" animBg="1" autoUpdateAnimBg="0"/>
      <p:bldP spid="9222" grpId="0" animBg="1" autoUpdateAnimBg="0"/>
      <p:bldP spid="9223"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96838" y="538163"/>
            <a:ext cx="8839200" cy="20558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110000"/>
              </a:lnSpc>
              <a:defRPr/>
            </a:pPr>
            <a:r>
              <a:rPr lang="en-US" sz="4400" dirty="0" err="1">
                <a:solidFill>
                  <a:srgbClr val="FFFF66"/>
                </a:solidFill>
                <a:latin typeface="Arial"/>
                <a:ea typeface="Times New Roman" pitchFamily="-111" charset="0"/>
                <a:cs typeface="Arial"/>
              </a:rPr>
              <a:t>Dimana</a:t>
            </a:r>
            <a:r>
              <a:rPr lang="en-US" sz="4400" dirty="0">
                <a:solidFill>
                  <a:srgbClr val="FFFF66"/>
                </a:solidFill>
                <a:latin typeface="Arial"/>
                <a:ea typeface="Times New Roman" pitchFamily="-111" charset="0"/>
                <a:cs typeface="Arial"/>
              </a:rPr>
              <a:t> Musa </a:t>
            </a:r>
            <a:r>
              <a:rPr lang="en-US" sz="4400" dirty="0" err="1">
                <a:solidFill>
                  <a:srgbClr val="FFFF66"/>
                </a:solidFill>
                <a:latin typeface="Arial"/>
                <a:ea typeface="Times New Roman" pitchFamily="-111" charset="0"/>
                <a:cs typeface="Arial"/>
              </a:rPr>
              <a:t>mati</a:t>
            </a:r>
            <a:r>
              <a:rPr lang="en-US" sz="4400" dirty="0">
                <a:solidFill>
                  <a:srgbClr val="FFFF66"/>
                </a:solidFill>
                <a:latin typeface="Arial"/>
                <a:ea typeface="Times New Roman" pitchFamily="-111" charset="0"/>
                <a:cs typeface="Arial"/>
              </a:rPr>
              <a:t>?</a:t>
            </a:r>
          </a:p>
          <a:p>
            <a:pPr algn="ctr">
              <a:lnSpc>
                <a:spcPct val="110000"/>
              </a:lnSpc>
              <a:defRPr/>
            </a:pPr>
            <a:endParaRPr lang="en-US" sz="3600" b="1" i="1" dirty="0">
              <a:solidFill>
                <a:srgbClr val="FF99FF"/>
              </a:solidFill>
              <a:latin typeface="Arial"/>
              <a:ea typeface="Times New Roman" pitchFamily="-111" charset="0"/>
              <a:cs typeface="Arial"/>
            </a:endParaRPr>
          </a:p>
          <a:p>
            <a:pPr algn="ctr">
              <a:lnSpc>
                <a:spcPct val="110000"/>
              </a:lnSpc>
              <a:defRPr/>
            </a:pPr>
            <a:r>
              <a:rPr lang="en-US" sz="3600" b="1" i="1" dirty="0" err="1">
                <a:solidFill>
                  <a:srgbClr val="FF99FF"/>
                </a:solidFill>
                <a:latin typeface="Arial"/>
                <a:ea typeface="Times New Roman" pitchFamily="-111" charset="0"/>
                <a:cs typeface="Arial"/>
              </a:rPr>
              <a:t>Ulangan</a:t>
            </a:r>
            <a:r>
              <a:rPr lang="en-US" sz="3600" b="1" i="1" dirty="0">
                <a:solidFill>
                  <a:srgbClr val="FF99FF"/>
                </a:solidFill>
                <a:latin typeface="Arial"/>
                <a:ea typeface="Times New Roman" pitchFamily="-111" charset="0"/>
                <a:cs typeface="Arial"/>
              </a:rPr>
              <a:t> 32:49-50; 34:1, 5</a:t>
            </a:r>
          </a:p>
        </p:txBody>
      </p:sp>
      <p:sp>
        <p:nvSpPr>
          <p:cNvPr id="10243" name="AutoShape 3"/>
          <p:cNvSpPr>
            <a:spLocks noChangeArrowheads="1"/>
          </p:cNvSpPr>
          <p:nvPr/>
        </p:nvSpPr>
        <p:spPr bwMode="auto">
          <a:xfrm>
            <a:off x="0" y="3886200"/>
            <a:ext cx="4510088"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457200" indent="-457200">
              <a:lnSpc>
                <a:spcPct val="80000"/>
              </a:lnSpc>
              <a:buFontTx/>
              <a:buAutoNum type="alphaLcPeriod"/>
            </a:pPr>
            <a:r>
              <a:rPr lang="en-US" sz="2800" b="1">
                <a:solidFill>
                  <a:schemeClr val="bg1"/>
                </a:solidFill>
                <a:latin typeface="Arial" charset="0"/>
                <a:cs typeface="Arial" charset="0"/>
              </a:rPr>
              <a:t>Gn. Sinai</a:t>
            </a:r>
          </a:p>
        </p:txBody>
      </p:sp>
      <p:sp>
        <p:nvSpPr>
          <p:cNvPr id="10244" name="AutoShape 4"/>
          <p:cNvSpPr>
            <a:spLocks noChangeArrowheads="1"/>
          </p:cNvSpPr>
          <p:nvPr/>
        </p:nvSpPr>
        <p:spPr bwMode="auto">
          <a:xfrm>
            <a:off x="4633913" y="5334000"/>
            <a:ext cx="4510087"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nSpc>
                <a:spcPct val="80000"/>
              </a:lnSpc>
            </a:pPr>
            <a:r>
              <a:rPr lang="en-US" sz="2800" b="1">
                <a:solidFill>
                  <a:schemeClr val="bg1"/>
                </a:solidFill>
                <a:latin typeface="Arial" charset="0"/>
                <a:cs typeface="Arial" charset="0"/>
              </a:rPr>
              <a:t>d. Gn. Nebo</a:t>
            </a:r>
          </a:p>
        </p:txBody>
      </p:sp>
      <p:sp>
        <p:nvSpPr>
          <p:cNvPr id="10245" name="AutoShape 5"/>
          <p:cNvSpPr>
            <a:spLocks noChangeArrowheads="1"/>
          </p:cNvSpPr>
          <p:nvPr/>
        </p:nvSpPr>
        <p:spPr bwMode="auto">
          <a:xfrm>
            <a:off x="4573588" y="3886200"/>
            <a:ext cx="4510087"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nSpc>
                <a:spcPct val="80000"/>
              </a:lnSpc>
            </a:pPr>
            <a:r>
              <a:rPr lang="en-US" sz="2800" b="1">
                <a:solidFill>
                  <a:schemeClr val="bg1"/>
                </a:solidFill>
                <a:latin typeface="Arial" charset="0"/>
                <a:cs typeface="Arial" charset="0"/>
              </a:rPr>
              <a:t>c. Gn. Faber</a:t>
            </a:r>
          </a:p>
        </p:txBody>
      </p:sp>
      <p:sp>
        <p:nvSpPr>
          <p:cNvPr id="10246" name="AutoShape 6"/>
          <p:cNvSpPr>
            <a:spLocks noChangeArrowheads="1"/>
          </p:cNvSpPr>
          <p:nvPr/>
        </p:nvSpPr>
        <p:spPr bwMode="auto">
          <a:xfrm>
            <a:off x="0" y="5334000"/>
            <a:ext cx="4510088"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nSpc>
                <a:spcPct val="80000"/>
              </a:lnSpc>
            </a:pPr>
            <a:r>
              <a:rPr lang="en-US" sz="2800" b="1">
                <a:solidFill>
                  <a:schemeClr val="bg1"/>
                </a:solidFill>
                <a:latin typeface="Arial" charset="0"/>
                <a:cs typeface="Arial" charset="0"/>
              </a:rPr>
              <a:t>b. Gn. Horeb</a:t>
            </a:r>
          </a:p>
        </p:txBody>
      </p:sp>
      <p:sp>
        <p:nvSpPr>
          <p:cNvPr id="10247" name="AutoShape 7"/>
          <p:cNvSpPr>
            <a:spLocks noChangeArrowheads="1"/>
          </p:cNvSpPr>
          <p:nvPr/>
        </p:nvSpPr>
        <p:spPr bwMode="auto">
          <a:xfrm>
            <a:off x="4633913" y="5334000"/>
            <a:ext cx="4510087" cy="990600"/>
          </a:xfrm>
          <a:prstGeom prst="hexagon">
            <a:avLst>
              <a:gd name="adj" fmla="val 32081"/>
              <a:gd name="vf" fmla="val 115470"/>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lnSpc>
                <a:spcPct val="80000"/>
              </a:lnSpc>
            </a:pPr>
            <a:endParaRPr lang="en-US" sz="3600">
              <a:solidFill>
                <a:srgbClr val="009999"/>
              </a:solidFill>
              <a:latin typeface="Arial" charset="0"/>
              <a:cs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0242"/>
                                        </p:tgtEl>
                                        <p:attrNameLst>
                                          <p:attrName>style.visibility</p:attrName>
                                        </p:attrNameLst>
                                      </p:cBhvr>
                                      <p:to>
                                        <p:strVal val="visible"/>
                                      </p:to>
                                    </p:set>
                                    <p:animScale>
                                      <p:cBhvr>
                                        <p:cTn id="7" dur="1000" decel="50000" fill="hold">
                                          <p:stCondLst>
                                            <p:cond delay="0"/>
                                          </p:stCondLst>
                                        </p:cTn>
                                        <p:tgtEl>
                                          <p:spTgt spid="102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242"/>
                                        </p:tgtEl>
                                        <p:attrNameLst>
                                          <p:attrName>ppt_x</p:attrName>
                                          <p:attrName>ppt_y</p:attrName>
                                        </p:attrNameLst>
                                      </p:cBhvr>
                                    </p:animMotion>
                                    <p:animEffect transition="in" filter="fade">
                                      <p:cBhvr>
                                        <p:cTn id="9" dur="1000"/>
                                        <p:tgtEl>
                                          <p:spTgt spid="1024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0243"/>
                                        </p:tgtEl>
                                        <p:attrNameLst>
                                          <p:attrName>style.visibility</p:attrName>
                                        </p:attrNameLst>
                                      </p:cBhvr>
                                      <p:to>
                                        <p:strVal val="visible"/>
                                      </p:to>
                                    </p:set>
                                    <p:anim calcmode="lin" valueType="num">
                                      <p:cBhvr additive="base">
                                        <p:cTn id="14" dur="500" fill="hold"/>
                                        <p:tgtEl>
                                          <p:spTgt spid="10243"/>
                                        </p:tgtEl>
                                        <p:attrNameLst>
                                          <p:attrName>ppt_x</p:attrName>
                                        </p:attrNameLst>
                                      </p:cBhvr>
                                      <p:tavLst>
                                        <p:tav tm="0">
                                          <p:val>
                                            <p:strVal val="0-#ppt_w/2"/>
                                          </p:val>
                                        </p:tav>
                                        <p:tav tm="100000">
                                          <p:val>
                                            <p:strVal val="#ppt_x"/>
                                          </p:val>
                                        </p:tav>
                                      </p:tavLst>
                                    </p:anim>
                                    <p:anim calcmode="lin" valueType="num">
                                      <p:cBhvr additive="base">
                                        <p:cTn id="15" dur="500" fill="hold"/>
                                        <p:tgtEl>
                                          <p:spTgt spid="102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whoosh.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0246"/>
                                        </p:tgtEl>
                                        <p:attrNameLst>
                                          <p:attrName>style.visibility</p:attrName>
                                        </p:attrNameLst>
                                      </p:cBhvr>
                                      <p:to>
                                        <p:strVal val="visible"/>
                                      </p:to>
                                    </p:set>
                                    <p:anim calcmode="lin" valueType="num">
                                      <p:cBhvr additive="base">
                                        <p:cTn id="20" dur="500" fill="hold"/>
                                        <p:tgtEl>
                                          <p:spTgt spid="10246"/>
                                        </p:tgtEl>
                                        <p:attrNameLst>
                                          <p:attrName>ppt_x</p:attrName>
                                        </p:attrNameLst>
                                      </p:cBhvr>
                                      <p:tavLst>
                                        <p:tav tm="0">
                                          <p:val>
                                            <p:strVal val="0-#ppt_w/2"/>
                                          </p:val>
                                        </p:tav>
                                        <p:tav tm="100000">
                                          <p:val>
                                            <p:strVal val="#ppt_x"/>
                                          </p:val>
                                        </p:tav>
                                      </p:tavLst>
                                    </p:anim>
                                    <p:anim calcmode="lin" valueType="num">
                                      <p:cBhvr additive="base">
                                        <p:cTn id="21" dur="500" fill="hold"/>
                                        <p:tgtEl>
                                          <p:spTgt spid="102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whoosh.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10245"/>
                                        </p:tgtEl>
                                        <p:attrNameLst>
                                          <p:attrName>style.visibility</p:attrName>
                                        </p:attrNameLst>
                                      </p:cBhvr>
                                      <p:to>
                                        <p:strVal val="visible"/>
                                      </p:to>
                                    </p:set>
                                    <p:anim calcmode="lin" valueType="num">
                                      <p:cBhvr additive="base">
                                        <p:cTn id="26" dur="500" fill="hold"/>
                                        <p:tgtEl>
                                          <p:spTgt spid="10245"/>
                                        </p:tgtEl>
                                        <p:attrNameLst>
                                          <p:attrName>ppt_x</p:attrName>
                                        </p:attrNameLst>
                                      </p:cBhvr>
                                      <p:tavLst>
                                        <p:tav tm="0">
                                          <p:val>
                                            <p:strVal val="1+#ppt_w/2"/>
                                          </p:val>
                                        </p:tav>
                                        <p:tav tm="100000">
                                          <p:val>
                                            <p:strVal val="#ppt_x"/>
                                          </p:val>
                                        </p:tav>
                                      </p:tavLst>
                                    </p:anim>
                                    <p:anim calcmode="lin" valueType="num">
                                      <p:cBhvr additive="base">
                                        <p:cTn id="27" dur="500" fill="hold"/>
                                        <p:tgtEl>
                                          <p:spTgt spid="1024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whoosh.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0244"/>
                                        </p:tgtEl>
                                        <p:attrNameLst>
                                          <p:attrName>style.visibility</p:attrName>
                                        </p:attrNameLst>
                                      </p:cBhvr>
                                      <p:to>
                                        <p:strVal val="visible"/>
                                      </p:to>
                                    </p:set>
                                    <p:anim calcmode="lin" valueType="num">
                                      <p:cBhvr additive="base">
                                        <p:cTn id="32" dur="500" fill="hold"/>
                                        <p:tgtEl>
                                          <p:spTgt spid="10244"/>
                                        </p:tgtEl>
                                        <p:attrNameLst>
                                          <p:attrName>ppt_x</p:attrName>
                                        </p:attrNameLst>
                                      </p:cBhvr>
                                      <p:tavLst>
                                        <p:tav tm="0">
                                          <p:val>
                                            <p:strVal val="1+#ppt_w/2"/>
                                          </p:val>
                                        </p:tav>
                                        <p:tav tm="100000">
                                          <p:val>
                                            <p:strVal val="#ppt_x"/>
                                          </p:val>
                                        </p:tav>
                                      </p:tavLst>
                                    </p:anim>
                                    <p:anim calcmode="lin" valueType="num">
                                      <p:cBhvr additive="base">
                                        <p:cTn id="33" dur="500" fill="hold"/>
                                        <p:tgtEl>
                                          <p:spTgt spid="102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whoosh.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11" presetClass="entr" presetSubtype="0" fill="hold" grpId="0" nodeType="clickEffect">
                                  <p:stCondLst>
                                    <p:cond delay="0"/>
                                  </p:stCondLst>
                                  <p:childTnLst>
                                    <p:set>
                                      <p:cBhvr>
                                        <p:cTn id="37" dur="500">
                                          <p:stCondLst>
                                            <p:cond delay="0"/>
                                          </p:stCondLst>
                                        </p:cTn>
                                        <p:tgtEl>
                                          <p:spTgt spid="1024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cla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utoUpdateAnimBg="0"/>
      <p:bldP spid="10243" grpId="0" animBg="1" autoUpdateAnimBg="0"/>
      <p:bldP spid="10244" grpId="0" animBg="1" autoUpdateAnimBg="0"/>
      <p:bldP spid="10245" grpId="0" animBg="1" autoUpdateAnimBg="0"/>
      <p:bldP spid="10246" grpId="0" animBg="1" autoUpdateAnimBg="0"/>
      <p:bldP spid="10247"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4099" name="AutoShape 3"/>
          <p:cNvSpPr>
            <a:spLocks noChangeArrowheads="1"/>
          </p:cNvSpPr>
          <p:nvPr/>
        </p:nvSpPr>
        <p:spPr bwMode="auto">
          <a:xfrm>
            <a:off x="0" y="3886200"/>
            <a:ext cx="4510088"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457200" indent="-457200">
              <a:lnSpc>
                <a:spcPct val="80000"/>
              </a:lnSpc>
              <a:buFontTx/>
              <a:buAutoNum type="alphaLcPeriod"/>
            </a:pPr>
            <a:r>
              <a:rPr lang="en-US" sz="2800" b="1">
                <a:solidFill>
                  <a:schemeClr val="bg1"/>
                </a:solidFill>
                <a:latin typeface="Arial" charset="0"/>
                <a:cs typeface="Arial" charset="0"/>
              </a:rPr>
              <a:t>Yosua</a:t>
            </a:r>
          </a:p>
        </p:txBody>
      </p:sp>
      <p:sp>
        <p:nvSpPr>
          <p:cNvPr id="4100" name="AutoShape 4"/>
          <p:cNvSpPr>
            <a:spLocks noChangeArrowheads="1"/>
          </p:cNvSpPr>
          <p:nvPr/>
        </p:nvSpPr>
        <p:spPr bwMode="auto">
          <a:xfrm>
            <a:off x="4633913" y="5334000"/>
            <a:ext cx="4510087"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nSpc>
                <a:spcPct val="80000"/>
              </a:lnSpc>
            </a:pPr>
            <a:r>
              <a:rPr lang="en-US" sz="2800" b="1">
                <a:solidFill>
                  <a:schemeClr val="bg1"/>
                </a:solidFill>
                <a:latin typeface="Arial" charset="0"/>
                <a:cs typeface="Arial" charset="0"/>
              </a:rPr>
              <a:t>d. Harun</a:t>
            </a:r>
          </a:p>
        </p:txBody>
      </p:sp>
      <p:sp>
        <p:nvSpPr>
          <p:cNvPr id="4101" name="AutoShape 5"/>
          <p:cNvSpPr>
            <a:spLocks noChangeArrowheads="1"/>
          </p:cNvSpPr>
          <p:nvPr/>
        </p:nvSpPr>
        <p:spPr bwMode="auto">
          <a:xfrm>
            <a:off x="4573588" y="3886200"/>
            <a:ext cx="4510087"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nSpc>
                <a:spcPct val="80000"/>
              </a:lnSpc>
            </a:pPr>
            <a:r>
              <a:rPr lang="en-US" sz="2800" b="1">
                <a:solidFill>
                  <a:schemeClr val="bg1"/>
                </a:solidFill>
                <a:latin typeface="Arial" charset="0"/>
                <a:cs typeface="Arial" charset="0"/>
              </a:rPr>
              <a:t>c. Tuhan</a:t>
            </a:r>
          </a:p>
        </p:txBody>
      </p:sp>
      <p:sp>
        <p:nvSpPr>
          <p:cNvPr id="4102" name="AutoShape 6"/>
          <p:cNvSpPr>
            <a:spLocks noChangeArrowheads="1"/>
          </p:cNvSpPr>
          <p:nvPr/>
        </p:nvSpPr>
        <p:spPr bwMode="auto">
          <a:xfrm>
            <a:off x="0" y="5334000"/>
            <a:ext cx="4510088" cy="990600"/>
          </a:xfrm>
          <a:prstGeom prst="hexagon">
            <a:avLst>
              <a:gd name="adj" fmla="val 32081"/>
              <a:gd name="vf" fmla="val 115470"/>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nSpc>
                <a:spcPct val="80000"/>
              </a:lnSpc>
            </a:pPr>
            <a:r>
              <a:rPr lang="en-US" sz="2800" b="1">
                <a:solidFill>
                  <a:schemeClr val="bg1"/>
                </a:solidFill>
                <a:latin typeface="Arial" charset="0"/>
                <a:cs typeface="Arial" charset="0"/>
              </a:rPr>
              <a:t>b. Bangsa Israel</a:t>
            </a:r>
          </a:p>
        </p:txBody>
      </p:sp>
      <p:sp>
        <p:nvSpPr>
          <p:cNvPr id="4103" name="AutoShape 7"/>
          <p:cNvSpPr>
            <a:spLocks noChangeArrowheads="1"/>
          </p:cNvSpPr>
          <p:nvPr/>
        </p:nvSpPr>
        <p:spPr bwMode="auto">
          <a:xfrm>
            <a:off x="4572000" y="3886200"/>
            <a:ext cx="4510088" cy="990600"/>
          </a:xfrm>
          <a:prstGeom prst="hexagon">
            <a:avLst>
              <a:gd name="adj" fmla="val 32081"/>
              <a:gd name="vf" fmla="val 115470"/>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lnSpc>
                <a:spcPct val="80000"/>
              </a:lnSpc>
            </a:pPr>
            <a:endParaRPr lang="en-US" sz="3600">
              <a:solidFill>
                <a:srgbClr val="009999"/>
              </a:solidFill>
              <a:latin typeface="Arial" charset="0"/>
              <a:cs typeface="Arial" charset="0"/>
            </a:endParaRPr>
          </a:p>
        </p:txBody>
      </p:sp>
      <p:sp>
        <p:nvSpPr>
          <p:cNvPr id="4104" name="Rectangle 8"/>
          <p:cNvSpPr>
            <a:spLocks noChangeArrowheads="1"/>
          </p:cNvSpPr>
          <p:nvPr/>
        </p:nvSpPr>
        <p:spPr bwMode="auto">
          <a:xfrm>
            <a:off x="0" y="4876800"/>
            <a:ext cx="3048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charset="0"/>
              <a:cs typeface="Arial" charset="0"/>
            </a:endParaRPr>
          </a:p>
        </p:txBody>
      </p:sp>
      <p:sp>
        <p:nvSpPr>
          <p:cNvPr id="10" name="Text Box 2"/>
          <p:cNvSpPr txBox="1">
            <a:spLocks noChangeArrowheads="1"/>
          </p:cNvSpPr>
          <p:nvPr/>
        </p:nvSpPr>
        <p:spPr bwMode="auto">
          <a:xfrm>
            <a:off x="96838" y="538163"/>
            <a:ext cx="8839200" cy="7794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110000"/>
              </a:lnSpc>
              <a:defRPr/>
            </a:pPr>
            <a:r>
              <a:rPr lang="en-US" sz="4400" dirty="0" err="1">
                <a:solidFill>
                  <a:srgbClr val="FFFF66"/>
                </a:solidFill>
                <a:latin typeface="Arial"/>
                <a:ea typeface="Times New Roman" pitchFamily="-111" charset="0"/>
                <a:cs typeface="Arial"/>
              </a:rPr>
              <a:t>Siapa</a:t>
            </a:r>
            <a:r>
              <a:rPr lang="en-US" sz="4400" dirty="0">
                <a:solidFill>
                  <a:srgbClr val="FFFF66"/>
                </a:solidFill>
                <a:latin typeface="Arial"/>
                <a:ea typeface="Times New Roman" pitchFamily="-111" charset="0"/>
                <a:cs typeface="Arial"/>
              </a:rPr>
              <a:t> yang </a:t>
            </a:r>
            <a:r>
              <a:rPr lang="en-US" sz="4400" dirty="0" err="1">
                <a:solidFill>
                  <a:srgbClr val="FFFF66"/>
                </a:solidFill>
                <a:latin typeface="Arial"/>
                <a:ea typeface="Times New Roman" pitchFamily="-111" charset="0"/>
                <a:cs typeface="Arial"/>
              </a:rPr>
              <a:t>menguburkan</a:t>
            </a:r>
            <a:r>
              <a:rPr lang="en-US" sz="4400" dirty="0">
                <a:solidFill>
                  <a:srgbClr val="FFFF66"/>
                </a:solidFill>
                <a:latin typeface="Arial"/>
                <a:ea typeface="Times New Roman" pitchFamily="-111" charset="0"/>
                <a:cs typeface="Arial"/>
              </a:rPr>
              <a:t> Musa?</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410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4099"/>
                                        </p:tgtEl>
                                        <p:attrNameLst>
                                          <p:attrName>style.visibility</p:attrName>
                                        </p:attrNameLst>
                                      </p:cBhvr>
                                      <p:to>
                                        <p:strVal val="visible"/>
                                      </p:to>
                                    </p:set>
                                    <p:anim calcmode="lin" valueType="num">
                                      <p:cBhvr additive="base">
                                        <p:cTn id="11" dur="500" fill="hold"/>
                                        <p:tgtEl>
                                          <p:spTgt spid="4099"/>
                                        </p:tgtEl>
                                        <p:attrNameLst>
                                          <p:attrName>ppt_x</p:attrName>
                                        </p:attrNameLst>
                                      </p:cBhvr>
                                      <p:tavLst>
                                        <p:tav tm="0">
                                          <p:val>
                                            <p:strVal val="0-#ppt_w/2"/>
                                          </p:val>
                                        </p:tav>
                                        <p:tav tm="100000">
                                          <p:val>
                                            <p:strVal val="#ppt_x"/>
                                          </p:val>
                                        </p:tav>
                                      </p:tavLst>
                                    </p:anim>
                                    <p:anim calcmode="lin" valueType="num">
                                      <p:cBhvr additive="base">
                                        <p:cTn id="12" dur="500" fill="hold"/>
                                        <p:tgtEl>
                                          <p:spTgt spid="409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hoosh.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102"/>
                                        </p:tgtEl>
                                        <p:attrNameLst>
                                          <p:attrName>style.visibility</p:attrName>
                                        </p:attrNameLst>
                                      </p:cBhvr>
                                      <p:to>
                                        <p:strVal val="visible"/>
                                      </p:to>
                                    </p:set>
                                    <p:anim calcmode="lin" valueType="num">
                                      <p:cBhvr additive="base">
                                        <p:cTn id="17" dur="500" fill="hold"/>
                                        <p:tgtEl>
                                          <p:spTgt spid="4102"/>
                                        </p:tgtEl>
                                        <p:attrNameLst>
                                          <p:attrName>ppt_x</p:attrName>
                                        </p:attrNameLst>
                                      </p:cBhvr>
                                      <p:tavLst>
                                        <p:tav tm="0">
                                          <p:val>
                                            <p:strVal val="0-#ppt_w/2"/>
                                          </p:val>
                                        </p:tav>
                                        <p:tav tm="100000">
                                          <p:val>
                                            <p:strVal val="#ppt_x"/>
                                          </p:val>
                                        </p:tav>
                                      </p:tavLst>
                                    </p:anim>
                                    <p:anim calcmode="lin" valueType="num">
                                      <p:cBhvr additive="base">
                                        <p:cTn id="18" dur="500" fill="hold"/>
                                        <p:tgtEl>
                                          <p:spTgt spid="410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4101"/>
                                        </p:tgtEl>
                                        <p:attrNameLst>
                                          <p:attrName>style.visibility</p:attrName>
                                        </p:attrNameLst>
                                      </p:cBhvr>
                                      <p:to>
                                        <p:strVal val="visible"/>
                                      </p:to>
                                    </p:set>
                                    <p:anim calcmode="lin" valueType="num">
                                      <p:cBhvr additive="base">
                                        <p:cTn id="23" dur="500" fill="hold"/>
                                        <p:tgtEl>
                                          <p:spTgt spid="4101"/>
                                        </p:tgtEl>
                                        <p:attrNameLst>
                                          <p:attrName>ppt_x</p:attrName>
                                        </p:attrNameLst>
                                      </p:cBhvr>
                                      <p:tavLst>
                                        <p:tav tm="0">
                                          <p:val>
                                            <p:strVal val="1+#ppt_w/2"/>
                                          </p:val>
                                        </p:tav>
                                        <p:tav tm="100000">
                                          <p:val>
                                            <p:strVal val="#ppt_x"/>
                                          </p:val>
                                        </p:tav>
                                      </p:tavLst>
                                    </p:anim>
                                    <p:anim calcmode="lin" valueType="num">
                                      <p:cBhvr additive="base">
                                        <p:cTn id="24" dur="500" fill="hold"/>
                                        <p:tgtEl>
                                          <p:spTgt spid="410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whoosh.wav"/>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4100"/>
                                        </p:tgtEl>
                                        <p:attrNameLst>
                                          <p:attrName>style.visibility</p:attrName>
                                        </p:attrNameLst>
                                      </p:cBhvr>
                                      <p:to>
                                        <p:strVal val="visible"/>
                                      </p:to>
                                    </p:set>
                                    <p:anim calcmode="lin" valueType="num">
                                      <p:cBhvr additive="base">
                                        <p:cTn id="29" dur="500" fill="hold"/>
                                        <p:tgtEl>
                                          <p:spTgt spid="4100"/>
                                        </p:tgtEl>
                                        <p:attrNameLst>
                                          <p:attrName>ppt_x</p:attrName>
                                        </p:attrNameLst>
                                      </p:cBhvr>
                                      <p:tavLst>
                                        <p:tav tm="0">
                                          <p:val>
                                            <p:strVal val="1+#ppt_w/2"/>
                                          </p:val>
                                        </p:tav>
                                        <p:tav tm="100000">
                                          <p:val>
                                            <p:strVal val="#ppt_x"/>
                                          </p:val>
                                        </p:tav>
                                      </p:tavLst>
                                    </p:anim>
                                    <p:anim calcmode="lin" valueType="num">
                                      <p:cBhvr additive="base">
                                        <p:cTn id="30" dur="500" fill="hold"/>
                                        <p:tgtEl>
                                          <p:spTgt spid="410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whoosh.wav"/>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11" presetClass="entr" presetSubtype="0" fill="hold" grpId="0" nodeType="clickEffect">
                                  <p:stCondLst>
                                    <p:cond delay="0"/>
                                  </p:stCondLst>
                                  <p:childTnLst>
                                    <p:set>
                                      <p:cBhvr>
                                        <p:cTn id="34" dur="500">
                                          <p:stCondLst>
                                            <p:cond delay="0"/>
                                          </p:stCondLst>
                                        </p:cTn>
                                        <p:tgtEl>
                                          <p:spTgt spid="410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clap.wav"/>
                                        </p:tgtEl>
                                      </p:cMediaNode>
                                    </p:audio>
                                  </p:subTnLst>
                                </p:cTn>
                              </p:par>
                            </p:childTnLst>
                          </p:cTn>
                        </p:par>
                        <p:par>
                          <p:cTn id="35" fill="hold" nodeType="afterGroup">
                            <p:stCondLst>
                              <p:cond delay="500"/>
                            </p:stCondLst>
                            <p:childTnLst>
                              <p:par>
                                <p:cTn id="36" presetID="52"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Scale>
                                      <p:cBhvr>
                                        <p:cTn id="38"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10"/>
                                        </p:tgtEl>
                                        <p:attrNameLst>
                                          <p:attrName>ppt_x</p:attrName>
                                          <p:attrName>ppt_y</p:attrName>
                                        </p:attrNameLst>
                                      </p:cBhvr>
                                    </p:animMotion>
                                    <p:animEffect transition="in" filter="fade">
                                      <p:cBhvr>
                                        <p:cTn id="40" dur="10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nimBg="1" autoUpdateAnimBg="0"/>
      <p:bldP spid="4100" grpId="0" animBg="1" autoUpdateAnimBg="0"/>
      <p:bldP spid="4101" grpId="0" animBg="1" autoUpdateAnimBg="0"/>
      <p:bldP spid="4102" grpId="0" animBg="1" autoUpdateAnimBg="0"/>
      <p:bldP spid="4103" grpId="0" animBg="1" autoUpdateAnimBg="0"/>
      <p:bldP spid="4104" grpId="0" animBg="1"/>
      <p:bldP spid="1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a:defRPr/>
            </a:pPr>
            <a:endParaRPr lang="en-US" sz="2000">
              <a:effectLst>
                <a:outerShdw blurRad="38100" dist="38100" dir="2700000" algn="tl">
                  <a:srgbClr val="000000">
                    <a:alpha val="43137"/>
                  </a:srgbClr>
                </a:outerShdw>
              </a:effectLst>
              <a:latin typeface="Arial" charset="0"/>
              <a:cs typeface="Arial" charset="0"/>
            </a:endParaRPr>
          </a:p>
        </p:txBody>
      </p:sp>
      <p:sp>
        <p:nvSpPr>
          <p:cNvPr id="432131" name="Text Box 3"/>
          <p:cNvSpPr txBox="1">
            <a:spLocks noChangeArrowheads="1"/>
          </p:cNvSpPr>
          <p:nvPr/>
        </p:nvSpPr>
        <p:spPr bwMode="auto">
          <a:xfrm>
            <a:off x="228600" y="1392238"/>
            <a:ext cx="8915400" cy="3632200"/>
          </a:xfrm>
          <a:prstGeom prst="rect">
            <a:avLst/>
          </a:prstGeom>
          <a:noFill/>
          <a:ln w="9525">
            <a:noFill/>
            <a:miter lim="800000"/>
            <a:headEnd/>
            <a:tailEnd/>
          </a:ln>
          <a:effectLst/>
        </p:spPr>
        <p:txBody>
          <a:bodyPr>
            <a:spAutoFit/>
          </a:bodyPr>
          <a:lstStyle>
            <a:lvl1pPr marL="541338" indent="-541338"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buFontTx/>
              <a:buAutoNum type="arabicPeriod"/>
              <a:defRPr/>
            </a:pPr>
            <a:r>
              <a:rPr lang="en-US" sz="3200" b="1" dirty="0" err="1">
                <a:solidFill>
                  <a:schemeClr val="bg1"/>
                </a:solidFill>
                <a:effectLst>
                  <a:outerShdw blurRad="38100" dist="38100" dir="2700000" algn="tl">
                    <a:srgbClr val="000000">
                      <a:alpha val="43137"/>
                    </a:srgbClr>
                  </a:outerShdw>
                </a:effectLst>
                <a:latin typeface="Arial" charset="0"/>
                <a:cs typeface="Times New Roman" charset="0"/>
              </a:rPr>
              <a:t>Bilangan</a:t>
            </a:r>
            <a:r>
              <a:rPr lang="en-US" sz="3200" b="1" dirty="0">
                <a:solidFill>
                  <a:schemeClr val="bg1"/>
                </a:solidFill>
                <a:effectLst>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outerShdw blurRad="38100" dist="38100" dir="2700000" algn="tl">
                    <a:srgbClr val="000000">
                      <a:alpha val="43137"/>
                    </a:srgbClr>
                  </a:outerShdw>
                </a:effectLst>
                <a:latin typeface="Arial" charset="0"/>
                <a:cs typeface="Times New Roman" charset="0"/>
              </a:rPr>
              <a:t>dapat</a:t>
            </a:r>
            <a:r>
              <a:rPr lang="en-US" sz="3200" b="1" dirty="0">
                <a:solidFill>
                  <a:schemeClr val="bg1"/>
                </a:solidFill>
                <a:effectLst>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outerShdw blurRad="38100" dist="38100" dir="2700000" algn="tl">
                    <a:srgbClr val="000000">
                      <a:alpha val="43137"/>
                    </a:srgbClr>
                  </a:outerShdw>
                </a:effectLst>
                <a:latin typeface="Arial" charset="0"/>
                <a:cs typeface="Times New Roman" charset="0"/>
              </a:rPr>
              <a:t>digambarkan</a:t>
            </a:r>
            <a:r>
              <a:rPr lang="en-US" sz="3200" b="1" dirty="0">
                <a:solidFill>
                  <a:schemeClr val="bg1"/>
                </a:solidFill>
                <a:effectLst>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outerShdw blurRad="38100" dist="38100" dir="2700000" algn="tl">
                    <a:srgbClr val="000000">
                      <a:alpha val="43137"/>
                    </a:srgbClr>
                  </a:outerShdw>
                </a:effectLst>
                <a:latin typeface="Arial" charset="0"/>
                <a:cs typeface="Times New Roman" charset="0"/>
              </a:rPr>
              <a:t>menurut</a:t>
            </a:r>
            <a:r>
              <a:rPr lang="en-US" sz="3200" b="1" dirty="0">
                <a:solidFill>
                  <a:schemeClr val="bg1"/>
                </a:solidFill>
                <a:effectLst>
                  <a:outerShdw blurRad="38100" dist="38100" dir="2700000" algn="tl">
                    <a:srgbClr val="000000">
                      <a:alpha val="43137"/>
                    </a:srgbClr>
                  </a:outerShdw>
                </a:effectLst>
                <a:latin typeface="Arial" charset="0"/>
                <a:cs typeface="Times New Roman" charset="0"/>
              </a:rPr>
              <a:t> kata </a:t>
            </a:r>
            <a:r>
              <a:rPr lang="en-US" sz="3200" b="1" dirty="0" err="1">
                <a:solidFill>
                  <a:schemeClr val="bg1"/>
                </a:solidFill>
                <a:effectLst>
                  <a:outerShdw blurRad="38100" dist="38100" dir="2700000" algn="tl">
                    <a:srgbClr val="000000">
                      <a:alpha val="43137"/>
                    </a:srgbClr>
                  </a:outerShdw>
                </a:effectLst>
                <a:latin typeface="Arial" charset="0"/>
                <a:cs typeface="Times New Roman" charset="0"/>
              </a:rPr>
              <a:t>kuncinya</a:t>
            </a:r>
            <a:r>
              <a:rPr lang="en-US" sz="3200" b="1" dirty="0">
                <a:solidFill>
                  <a:schemeClr val="bg1"/>
                </a:solidFill>
                <a:effectLst>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outerShdw blurRad="38100" dist="38100" dir="2700000" algn="tl">
                    <a:srgbClr val="000000">
                      <a:alpha val="43137"/>
                    </a:srgbClr>
                  </a:outerShdw>
                </a:effectLst>
                <a:latin typeface="Arial" charset="0"/>
                <a:cs typeface="Times New Roman" charset="0"/>
              </a:rPr>
              <a:t>yaitu</a:t>
            </a:r>
            <a:r>
              <a:rPr lang="en-US" sz="3600" b="1" dirty="0">
                <a:solidFill>
                  <a:schemeClr val="bg1"/>
                </a:solidFill>
                <a:effectLst>
                  <a:outerShdw blurRad="38100" dist="38100" dir="2700000" algn="tl">
                    <a:srgbClr val="000000">
                      <a:alpha val="43137"/>
                    </a:srgbClr>
                  </a:outerShdw>
                </a:effectLst>
                <a:latin typeface="Arial" charset="0"/>
                <a:cs typeface="Times New Roman" charset="0"/>
              </a:rPr>
              <a:t>:_______________.</a:t>
            </a:r>
          </a:p>
          <a:p>
            <a:pPr eaLnBrk="1" hangingPunct="1">
              <a:spcBef>
                <a:spcPct val="50000"/>
              </a:spcBef>
              <a:buFontTx/>
              <a:buAutoNum type="arabicPeriod"/>
              <a:defRPr/>
            </a:pPr>
            <a:r>
              <a:rPr lang="en-US" sz="3600" b="1" dirty="0" err="1">
                <a:solidFill>
                  <a:schemeClr val="bg1"/>
                </a:solidFill>
                <a:effectLst>
                  <a:outerShdw blurRad="38100" dist="38100" dir="2700000" algn="tl">
                    <a:srgbClr val="000000">
                      <a:alpha val="43137"/>
                    </a:srgbClr>
                  </a:outerShdw>
                </a:effectLst>
                <a:latin typeface="Arial" charset="0"/>
                <a:cs typeface="Times New Roman" charset="0"/>
              </a:rPr>
              <a:t>Karena</a:t>
            </a:r>
            <a:r>
              <a:rPr lang="en-US" sz="3600" b="1" dirty="0">
                <a:solidFill>
                  <a:schemeClr val="bg1"/>
                </a:solidFill>
                <a:effectLst>
                  <a:outerShdw blurRad="38100" dist="38100" dir="2700000" algn="tl">
                    <a:srgbClr val="000000">
                      <a:alpha val="43137"/>
                    </a:srgbClr>
                  </a:outerShdw>
                </a:effectLst>
                <a:latin typeface="Arial" charset="0"/>
                <a:cs typeface="Times New Roman" charset="0"/>
              </a:rPr>
              <a:t> </a:t>
            </a:r>
            <a:r>
              <a:rPr lang="en-US" sz="3600" b="1" dirty="0" err="1">
                <a:solidFill>
                  <a:schemeClr val="bg1"/>
                </a:solidFill>
                <a:effectLst>
                  <a:outerShdw blurRad="38100" dist="38100" dir="2700000" algn="tl">
                    <a:srgbClr val="000000">
                      <a:alpha val="43137"/>
                    </a:srgbClr>
                  </a:outerShdw>
                </a:effectLst>
                <a:latin typeface="Arial" charset="0"/>
                <a:cs typeface="Times New Roman" charset="0"/>
              </a:rPr>
              <a:t>pemberontakan</a:t>
            </a:r>
            <a:r>
              <a:rPr lang="en-US" sz="3600" b="1" dirty="0">
                <a:solidFill>
                  <a:schemeClr val="bg1"/>
                </a:solidFill>
                <a:effectLst>
                  <a:outerShdw blurRad="38100" dist="38100" dir="2700000" algn="tl">
                    <a:srgbClr val="000000">
                      <a:alpha val="43137"/>
                    </a:srgbClr>
                  </a:outerShdw>
                </a:effectLst>
                <a:latin typeface="Arial" charset="0"/>
                <a:cs typeface="Times New Roman" charset="0"/>
              </a:rPr>
              <a:t> orang Israel, </a:t>
            </a:r>
            <a:r>
              <a:rPr lang="en-US" sz="3600" b="1" dirty="0" err="1">
                <a:solidFill>
                  <a:schemeClr val="bg1"/>
                </a:solidFill>
                <a:effectLst>
                  <a:outerShdw blurRad="38100" dist="38100" dir="2700000" algn="tl">
                    <a:srgbClr val="000000">
                      <a:alpha val="43137"/>
                    </a:srgbClr>
                  </a:outerShdw>
                </a:effectLst>
                <a:latin typeface="Arial" charset="0"/>
                <a:cs typeface="Times New Roman" charset="0"/>
              </a:rPr>
              <a:t>perjalanan</a:t>
            </a:r>
            <a:r>
              <a:rPr lang="en-US" sz="3600" b="1" dirty="0">
                <a:solidFill>
                  <a:schemeClr val="bg1"/>
                </a:solidFill>
                <a:effectLst>
                  <a:outerShdw blurRad="38100" dist="38100" dir="2700000" algn="tl">
                    <a:srgbClr val="000000">
                      <a:alpha val="43137"/>
                    </a:srgbClr>
                  </a:outerShdw>
                </a:effectLst>
                <a:latin typeface="Arial" charset="0"/>
                <a:cs typeface="Times New Roman" charset="0"/>
              </a:rPr>
              <a:t> </a:t>
            </a:r>
            <a:r>
              <a:rPr lang="en-US" sz="3600" b="1" dirty="0" err="1">
                <a:solidFill>
                  <a:schemeClr val="bg1"/>
                </a:solidFill>
                <a:effectLst>
                  <a:outerShdw blurRad="38100" dist="38100" dir="2700000" algn="tl">
                    <a:srgbClr val="000000">
                      <a:alpha val="43137"/>
                    </a:srgbClr>
                  </a:outerShdw>
                </a:effectLst>
                <a:latin typeface="Arial" charset="0"/>
                <a:cs typeface="Times New Roman" charset="0"/>
              </a:rPr>
              <a:t>mereka</a:t>
            </a:r>
            <a:r>
              <a:rPr lang="en-US" sz="3600" b="1" dirty="0">
                <a:solidFill>
                  <a:schemeClr val="bg1"/>
                </a:solidFill>
                <a:effectLst>
                  <a:outerShdw blurRad="38100" dist="38100" dir="2700000" algn="tl">
                    <a:srgbClr val="000000">
                      <a:alpha val="43137"/>
                    </a:srgbClr>
                  </a:outerShdw>
                </a:effectLst>
                <a:latin typeface="Arial" charset="0"/>
                <a:cs typeface="Times New Roman" charset="0"/>
              </a:rPr>
              <a:t> </a:t>
            </a:r>
            <a:r>
              <a:rPr lang="en-US" sz="3600" b="1" dirty="0" err="1">
                <a:solidFill>
                  <a:schemeClr val="bg1"/>
                </a:solidFill>
                <a:effectLst>
                  <a:outerShdw blurRad="38100" dist="38100" dir="2700000" algn="tl">
                    <a:srgbClr val="000000">
                      <a:alpha val="43137"/>
                    </a:srgbClr>
                  </a:outerShdw>
                </a:effectLst>
                <a:latin typeface="Arial" charset="0"/>
                <a:cs typeface="Times New Roman" charset="0"/>
              </a:rPr>
              <a:t>dari</a:t>
            </a:r>
            <a:r>
              <a:rPr lang="en-US" sz="3600" b="1" dirty="0">
                <a:solidFill>
                  <a:schemeClr val="bg1"/>
                </a:solidFill>
                <a:effectLst>
                  <a:outerShdw blurRad="38100" dist="38100" dir="2700000" algn="tl">
                    <a:srgbClr val="000000">
                      <a:alpha val="43137"/>
                    </a:srgbClr>
                  </a:outerShdw>
                </a:effectLst>
                <a:latin typeface="Arial" charset="0"/>
                <a:cs typeface="Times New Roman" charset="0"/>
              </a:rPr>
              <a:t> Sinai </a:t>
            </a:r>
            <a:r>
              <a:rPr lang="en-US" sz="3600" b="1" dirty="0" err="1">
                <a:solidFill>
                  <a:schemeClr val="bg1"/>
                </a:solidFill>
                <a:effectLst>
                  <a:outerShdw blurRad="38100" dist="38100" dir="2700000" algn="tl">
                    <a:srgbClr val="000000">
                      <a:alpha val="43137"/>
                    </a:srgbClr>
                  </a:outerShdw>
                </a:effectLst>
                <a:latin typeface="Arial" charset="0"/>
                <a:cs typeface="Times New Roman" charset="0"/>
              </a:rPr>
              <a:t>ke</a:t>
            </a:r>
            <a:r>
              <a:rPr lang="en-US" sz="3600" b="1" dirty="0">
                <a:solidFill>
                  <a:schemeClr val="bg1"/>
                </a:solidFill>
                <a:effectLst>
                  <a:outerShdw blurRad="38100" dist="38100" dir="2700000" algn="tl">
                    <a:srgbClr val="000000">
                      <a:alpha val="43137"/>
                    </a:srgbClr>
                  </a:outerShdw>
                </a:effectLst>
                <a:latin typeface="Arial" charset="0"/>
                <a:cs typeface="Times New Roman" charset="0"/>
              </a:rPr>
              <a:t> Tanah </a:t>
            </a:r>
            <a:r>
              <a:rPr lang="en-US" sz="3600" b="1" dirty="0" err="1">
                <a:solidFill>
                  <a:schemeClr val="bg1"/>
                </a:solidFill>
                <a:effectLst>
                  <a:outerShdw blurRad="38100" dist="38100" dir="2700000" algn="tl">
                    <a:srgbClr val="000000">
                      <a:alpha val="43137"/>
                    </a:srgbClr>
                  </a:outerShdw>
                </a:effectLst>
                <a:latin typeface="Arial" charset="0"/>
                <a:cs typeface="Times New Roman" charset="0"/>
              </a:rPr>
              <a:t>Perjanjian</a:t>
            </a:r>
            <a:r>
              <a:rPr lang="en-US" sz="3600" b="1" dirty="0">
                <a:solidFill>
                  <a:schemeClr val="bg1"/>
                </a:solidFill>
                <a:effectLst>
                  <a:outerShdw blurRad="38100" dist="38100" dir="2700000" algn="tl">
                    <a:srgbClr val="000000">
                      <a:alpha val="43137"/>
                    </a:srgbClr>
                  </a:outerShdw>
                </a:effectLst>
                <a:latin typeface="Arial" charset="0"/>
                <a:cs typeface="Times New Roman" charset="0"/>
              </a:rPr>
              <a:t> </a:t>
            </a:r>
            <a:r>
              <a:rPr lang="en-US" sz="3600" b="1" dirty="0" err="1">
                <a:solidFill>
                  <a:schemeClr val="bg1"/>
                </a:solidFill>
                <a:effectLst>
                  <a:outerShdw blurRad="38100" dist="38100" dir="2700000" algn="tl">
                    <a:srgbClr val="000000">
                      <a:alpha val="43137"/>
                    </a:srgbClr>
                  </a:outerShdw>
                </a:effectLst>
                <a:latin typeface="Arial" charset="0"/>
                <a:cs typeface="Times New Roman" charset="0"/>
              </a:rPr>
              <a:t>membutuhkan</a:t>
            </a:r>
            <a:r>
              <a:rPr lang="en-US" sz="3600" b="1" dirty="0">
                <a:solidFill>
                  <a:schemeClr val="bg1"/>
                </a:solidFill>
                <a:effectLst>
                  <a:outerShdw blurRad="38100" dist="38100" dir="2700000" algn="tl">
                    <a:srgbClr val="000000">
                      <a:alpha val="43137"/>
                    </a:srgbClr>
                  </a:outerShdw>
                </a:effectLst>
                <a:latin typeface="Arial" charset="0"/>
                <a:cs typeface="Times New Roman" charset="0"/>
              </a:rPr>
              <a:t> ____  </a:t>
            </a:r>
            <a:r>
              <a:rPr lang="en-US" sz="3600" b="1" dirty="0" err="1">
                <a:solidFill>
                  <a:schemeClr val="bg1"/>
                </a:solidFill>
                <a:effectLst>
                  <a:outerShdw blurRad="38100" dist="38100" dir="2700000" algn="tl">
                    <a:srgbClr val="000000">
                      <a:alpha val="43137"/>
                    </a:srgbClr>
                  </a:outerShdw>
                </a:effectLst>
                <a:latin typeface="Arial" charset="0"/>
                <a:cs typeface="Times New Roman" charset="0"/>
              </a:rPr>
              <a:t>tahun</a:t>
            </a:r>
            <a:r>
              <a:rPr lang="en-US" sz="3600" b="1" dirty="0">
                <a:solidFill>
                  <a:schemeClr val="bg1"/>
                </a:solidFill>
                <a:effectLst>
                  <a:outerShdw blurRad="38100" dist="38100" dir="2700000" algn="tl">
                    <a:srgbClr val="000000">
                      <a:alpha val="43137"/>
                    </a:srgbClr>
                  </a:outerShdw>
                </a:effectLst>
                <a:latin typeface="Arial" charset="0"/>
                <a:cs typeface="Times New Roman" charset="0"/>
              </a:rPr>
              <a:t>.</a:t>
            </a:r>
          </a:p>
        </p:txBody>
      </p:sp>
      <p:sp>
        <p:nvSpPr>
          <p:cNvPr id="4" name="TextBox 3"/>
          <p:cNvSpPr txBox="1"/>
          <p:nvPr/>
        </p:nvSpPr>
        <p:spPr>
          <a:xfrm>
            <a:off x="4500563" y="1844675"/>
            <a:ext cx="2390775" cy="646113"/>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b="1" dirty="0" err="1">
                <a:solidFill>
                  <a:srgbClr val="FFFFFF"/>
                </a:solidFill>
                <a:effectLst>
                  <a:outerShdw blurRad="38100" dist="38100" dir="2700000" algn="tl">
                    <a:srgbClr val="000000">
                      <a:alpha val="43137"/>
                    </a:srgbClr>
                  </a:outerShdw>
                </a:effectLst>
                <a:latin typeface="Arial"/>
                <a:cs typeface="Arial"/>
              </a:rPr>
              <a:t>Persiapan</a:t>
            </a:r>
            <a:endParaRPr lang="en-US" sz="2000" b="1" dirty="0">
              <a:effectLst>
                <a:outerShdw blurRad="38100" dist="38100" dir="2700000" algn="tl">
                  <a:srgbClr val="000000">
                    <a:alpha val="43137"/>
                  </a:srgbClr>
                </a:outerShdw>
              </a:effectLst>
              <a:latin typeface="Arial"/>
              <a:ea typeface="Times New Roman" charset="0"/>
              <a:cs typeface="Arial"/>
            </a:endParaRPr>
          </a:p>
        </p:txBody>
      </p:sp>
      <p:sp>
        <p:nvSpPr>
          <p:cNvPr id="5" name="TextBox 4"/>
          <p:cNvSpPr txBox="1"/>
          <p:nvPr/>
        </p:nvSpPr>
        <p:spPr>
          <a:xfrm>
            <a:off x="7972425" y="3716338"/>
            <a:ext cx="698500" cy="646112"/>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39</a:t>
            </a:r>
            <a:endParaRPr lang="en-US" sz="2000" b="1" dirty="0">
              <a:effectLst>
                <a:outerShdw blurRad="38100" dist="38100" dir="2700000" algn="tl">
                  <a:srgbClr val="000000">
                    <a:alpha val="43137"/>
                  </a:srgbClr>
                </a:outerShdw>
              </a:effectLst>
              <a:latin typeface="Arial"/>
              <a:ea typeface="Times New Roman" charset="0"/>
              <a:cs typeface="Arial"/>
            </a:endParaRPr>
          </a:p>
        </p:txBody>
      </p:sp>
      <p:sp>
        <p:nvSpPr>
          <p:cNvPr id="6" name="Title 5"/>
          <p:cNvSpPr>
            <a:spLocks noGrp="1"/>
          </p:cNvSpPr>
          <p:nvPr>
            <p:ph type="title" idx="4294967295"/>
          </p:nvPr>
        </p:nvSpPr>
        <p:spPr>
          <a:xfrm>
            <a:off x="395288" y="0"/>
            <a:ext cx="8353425" cy="1143000"/>
          </a:xfrm>
          <a:solidFill>
            <a:schemeClr val="tx1"/>
          </a:solidFill>
        </p:spPr>
        <p:txBody>
          <a:bodyPr/>
          <a:lstStyle/>
          <a:p>
            <a:pPr>
              <a:defRPr/>
            </a:pPr>
            <a:r>
              <a:rPr lang="en-US" sz="3600" b="1" dirty="0">
                <a:solidFill>
                  <a:schemeClr val="bg1"/>
                </a:solidFill>
                <a:effectLst>
                  <a:outerShdw blurRad="38100" dist="38100" dir="2700000" algn="tl">
                    <a:srgbClr val="000000">
                      <a:alpha val="43137"/>
                    </a:srgbClr>
                  </a:outerShdw>
                </a:effectLst>
                <a:latin typeface="Arial" charset="0"/>
                <a:ea typeface="MS PGothic" charset="0"/>
                <a:cs typeface="Arial" charset="0"/>
              </a:rPr>
              <a:t>REVIEW KUIS UNTUK BILANGAN</a:t>
            </a:r>
            <a:r>
              <a:rPr lang="en-US" sz="4000" b="1" dirty="0">
                <a:effectLst>
                  <a:outerShdw blurRad="38100" dist="38100" dir="2700000" algn="tl">
                    <a:srgbClr val="000000">
                      <a:alpha val="43137"/>
                    </a:srgbClr>
                  </a:outerShdw>
                </a:effectLst>
                <a:latin typeface="Arial" charset="0"/>
                <a:ea typeface="MS PGothic" charset="0"/>
                <a:cs typeface="Arial"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002" name="Picture 2" descr="MNDMO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621148">
            <a:off x="5943600" y="0"/>
            <a:ext cx="32004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03" name="Rectangle 3"/>
          <p:cNvSpPr>
            <a:spLocks noChangeArrowheads="1"/>
          </p:cNvSpPr>
          <p:nvPr/>
        </p:nvSpPr>
        <p:spPr bwMode="auto">
          <a:xfrm>
            <a:off x="6477000" y="3352800"/>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latin typeface="Arial" charset="0"/>
              <a:cs typeface="Arial" charset="0"/>
            </a:endParaRPr>
          </a:p>
        </p:txBody>
      </p:sp>
      <p:sp>
        <p:nvSpPr>
          <p:cNvPr id="512004" name="Text Box 4"/>
          <p:cNvSpPr txBox="1">
            <a:spLocks noChangeArrowheads="1"/>
          </p:cNvSpPr>
          <p:nvPr/>
        </p:nvSpPr>
        <p:spPr bwMode="auto">
          <a:xfrm>
            <a:off x="0" y="2209800"/>
            <a:ext cx="8839200" cy="2733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110000"/>
              </a:lnSpc>
              <a:defRPr/>
            </a:pPr>
            <a:r>
              <a:rPr lang="en-US" sz="6000">
                <a:solidFill>
                  <a:srgbClr val="FFFF66"/>
                </a:solidFill>
                <a:effectLst>
                  <a:outerShdw blurRad="38100" dist="38100" dir="2700000" algn="tl">
                    <a:srgbClr val="000000"/>
                  </a:outerShdw>
                </a:effectLst>
                <a:latin typeface="Arial" charset="0"/>
                <a:cs typeface="Arial" charset="0"/>
              </a:rPr>
              <a:t>Timur Dekat Kuno Productions      </a:t>
            </a:r>
            <a:r>
              <a:rPr lang="en-US" sz="3600">
                <a:solidFill>
                  <a:srgbClr val="FFFF66"/>
                </a:solidFill>
                <a:effectLst>
                  <a:outerShdw blurRad="38100" dist="38100" dir="2700000" algn="tl">
                    <a:srgbClr val="000000"/>
                  </a:outerShdw>
                </a:effectLst>
                <a:latin typeface="Arial" charset="0"/>
                <a:cs typeface="Arial" charset="0"/>
              </a:rPr>
              <a:t>mempersembahkan…</a:t>
            </a:r>
            <a:endParaRPr lang="en-US" sz="1600">
              <a:solidFill>
                <a:srgbClr val="FF99FF"/>
              </a:solidFill>
              <a:effectLst>
                <a:outerShdw blurRad="38100" dist="38100" dir="2700000" algn="tl">
                  <a:srgbClr val="000000"/>
                </a:outerShdw>
              </a:effectLst>
              <a:latin typeface="Arial" charset="0"/>
              <a:cs typeface="Arial" charset="0"/>
            </a:endParaRPr>
          </a:p>
        </p:txBody>
      </p:sp>
      <p:sp>
        <p:nvSpPr>
          <p:cNvPr id="512005" name="Text Box 5"/>
          <p:cNvSpPr txBox="1">
            <a:spLocks noChangeArrowheads="1"/>
          </p:cNvSpPr>
          <p:nvPr/>
        </p:nvSpPr>
        <p:spPr bwMode="auto">
          <a:xfrm rot="1980975">
            <a:off x="-422275" y="2411413"/>
            <a:ext cx="9144000" cy="314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9600">
                <a:latin typeface="Arial" charset="0"/>
                <a:cs typeface="Arial" charset="0"/>
              </a:rPr>
              <a:t>E P I S O D E    2</a:t>
            </a:r>
          </a:p>
        </p:txBody>
      </p:sp>
      <p:sp>
        <p:nvSpPr>
          <p:cNvPr id="6" name="Title 5"/>
          <p:cNvSpPr>
            <a:spLocks noGrp="1"/>
          </p:cNvSpPr>
          <p:nvPr>
            <p:ph type="title" idx="4294967295"/>
          </p:nvPr>
        </p:nvSpPr>
        <p:spPr>
          <a:xfrm>
            <a:off x="228600" y="0"/>
            <a:ext cx="8229600" cy="1139825"/>
          </a:xfrm>
        </p:spPr>
        <p:txBody>
          <a:bodyPr/>
          <a:lstStyle/>
          <a:p>
            <a:pPr>
              <a:defRPr/>
            </a:pPr>
            <a:r>
              <a:rPr lang="en-US">
                <a:latin typeface="Arial" charset="0"/>
                <a:ea typeface="MS PGothic" charset="0"/>
                <a:cs typeface="Arial" charset="0"/>
              </a:rPr>
              <a:t>Episode 2</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8" presetClass="entr" presetSubtype="0" accel="50000" fill="hold" nodeType="withEffect">
                                  <p:stCondLst>
                                    <p:cond delay="0"/>
                                  </p:stCondLst>
                                  <p:childTnLst>
                                    <p:set>
                                      <p:cBhvr>
                                        <p:cTn id="6" dur="1" fill="hold">
                                          <p:stCondLst>
                                            <p:cond delay="0"/>
                                          </p:stCondLst>
                                        </p:cTn>
                                        <p:tgtEl>
                                          <p:spTgt spid="512002"/>
                                        </p:tgtEl>
                                        <p:attrNameLst>
                                          <p:attrName>style.visibility</p:attrName>
                                        </p:attrNameLst>
                                      </p:cBhvr>
                                      <p:to>
                                        <p:strVal val="visible"/>
                                      </p:to>
                                    </p:set>
                                    <p:anim calcmode="lin" valueType="num">
                                      <p:cBhvr>
                                        <p:cTn id="7" dur="1000" fill="hold"/>
                                        <p:tgtEl>
                                          <p:spTgt spid="51200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51200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512002"/>
                                        </p:tgtEl>
                                        <p:attrNameLst>
                                          <p:attrName>ppt_y</p:attrName>
                                        </p:attrNameLst>
                                      </p:cBhvr>
                                      <p:tavLst>
                                        <p:tav tm="0">
                                          <p:val>
                                            <p:strVal val="#ppt_y"/>
                                          </p:val>
                                        </p:tav>
                                        <p:tav tm="100000">
                                          <p:val>
                                            <p:strVal val="#ppt_y"/>
                                          </p:val>
                                        </p:tav>
                                      </p:tavLst>
                                    </p:anim>
                                    <p:animEffect transition="in" filter="fade">
                                      <p:cBhvr>
                                        <p:cTn id="10" dur="1000"/>
                                        <p:tgtEl>
                                          <p:spTgt spid="512002"/>
                                        </p:tgtEl>
                                      </p:cBhvr>
                                    </p:animEffect>
                                  </p:childTnLst>
                                </p:cTn>
                              </p:par>
                            </p:childTnLst>
                          </p:cTn>
                        </p:par>
                        <p:par>
                          <p:cTn id="11" fill="hold" nodeType="afterGroup">
                            <p:stCondLst>
                              <p:cond delay="1000"/>
                            </p:stCondLst>
                            <p:childTnLst>
                              <p:par>
                                <p:cTn id="12" presetID="1" presetClass="entr" presetSubtype="0" fill="hold" grpId="0" nodeType="afterEffect" nodePh="1">
                                  <p:stCondLst>
                                    <p:cond delay="0"/>
                                  </p:stCondLst>
                                  <p:endCondLst>
                                    <p:cond evt="begin" delay="0">
                                      <p:tn val="12"/>
                                    </p:cond>
                                  </p:endCondLst>
                                  <p:childTnLst>
                                    <p:set>
                                      <p:cBhvr>
                                        <p:cTn id="13" dur="1" fill="hold">
                                          <p:stCondLst>
                                            <p:cond delay="0"/>
                                          </p:stCondLst>
                                        </p:cTn>
                                        <p:tgtEl>
                                          <p:spTgt spid="512003"/>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suction.wav"/>
                                        </p:tgtEl>
                                      </p:cMediaNode>
                                    </p:audio>
                                  </p:subTnLst>
                                </p:cTn>
                              </p:par>
                            </p:childTnLst>
                          </p:cTn>
                        </p:par>
                        <p:par>
                          <p:cTn id="14" fill="hold" nodeType="afterGroup">
                            <p:stCondLst>
                              <p:cond delay="1000"/>
                            </p:stCondLst>
                            <p:childTnLst>
                              <p:par>
                                <p:cTn id="15" presetID="39" presetClass="entr" presetSubtype="0" accel="100000" fill="hold" grpId="1" nodeType="afterEffect">
                                  <p:stCondLst>
                                    <p:cond delay="0"/>
                                  </p:stCondLst>
                                  <p:childTnLst>
                                    <p:set>
                                      <p:cBhvr>
                                        <p:cTn id="16" dur="1" fill="hold">
                                          <p:stCondLst>
                                            <p:cond delay="0"/>
                                          </p:stCondLst>
                                        </p:cTn>
                                        <p:tgtEl>
                                          <p:spTgt spid="512004"/>
                                        </p:tgtEl>
                                        <p:attrNameLst>
                                          <p:attrName>style.visibility</p:attrName>
                                        </p:attrNameLst>
                                      </p:cBhvr>
                                      <p:to>
                                        <p:strVal val="visible"/>
                                      </p:to>
                                    </p:set>
                                    <p:anim calcmode="lin" valueType="num">
                                      <p:cBhvr>
                                        <p:cTn id="17" dur="2000" fill="hold"/>
                                        <p:tgtEl>
                                          <p:spTgt spid="512004"/>
                                        </p:tgtEl>
                                        <p:attrNameLst>
                                          <p:attrName>ppt_h</p:attrName>
                                        </p:attrNameLst>
                                      </p:cBhvr>
                                      <p:tavLst>
                                        <p:tav tm="0">
                                          <p:val>
                                            <p:strVal val="#ppt_h/20"/>
                                          </p:val>
                                        </p:tav>
                                        <p:tav tm="50000">
                                          <p:val>
                                            <p:strVal val="#ppt_h/20"/>
                                          </p:val>
                                        </p:tav>
                                        <p:tav tm="100000">
                                          <p:val>
                                            <p:strVal val="#ppt_h"/>
                                          </p:val>
                                        </p:tav>
                                      </p:tavLst>
                                    </p:anim>
                                    <p:anim calcmode="lin" valueType="num">
                                      <p:cBhvr>
                                        <p:cTn id="18" dur="2000" fill="hold"/>
                                        <p:tgtEl>
                                          <p:spTgt spid="512004"/>
                                        </p:tgtEl>
                                        <p:attrNameLst>
                                          <p:attrName>ppt_w</p:attrName>
                                        </p:attrNameLst>
                                      </p:cBhvr>
                                      <p:tavLst>
                                        <p:tav tm="0">
                                          <p:val>
                                            <p:strVal val="#ppt_w+.3"/>
                                          </p:val>
                                        </p:tav>
                                        <p:tav tm="50000">
                                          <p:val>
                                            <p:strVal val="#ppt_w+.3"/>
                                          </p:val>
                                        </p:tav>
                                        <p:tav tm="100000">
                                          <p:val>
                                            <p:strVal val="#ppt_w"/>
                                          </p:val>
                                        </p:tav>
                                      </p:tavLst>
                                    </p:anim>
                                    <p:anim calcmode="lin" valueType="num">
                                      <p:cBhvr>
                                        <p:cTn id="19" dur="2000" fill="hold"/>
                                        <p:tgtEl>
                                          <p:spTgt spid="512004"/>
                                        </p:tgtEl>
                                        <p:attrNameLst>
                                          <p:attrName>ppt_x</p:attrName>
                                        </p:attrNameLst>
                                      </p:cBhvr>
                                      <p:tavLst>
                                        <p:tav tm="0">
                                          <p:val>
                                            <p:strVal val="#ppt_x-.3"/>
                                          </p:val>
                                        </p:tav>
                                        <p:tav tm="50000">
                                          <p:val>
                                            <p:strVal val="#ppt_x"/>
                                          </p:val>
                                        </p:tav>
                                        <p:tav tm="100000">
                                          <p:val>
                                            <p:strVal val="#ppt_x"/>
                                          </p:val>
                                        </p:tav>
                                      </p:tavLst>
                                    </p:anim>
                                    <p:anim calcmode="lin" valueType="num">
                                      <p:cBhvr>
                                        <p:cTn id="20" dur="2000" fill="hold"/>
                                        <p:tgtEl>
                                          <p:spTgt spid="51200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drumroll.wav"/>
                                        </p:tgtEl>
                                      </p:cMediaNode>
                                    </p:audio>
                                  </p:subTnLst>
                                </p:cTn>
                              </p:par>
                            </p:childTnLst>
                          </p:cTn>
                        </p:par>
                        <p:par>
                          <p:cTn id="21" fill="hold" nodeType="afterGroup">
                            <p:stCondLst>
                              <p:cond delay="3000"/>
                            </p:stCondLst>
                            <p:childTnLst>
                              <p:par>
                                <p:cTn id="22" presetID="53" presetClass="exit" presetSubtype="0" fill="hold" grpId="0" nodeType="afterEffect">
                                  <p:stCondLst>
                                    <p:cond delay="1000"/>
                                  </p:stCondLst>
                                  <p:childTnLst>
                                    <p:anim calcmode="lin" valueType="num">
                                      <p:cBhvr>
                                        <p:cTn id="23" dur="2000"/>
                                        <p:tgtEl>
                                          <p:spTgt spid="512004"/>
                                        </p:tgtEl>
                                        <p:attrNameLst>
                                          <p:attrName>ppt_w</p:attrName>
                                        </p:attrNameLst>
                                      </p:cBhvr>
                                      <p:tavLst>
                                        <p:tav tm="0">
                                          <p:val>
                                            <p:strVal val="ppt_w"/>
                                          </p:val>
                                        </p:tav>
                                        <p:tav tm="100000">
                                          <p:val>
                                            <p:fltVal val="0"/>
                                          </p:val>
                                        </p:tav>
                                      </p:tavLst>
                                    </p:anim>
                                    <p:anim calcmode="lin" valueType="num">
                                      <p:cBhvr>
                                        <p:cTn id="24" dur="2000"/>
                                        <p:tgtEl>
                                          <p:spTgt spid="512004"/>
                                        </p:tgtEl>
                                        <p:attrNameLst>
                                          <p:attrName>ppt_h</p:attrName>
                                        </p:attrNameLst>
                                      </p:cBhvr>
                                      <p:tavLst>
                                        <p:tav tm="0">
                                          <p:val>
                                            <p:strVal val="ppt_h"/>
                                          </p:val>
                                        </p:tav>
                                        <p:tav tm="100000">
                                          <p:val>
                                            <p:fltVal val="0"/>
                                          </p:val>
                                        </p:tav>
                                      </p:tavLst>
                                    </p:anim>
                                    <p:animEffect transition="out" filter="fade">
                                      <p:cBhvr>
                                        <p:cTn id="25" dur="2000"/>
                                        <p:tgtEl>
                                          <p:spTgt spid="512004"/>
                                        </p:tgtEl>
                                      </p:cBhvr>
                                    </p:animEffect>
                                    <p:set>
                                      <p:cBhvr>
                                        <p:cTn id="26" dur="1" fill="hold">
                                          <p:stCondLst>
                                            <p:cond delay="1999"/>
                                          </p:stCondLst>
                                        </p:cTn>
                                        <p:tgtEl>
                                          <p:spTgt spid="512004"/>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par>
                          <p:cTn id="27" fill="hold" nodeType="afterGroup">
                            <p:stCondLst>
                              <p:cond delay="6000"/>
                            </p:stCondLst>
                            <p:childTnLst>
                              <p:par>
                                <p:cTn id="28" presetID="48" presetClass="entr" presetSubtype="0" accel="50000" fill="hold" nodeType="afterEffect">
                                  <p:stCondLst>
                                    <p:cond delay="0"/>
                                  </p:stCondLst>
                                  <p:childTnLst>
                                    <p:set>
                                      <p:cBhvr>
                                        <p:cTn id="29" dur="1" fill="hold">
                                          <p:stCondLst>
                                            <p:cond delay="0"/>
                                          </p:stCondLst>
                                        </p:cTn>
                                        <p:tgtEl>
                                          <p:spTgt spid="512005">
                                            <p:txEl>
                                              <p:pRg st="0" end="0"/>
                                            </p:txEl>
                                          </p:spTgt>
                                        </p:tgtEl>
                                        <p:attrNameLst>
                                          <p:attrName>style.visibility</p:attrName>
                                        </p:attrNameLst>
                                      </p:cBhvr>
                                      <p:to>
                                        <p:strVal val="visible"/>
                                      </p:to>
                                    </p:set>
                                    <p:anim calcmode="lin" valueType="num">
                                      <p:cBhvr>
                                        <p:cTn id="30" dur="1000" fill="hold"/>
                                        <p:tgtEl>
                                          <p:spTgt spid="512005">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1" dur="1000" fill="hold"/>
                                        <p:tgtEl>
                                          <p:spTgt spid="512005">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32" dur="1000" fill="hold"/>
                                        <p:tgtEl>
                                          <p:spTgt spid="512005">
                                            <p:txEl>
                                              <p:pRg st="0" end="0"/>
                                            </p:txEl>
                                          </p:spTgt>
                                        </p:tgtEl>
                                        <p:attrNameLst>
                                          <p:attrName>ppt_y</p:attrName>
                                        </p:attrNameLst>
                                      </p:cBhvr>
                                      <p:tavLst>
                                        <p:tav tm="0">
                                          <p:val>
                                            <p:strVal val="#ppt_y"/>
                                          </p:val>
                                        </p:tav>
                                        <p:tav tm="100000">
                                          <p:val>
                                            <p:strVal val="#ppt_y"/>
                                          </p:val>
                                        </p:tav>
                                      </p:tavLst>
                                    </p:anim>
                                    <p:animEffect transition="in" filter="fade">
                                      <p:cBhvr>
                                        <p:cTn id="33" dur="1000"/>
                                        <p:tgtEl>
                                          <p:spTgt spid="512005">
                                            <p:txEl>
                                              <p:pRg st="0" end="0"/>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5"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03" grpId="0" animBg="1"/>
      <p:bldP spid="512004" grpId="0" autoUpdateAnimBg="0"/>
      <p:bldP spid="512004" grpId="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474663" y="260350"/>
            <a:ext cx="6858000" cy="18192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110000"/>
              </a:lnSpc>
              <a:defRPr/>
            </a:pPr>
            <a:r>
              <a:rPr lang="en-US" sz="4800" b="1">
                <a:solidFill>
                  <a:srgbClr val="000000"/>
                </a:solidFill>
                <a:latin typeface="Book Antiqua" charset="0"/>
                <a:cs typeface="Times New Roman" charset="0"/>
              </a:rPr>
              <a:t>SELAMAT DATANG </a:t>
            </a:r>
          </a:p>
          <a:p>
            <a:pPr algn="ctr" eaLnBrk="1" hangingPunct="1">
              <a:lnSpc>
                <a:spcPct val="110000"/>
              </a:lnSpc>
              <a:defRPr/>
            </a:pPr>
            <a:r>
              <a:rPr lang="en-US" sz="5400" b="1">
                <a:solidFill>
                  <a:srgbClr val="000000"/>
                </a:solidFill>
                <a:latin typeface="Book Antiqua" charset="0"/>
                <a:cs typeface="Times New Roman" charset="0"/>
              </a:rPr>
              <a:t>ke</a:t>
            </a:r>
            <a:endParaRPr lang="en-US" sz="5400" b="1">
              <a:solidFill>
                <a:srgbClr val="000000"/>
              </a:solidFill>
              <a:latin typeface="Arial" charset="0"/>
              <a:cs typeface="Times New Roman" charset="0"/>
            </a:endParaRPr>
          </a:p>
        </p:txBody>
      </p:sp>
      <p:pic>
        <p:nvPicPr>
          <p:cNvPr id="13323" name="Picture 11" descr="S0305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58468">
            <a:off x="-228600" y="3859213"/>
            <a:ext cx="4724400" cy="206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5" name="Text Box 13"/>
          <p:cNvSpPr txBox="1">
            <a:spLocks noChangeArrowheads="1"/>
          </p:cNvSpPr>
          <p:nvPr/>
        </p:nvSpPr>
        <p:spPr bwMode="auto">
          <a:xfrm>
            <a:off x="4379913" y="5483225"/>
            <a:ext cx="4519612" cy="1323975"/>
          </a:xfrm>
          <a:prstGeom prst="rect">
            <a:avLst/>
          </a:prstGeom>
          <a:solidFill>
            <a:srgbClr val="2F131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4000">
                <a:solidFill>
                  <a:srgbClr val="CCFFCC"/>
                </a:solidFill>
                <a:latin typeface="Arial" charset="0"/>
                <a:cs typeface="Arial" charset="0"/>
              </a:rPr>
              <a:t>deuteros = </a:t>
            </a:r>
            <a:r>
              <a:rPr lang="en-US" altLang="ja-JP" sz="4000">
                <a:solidFill>
                  <a:srgbClr val="CCFFCC"/>
                </a:solidFill>
                <a:latin typeface="Arial" charset="0"/>
                <a:cs typeface="Arial" charset="0"/>
              </a:rPr>
              <a:t>“kedua"</a:t>
            </a:r>
            <a:endParaRPr lang="en-US" sz="4000">
              <a:solidFill>
                <a:srgbClr val="CCFFCC"/>
              </a:solidFill>
              <a:latin typeface="Arial" charset="0"/>
              <a:cs typeface="Arial" charset="0"/>
            </a:endParaRPr>
          </a:p>
          <a:p>
            <a:pPr eaLnBrk="1" hangingPunct="1">
              <a:defRPr/>
            </a:pPr>
            <a:r>
              <a:rPr lang="en-US" sz="4000">
                <a:solidFill>
                  <a:srgbClr val="CCFFCC"/>
                </a:solidFill>
                <a:latin typeface="Arial" charset="0"/>
                <a:cs typeface="Arial" charset="0"/>
              </a:rPr>
              <a:t>nomos = </a:t>
            </a:r>
            <a:r>
              <a:rPr lang="en-US" altLang="ja-JP" sz="4000">
                <a:solidFill>
                  <a:srgbClr val="CCFFCC"/>
                </a:solidFill>
                <a:latin typeface="Arial" charset="0"/>
                <a:cs typeface="Arial" charset="0"/>
              </a:rPr>
              <a:t>“hukum"</a:t>
            </a:r>
            <a:endParaRPr lang="en-US" sz="4000">
              <a:solidFill>
                <a:srgbClr val="CCFFCC"/>
              </a:solidFill>
              <a:latin typeface="Arial" charset="0"/>
              <a:cs typeface="Arial" charset="0"/>
            </a:endParaRPr>
          </a:p>
        </p:txBody>
      </p:sp>
      <p:sp>
        <p:nvSpPr>
          <p:cNvPr id="13320" name="Text Box 8"/>
          <p:cNvSpPr txBox="1">
            <a:spLocks noChangeArrowheads="1"/>
          </p:cNvSpPr>
          <p:nvPr/>
        </p:nvSpPr>
        <p:spPr bwMode="auto">
          <a:xfrm rot="1023651">
            <a:off x="-295275" y="2241550"/>
            <a:ext cx="8915400" cy="23272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110000"/>
              </a:lnSpc>
              <a:defRPr/>
            </a:pPr>
            <a:r>
              <a:rPr lang="en-US" sz="8800" b="1">
                <a:solidFill>
                  <a:srgbClr val="000000"/>
                </a:solidFill>
                <a:latin typeface="Book Antiqua" charset="0"/>
                <a:cs typeface="Times New Roman" charset="0"/>
              </a:rPr>
              <a:t>Buku Hukum    </a:t>
            </a:r>
            <a:r>
              <a:rPr lang="en-US" sz="4400" b="1">
                <a:solidFill>
                  <a:srgbClr val="000000"/>
                </a:solidFill>
                <a:latin typeface="Book Antiqua" charset="0"/>
                <a:cs typeface="Times New Roman" charset="0"/>
              </a:rPr>
              <a:t>Edisi Kedua</a:t>
            </a:r>
            <a:endParaRPr lang="en-US" sz="4400" b="1">
              <a:solidFill>
                <a:srgbClr val="000000"/>
              </a:solidFill>
              <a:cs typeface="Times New Roman" charset="0"/>
            </a:endParaRPr>
          </a:p>
        </p:txBody>
      </p:sp>
      <p:sp>
        <p:nvSpPr>
          <p:cNvPr id="342021" name="Title 5"/>
          <p:cNvSpPr>
            <a:spLocks noGrp="1"/>
          </p:cNvSpPr>
          <p:nvPr>
            <p:ph type="title" idx="4294967295"/>
          </p:nvPr>
        </p:nvSpPr>
        <p:spPr>
          <a:xfrm>
            <a:off x="0" y="0"/>
            <a:ext cx="7848600" cy="609600"/>
          </a:xfrm>
        </p:spPr>
        <p:txBody>
          <a:bodyPr/>
          <a:lstStyle/>
          <a:p>
            <a:pPr algn="ctr"/>
            <a:r>
              <a:rPr lang="en-US" sz="2800">
                <a:solidFill>
                  <a:schemeClr val="tx1"/>
                </a:solidFill>
                <a:latin typeface="Arial" charset="0"/>
              </a:rPr>
              <a:t>Arti dari Judul</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xit" presetSubtype="0" fill="hold" grpId="0" nodeType="afterEffect">
                                  <p:stCondLst>
                                    <p:cond delay="0"/>
                                  </p:stCondLst>
                                  <p:iterate type="lt">
                                    <p:tmPct val="10000"/>
                                  </p:iterate>
                                  <p:childTnLst>
                                    <p:animEffect transition="out" filter="fade">
                                      <p:cBhvr>
                                        <p:cTn id="6" dur="1600" accel="100000">
                                          <p:stCondLst>
                                            <p:cond delay="400"/>
                                          </p:stCondLst>
                                        </p:cTn>
                                        <p:tgtEl>
                                          <p:spTgt spid="13314"/>
                                        </p:tgtEl>
                                      </p:cBhvr>
                                    </p:animEffect>
                                    <p:anim calcmode="lin" valueType="num">
                                      <p:cBhvr>
                                        <p:cTn id="7" dur="1600" accel="100000">
                                          <p:stCondLst>
                                            <p:cond delay="400"/>
                                          </p:stCondLst>
                                        </p:cTn>
                                        <p:tgtEl>
                                          <p:spTgt spid="13314"/>
                                        </p:tgtEl>
                                        <p:attrNameLst>
                                          <p:attrName>style.rotation</p:attrName>
                                        </p:attrNameLst>
                                      </p:cBhvr>
                                      <p:tavLst>
                                        <p:tav tm="0">
                                          <p:val>
                                            <p:fltVal val="0"/>
                                          </p:val>
                                        </p:tav>
                                        <p:tav tm="100000">
                                          <p:val>
                                            <p:fltVal val="-90"/>
                                          </p:val>
                                        </p:tav>
                                      </p:tavLst>
                                    </p:anim>
                                    <p:anim calcmode="lin" valueType="num">
                                      <p:cBhvr>
                                        <p:cTn id="8" dur="400" decel="100000"/>
                                        <p:tgtEl>
                                          <p:spTgt spid="13314"/>
                                        </p:tgtEl>
                                        <p:attrNameLst>
                                          <p:attrName>ppt_x</p:attrName>
                                        </p:attrNameLst>
                                      </p:cBhvr>
                                      <p:tavLst>
                                        <p:tav tm="0">
                                          <p:val>
                                            <p:strVal val="ppt_x"/>
                                          </p:val>
                                        </p:tav>
                                        <p:tav tm="100000">
                                          <p:val>
                                            <p:strVal val="ppt_x-0.05"/>
                                          </p:val>
                                        </p:tav>
                                      </p:tavLst>
                                    </p:anim>
                                    <p:anim calcmode="lin" valueType="num">
                                      <p:cBhvr>
                                        <p:cTn id="9" dur="400" decel="100000"/>
                                        <p:tgtEl>
                                          <p:spTgt spid="13314"/>
                                        </p:tgtEl>
                                        <p:attrNameLst>
                                          <p:attrName>ppt_y</p:attrName>
                                        </p:attrNameLst>
                                      </p:cBhvr>
                                      <p:tavLst>
                                        <p:tav tm="0">
                                          <p:val>
                                            <p:strVal val="ppt_y"/>
                                          </p:val>
                                        </p:tav>
                                        <p:tav tm="100000">
                                          <p:val>
                                            <p:strVal val="ppt_y+0.1"/>
                                          </p:val>
                                        </p:tav>
                                      </p:tavLst>
                                    </p:anim>
                                    <p:anim calcmode="lin" valueType="num">
                                      <p:cBhvr>
                                        <p:cTn id="10" dur="1600" accel="100000">
                                          <p:stCondLst>
                                            <p:cond delay="400"/>
                                          </p:stCondLst>
                                        </p:cTn>
                                        <p:tgtEl>
                                          <p:spTgt spid="13314"/>
                                        </p:tgtEl>
                                        <p:attrNameLst>
                                          <p:attrName>ppt_x</p:attrName>
                                        </p:attrNameLst>
                                      </p:cBhvr>
                                      <p:tavLst>
                                        <p:tav tm="0">
                                          <p:val>
                                            <p:strVal val="ppt_x"/>
                                          </p:val>
                                        </p:tav>
                                        <p:tav tm="100000">
                                          <p:val>
                                            <p:strVal val="ppt_x+0.4+0.05"/>
                                          </p:val>
                                        </p:tav>
                                      </p:tavLst>
                                    </p:anim>
                                    <p:anim calcmode="lin" valueType="num">
                                      <p:cBhvr>
                                        <p:cTn id="11" dur="1600" accel="100000">
                                          <p:stCondLst>
                                            <p:cond delay="400"/>
                                          </p:stCondLst>
                                        </p:cTn>
                                        <p:tgtEl>
                                          <p:spTgt spid="13314"/>
                                        </p:tgtEl>
                                        <p:attrNameLst>
                                          <p:attrName>ppt_y</p:attrName>
                                        </p:attrNameLst>
                                      </p:cBhvr>
                                      <p:tavLst>
                                        <p:tav tm="0">
                                          <p:val>
                                            <p:strVal val="ppt_y"/>
                                          </p:val>
                                        </p:tav>
                                        <p:tav tm="100000">
                                          <p:val>
                                            <p:strVal val="ppt_y-0.4-0.1"/>
                                          </p:val>
                                        </p:tav>
                                      </p:tavLst>
                                    </p:anim>
                                    <p:set>
                                      <p:cBhvr>
                                        <p:cTn id="12" dur="1" fill="hold">
                                          <p:stCondLst>
                                            <p:cond delay="1999"/>
                                          </p:stCondLst>
                                        </p:cTn>
                                        <p:tgtEl>
                                          <p:spTgt spid="133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par>
                          <p:cTn id="13" fill="hold" nodeType="afterGroup">
                            <p:stCondLst>
                              <p:cond delay="4800"/>
                            </p:stCondLst>
                            <p:childTnLst>
                              <p:par>
                                <p:cTn id="14" presetID="53" presetClass="entr" presetSubtype="0" fill="hold" grpId="0" nodeType="afterEffect">
                                  <p:stCondLst>
                                    <p:cond delay="1000"/>
                                  </p:stCondLst>
                                  <p:childTnLst>
                                    <p:set>
                                      <p:cBhvr>
                                        <p:cTn id="15" dur="1" fill="hold">
                                          <p:stCondLst>
                                            <p:cond delay="0"/>
                                          </p:stCondLst>
                                        </p:cTn>
                                        <p:tgtEl>
                                          <p:spTgt spid="13320"/>
                                        </p:tgtEl>
                                        <p:attrNameLst>
                                          <p:attrName>style.visibility</p:attrName>
                                        </p:attrNameLst>
                                      </p:cBhvr>
                                      <p:to>
                                        <p:strVal val="visible"/>
                                      </p:to>
                                    </p:set>
                                    <p:anim calcmode="lin" valueType="num">
                                      <p:cBhvr>
                                        <p:cTn id="16" dur="2000" fill="hold"/>
                                        <p:tgtEl>
                                          <p:spTgt spid="13320"/>
                                        </p:tgtEl>
                                        <p:attrNameLst>
                                          <p:attrName>ppt_w</p:attrName>
                                        </p:attrNameLst>
                                      </p:cBhvr>
                                      <p:tavLst>
                                        <p:tav tm="0">
                                          <p:val>
                                            <p:fltVal val="0"/>
                                          </p:val>
                                        </p:tav>
                                        <p:tav tm="100000">
                                          <p:val>
                                            <p:strVal val="#ppt_w"/>
                                          </p:val>
                                        </p:tav>
                                      </p:tavLst>
                                    </p:anim>
                                    <p:anim calcmode="lin" valueType="num">
                                      <p:cBhvr>
                                        <p:cTn id="17" dur="2000" fill="hold"/>
                                        <p:tgtEl>
                                          <p:spTgt spid="13320"/>
                                        </p:tgtEl>
                                        <p:attrNameLst>
                                          <p:attrName>ppt_h</p:attrName>
                                        </p:attrNameLst>
                                      </p:cBhvr>
                                      <p:tavLst>
                                        <p:tav tm="0">
                                          <p:val>
                                            <p:fltVal val="0"/>
                                          </p:val>
                                        </p:tav>
                                        <p:tav tm="100000">
                                          <p:val>
                                            <p:strVal val="#ppt_h"/>
                                          </p:val>
                                        </p:tav>
                                      </p:tavLst>
                                    </p:anim>
                                    <p:animEffect transition="in" filter="fade">
                                      <p:cBhvr>
                                        <p:cTn id="18" dur="2000"/>
                                        <p:tgtEl>
                                          <p:spTgt spid="13320"/>
                                        </p:tgtEl>
                                      </p:cBhvr>
                                    </p:animEffect>
                                  </p:childTnLst>
                                  <p:subTnLst>
                                    <p:audio>
                                      <p:cMediaNode>
                                        <p:cTn display="0" masterRel="sameClick">
                                          <p:stCondLst>
                                            <p:cond evt="begin" delay="0">
                                              <p:tn val="14"/>
                                            </p:cond>
                                          </p:stCondLst>
                                          <p:endCondLst>
                                            <p:cond evt="onStopAudio" delay="0">
                                              <p:tgtEl>
                                                <p:sldTgt/>
                                              </p:tgtEl>
                                            </p:cond>
                                          </p:endCondLst>
                                        </p:cTn>
                                        <p:tgtEl>
                                          <p:sndTgt r:embed="rId3" name="explode.wav"/>
                                        </p:tgtEl>
                                      </p:cMediaNode>
                                    </p:audio>
                                  </p:subTnLst>
                                </p:cTn>
                              </p:par>
                            </p:childTnLst>
                          </p:cTn>
                        </p:par>
                        <p:par>
                          <p:cTn id="19" fill="hold" nodeType="afterGroup">
                            <p:stCondLst>
                              <p:cond delay="7800"/>
                            </p:stCondLst>
                            <p:childTnLst>
                              <p:par>
                                <p:cTn id="20" presetID="37" presetClass="entr" presetSubtype="0" repeatCount="2000" fill="hold" nodeType="afterEffect">
                                  <p:stCondLst>
                                    <p:cond delay="1000"/>
                                  </p:stCondLst>
                                  <p:childTnLst>
                                    <p:set>
                                      <p:cBhvr>
                                        <p:cTn id="21" dur="1" fill="hold">
                                          <p:stCondLst>
                                            <p:cond delay="0"/>
                                          </p:stCondLst>
                                        </p:cTn>
                                        <p:tgtEl>
                                          <p:spTgt spid="13323"/>
                                        </p:tgtEl>
                                        <p:attrNameLst>
                                          <p:attrName>style.visibility</p:attrName>
                                        </p:attrNameLst>
                                      </p:cBhvr>
                                      <p:to>
                                        <p:strVal val="visible"/>
                                      </p:to>
                                    </p:set>
                                    <p:animEffect transition="in" filter="fade">
                                      <p:cBhvr>
                                        <p:cTn id="22" dur="1000"/>
                                        <p:tgtEl>
                                          <p:spTgt spid="13323"/>
                                        </p:tgtEl>
                                      </p:cBhvr>
                                    </p:animEffect>
                                    <p:anim calcmode="lin" valueType="num">
                                      <p:cBhvr>
                                        <p:cTn id="23" dur="1000" fill="hold"/>
                                        <p:tgtEl>
                                          <p:spTgt spid="13323"/>
                                        </p:tgtEl>
                                        <p:attrNameLst>
                                          <p:attrName>ppt_x</p:attrName>
                                        </p:attrNameLst>
                                      </p:cBhvr>
                                      <p:tavLst>
                                        <p:tav tm="0">
                                          <p:val>
                                            <p:strVal val="#ppt_x"/>
                                          </p:val>
                                        </p:tav>
                                        <p:tav tm="100000">
                                          <p:val>
                                            <p:strVal val="#ppt_x"/>
                                          </p:val>
                                        </p:tav>
                                      </p:tavLst>
                                    </p:anim>
                                    <p:anim calcmode="lin" valueType="num">
                                      <p:cBhvr>
                                        <p:cTn id="24" dur="900" decel="100000" fill="hold"/>
                                        <p:tgtEl>
                                          <p:spTgt spid="13323"/>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33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utoUpdateAnimBg="0"/>
      <p:bldP spid="133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160"/>
          <p:cNvSpPr>
            <a:spLocks noChangeArrowheads="1"/>
          </p:cNvSpPr>
          <p:nvPr/>
        </p:nvSpPr>
        <p:spPr bwMode="auto">
          <a:xfrm>
            <a:off x="0" y="2393950"/>
            <a:ext cx="9144000" cy="0"/>
          </a:xfrm>
          <a:prstGeom prst="rect">
            <a:avLst/>
          </a:prstGeom>
          <a:solidFill>
            <a:srgbClr val="C0C0C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p>
        </p:txBody>
      </p:sp>
      <p:sp>
        <p:nvSpPr>
          <p:cNvPr id="343042" name="Rectangle 402"/>
          <p:cNvSpPr>
            <a:spLocks noChangeArrowheads="1"/>
          </p:cNvSpPr>
          <p:nvPr/>
        </p:nvSpPr>
        <p:spPr bwMode="auto">
          <a:xfrm>
            <a:off x="0" y="2576513"/>
            <a:ext cx="9144000" cy="0"/>
          </a:xfrm>
          <a:prstGeom prst="rect">
            <a:avLst/>
          </a:prstGeom>
          <a:solidFill>
            <a:srgbClr val="C0C0C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p>
        </p:txBody>
      </p:sp>
      <p:sp>
        <p:nvSpPr>
          <p:cNvPr id="343043" name="Rectangle 621"/>
          <p:cNvSpPr>
            <a:spLocks noChangeArrowheads="1"/>
          </p:cNvSpPr>
          <p:nvPr/>
        </p:nvSpPr>
        <p:spPr bwMode="auto">
          <a:xfrm>
            <a:off x="0" y="2576513"/>
            <a:ext cx="9144000" cy="0"/>
          </a:xfrm>
          <a:prstGeom prst="rect">
            <a:avLst/>
          </a:prstGeom>
          <a:solidFill>
            <a:srgbClr val="C0C0C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p>
        </p:txBody>
      </p:sp>
      <p:graphicFrame>
        <p:nvGraphicFramePr>
          <p:cNvPr id="44183" name="Group 151"/>
          <p:cNvGraphicFramePr>
            <a:graphicFrameLocks noGrp="1"/>
          </p:cNvGraphicFramePr>
          <p:nvPr/>
        </p:nvGraphicFramePr>
        <p:xfrm>
          <a:off x="76200" y="1096963"/>
          <a:ext cx="8991600" cy="4887913"/>
        </p:xfrm>
        <a:graphic>
          <a:graphicData uri="http://schemas.openxmlformats.org/drawingml/2006/table">
            <a:tbl>
              <a:tblPr/>
              <a:tblGrid>
                <a:gridCol w="1111250">
                  <a:extLst>
                    <a:ext uri="{9D8B030D-6E8A-4147-A177-3AD203B41FA5}">
                      <a16:colId xmlns:a16="http://schemas.microsoft.com/office/drawing/2014/main" val="20000"/>
                    </a:ext>
                  </a:extLst>
                </a:gridCol>
                <a:gridCol w="1368425">
                  <a:extLst>
                    <a:ext uri="{9D8B030D-6E8A-4147-A177-3AD203B41FA5}">
                      <a16:colId xmlns:a16="http://schemas.microsoft.com/office/drawing/2014/main" val="20001"/>
                    </a:ext>
                  </a:extLst>
                </a:gridCol>
                <a:gridCol w="1152525">
                  <a:extLst>
                    <a:ext uri="{9D8B030D-6E8A-4147-A177-3AD203B41FA5}">
                      <a16:colId xmlns:a16="http://schemas.microsoft.com/office/drawing/2014/main" val="20002"/>
                    </a:ext>
                  </a:extLst>
                </a:gridCol>
                <a:gridCol w="1209675">
                  <a:extLst>
                    <a:ext uri="{9D8B030D-6E8A-4147-A177-3AD203B41FA5}">
                      <a16:colId xmlns:a16="http://schemas.microsoft.com/office/drawing/2014/main" val="20003"/>
                    </a:ext>
                  </a:extLst>
                </a:gridCol>
                <a:gridCol w="1509713">
                  <a:extLst>
                    <a:ext uri="{9D8B030D-6E8A-4147-A177-3AD203B41FA5}">
                      <a16:colId xmlns:a16="http://schemas.microsoft.com/office/drawing/2014/main" val="20004"/>
                    </a:ext>
                  </a:extLst>
                </a:gridCol>
                <a:gridCol w="1146175">
                  <a:extLst>
                    <a:ext uri="{9D8B030D-6E8A-4147-A177-3AD203B41FA5}">
                      <a16:colId xmlns:a16="http://schemas.microsoft.com/office/drawing/2014/main" val="20005"/>
                    </a:ext>
                  </a:extLst>
                </a:gridCol>
                <a:gridCol w="1493837">
                  <a:extLst>
                    <a:ext uri="{9D8B030D-6E8A-4147-A177-3AD203B41FA5}">
                      <a16:colId xmlns:a16="http://schemas.microsoft.com/office/drawing/2014/main" val="20006"/>
                    </a:ext>
                  </a:extLst>
                </a:gridCol>
              </a:tblGrid>
              <a:tr h="882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FF3300"/>
                          </a:solidFill>
                          <a:effectLst>
                            <a:outerShdw blurRad="38100" dist="38100" dir="2700000" algn="tl">
                              <a:srgbClr val="000000"/>
                            </a:outerShdw>
                          </a:effectLst>
                          <a:latin typeface="Ashley Script MT" charset="0"/>
                          <a:ea typeface="MS PGothic" charset="0"/>
                          <a:cs typeface="Times New Roman" charset="0"/>
                        </a:rPr>
                        <a:t>BUKU</a:t>
                      </a:r>
                      <a:endParaRPr kumimoji="0" lang="en-US" sz="1600" b="0" i="0" u="none" strike="noStrike" cap="none" normalizeH="0" baseline="0">
                        <a:ln>
                          <a:noFill/>
                        </a:ln>
                        <a:solidFill>
                          <a:srgbClr val="FF3300"/>
                        </a:solidFill>
                        <a:effectLst>
                          <a:outerShdw blurRad="38100" dist="38100" dir="2700000" algn="tl">
                            <a:srgbClr val="000000"/>
                          </a:outerShdw>
                        </a:effectLst>
                        <a:latin typeface="Ashley Script MT" charset="0"/>
                        <a:ea typeface="MS PGothic" charset="0"/>
                        <a:cs typeface="Times New Roman" charset="0"/>
                      </a:endParaRPr>
                    </a:p>
                  </a:txBody>
                  <a:tcPr horzOverflow="overflow">
                    <a:lnL>
                      <a:noFill/>
                    </a:lnL>
                    <a:lnR w="12700" cap="flat" cmpd="sng" algn="ctr">
                      <a:solidFill>
                        <a:srgbClr val="808080"/>
                      </a:solidFill>
                      <a:prstDash val="solid"/>
                      <a:round/>
                      <a:headEnd type="none" w="sm" len="sm"/>
                      <a:tailEnd type="none" w="sm" len="sm"/>
                    </a:lnR>
                    <a:lnT>
                      <a:noFill/>
                    </a:lnT>
                    <a:lnB w="12700" cap="flat" cmpd="sng" algn="ctr">
                      <a:solidFill>
                        <a:srgbClr val="808080"/>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FF3300"/>
                          </a:solidFill>
                          <a:effectLst>
                            <a:outerShdw blurRad="38100" dist="38100" dir="2700000" algn="tl">
                              <a:srgbClr val="000000"/>
                            </a:outerShdw>
                          </a:effectLst>
                          <a:latin typeface="Ashley Script MT" charset="0"/>
                          <a:ea typeface="MS PGothic" charset="0"/>
                          <a:cs typeface="Times New Roman" charset="0"/>
                        </a:rPr>
                        <a:t>IDE KUNCI</a:t>
                      </a:r>
                      <a:endParaRPr kumimoji="0" lang="en-US" sz="1600" b="0" i="0" u="none" strike="noStrike" cap="none" normalizeH="0" baseline="0">
                        <a:ln>
                          <a:noFill/>
                        </a:ln>
                        <a:solidFill>
                          <a:srgbClr val="FF3300"/>
                        </a:solidFill>
                        <a:effectLst>
                          <a:outerShdw blurRad="38100" dist="38100" dir="2700000" algn="tl">
                            <a:srgbClr val="000000"/>
                          </a:outerShdw>
                        </a:effectLst>
                        <a:latin typeface="Ashley Script MT" charset="0"/>
                        <a:ea typeface="MS PGothic" charset="0"/>
                        <a:cs typeface="Times New Roman" charset="0"/>
                      </a:endParaRPr>
                    </a:p>
                  </a:txBody>
                  <a:tcPr horzOverflow="overflow">
                    <a:lnL w="12700" cap="flat" cmpd="sng" algn="ctr">
                      <a:solidFill>
                        <a:srgbClr val="808080"/>
                      </a:solidFill>
                      <a:prstDash val="solid"/>
                      <a:round/>
                      <a:headEnd type="none" w="sm" len="sm"/>
                      <a:tailEnd type="none" w="sm" len="sm"/>
                    </a:lnL>
                    <a:lnR>
                      <a:noFill/>
                    </a:lnR>
                    <a:lnT>
                      <a:noFill/>
                    </a:lnT>
                    <a:lnB w="12700" cap="flat" cmpd="sng" algn="ctr">
                      <a:solidFill>
                        <a:srgbClr val="808080"/>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FF3300"/>
                          </a:solidFill>
                          <a:effectLst>
                            <a:outerShdw blurRad="38100" dist="38100" dir="2700000" algn="tl">
                              <a:srgbClr val="000000"/>
                            </a:outerShdw>
                          </a:effectLst>
                          <a:latin typeface="Ashley Script MT" charset="0"/>
                          <a:ea typeface="MS PGothic" charset="0"/>
                          <a:cs typeface="Times New Roman" charset="0"/>
                        </a:rPr>
                        <a:t>BANGSA</a:t>
                      </a:r>
                      <a:endParaRPr kumimoji="0" lang="en-US" sz="3200" b="0" i="0" u="none" strike="noStrike" cap="none" normalizeH="0" baseline="0">
                        <a:ln>
                          <a:noFill/>
                        </a:ln>
                        <a:solidFill>
                          <a:srgbClr val="FF3300"/>
                        </a:solidFill>
                        <a:effectLst>
                          <a:outerShdw blurRad="38100" dist="38100" dir="2700000" algn="tl">
                            <a:srgbClr val="000000"/>
                          </a:outerShdw>
                        </a:effectLst>
                        <a:latin typeface="Times New Roman" charset="0"/>
                        <a:ea typeface="MS PGothic" charset="0"/>
                        <a:cs typeface="Times New Roman" charset="0"/>
                      </a:endParaRPr>
                    </a:p>
                  </a:txBody>
                  <a:tcPr horzOverflow="overflow">
                    <a:lnL>
                      <a:noFill/>
                    </a:lnL>
                    <a:lnR>
                      <a:noFill/>
                    </a:lnR>
                    <a:lnT>
                      <a:noFill/>
                    </a:lnT>
                    <a:lnB w="12700" cap="flat" cmpd="sng" algn="ctr">
                      <a:solidFill>
                        <a:srgbClr val="808080"/>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FF3300"/>
                          </a:solidFill>
                          <a:effectLst>
                            <a:outerShdw blurRad="38100" dist="38100" dir="2700000" algn="tl">
                              <a:srgbClr val="000000"/>
                            </a:outerShdw>
                          </a:effectLst>
                          <a:latin typeface="Ashley Script MT" charset="0"/>
                          <a:ea typeface="MS PGothic" charset="0"/>
                          <a:cs typeface="Times New Roman" charset="0"/>
                        </a:rPr>
                        <a:t>RAKYAT</a:t>
                      </a:r>
                      <a:endParaRPr kumimoji="0" lang="en-US" sz="3200" b="0" i="0" u="none" strike="noStrike" cap="none" normalizeH="0" baseline="0">
                        <a:ln>
                          <a:noFill/>
                        </a:ln>
                        <a:solidFill>
                          <a:srgbClr val="FF3300"/>
                        </a:solidFill>
                        <a:effectLst>
                          <a:outerShdw blurRad="38100" dist="38100" dir="2700000" algn="tl">
                            <a:srgbClr val="000000"/>
                          </a:outerShdw>
                        </a:effectLst>
                        <a:latin typeface="Times New Roman" charset="0"/>
                        <a:ea typeface="MS PGothic" charset="0"/>
                        <a:cs typeface="Times New Roman" charset="0"/>
                      </a:endParaRPr>
                    </a:p>
                  </a:txBody>
                  <a:tcPr horzOverflow="overflow">
                    <a:lnL>
                      <a:noFill/>
                    </a:lnL>
                    <a:lnR>
                      <a:noFill/>
                    </a:lnR>
                    <a:lnT>
                      <a:noFill/>
                    </a:lnT>
                    <a:lnB w="12700" cap="flat" cmpd="sng" algn="ctr">
                      <a:solidFill>
                        <a:srgbClr val="808080"/>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FF3300"/>
                          </a:solidFill>
                          <a:effectLst>
                            <a:outerShdw blurRad="38100" dist="38100" dir="2700000" algn="tl">
                              <a:srgbClr val="000000"/>
                            </a:outerShdw>
                          </a:effectLst>
                          <a:latin typeface="Ashley Script MT" charset="0"/>
                          <a:ea typeface="MS PGothic" charset="0"/>
                          <a:cs typeface="Times New Roman" charset="0"/>
                        </a:rPr>
                        <a:t>KARAKTER ALLAH</a:t>
                      </a:r>
                      <a:endParaRPr kumimoji="0" lang="en-US" sz="3200" b="0" i="0" u="none" strike="noStrike" cap="none" normalizeH="0" baseline="0">
                        <a:ln>
                          <a:noFill/>
                        </a:ln>
                        <a:solidFill>
                          <a:srgbClr val="FF3300"/>
                        </a:solidFill>
                        <a:effectLst>
                          <a:outerShdw blurRad="38100" dist="38100" dir="2700000" algn="tl">
                            <a:srgbClr val="000000"/>
                          </a:outerShdw>
                        </a:effectLst>
                        <a:latin typeface="Times New Roman" charset="0"/>
                        <a:ea typeface="MS PGothic" charset="0"/>
                        <a:cs typeface="Times New Roman" charset="0"/>
                      </a:endParaRPr>
                    </a:p>
                  </a:txBody>
                  <a:tcPr horzOverflow="overflow">
                    <a:lnL>
                      <a:noFill/>
                    </a:lnL>
                    <a:lnR>
                      <a:noFill/>
                    </a:lnR>
                    <a:lnT>
                      <a:noFill/>
                    </a:lnT>
                    <a:lnB w="12700" cap="flat" cmpd="sng" algn="ctr">
                      <a:solidFill>
                        <a:srgbClr val="808080"/>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FF3300"/>
                          </a:solidFill>
                          <a:effectLst>
                            <a:outerShdw blurRad="38100" dist="38100" dir="2700000" algn="tl">
                              <a:srgbClr val="000000"/>
                            </a:outerShdw>
                          </a:effectLst>
                          <a:latin typeface="Ashley Script MT" charset="0"/>
                          <a:ea typeface="MS PGothic" charset="0"/>
                          <a:cs typeface="Times New Roman" charset="0"/>
                        </a:rPr>
                        <a:t>PERAN ALLAH</a:t>
                      </a:r>
                      <a:endParaRPr kumimoji="0" lang="en-US" sz="3200" b="0" i="0" u="none" strike="noStrike" cap="none" normalizeH="0" baseline="0">
                        <a:ln>
                          <a:noFill/>
                        </a:ln>
                        <a:solidFill>
                          <a:srgbClr val="FF3300"/>
                        </a:solidFill>
                        <a:effectLst>
                          <a:outerShdw blurRad="38100" dist="38100" dir="2700000" algn="tl">
                            <a:srgbClr val="000000"/>
                          </a:outerShdw>
                        </a:effectLst>
                        <a:latin typeface="Times New Roman" charset="0"/>
                        <a:ea typeface="MS PGothic" charset="0"/>
                        <a:cs typeface="Times New Roman" charset="0"/>
                      </a:endParaRPr>
                    </a:p>
                  </a:txBody>
                  <a:tcPr horzOverflow="overflow">
                    <a:lnL>
                      <a:noFill/>
                    </a:lnL>
                    <a:lnR>
                      <a:noFill/>
                    </a:lnR>
                    <a:lnT>
                      <a:noFill/>
                    </a:lnT>
                    <a:lnB w="12700" cap="flat" cmpd="sng" algn="ctr">
                      <a:solidFill>
                        <a:srgbClr val="808080"/>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FF3300"/>
                          </a:solidFill>
                          <a:effectLst>
                            <a:outerShdw blurRad="38100" dist="38100" dir="2700000" algn="tl">
                              <a:srgbClr val="000000"/>
                            </a:outerShdw>
                          </a:effectLst>
                          <a:latin typeface="Ashley Script MT" charset="0"/>
                          <a:ea typeface="MS PGothic" charset="0"/>
                          <a:cs typeface="Times New Roman" charset="0"/>
                        </a:rPr>
                        <a:t>PERINTAH ALLAH</a:t>
                      </a:r>
                      <a:endParaRPr kumimoji="0" lang="en-US" sz="3200" b="0" i="0" u="none" strike="noStrike" cap="none" normalizeH="0" baseline="0">
                        <a:ln>
                          <a:noFill/>
                        </a:ln>
                        <a:solidFill>
                          <a:srgbClr val="FF3300"/>
                        </a:solidFill>
                        <a:effectLst>
                          <a:outerShdw blurRad="38100" dist="38100" dir="2700000" algn="tl">
                            <a:srgbClr val="000000"/>
                          </a:outerShdw>
                        </a:effectLst>
                        <a:latin typeface="Times New Roman" charset="0"/>
                        <a:ea typeface="MS PGothic" charset="0"/>
                        <a:cs typeface="Times New Roman" charset="0"/>
                      </a:endParaRPr>
                    </a:p>
                  </a:txBody>
                  <a:tcPr horzOverflow="overflow">
                    <a:lnL>
                      <a:noFill/>
                    </a:lnL>
                    <a:lnR w="12700" cap="flat" cmpd="sng" algn="ctr">
                      <a:solidFill>
                        <a:srgbClr val="FFFFFF"/>
                      </a:solidFill>
                      <a:prstDash val="solid"/>
                      <a:round/>
                      <a:headEnd type="none" w="sm" len="sm"/>
                      <a:tailEnd type="none" w="sm" len="sm"/>
                    </a:lnR>
                    <a:lnT>
                      <a:noFill/>
                    </a:lnT>
                    <a:lnB w="12700" cap="flat" cmpd="sng" algn="ctr">
                      <a:solidFill>
                        <a:srgbClr val="808080"/>
                      </a:solidFill>
                      <a:prstDash val="solid"/>
                      <a:round/>
                      <a:headEnd type="none" w="sm" len="sm"/>
                      <a:tailEnd type="none" w="sm" len="sm"/>
                    </a:lnB>
                    <a:lnTlToBr>
                      <a:noFill/>
                    </a:lnTlToBr>
                    <a:lnBlToTr>
                      <a:noFill/>
                    </a:lnBlToTr>
                    <a:solidFill>
                      <a:srgbClr val="C0C0C0"/>
                    </a:solidFill>
                  </a:tcPr>
                </a:tc>
                <a:extLst>
                  <a:ext uri="{0D108BD9-81ED-4DB2-BD59-A6C34878D82A}">
                    <a16:rowId xmlns:a16="http://schemas.microsoft.com/office/drawing/2014/main" val="10000"/>
                  </a:ext>
                </a:extLst>
              </a:tr>
              <a:tr h="860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Helvetica" charset="0"/>
                          <a:ea typeface="Batang" charset="0"/>
                          <a:cs typeface="Batang" charset="0"/>
                        </a:rPr>
                        <a:t>Kejadian</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a:noFill/>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none" w="sm" len="sm"/>
                    </a:lnT>
                    <a:lnB w="12700" cap="flat" cmpd="sng" algn="ctr">
                      <a:solidFill>
                        <a:srgbClr val="FFFFFF"/>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Helvetica" charset="0"/>
                          <a:ea typeface="Batang" charset="0"/>
                          <a:cs typeface="Batang" charset="0"/>
                        </a:rPr>
                        <a:t>Permulaan</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w="12700" cap="flat" cmpd="sng" algn="ctr">
                      <a:solidFill>
                        <a:srgbClr val="808080"/>
                      </a:solidFill>
                      <a:prstDash val="solid"/>
                      <a:round/>
                      <a:headEnd type="none" w="sm" len="sm"/>
                      <a:tailEnd type="none" w="sm" len="sm"/>
                    </a:lnL>
                    <a:lnR>
                      <a:noFill/>
                    </a:lnR>
                    <a:lnT w="12700" cap="flat" cmpd="sng" algn="ctr">
                      <a:solidFill>
                        <a:srgbClr val="808080"/>
                      </a:solidFill>
                      <a:prstDash val="solid"/>
                      <a:round/>
                      <a:headEnd type="none" w="sm" len="sm"/>
                      <a:tailEnd type="none" w="sm" len="sm"/>
                    </a:lnT>
                    <a:lnB w="12700" cap="flat" cmpd="sng" algn="ctr">
                      <a:solidFill>
                        <a:srgbClr val="FFFFFF"/>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Helvetica" charset="0"/>
                          <a:ea typeface="Batang" charset="0"/>
                          <a:cs typeface="Batang" charset="0"/>
                        </a:rPr>
                        <a:t>Terpilih</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a:noFill/>
                    </a:lnL>
                    <a:lnR>
                      <a:noFill/>
                    </a:lnR>
                    <a:lnT w="12700" cap="flat" cmpd="sng" algn="ctr">
                      <a:solidFill>
                        <a:srgbClr val="808080"/>
                      </a:solidFill>
                      <a:prstDash val="solid"/>
                      <a:round/>
                      <a:headEnd type="none" w="sm" len="sm"/>
                      <a:tailEnd type="none" w="sm" len="sm"/>
                    </a:lnT>
                    <a:lnB w="12700" cap="flat" cmpd="sng" algn="ctr">
                      <a:solidFill>
                        <a:srgbClr val="FFFFFF"/>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Helvetica" charset="0"/>
                          <a:ea typeface="Batang" charset="0"/>
                          <a:cs typeface="Batang" charset="0"/>
                        </a:rPr>
                        <a:t>Siap</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a:noFill/>
                    </a:lnL>
                    <a:lnR>
                      <a:noFill/>
                    </a:lnR>
                    <a:lnT w="12700" cap="flat" cmpd="sng" algn="ctr">
                      <a:solidFill>
                        <a:srgbClr val="808080"/>
                      </a:solidFill>
                      <a:prstDash val="solid"/>
                      <a:round/>
                      <a:headEnd type="none" w="sm" len="sm"/>
                      <a:tailEnd type="none" w="sm" len="sm"/>
                    </a:lnT>
                    <a:lnB w="12700" cap="flat" cmpd="sng" algn="ctr">
                      <a:solidFill>
                        <a:srgbClr val="FFFFFF"/>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Helvetica" charset="0"/>
                          <a:ea typeface="Batang" charset="0"/>
                          <a:cs typeface="Batang" charset="0"/>
                        </a:rPr>
                        <a:t>Maha Kuasa Berdaulat</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a:noFill/>
                    </a:lnL>
                    <a:lnR>
                      <a:noFill/>
                    </a:lnR>
                    <a:lnT w="12700" cap="flat" cmpd="sng" algn="ctr">
                      <a:solidFill>
                        <a:srgbClr val="808080"/>
                      </a:solidFill>
                      <a:prstDash val="solid"/>
                      <a:round/>
                      <a:headEnd type="none" w="sm" len="sm"/>
                      <a:tailEnd type="none" w="sm" len="sm"/>
                    </a:lnT>
                    <a:lnB w="12700" cap="flat" cmpd="sng" algn="ctr">
                      <a:solidFill>
                        <a:srgbClr val="FFFFFF"/>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Helvetica" charset="0"/>
                          <a:ea typeface="Batang" charset="0"/>
                          <a:cs typeface="Batang" charset="0"/>
                        </a:rPr>
                        <a:t>Pencipta</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a:noFill/>
                    </a:lnL>
                    <a:lnR>
                      <a:noFill/>
                    </a:lnR>
                    <a:lnT w="12700" cap="flat" cmpd="sng" algn="ctr">
                      <a:solidFill>
                        <a:srgbClr val="808080"/>
                      </a:solidFill>
                      <a:prstDash val="solid"/>
                      <a:round/>
                      <a:headEnd type="none" w="sm" len="sm"/>
                      <a:tailEnd type="none" w="sm" len="sm"/>
                    </a:lnT>
                    <a:lnB w="12700" cap="flat" cmpd="sng" algn="ctr">
                      <a:solidFill>
                        <a:srgbClr val="FFFFFF"/>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a:ln>
                            <a:noFill/>
                          </a:ln>
                          <a:solidFill>
                            <a:schemeClr val="bg2"/>
                          </a:solidFill>
                          <a:effectLst/>
                          <a:latin typeface="Helvetica" charset="0"/>
                          <a:ea typeface="Batang" charset="0"/>
                          <a:cs typeface="Batang" charset="0"/>
                        </a:rPr>
                        <a:t>“</a:t>
                      </a:r>
                      <a:r>
                        <a:rPr kumimoji="0" lang="en-US" sz="1600" b="1" i="0" u="none" strike="noStrike" cap="none" normalizeH="0" baseline="0">
                          <a:ln>
                            <a:noFill/>
                          </a:ln>
                          <a:solidFill>
                            <a:schemeClr val="bg2"/>
                          </a:solidFill>
                          <a:effectLst/>
                          <a:latin typeface="Helvetica" charset="0"/>
                          <a:ea typeface="Batang" charset="0"/>
                          <a:cs typeface="Batang" charset="0"/>
                        </a:rPr>
                        <a:t>Jadilah</a:t>
                      </a:r>
                      <a:r>
                        <a:rPr kumimoji="0" lang="en-US" altLang="ja-JP" sz="1600" b="1" i="0" u="none" strike="noStrike" cap="none" normalizeH="0" baseline="0">
                          <a:ln>
                            <a:noFill/>
                          </a:ln>
                          <a:solidFill>
                            <a:schemeClr val="bg2"/>
                          </a:solidFill>
                          <a:effectLst/>
                          <a:latin typeface="Helvetica" charset="0"/>
                          <a:ea typeface="Batang" charset="0"/>
                          <a:cs typeface="Batang" charset="0"/>
                        </a:rPr>
                        <a:t>"</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a:noFill/>
                    </a:lnL>
                    <a:lnR w="12700" cap="flat" cmpd="sng" algn="ctr">
                      <a:solidFill>
                        <a:srgbClr val="FFFFFF"/>
                      </a:solidFill>
                      <a:prstDash val="solid"/>
                      <a:round/>
                      <a:headEnd type="none" w="sm" len="sm"/>
                      <a:tailEnd type="none" w="sm" len="sm"/>
                    </a:lnR>
                    <a:lnT w="12700" cap="flat" cmpd="sng" algn="ctr">
                      <a:solidFill>
                        <a:srgbClr val="808080"/>
                      </a:solidFill>
                      <a:prstDash val="solid"/>
                      <a:round/>
                      <a:headEnd type="none" w="sm" len="sm"/>
                      <a:tailEnd type="none" w="sm" len="sm"/>
                    </a:lnT>
                    <a:lnB w="12700" cap="flat" cmpd="sng" algn="ctr">
                      <a:solidFill>
                        <a:srgbClr val="FFFFFF"/>
                      </a:solidFill>
                      <a:prstDash val="solid"/>
                      <a:round/>
                      <a:headEnd type="none" w="sm" len="sm"/>
                      <a:tailEnd type="none" w="sm" len="sm"/>
                    </a:lnB>
                    <a:lnTlToBr>
                      <a:noFill/>
                    </a:lnTlToBr>
                    <a:lnBlToTr>
                      <a:noFill/>
                    </a:lnBlToTr>
                    <a:solidFill>
                      <a:srgbClr val="C0C0C0"/>
                    </a:solidFill>
                  </a:tcPr>
                </a:tc>
                <a:extLst>
                  <a:ext uri="{0D108BD9-81ED-4DB2-BD59-A6C34878D82A}">
                    <a16:rowId xmlns:a16="http://schemas.microsoft.com/office/drawing/2014/main" val="10001"/>
                  </a:ext>
                </a:extLst>
              </a:tr>
              <a:tr h="860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Helvetica" charset="0"/>
                          <a:ea typeface="Batang" charset="0"/>
                          <a:cs typeface="Batang" charset="0"/>
                        </a:rPr>
                        <a:t>Keluaran</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a:noFill/>
                    </a:lnL>
                    <a:lnR w="12700" cap="flat" cmpd="sng" algn="ctr">
                      <a:solidFill>
                        <a:srgbClr val="808080"/>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Helvetica" charset="0"/>
                          <a:ea typeface="Batang" charset="0"/>
                          <a:cs typeface="Batang" charset="0"/>
                        </a:rPr>
                        <a:t>Penebusan</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w="12700" cap="flat" cmpd="sng" algn="ctr">
                      <a:solidFill>
                        <a:srgbClr val="808080"/>
                      </a:solidFill>
                      <a:prstDash val="solid"/>
                      <a:round/>
                      <a:headEnd type="none" w="sm" len="sm"/>
                      <a:tailEnd type="none" w="sm" len="sm"/>
                    </a:lnL>
                    <a:lnR>
                      <a:noFill/>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Helvetica" charset="0"/>
                          <a:ea typeface="Batang" charset="0"/>
                          <a:cs typeface="Batang" charset="0"/>
                        </a:rPr>
                        <a:t>Terluput</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a:noFill/>
                    </a:lnL>
                    <a:lnR>
                      <a:noFill/>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Helvetica" charset="0"/>
                          <a:ea typeface="Batang" charset="0"/>
                          <a:cs typeface="Batang" charset="0"/>
                        </a:rPr>
                        <a:t>Luput</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a:noFill/>
                    </a:lnL>
                    <a:lnR>
                      <a:noFill/>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Helvetica" charset="0"/>
                          <a:ea typeface="Batang" charset="0"/>
                          <a:cs typeface="Batang" charset="0"/>
                        </a:rPr>
                        <a:t>Penyayang</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a:noFill/>
                    </a:lnL>
                    <a:lnR>
                      <a:noFill/>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Helvetica" charset="0"/>
                          <a:ea typeface="Batang" charset="0"/>
                          <a:cs typeface="Batang" charset="0"/>
                        </a:rPr>
                        <a:t>Penebus</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a:noFill/>
                    </a:lnL>
                    <a:lnR>
                      <a:noFill/>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a:ln>
                            <a:noFill/>
                          </a:ln>
                          <a:solidFill>
                            <a:schemeClr val="bg2"/>
                          </a:solidFill>
                          <a:effectLst/>
                          <a:latin typeface="Helvetica" charset="0"/>
                          <a:ea typeface="Batang" charset="0"/>
                          <a:cs typeface="Batang" charset="0"/>
                        </a:rPr>
                        <a:t>“</a:t>
                      </a:r>
                      <a:r>
                        <a:rPr kumimoji="0" lang="en-US" sz="1600" b="1" i="0" u="none" strike="noStrike" cap="none" normalizeH="0" baseline="0">
                          <a:ln>
                            <a:noFill/>
                          </a:ln>
                          <a:solidFill>
                            <a:schemeClr val="bg2"/>
                          </a:solidFill>
                          <a:effectLst/>
                          <a:latin typeface="Helvetica" charset="0"/>
                          <a:ea typeface="Batang" charset="0"/>
                          <a:cs typeface="Batang" charset="0"/>
                        </a:rPr>
                        <a:t>Biarkan umatKu pergi</a:t>
                      </a:r>
                      <a:r>
                        <a:rPr kumimoji="0" lang="en-US" altLang="ja-JP" sz="1600" b="1" i="0" u="none" strike="noStrike" cap="none" normalizeH="0" baseline="0">
                          <a:ln>
                            <a:noFill/>
                          </a:ln>
                          <a:solidFill>
                            <a:schemeClr val="bg2"/>
                          </a:solidFill>
                          <a:effectLst/>
                          <a:latin typeface="Helvetica" charset="0"/>
                          <a:ea typeface="Batang" charset="0"/>
                          <a:cs typeface="Batang" charset="0"/>
                        </a:rPr>
                        <a:t>"</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a:noFill/>
                    </a:lnL>
                    <a:lnR w="12700" cap="flat" cmpd="sng" algn="ctr">
                      <a:solidFill>
                        <a:srgbClr val="FFFFFF"/>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lnTlToBr>
                      <a:noFill/>
                    </a:lnTlToBr>
                    <a:lnBlToTr>
                      <a:noFill/>
                    </a:lnBlToTr>
                    <a:solidFill>
                      <a:srgbClr val="C0C0C0"/>
                    </a:solidFill>
                  </a:tcPr>
                </a:tc>
                <a:extLst>
                  <a:ext uri="{0D108BD9-81ED-4DB2-BD59-A6C34878D82A}">
                    <a16:rowId xmlns:a16="http://schemas.microsoft.com/office/drawing/2014/main" val="10002"/>
                  </a:ext>
                </a:extLst>
              </a:tr>
              <a:tr h="860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Helvetica" charset="0"/>
                          <a:ea typeface="Batang" charset="0"/>
                          <a:cs typeface="Batang" charset="0"/>
                        </a:rPr>
                        <a:t>Imamat</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a:noFill/>
                    </a:lnL>
                    <a:lnR w="12700" cap="flat" cmpd="sng" algn="ctr">
                      <a:solidFill>
                        <a:srgbClr val="808080"/>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lgn="ctr">
                      <a:solidFill>
                        <a:srgbClr val="808080"/>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Helvetica" charset="0"/>
                          <a:ea typeface="Batang" charset="0"/>
                          <a:cs typeface="Batang" charset="0"/>
                        </a:rPr>
                        <a:t>Ibadah</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w="12700" cap="flat" cmpd="sng" algn="ctr">
                      <a:solidFill>
                        <a:srgbClr val="808080"/>
                      </a:solidFill>
                      <a:prstDash val="solid"/>
                      <a:round/>
                      <a:headEnd type="none" w="sm" len="sm"/>
                      <a:tailEnd type="none" w="sm" len="sm"/>
                    </a:lnL>
                    <a:lnR>
                      <a:noFill/>
                    </a:lnR>
                    <a:lnT w="12700" cap="flat" cmpd="sng" algn="ctr">
                      <a:solidFill>
                        <a:srgbClr val="FFFFFF"/>
                      </a:solidFill>
                      <a:prstDash val="solid"/>
                      <a:round/>
                      <a:headEnd type="none" w="sm" len="sm"/>
                      <a:tailEnd type="none" w="sm" len="sm"/>
                    </a:lnT>
                    <a:lnB w="12700" cap="flat" cmpd="sng" algn="ctr">
                      <a:solidFill>
                        <a:srgbClr val="808080"/>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2"/>
                          </a:solidFill>
                          <a:effectLst/>
                          <a:latin typeface="Helvetica" charset="0"/>
                          <a:ea typeface="Batang" charset="0"/>
                          <a:cs typeface="Batang" charset="0"/>
                        </a:rPr>
                        <a:t>Terpisahkan</a:t>
                      </a:r>
                    </a:p>
                  </a:txBody>
                  <a:tcPr horzOverflow="overflow">
                    <a:lnL>
                      <a:noFill/>
                    </a:lnL>
                    <a:lnR>
                      <a:noFill/>
                    </a:lnR>
                    <a:lnT w="12700" cap="flat" cmpd="sng" algn="ctr">
                      <a:solidFill>
                        <a:srgbClr val="FFFFFF"/>
                      </a:solidFill>
                      <a:prstDash val="solid"/>
                      <a:round/>
                      <a:headEnd type="none" w="sm" len="sm"/>
                      <a:tailEnd type="none" w="sm" len="sm"/>
                    </a:lnT>
                    <a:lnB w="12700" cap="flat" cmpd="sng" algn="ctr">
                      <a:solidFill>
                        <a:srgbClr val="808080"/>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Helvetica" charset="0"/>
                          <a:ea typeface="Batang" charset="0"/>
                          <a:cs typeface="Batang" charset="0"/>
                        </a:rPr>
                        <a:t>Diajar</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a:noFill/>
                    </a:lnL>
                    <a:lnR>
                      <a:noFill/>
                    </a:lnR>
                    <a:lnT w="12700" cap="flat" cmpd="sng" algn="ctr">
                      <a:solidFill>
                        <a:srgbClr val="FFFFFF"/>
                      </a:solidFill>
                      <a:prstDash val="solid"/>
                      <a:round/>
                      <a:headEnd type="none" w="sm" len="sm"/>
                      <a:tailEnd type="none" w="sm" len="sm"/>
                    </a:lnT>
                    <a:lnB w="12700" cap="flat" cmpd="sng" algn="ctr">
                      <a:solidFill>
                        <a:srgbClr val="808080"/>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Helvetica" charset="0"/>
                          <a:ea typeface="Batang" charset="0"/>
                          <a:cs typeface="Batang" charset="0"/>
                        </a:rPr>
                        <a:t>Suci</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a:noFill/>
                    </a:lnL>
                    <a:lnR>
                      <a:noFill/>
                    </a:lnR>
                    <a:lnT w="12700" cap="flat" cmpd="sng" algn="ctr">
                      <a:solidFill>
                        <a:srgbClr val="FFFFFF"/>
                      </a:solidFill>
                      <a:prstDash val="solid"/>
                      <a:round/>
                      <a:headEnd type="none" w="sm" len="sm"/>
                      <a:tailEnd type="none" w="sm" len="sm"/>
                    </a:lnT>
                    <a:lnB w="12700" cap="flat" cmpd="sng" algn="ctr">
                      <a:solidFill>
                        <a:srgbClr val="808080"/>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2"/>
                          </a:solidFill>
                          <a:effectLst/>
                          <a:latin typeface="Helvetica" charset="0"/>
                          <a:ea typeface="Batang" charset="0"/>
                          <a:cs typeface="Batang" charset="0"/>
                        </a:rPr>
                        <a:t>Menguduskan</a:t>
                      </a:r>
                    </a:p>
                  </a:txBody>
                  <a:tcPr horzOverflow="overflow">
                    <a:lnL>
                      <a:noFill/>
                    </a:lnL>
                    <a:lnR>
                      <a:noFill/>
                    </a:lnR>
                    <a:lnT w="12700" cap="flat" cmpd="sng" algn="ctr">
                      <a:solidFill>
                        <a:srgbClr val="FFFFFF"/>
                      </a:solidFill>
                      <a:prstDash val="solid"/>
                      <a:round/>
                      <a:headEnd type="none" w="sm" len="sm"/>
                      <a:tailEnd type="none" w="sm" len="sm"/>
                    </a:lnT>
                    <a:lnB w="12700" cap="flat" cmpd="sng" algn="ctr">
                      <a:solidFill>
                        <a:srgbClr val="808080"/>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a:ln>
                            <a:noFill/>
                          </a:ln>
                          <a:solidFill>
                            <a:schemeClr val="bg2"/>
                          </a:solidFill>
                          <a:effectLst/>
                          <a:latin typeface="Helvetica" charset="0"/>
                          <a:ea typeface="Batang" charset="0"/>
                          <a:cs typeface="Batang" charset="0"/>
                        </a:rPr>
                        <a:t>“</a:t>
                      </a:r>
                      <a:r>
                        <a:rPr kumimoji="0" lang="en-US" sz="1600" b="1" i="0" u="none" strike="noStrike" cap="none" normalizeH="0" baseline="0">
                          <a:ln>
                            <a:noFill/>
                          </a:ln>
                          <a:solidFill>
                            <a:schemeClr val="bg2"/>
                          </a:solidFill>
                          <a:effectLst/>
                          <a:latin typeface="Helvetica" charset="0"/>
                          <a:ea typeface="Batang" charset="0"/>
                          <a:cs typeface="Batang" charset="0"/>
                        </a:rPr>
                        <a:t>Jadilah Kudus</a:t>
                      </a:r>
                      <a:r>
                        <a:rPr kumimoji="0" lang="en-US" altLang="ja-JP" sz="1600" b="1" i="0" u="none" strike="noStrike" cap="none" normalizeH="0" baseline="0">
                          <a:ln>
                            <a:noFill/>
                          </a:ln>
                          <a:solidFill>
                            <a:schemeClr val="bg2"/>
                          </a:solidFill>
                          <a:effectLst/>
                          <a:latin typeface="Helvetica" charset="0"/>
                          <a:ea typeface="Batang" charset="0"/>
                          <a:cs typeface="Batang" charset="0"/>
                        </a:rPr>
                        <a:t>"</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a:noFill/>
                    </a:lnL>
                    <a:lnR w="12700" cap="flat" cmpd="sng" algn="ctr">
                      <a:solidFill>
                        <a:srgbClr val="FFFFFF"/>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lgn="ctr">
                      <a:solidFill>
                        <a:srgbClr val="808080"/>
                      </a:solidFill>
                      <a:prstDash val="solid"/>
                      <a:round/>
                      <a:headEnd type="none" w="sm" len="sm"/>
                      <a:tailEnd type="none" w="sm" len="sm"/>
                    </a:lnB>
                    <a:lnTlToBr>
                      <a:noFill/>
                    </a:lnTlToBr>
                    <a:lnBlToTr>
                      <a:noFill/>
                    </a:lnBlToTr>
                    <a:solidFill>
                      <a:srgbClr val="C0C0C0"/>
                    </a:solidFill>
                  </a:tcPr>
                </a:tc>
                <a:extLst>
                  <a:ext uri="{0D108BD9-81ED-4DB2-BD59-A6C34878D82A}">
                    <a16:rowId xmlns:a16="http://schemas.microsoft.com/office/drawing/2014/main" val="10003"/>
                  </a:ext>
                </a:extLst>
              </a:tr>
              <a:tr h="685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Helvetica" charset="0"/>
                          <a:ea typeface="Batang" charset="0"/>
                          <a:cs typeface="Batang" charset="0"/>
                        </a:rPr>
                        <a:t>Bilangan</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a:noFill/>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none" w="sm" len="sm"/>
                    </a:lnT>
                    <a:lnB w="12700" cap="flat" cmpd="sng" algn="ctr">
                      <a:solidFill>
                        <a:srgbClr val="FFFFFF"/>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2"/>
                          </a:solidFill>
                          <a:effectLst/>
                          <a:latin typeface="Helvetica" charset="0"/>
                          <a:ea typeface="Batang" charset="0"/>
                          <a:cs typeface="Batang" charset="0"/>
                        </a:rPr>
                        <a:t>Pengembaraan</a:t>
                      </a:r>
                    </a:p>
                  </a:txBody>
                  <a:tcPr horzOverflow="overflow">
                    <a:lnL w="12700" cap="flat" cmpd="sng" algn="ctr">
                      <a:solidFill>
                        <a:srgbClr val="808080"/>
                      </a:solidFill>
                      <a:prstDash val="solid"/>
                      <a:round/>
                      <a:headEnd type="none" w="sm" len="sm"/>
                      <a:tailEnd type="none" w="sm" len="sm"/>
                    </a:lnL>
                    <a:lnR>
                      <a:noFill/>
                    </a:lnR>
                    <a:lnT w="12700" cap="flat" cmpd="sng" algn="ctr">
                      <a:solidFill>
                        <a:srgbClr val="808080"/>
                      </a:solidFill>
                      <a:prstDash val="solid"/>
                      <a:round/>
                      <a:headEnd type="none" w="sm" len="sm"/>
                      <a:tailEnd type="none" w="sm" len="sm"/>
                    </a:lnT>
                    <a:lnB w="12700" cap="flat" cmpd="sng" algn="ctr">
                      <a:solidFill>
                        <a:srgbClr val="FFFFFF"/>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Helvetica" charset="0"/>
                          <a:ea typeface="Batang" charset="0"/>
                          <a:cs typeface="Batang" charset="0"/>
                        </a:rPr>
                        <a:t>Terarah</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a:noFill/>
                    </a:lnL>
                    <a:lnR>
                      <a:noFill/>
                    </a:lnR>
                    <a:lnT w="12700" cap="flat" cmpd="sng" algn="ctr">
                      <a:solidFill>
                        <a:srgbClr val="808080"/>
                      </a:solidFill>
                      <a:prstDash val="solid"/>
                      <a:round/>
                      <a:headEnd type="none" w="sm" len="sm"/>
                      <a:tailEnd type="none" w="sm" len="sm"/>
                    </a:lnT>
                    <a:lnB w="12700" cap="flat" cmpd="sng" algn="ctr">
                      <a:solidFill>
                        <a:srgbClr val="FFFFFF"/>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Helvetica" charset="0"/>
                          <a:ea typeface="Batang" charset="0"/>
                          <a:cs typeface="Batang" charset="0"/>
                        </a:rPr>
                        <a:t>Diuji</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a:noFill/>
                    </a:lnL>
                    <a:lnR>
                      <a:noFill/>
                    </a:lnR>
                    <a:lnT w="12700" cap="flat" cmpd="sng" algn="ctr">
                      <a:solidFill>
                        <a:srgbClr val="808080"/>
                      </a:solidFill>
                      <a:prstDash val="solid"/>
                      <a:round/>
                      <a:headEnd type="none" w="sm" len="sm"/>
                      <a:tailEnd type="none" w="sm" len="sm"/>
                    </a:lnT>
                    <a:lnB w="12700" cap="flat" cmpd="sng" algn="ctr">
                      <a:solidFill>
                        <a:srgbClr val="FFFFFF"/>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Helvetica" charset="0"/>
                          <a:ea typeface="Batang" charset="0"/>
                          <a:cs typeface="Batang" charset="0"/>
                        </a:rPr>
                        <a:t>Adil</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a:noFill/>
                    </a:lnL>
                    <a:lnR>
                      <a:noFill/>
                    </a:lnR>
                    <a:lnT w="12700" cap="flat" cmpd="sng" algn="ctr">
                      <a:solidFill>
                        <a:srgbClr val="808080"/>
                      </a:solidFill>
                      <a:prstDash val="solid"/>
                      <a:round/>
                      <a:headEnd type="none" w="sm" len="sm"/>
                      <a:tailEnd type="none" w="sm" len="sm"/>
                    </a:lnT>
                    <a:lnB w="12700" cap="flat" cmpd="sng" algn="ctr">
                      <a:solidFill>
                        <a:srgbClr val="FFFFFF"/>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2"/>
                          </a:solidFill>
                          <a:effectLst/>
                          <a:latin typeface="Helvetica" charset="0"/>
                          <a:ea typeface="Batang" charset="0"/>
                          <a:cs typeface="Batang" charset="0"/>
                        </a:rPr>
                        <a:t>Pemelihara</a:t>
                      </a:r>
                    </a:p>
                  </a:txBody>
                  <a:tcPr horzOverflow="overflow">
                    <a:lnL>
                      <a:noFill/>
                    </a:lnL>
                    <a:lnR>
                      <a:noFill/>
                    </a:lnR>
                    <a:lnT w="12700" cap="flat" cmpd="sng" algn="ctr">
                      <a:solidFill>
                        <a:srgbClr val="808080"/>
                      </a:solidFill>
                      <a:prstDash val="solid"/>
                      <a:round/>
                      <a:headEnd type="none" w="sm" len="sm"/>
                      <a:tailEnd type="none" w="sm" len="sm"/>
                    </a:lnT>
                    <a:lnB w="12700" cap="flat" cmpd="sng" algn="ctr">
                      <a:solidFill>
                        <a:srgbClr val="FFFFFF"/>
                      </a:solidFill>
                      <a:prstDash val="solid"/>
                      <a:round/>
                      <a:headEnd type="none" w="sm" len="sm"/>
                      <a:tailEnd type="none" w="sm" len="sm"/>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a:ln>
                            <a:noFill/>
                          </a:ln>
                          <a:solidFill>
                            <a:schemeClr val="bg2"/>
                          </a:solidFill>
                          <a:effectLst/>
                          <a:latin typeface="Helvetica" charset="0"/>
                          <a:ea typeface="Batang" charset="0"/>
                          <a:cs typeface="Batang" charset="0"/>
                        </a:rPr>
                        <a:t>“</a:t>
                      </a:r>
                      <a:r>
                        <a:rPr kumimoji="0" lang="en-US" sz="1600" b="1" i="0" u="none" strike="noStrike" cap="none" normalizeH="0" baseline="0">
                          <a:ln>
                            <a:noFill/>
                          </a:ln>
                          <a:solidFill>
                            <a:schemeClr val="bg2"/>
                          </a:solidFill>
                          <a:effectLst/>
                          <a:latin typeface="Helvetica" charset="0"/>
                          <a:ea typeface="Batang" charset="0"/>
                          <a:cs typeface="Batang" charset="0"/>
                        </a:rPr>
                        <a:t>Masuklah!</a:t>
                      </a:r>
                      <a:r>
                        <a:rPr kumimoji="0" lang="en-US" altLang="ja-JP" sz="1600" b="1" i="0" u="none" strike="noStrike" cap="none" normalizeH="0" baseline="0">
                          <a:ln>
                            <a:noFill/>
                          </a:ln>
                          <a:solidFill>
                            <a:schemeClr val="bg2"/>
                          </a:solidFill>
                          <a:effectLst/>
                          <a:latin typeface="Helvetica" charset="0"/>
                          <a:ea typeface="Batang" charset="0"/>
                          <a:cs typeface="Batang" charset="0"/>
                        </a:rPr>
                        <a:t>"</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a:noFill/>
                    </a:lnL>
                    <a:lnR w="12700" cap="flat" cmpd="sng" algn="ctr">
                      <a:solidFill>
                        <a:srgbClr val="FFFFFF"/>
                      </a:solidFill>
                      <a:prstDash val="solid"/>
                      <a:round/>
                      <a:headEnd type="none" w="sm" len="sm"/>
                      <a:tailEnd type="none" w="sm" len="sm"/>
                    </a:lnR>
                    <a:lnT w="12700" cap="flat" cmpd="sng" algn="ctr">
                      <a:solidFill>
                        <a:srgbClr val="808080"/>
                      </a:solidFill>
                      <a:prstDash val="solid"/>
                      <a:round/>
                      <a:headEnd type="none" w="sm" len="sm"/>
                      <a:tailEnd type="none" w="sm" len="sm"/>
                    </a:lnT>
                    <a:lnB w="12700" cap="flat" cmpd="sng" algn="ctr">
                      <a:solidFill>
                        <a:srgbClr val="FFFFFF"/>
                      </a:solidFill>
                      <a:prstDash val="solid"/>
                      <a:round/>
                      <a:headEnd type="none" w="sm" len="sm"/>
                      <a:tailEnd type="none" w="sm" len="sm"/>
                    </a:lnB>
                    <a:lnTlToBr>
                      <a:noFill/>
                    </a:lnTlToBr>
                    <a:lnBlToTr>
                      <a:noFill/>
                    </a:lnBlToTr>
                    <a:solidFill>
                      <a:srgbClr val="C0C0C0"/>
                    </a:solidFill>
                  </a:tcPr>
                </a:tc>
                <a:extLst>
                  <a:ext uri="{0D108BD9-81ED-4DB2-BD59-A6C34878D82A}">
                    <a16:rowId xmlns:a16="http://schemas.microsoft.com/office/drawing/2014/main" val="10004"/>
                  </a:ext>
                </a:extLst>
              </a:tr>
              <a:tr h="7381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Helvetica" charset="0"/>
                          <a:ea typeface="Batang" charset="0"/>
                          <a:cs typeface="Batang" charset="0"/>
                        </a:rPr>
                        <a:t>Ulangan</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a:noFill/>
                    </a:lnL>
                    <a:lnR w="12700" cap="flat" cmpd="sng" algn="ctr">
                      <a:solidFill>
                        <a:srgbClr val="808080"/>
                      </a:solidFill>
                      <a:prstDash val="solid"/>
                      <a:round/>
                      <a:headEnd type="none" w="sm" len="sm"/>
                      <a:tailEnd type="none" w="sm" len="sm"/>
                    </a:lnR>
                    <a:lnT w="12700" cap="flat" cmpd="sng" algn="ctr">
                      <a:solidFill>
                        <a:srgbClr val="FFFFFF"/>
                      </a:solidFill>
                      <a:prstDash val="solid"/>
                      <a:round/>
                      <a:headEnd type="none" w="sm" len="sm"/>
                      <a:tailEnd type="none" w="sm" len="sm"/>
                    </a:lnT>
                    <a:lnB>
                      <a:noFill/>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2"/>
                          </a:solidFill>
                          <a:effectLst/>
                          <a:latin typeface="Helvetica" charset="0"/>
                          <a:ea typeface="Batang" charset="0"/>
                          <a:cs typeface="Batang" charset="0"/>
                        </a:rPr>
                        <a:t>Perjanjian yang diperbaharui</a:t>
                      </a:r>
                    </a:p>
                  </a:txBody>
                  <a:tcPr horzOverflow="overflow">
                    <a:lnL w="12700" cap="flat" cmpd="sng" algn="ctr">
                      <a:solidFill>
                        <a:srgbClr val="808080"/>
                      </a:solidFill>
                      <a:prstDash val="solid"/>
                      <a:round/>
                      <a:headEnd type="none" w="sm" len="sm"/>
                      <a:tailEnd type="none" w="sm" len="sm"/>
                    </a:lnL>
                    <a:lnR>
                      <a:noFill/>
                    </a:lnR>
                    <a:lnT w="12700" cap="flat" cmpd="sng" algn="ctr">
                      <a:solidFill>
                        <a:srgbClr val="FFFFFF"/>
                      </a:solidFill>
                      <a:prstDash val="solid"/>
                      <a:round/>
                      <a:headEnd type="none" w="sm" len="sm"/>
                      <a:tailEnd type="none" w="sm" len="sm"/>
                    </a:lnT>
                    <a:lnB>
                      <a:noFill/>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Helvetica" charset="0"/>
                          <a:ea typeface="Batang" charset="0"/>
                          <a:cs typeface="Batang" charset="0"/>
                        </a:rPr>
                        <a:t>Disiapkan</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a:noFill/>
                    </a:lnL>
                    <a:lnR>
                      <a:noFill/>
                    </a:lnR>
                    <a:lnT w="12700" cap="flat" cmpd="sng" algn="ctr">
                      <a:solidFill>
                        <a:srgbClr val="FFFFFF"/>
                      </a:solidFill>
                      <a:prstDash val="solid"/>
                      <a:round/>
                      <a:headEnd type="none" w="sm" len="sm"/>
                      <a:tailEnd type="none" w="sm" len="sm"/>
                    </a:lnT>
                    <a:lnB>
                      <a:noFill/>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Helvetica" charset="0"/>
                          <a:ea typeface="Batang" charset="0"/>
                          <a:cs typeface="Batang" charset="0"/>
                        </a:rPr>
                        <a:t>Diajar Kembali</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a:noFill/>
                    </a:lnL>
                    <a:lnR>
                      <a:noFill/>
                    </a:lnR>
                    <a:lnT w="12700" cap="flat" cmpd="sng" algn="ctr">
                      <a:solidFill>
                        <a:srgbClr val="FFFFFF"/>
                      </a:solidFill>
                      <a:prstDash val="solid"/>
                      <a:round/>
                      <a:headEnd type="none" w="sm" len="sm"/>
                      <a:tailEnd type="none" w="sm" len="sm"/>
                    </a:lnT>
                    <a:lnB>
                      <a:noFill/>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Helvetica" charset="0"/>
                          <a:ea typeface="Batang" charset="0"/>
                          <a:cs typeface="Batang" charset="0"/>
                        </a:rPr>
                        <a:t>Tuhan yang Mengasihi</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a:noFill/>
                    </a:lnL>
                    <a:lnR>
                      <a:noFill/>
                    </a:lnR>
                    <a:lnT w="12700" cap="flat" cmpd="sng" algn="ctr">
                      <a:solidFill>
                        <a:srgbClr val="FFFFFF"/>
                      </a:solidFill>
                      <a:prstDash val="solid"/>
                      <a:round/>
                      <a:headEnd type="none" w="sm" len="sm"/>
                      <a:tailEnd type="none" w="sm" len="sm"/>
                    </a:lnT>
                    <a:lnB>
                      <a:noFill/>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Helvetica" charset="0"/>
                          <a:ea typeface="Batang" charset="0"/>
                          <a:cs typeface="Batang" charset="0"/>
                        </a:rPr>
                        <a:t>Pemberi Berkat</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a:noFill/>
                    </a:lnL>
                    <a:lnR>
                      <a:noFill/>
                    </a:lnR>
                    <a:lnT w="12700" cap="flat" cmpd="sng" algn="ctr">
                      <a:solidFill>
                        <a:srgbClr val="FFFFFF"/>
                      </a:solidFill>
                      <a:prstDash val="solid"/>
                      <a:round/>
                      <a:headEnd type="none" w="sm" len="sm"/>
                      <a:tailEnd type="none" w="sm" len="sm"/>
                    </a:lnT>
                    <a:lnB>
                      <a:noFill/>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a:ln>
                            <a:noFill/>
                          </a:ln>
                          <a:solidFill>
                            <a:schemeClr val="bg2"/>
                          </a:solidFill>
                          <a:effectLst/>
                          <a:latin typeface="Helvetica" charset="0"/>
                          <a:ea typeface="Batang" charset="0"/>
                          <a:cs typeface="Batang" charset="0"/>
                        </a:rPr>
                        <a:t>“</a:t>
                      </a:r>
                      <a:r>
                        <a:rPr kumimoji="0" lang="en-US" sz="1600" b="1" i="0" u="none" strike="noStrike" cap="none" normalizeH="0" baseline="0">
                          <a:ln>
                            <a:noFill/>
                          </a:ln>
                          <a:solidFill>
                            <a:schemeClr val="bg2"/>
                          </a:solidFill>
                          <a:effectLst/>
                          <a:latin typeface="Helvetica" charset="0"/>
                          <a:ea typeface="Batang" charset="0"/>
                          <a:cs typeface="Batang" charset="0"/>
                        </a:rPr>
                        <a:t>Taati!</a:t>
                      </a:r>
                      <a:r>
                        <a:rPr kumimoji="0" lang="en-US" altLang="ja-JP" sz="1600" b="1" i="0" u="none" strike="noStrike" cap="none" normalizeH="0" baseline="0">
                          <a:ln>
                            <a:noFill/>
                          </a:ln>
                          <a:solidFill>
                            <a:schemeClr val="bg2"/>
                          </a:solidFill>
                          <a:effectLst/>
                          <a:latin typeface="Helvetica" charset="0"/>
                          <a:ea typeface="Batang" charset="0"/>
                          <a:cs typeface="Batang" charset="0"/>
                        </a:rPr>
                        <a:t>"</a:t>
                      </a:r>
                      <a:endParaRPr kumimoji="0" lang="en-US" sz="3200" b="1" i="0" u="none" strike="noStrike" cap="none" normalizeH="0" baseline="0">
                        <a:ln>
                          <a:noFill/>
                        </a:ln>
                        <a:solidFill>
                          <a:schemeClr val="bg2"/>
                        </a:solidFill>
                        <a:effectLst/>
                        <a:latin typeface="Helvetica" charset="0"/>
                        <a:ea typeface="Batang" charset="0"/>
                        <a:cs typeface="Batang" charset="0"/>
                      </a:endParaRPr>
                    </a:p>
                  </a:txBody>
                  <a:tcPr horzOverflow="overflow">
                    <a:lnL>
                      <a:noFill/>
                    </a:lnL>
                    <a:lnR w="12700" cap="flat" cmpd="sng" algn="ctr">
                      <a:solidFill>
                        <a:srgbClr val="FFFFFF"/>
                      </a:solidFill>
                      <a:prstDash val="solid"/>
                      <a:round/>
                      <a:headEnd type="none" w="sm" len="sm"/>
                      <a:tailEnd type="none" w="sm" len="sm"/>
                    </a:lnR>
                    <a:lnT w="12700" cap="flat" cmpd="sng" algn="ctr">
                      <a:solidFill>
                        <a:srgbClr val="FFFFFF"/>
                      </a:solidFill>
                      <a:prstDash val="solid"/>
                      <a:round/>
                      <a:headEnd type="none" w="sm" len="sm"/>
                      <a:tailEnd type="none" w="sm" len="sm"/>
                    </a:lnT>
                    <a:lnB>
                      <a:noFill/>
                    </a:lnB>
                    <a:lnTlToBr>
                      <a:noFill/>
                    </a:lnTlToBr>
                    <a:lnBlToTr>
                      <a:noFill/>
                    </a:lnBlToTr>
                    <a:solidFill>
                      <a:srgbClr val="C0C0C0"/>
                    </a:solidFill>
                  </a:tcPr>
                </a:tc>
                <a:extLst>
                  <a:ext uri="{0D108BD9-81ED-4DB2-BD59-A6C34878D82A}">
                    <a16:rowId xmlns:a16="http://schemas.microsoft.com/office/drawing/2014/main" val="10005"/>
                  </a:ext>
                </a:extLst>
              </a:tr>
            </a:tbl>
          </a:graphicData>
        </a:graphic>
      </p:graphicFrame>
      <p:sp>
        <p:nvSpPr>
          <p:cNvPr id="18405" name="Rectangle 997"/>
          <p:cNvSpPr>
            <a:spLocks noChangeArrowheads="1"/>
          </p:cNvSpPr>
          <p:nvPr/>
        </p:nvSpPr>
        <p:spPr bwMode="auto">
          <a:xfrm>
            <a:off x="2836863" y="6094413"/>
            <a:ext cx="6145212"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pPr algn="r"/>
            <a:r>
              <a:rPr lang="en-US" sz="1200" b="1">
                <a:solidFill>
                  <a:srgbClr val="C0C0C0"/>
                </a:solidFill>
                <a:latin typeface="Arial" charset="0"/>
                <a:cs typeface="Arial" charset="0"/>
              </a:rPr>
              <a:t>Bruce Wilkinson &amp; Kenneth Boa, </a:t>
            </a:r>
            <a:r>
              <a:rPr lang="en-US" sz="1200" b="1" i="1">
                <a:solidFill>
                  <a:srgbClr val="C0C0C0"/>
                </a:solidFill>
                <a:latin typeface="Arial" charset="0"/>
                <a:cs typeface="Arial" charset="0"/>
              </a:rPr>
              <a:t>Talk Thru the Bible</a:t>
            </a:r>
            <a:r>
              <a:rPr lang="en-US" sz="1200" b="1">
                <a:solidFill>
                  <a:srgbClr val="C0C0C0"/>
                </a:solidFill>
                <a:latin typeface="Arial" charset="0"/>
                <a:cs typeface="Arial" charset="0"/>
              </a:rPr>
              <a:t> (Nashville, TN: Nelson, 1983)</a:t>
            </a:r>
          </a:p>
        </p:txBody>
      </p:sp>
      <p:sp>
        <p:nvSpPr>
          <p:cNvPr id="44175" name="Rectangle 143"/>
          <p:cNvSpPr>
            <a:spLocks noChangeArrowheads="1"/>
          </p:cNvSpPr>
          <p:nvPr/>
        </p:nvSpPr>
        <p:spPr bwMode="auto">
          <a:xfrm>
            <a:off x="76200" y="5181600"/>
            <a:ext cx="8991600" cy="762000"/>
          </a:xfrm>
          <a:prstGeom prst="rect">
            <a:avLst/>
          </a:prstGeom>
          <a:noFill/>
          <a:ln w="57150" cap="sq">
            <a:solidFill>
              <a:srgbClr val="FF33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 name="Title 8"/>
          <p:cNvSpPr>
            <a:spLocks noGrp="1"/>
          </p:cNvSpPr>
          <p:nvPr>
            <p:ph type="title" idx="4294967295"/>
          </p:nvPr>
        </p:nvSpPr>
        <p:spPr>
          <a:xfrm>
            <a:off x="0" y="0"/>
            <a:ext cx="9144000" cy="1143000"/>
          </a:xfrm>
        </p:spPr>
        <p:txBody>
          <a:bodyPr/>
          <a:lstStyle/>
          <a:p>
            <a:pPr>
              <a:defRPr/>
            </a:pPr>
            <a:r>
              <a:rPr lang="en-US" dirty="0" err="1">
                <a:solidFill>
                  <a:schemeClr val="tx1"/>
                </a:solidFill>
                <a:ea typeface="ＭＳ Ｐゴシック" charset="0"/>
              </a:rPr>
              <a:t>Pentateukh</a:t>
            </a:r>
            <a:endParaRPr lang="en-US" dirty="0">
              <a:ea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iterate type="lt">
                                    <p:tmAbs val="75"/>
                                  </p:iterate>
                                  <p:childTnLst>
                                    <p:set>
                                      <p:cBhvr>
                                        <p:cTn id="6" dur="1" fill="hold">
                                          <p:stCondLst>
                                            <p:cond delay="74"/>
                                          </p:stCondLst>
                                        </p:cTn>
                                        <p:tgtEl>
                                          <p:spTgt spid="4418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7" fill="hold" nodeType="afterGroup">
                            <p:stCondLst>
                              <p:cond delay="75"/>
                            </p:stCondLst>
                            <p:childTnLst>
                              <p:par>
                                <p:cTn id="8" presetID="1" presetClass="entr" presetSubtype="0" fill="hold" grpId="0" nodeType="afterEffect">
                                  <p:stCondLst>
                                    <p:cond delay="0"/>
                                  </p:stCondLst>
                                  <p:childTnLst>
                                    <p:set>
                                      <p:cBhvr>
                                        <p:cTn id="9" dur="1" fill="hold">
                                          <p:stCondLst>
                                            <p:cond delay="499"/>
                                          </p:stCondLst>
                                        </p:cTn>
                                        <p:tgtEl>
                                          <p:spTgt spid="18405"/>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4175"/>
                                        </p:tgtEl>
                                        <p:attrNameLst>
                                          <p:attrName>style.visibility</p:attrName>
                                        </p:attrNameLst>
                                      </p:cBhvr>
                                      <p:to>
                                        <p:strVal val="visible"/>
                                      </p:to>
                                    </p:set>
                                    <p:anim calcmode="lin" valueType="num">
                                      <p:cBhvr additive="base">
                                        <p:cTn id="14" dur="500" fill="hold"/>
                                        <p:tgtEl>
                                          <p:spTgt spid="44175"/>
                                        </p:tgtEl>
                                        <p:attrNameLst>
                                          <p:attrName>ppt_x</p:attrName>
                                        </p:attrNameLst>
                                      </p:cBhvr>
                                      <p:tavLst>
                                        <p:tav tm="0">
                                          <p:val>
                                            <p:strVal val="#ppt_x"/>
                                          </p:val>
                                        </p:tav>
                                        <p:tav tm="100000">
                                          <p:val>
                                            <p:strVal val="#ppt_x"/>
                                          </p:val>
                                        </p:tav>
                                      </p:tavLst>
                                    </p:anim>
                                    <p:anim calcmode="lin" valueType="num">
                                      <p:cBhvr additive="base">
                                        <p:cTn id="15" dur="500" fill="hold"/>
                                        <p:tgtEl>
                                          <p:spTgt spid="441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05" grpId="0" autoUpdateAnimBg="0"/>
      <p:bldP spid="4417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 Box 4"/>
          <p:cNvSpPr txBox="1">
            <a:spLocks noChangeArrowheads="1"/>
          </p:cNvSpPr>
          <p:nvPr/>
        </p:nvSpPr>
        <p:spPr bwMode="auto">
          <a:xfrm>
            <a:off x="685800" y="1066800"/>
            <a:ext cx="67659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Blip>
                <a:blip r:embed="rId2"/>
              </a:buBlip>
            </a:pPr>
            <a:r>
              <a:rPr lang="en-US" sz="4800">
                <a:solidFill>
                  <a:schemeClr val="bg1"/>
                </a:solidFill>
                <a:latin typeface="Ashley Script MT" charset="0"/>
              </a:rPr>
              <a:t> </a:t>
            </a:r>
            <a:r>
              <a:rPr lang="en-US" sz="4800">
                <a:solidFill>
                  <a:schemeClr val="tx2"/>
                </a:solidFill>
                <a:latin typeface="Ashley Script MT" charset="0"/>
              </a:rPr>
              <a:t>Pendahuluan &amp; Judul</a:t>
            </a:r>
            <a:endParaRPr lang="en-US" sz="4000">
              <a:solidFill>
                <a:schemeClr val="tx2"/>
              </a:solidFill>
              <a:latin typeface="Ashley Script MT" charset="0"/>
            </a:endParaRPr>
          </a:p>
        </p:txBody>
      </p:sp>
      <p:sp>
        <p:nvSpPr>
          <p:cNvPr id="19461" name="Text Box 5"/>
          <p:cNvSpPr txBox="1">
            <a:spLocks noChangeArrowheads="1"/>
          </p:cNvSpPr>
          <p:nvPr/>
        </p:nvSpPr>
        <p:spPr bwMode="auto">
          <a:xfrm>
            <a:off x="685800" y="2895600"/>
            <a:ext cx="6629400"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Blip>
                <a:blip r:embed="rId2"/>
              </a:buBlip>
            </a:pPr>
            <a:r>
              <a:rPr lang="en-US" sz="4800">
                <a:solidFill>
                  <a:schemeClr val="bg1"/>
                </a:solidFill>
                <a:latin typeface="Ashley Script MT" charset="0"/>
              </a:rPr>
              <a:t> </a:t>
            </a:r>
            <a:r>
              <a:rPr lang="en-US" sz="4800">
                <a:latin typeface="Ashley Script MT" charset="0"/>
              </a:rPr>
              <a:t>Penulis</a:t>
            </a:r>
          </a:p>
        </p:txBody>
      </p:sp>
      <p:sp>
        <p:nvSpPr>
          <p:cNvPr id="19462" name="Text Box 6"/>
          <p:cNvSpPr txBox="1">
            <a:spLocks noChangeArrowheads="1"/>
          </p:cNvSpPr>
          <p:nvPr/>
        </p:nvSpPr>
        <p:spPr bwMode="auto">
          <a:xfrm>
            <a:off x="609600" y="4495800"/>
            <a:ext cx="6629400"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Blip>
                <a:blip r:embed="rId2"/>
              </a:buBlip>
            </a:pPr>
            <a:r>
              <a:rPr lang="en-US" sz="4800">
                <a:solidFill>
                  <a:schemeClr val="bg1"/>
                </a:solidFill>
                <a:latin typeface="Ashley Script MT" charset="0"/>
              </a:rPr>
              <a:t> </a:t>
            </a:r>
            <a:r>
              <a:rPr lang="en-US" sz="4800">
                <a:solidFill>
                  <a:schemeClr val="tx2"/>
                </a:solidFill>
                <a:latin typeface="Ashley Script MT" charset="0"/>
              </a:rPr>
              <a:t>Tanggal &amp; Tempat</a:t>
            </a:r>
          </a:p>
        </p:txBody>
      </p:sp>
      <p:sp>
        <p:nvSpPr>
          <p:cNvPr id="19463" name="Text Box 7"/>
          <p:cNvSpPr txBox="1">
            <a:spLocks noChangeArrowheads="1"/>
          </p:cNvSpPr>
          <p:nvPr/>
        </p:nvSpPr>
        <p:spPr bwMode="auto">
          <a:xfrm>
            <a:off x="1600200" y="2060575"/>
            <a:ext cx="4567238" cy="523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pPr>
              <a:defRPr/>
            </a:pPr>
            <a:r>
              <a:rPr lang="en-US" sz="2800" dirty="0" err="1">
                <a:solidFill>
                  <a:srgbClr val="EBF010"/>
                </a:solidFill>
                <a:latin typeface="Ashley Script MT" pitchFamily="32" charset="0"/>
                <a:ea typeface="+mn-ea"/>
                <a:cs typeface="+mn-cs"/>
              </a:rPr>
              <a:t>Inilah</a:t>
            </a:r>
            <a:r>
              <a:rPr lang="en-US" sz="2800" dirty="0">
                <a:solidFill>
                  <a:srgbClr val="EBF010"/>
                </a:solidFill>
                <a:latin typeface="Ashley Script MT" pitchFamily="32" charset="0"/>
                <a:ea typeface="+mn-ea"/>
                <a:cs typeface="+mn-cs"/>
              </a:rPr>
              <a:t> </a:t>
            </a:r>
            <a:r>
              <a:rPr lang="en-US" sz="2800" dirty="0" err="1">
                <a:solidFill>
                  <a:srgbClr val="EBF010"/>
                </a:solidFill>
                <a:latin typeface="Ashley Script MT" pitchFamily="32" charset="0"/>
                <a:ea typeface="+mn-ea"/>
                <a:cs typeface="+mn-cs"/>
              </a:rPr>
              <a:t>perkataan-perkataan</a:t>
            </a:r>
            <a:r>
              <a:rPr lang="en-US" sz="2800" dirty="0">
                <a:solidFill>
                  <a:srgbClr val="EBF010"/>
                </a:solidFill>
                <a:latin typeface="Ashley Script MT" pitchFamily="32" charset="0"/>
                <a:ea typeface="+mn-ea"/>
                <a:cs typeface="+mn-cs"/>
              </a:rPr>
              <a:t> </a:t>
            </a:r>
          </a:p>
        </p:txBody>
      </p:sp>
      <p:sp>
        <p:nvSpPr>
          <p:cNvPr id="344069" name="AutoShape 8"/>
          <p:cNvSpPr>
            <a:spLocks noChangeArrowheads="1"/>
          </p:cNvSpPr>
          <p:nvPr/>
        </p:nvSpPr>
        <p:spPr bwMode="auto">
          <a:xfrm flipH="1" flipV="1">
            <a:off x="990600" y="1981200"/>
            <a:ext cx="5105400" cy="838200"/>
          </a:xfrm>
          <a:prstGeom prst="wedgeEllipseCallout">
            <a:avLst>
              <a:gd name="adj1" fmla="val -43750"/>
              <a:gd name="adj2" fmla="val 70000"/>
            </a:avLst>
          </a:prstGeom>
          <a:noFill/>
          <a:ln w="12700" cap="sq">
            <a:solidFill>
              <a:srgbClr val="EBF01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rot="10800000"/>
          <a:lstStyle/>
          <a:p>
            <a:pPr algn="ctr"/>
            <a:endParaRPr lang="en-US" sz="2000">
              <a:solidFill>
                <a:srgbClr val="EBF010"/>
              </a:solidFill>
            </a:endParaRPr>
          </a:p>
        </p:txBody>
      </p:sp>
      <p:grpSp>
        <p:nvGrpSpPr>
          <p:cNvPr id="2" name="Group 13"/>
          <p:cNvGrpSpPr>
            <a:grpSpLocks/>
          </p:cNvGrpSpPr>
          <p:nvPr/>
        </p:nvGrpSpPr>
        <p:grpSpPr bwMode="auto">
          <a:xfrm>
            <a:off x="2843213" y="2743200"/>
            <a:ext cx="6121400" cy="1981200"/>
            <a:chOff x="2160" y="2112"/>
            <a:chExt cx="3408" cy="1344"/>
          </a:xfrm>
        </p:grpSpPr>
        <p:sp>
          <p:nvSpPr>
            <p:cNvPr id="19466" name="Text Box 10"/>
            <p:cNvSpPr txBox="1">
              <a:spLocks noChangeArrowheads="1"/>
            </p:cNvSpPr>
            <p:nvPr/>
          </p:nvSpPr>
          <p:spPr bwMode="auto">
            <a:xfrm>
              <a:off x="2832" y="2496"/>
              <a:ext cx="2400" cy="519"/>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400" dirty="0">
                  <a:solidFill>
                    <a:srgbClr val="EBF010"/>
                  </a:solidFill>
                  <a:latin typeface="Ashley Script MT" charset="0"/>
                </a:rPr>
                <a:t>Musa </a:t>
              </a:r>
              <a:r>
                <a:rPr lang="en-US" dirty="0" err="1">
                  <a:solidFill>
                    <a:srgbClr val="EBF010"/>
                  </a:solidFill>
                  <a:latin typeface="Ashley Script MT" charset="0"/>
                </a:rPr>
                <a:t>kecuali</a:t>
              </a:r>
              <a:r>
                <a:rPr lang="en-US" dirty="0">
                  <a:solidFill>
                    <a:srgbClr val="EBF010"/>
                  </a:solidFill>
                  <a:latin typeface="Ashley Script MT" charset="0"/>
                </a:rPr>
                <a:t> </a:t>
              </a:r>
              <a:r>
                <a:rPr lang="en-US" dirty="0" err="1">
                  <a:solidFill>
                    <a:srgbClr val="EBF010"/>
                  </a:solidFill>
                  <a:latin typeface="Ashley Script MT" charset="0"/>
                </a:rPr>
                <a:t>Ul</a:t>
              </a:r>
              <a:r>
                <a:rPr lang="en-US" dirty="0">
                  <a:solidFill>
                    <a:srgbClr val="EBF010"/>
                  </a:solidFill>
                  <a:latin typeface="Ashley Script MT" charset="0"/>
                </a:rPr>
                <a:t>. 34</a:t>
              </a:r>
              <a:endParaRPr lang="en-US" sz="4800" dirty="0">
                <a:solidFill>
                  <a:srgbClr val="EBF010"/>
                </a:solidFill>
                <a:latin typeface="Ashley Script MT" charset="0"/>
              </a:endParaRPr>
            </a:p>
          </p:txBody>
        </p:sp>
        <p:sp>
          <p:nvSpPr>
            <p:cNvPr id="19467" name="AutoShape 11"/>
            <p:cNvSpPr>
              <a:spLocks noChangeArrowheads="1"/>
            </p:cNvSpPr>
            <p:nvPr/>
          </p:nvSpPr>
          <p:spPr bwMode="auto">
            <a:xfrm>
              <a:off x="2160" y="2112"/>
              <a:ext cx="3408" cy="1344"/>
            </a:xfrm>
            <a:prstGeom prst="irregularSeal1">
              <a:avLst/>
            </a:prstGeom>
            <a:noFill/>
            <a:ln w="12700" cap="sq">
              <a:solidFill>
                <a:srgbClr val="EBF010"/>
              </a:solidFill>
              <a:miter lim="800000"/>
              <a:headEnd type="none" w="sm" len="sm"/>
              <a:tailEnd type="none" w="sm" len="sm"/>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Times New Roman" pitchFamily="-111" charset="0"/>
                <a:ea typeface="+mn-ea"/>
                <a:cs typeface="+mn-cs"/>
              </a:endParaRPr>
            </a:p>
          </p:txBody>
        </p:sp>
      </p:grpSp>
      <p:sp>
        <p:nvSpPr>
          <p:cNvPr id="19470" name="Text Box 14"/>
          <p:cNvSpPr txBox="1">
            <a:spLocks noChangeArrowheads="1"/>
          </p:cNvSpPr>
          <p:nvPr/>
        </p:nvSpPr>
        <p:spPr bwMode="auto">
          <a:xfrm>
            <a:off x="2438400" y="5535613"/>
            <a:ext cx="5124450" cy="584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pPr>
              <a:defRPr/>
            </a:pPr>
            <a:r>
              <a:rPr lang="en-US" sz="3200" dirty="0">
                <a:solidFill>
                  <a:srgbClr val="EBF010"/>
                </a:solidFill>
                <a:latin typeface="Ashley Script MT" pitchFamily="32" charset="0"/>
                <a:ea typeface="+mn-ea"/>
                <a:cs typeface="+mn-cs"/>
              </a:rPr>
              <a:t>1405 S.M. di </a:t>
            </a:r>
            <a:r>
              <a:rPr lang="en-US" sz="3200" dirty="0" err="1">
                <a:solidFill>
                  <a:srgbClr val="EBF010"/>
                </a:solidFill>
                <a:latin typeface="Ashley Script MT" pitchFamily="32" charset="0"/>
                <a:ea typeface="+mn-ea"/>
                <a:cs typeface="+mn-cs"/>
              </a:rPr>
              <a:t>dataran</a:t>
            </a:r>
            <a:r>
              <a:rPr lang="en-US" sz="3200" dirty="0">
                <a:solidFill>
                  <a:srgbClr val="EBF010"/>
                </a:solidFill>
                <a:latin typeface="Ashley Script MT" pitchFamily="32" charset="0"/>
                <a:ea typeface="+mn-ea"/>
                <a:cs typeface="+mn-cs"/>
              </a:rPr>
              <a:t> Moab</a:t>
            </a:r>
          </a:p>
        </p:txBody>
      </p:sp>
      <p:pic>
        <p:nvPicPr>
          <p:cNvPr id="19471" name="Picture 15" descr="sy0126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257800"/>
            <a:ext cx="1065213"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73" name="Text Box 16"/>
          <p:cNvSpPr txBox="1">
            <a:spLocks noChangeArrowheads="1"/>
          </p:cNvSpPr>
          <p:nvPr/>
        </p:nvSpPr>
        <p:spPr bwMode="auto">
          <a:xfrm>
            <a:off x="8410575" y="-26988"/>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tx2"/>
                </a:solidFill>
                <a:latin typeface="Arial" charset="0"/>
                <a:cs typeface="Arial" charset="0"/>
              </a:rPr>
              <a:t>148</a:t>
            </a:r>
          </a:p>
        </p:txBody>
      </p:sp>
      <p:sp>
        <p:nvSpPr>
          <p:cNvPr id="14" name="Title 13"/>
          <p:cNvSpPr>
            <a:spLocks noGrp="1"/>
          </p:cNvSpPr>
          <p:nvPr>
            <p:ph type="title" idx="4294967295"/>
          </p:nvPr>
        </p:nvSpPr>
        <p:spPr>
          <a:xfrm>
            <a:off x="0" y="234950"/>
            <a:ext cx="8686800" cy="831850"/>
          </a:xfrm>
          <a:ln w="12700" cap="sq">
            <a:headEnd type="none" w="sm" len="sm"/>
            <a:tailEnd type="none" w="sm" len="sm"/>
          </a:ln>
          <a:effectLst>
            <a:outerShdw blurRad="63500" dist="99190" dir="2388334" algn="ctr" rotWithShape="0">
              <a:schemeClr val="bg2">
                <a:alpha val="74998"/>
              </a:schemeClr>
            </a:outerShdw>
          </a:effectLst>
        </p:spPr>
        <p:txBody>
          <a:bodyPr>
            <a:spAutoFit/>
          </a:bodyPr>
          <a:lstStyle/>
          <a:p>
            <a:pPr>
              <a:defRPr/>
            </a:pPr>
            <a:r>
              <a:rPr lang="en-US" sz="4800" i="1">
                <a:solidFill>
                  <a:srgbClr val="EBF010"/>
                </a:solidFill>
                <a:latin typeface="Black Chancery" charset="0"/>
                <a:ea typeface="MS PGothic" charset="0"/>
              </a:rPr>
              <a:t>Hal-hal Dasar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checkerboard(across)">
                                      <p:cBhvr>
                                        <p:cTn id="7" dur="500"/>
                                        <p:tgtEl>
                                          <p:spTgt spid="194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461"/>
                                        </p:tgtEl>
                                        <p:attrNameLst>
                                          <p:attrName>style.visibility</p:attrName>
                                        </p:attrNameLst>
                                      </p:cBhvr>
                                      <p:to>
                                        <p:strVal val="visible"/>
                                      </p:to>
                                    </p:set>
                                    <p:animEffect transition="in" filter="blinds(horizontal)">
                                      <p:cBhvr>
                                        <p:cTn id="12" dur="500"/>
                                        <p:tgtEl>
                                          <p:spTgt spid="1946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5" fill="hold" grpId="0" nodeType="clickEffect">
                                  <p:stCondLst>
                                    <p:cond delay="0"/>
                                  </p:stCondLst>
                                  <p:childTnLst>
                                    <p:set>
                                      <p:cBhvr>
                                        <p:cTn id="22" dur="1" fill="hold">
                                          <p:stCondLst>
                                            <p:cond delay="0"/>
                                          </p:stCondLst>
                                        </p:cTn>
                                        <p:tgtEl>
                                          <p:spTgt spid="19462"/>
                                        </p:tgtEl>
                                        <p:attrNameLst>
                                          <p:attrName>style.visibility</p:attrName>
                                        </p:attrNameLst>
                                      </p:cBhvr>
                                      <p:to>
                                        <p:strVal val="visible"/>
                                      </p:to>
                                    </p:set>
                                    <p:animEffect transition="in" filter="checkerboard(down)">
                                      <p:cBhvr>
                                        <p:cTn id="23" dur="500"/>
                                        <p:tgtEl>
                                          <p:spTgt spid="1946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19471"/>
                                        </p:tgtEl>
                                        <p:attrNameLst>
                                          <p:attrName>style.visibility</p:attrName>
                                        </p:attrNameLst>
                                      </p:cBhvr>
                                      <p:to>
                                        <p:strVal val="visible"/>
                                      </p:to>
                                    </p:set>
                                    <p:anim calcmode="lin" valueType="num">
                                      <p:cBhvr additive="base">
                                        <p:cTn id="28" dur="500" fill="hold"/>
                                        <p:tgtEl>
                                          <p:spTgt spid="19471"/>
                                        </p:tgtEl>
                                        <p:attrNameLst>
                                          <p:attrName>ppt_x</p:attrName>
                                        </p:attrNameLst>
                                      </p:cBhvr>
                                      <p:tavLst>
                                        <p:tav tm="0">
                                          <p:val>
                                            <p:strVal val="0-#ppt_w/2"/>
                                          </p:val>
                                        </p:tav>
                                        <p:tav tm="100000">
                                          <p:val>
                                            <p:strVal val="#ppt_x"/>
                                          </p:val>
                                        </p:tav>
                                      </p:tavLst>
                                    </p:anim>
                                    <p:anim calcmode="lin" valueType="num">
                                      <p:cBhvr additive="base">
                                        <p:cTn id="29" dur="500" fill="hold"/>
                                        <p:tgtEl>
                                          <p:spTgt spid="19471"/>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500"/>
                            </p:stCondLst>
                            <p:childTnLst>
                              <p:par>
                                <p:cTn id="31" presetID="2" presetClass="entr" presetSubtype="8" fill="hold" grpId="0" nodeType="afterEffect">
                                  <p:stCondLst>
                                    <p:cond delay="0"/>
                                  </p:stCondLst>
                                  <p:childTnLst>
                                    <p:set>
                                      <p:cBhvr>
                                        <p:cTn id="32" dur="1" fill="hold">
                                          <p:stCondLst>
                                            <p:cond delay="0"/>
                                          </p:stCondLst>
                                        </p:cTn>
                                        <p:tgtEl>
                                          <p:spTgt spid="19470"/>
                                        </p:tgtEl>
                                        <p:attrNameLst>
                                          <p:attrName>style.visibility</p:attrName>
                                        </p:attrNameLst>
                                      </p:cBhvr>
                                      <p:to>
                                        <p:strVal val="visible"/>
                                      </p:to>
                                    </p:set>
                                    <p:anim calcmode="lin" valueType="num">
                                      <p:cBhvr additive="base">
                                        <p:cTn id="33" dur="500" fill="hold"/>
                                        <p:tgtEl>
                                          <p:spTgt spid="19470"/>
                                        </p:tgtEl>
                                        <p:attrNameLst>
                                          <p:attrName>ppt_x</p:attrName>
                                        </p:attrNameLst>
                                      </p:cBhvr>
                                      <p:tavLst>
                                        <p:tav tm="0">
                                          <p:val>
                                            <p:strVal val="0-#ppt_w/2"/>
                                          </p:val>
                                        </p:tav>
                                        <p:tav tm="100000">
                                          <p:val>
                                            <p:strVal val="#ppt_x"/>
                                          </p:val>
                                        </p:tav>
                                      </p:tavLst>
                                    </p:anim>
                                    <p:anim calcmode="lin" valueType="num">
                                      <p:cBhvr additive="base">
                                        <p:cTn id="34" dur="500" fill="hold"/>
                                        <p:tgtEl>
                                          <p:spTgt spid="194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utoUpdateAnimBg="0"/>
      <p:bldP spid="19461" grpId="0" autoUpdateAnimBg="0"/>
      <p:bldP spid="19462" grpId="0" autoUpdateAnimBg="0"/>
      <p:bldP spid="19470"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Text Box 3"/>
          <p:cNvSpPr txBox="1">
            <a:spLocks noChangeArrowheads="1"/>
          </p:cNvSpPr>
          <p:nvPr/>
        </p:nvSpPr>
        <p:spPr bwMode="auto">
          <a:xfrm>
            <a:off x="8342313" y="-26988"/>
            <a:ext cx="838200" cy="457201"/>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solidFill>
                  <a:schemeClr val="tx2"/>
                </a:solidFill>
                <a:latin typeface="Arial" charset="0"/>
                <a:cs typeface="Arial" charset="0"/>
              </a:rPr>
              <a:t>147</a:t>
            </a:r>
          </a:p>
        </p:txBody>
      </p:sp>
      <p:sp>
        <p:nvSpPr>
          <p:cNvPr id="462852" name="Text Box 4"/>
          <p:cNvSpPr txBox="1">
            <a:spLocks noChangeArrowheads="1"/>
          </p:cNvSpPr>
          <p:nvPr/>
        </p:nvSpPr>
        <p:spPr bwMode="auto">
          <a:xfrm>
            <a:off x="2884488" y="2106613"/>
            <a:ext cx="4191000" cy="1323975"/>
          </a:xfrm>
          <a:prstGeom prst="rect">
            <a:avLst/>
          </a:prstGeom>
          <a:solidFill>
            <a:schemeClr val="bg1"/>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sz="3200" b="1" u="sng">
                <a:latin typeface="Arial Black" charset="0"/>
                <a:ea typeface="SimSun" charset="0"/>
                <a:cs typeface="SimSun" charset="0"/>
              </a:rPr>
              <a:t>Kata Kunci</a:t>
            </a:r>
          </a:p>
          <a:p>
            <a:pPr algn="ctr">
              <a:spcBef>
                <a:spcPct val="50000"/>
              </a:spcBef>
            </a:pPr>
            <a:r>
              <a:rPr lang="en-US" altLang="zh-CN" sz="3200" b="1">
                <a:latin typeface="Arial Black" charset="0"/>
                <a:ea typeface="SimSun" charset="0"/>
                <a:cs typeface="SimSun" charset="0"/>
              </a:rPr>
              <a:t>Pembaharuan</a:t>
            </a:r>
            <a:endParaRPr lang="en-US" sz="3200">
              <a:latin typeface="Arial Black" charset="0"/>
              <a:ea typeface="SimSun" charset="0"/>
              <a:cs typeface="SimSun" charset="0"/>
            </a:endParaRPr>
          </a:p>
        </p:txBody>
      </p:sp>
      <p:sp>
        <p:nvSpPr>
          <p:cNvPr id="462853" name="Text Box 5"/>
          <p:cNvSpPr txBox="1">
            <a:spLocks noChangeArrowheads="1"/>
          </p:cNvSpPr>
          <p:nvPr/>
        </p:nvSpPr>
        <p:spPr bwMode="auto">
          <a:xfrm>
            <a:off x="323850" y="3560763"/>
            <a:ext cx="8569325" cy="289242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sz="2800" b="1" u="sng">
                <a:latin typeface="Arial Black" charset="0"/>
                <a:ea typeface="SimSun" charset="0"/>
                <a:cs typeface="SimSun" charset="0"/>
              </a:rPr>
              <a:t>Ayat Kunci</a:t>
            </a:r>
            <a:endParaRPr lang="en-US" altLang="zh-CN" sz="2800" b="1">
              <a:latin typeface="Arial Black" charset="0"/>
              <a:ea typeface="SimSun" charset="0"/>
              <a:cs typeface="SimSun" charset="0"/>
            </a:endParaRPr>
          </a:p>
          <a:p>
            <a:pPr algn="ctr">
              <a:spcBef>
                <a:spcPct val="50000"/>
              </a:spcBef>
            </a:pPr>
            <a:r>
              <a:rPr lang="en-US" altLang="zh-CN" sz="2800" b="1">
                <a:latin typeface="Arial Black" charset="0"/>
                <a:ea typeface="SimSun" charset="0"/>
                <a:cs typeface="SimSun" charset="0"/>
              </a:rPr>
              <a:t>“Dengarlah, hai orang Israel: TUHAN itu Allah kita, TUHAN itu esa! Kasihilah TUHAN, Allahmu, dengan segenap hatimu dan dengan segenap jiwamu dan dengan segenap kekuatanmu." (Ul. 6:4-5)</a:t>
            </a:r>
            <a:endParaRPr lang="en-US" sz="2800" b="1">
              <a:latin typeface="Arial Black" charset="0"/>
              <a:ea typeface="SimSun" charset="0"/>
              <a:cs typeface="SimSun" charset="0"/>
            </a:endParaRPr>
          </a:p>
        </p:txBody>
      </p:sp>
      <p:pic>
        <p:nvPicPr>
          <p:cNvPr id="345092" name="Picture 6" descr="j03093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5093" name="Rectangle 2"/>
          <p:cNvSpPr>
            <a:spLocks noGrp="1" noChangeArrowheads="1"/>
          </p:cNvSpPr>
          <p:nvPr>
            <p:ph type="title"/>
          </p:nvPr>
        </p:nvSpPr>
        <p:spPr>
          <a:xfrm>
            <a:off x="2532063" y="115888"/>
            <a:ext cx="4897437" cy="1296987"/>
          </a:xfrm>
          <a:noFill/>
        </p:spPr>
        <p:txBody>
          <a:bodyPr/>
          <a:lstStyle/>
          <a:p>
            <a:pPr eaLnBrk="1" hangingPunct="1"/>
            <a:r>
              <a:rPr kumimoji="0" lang="en-US" altLang="zh-CN" b="1">
                <a:solidFill>
                  <a:srgbClr val="000000"/>
                </a:solidFill>
                <a:latin typeface="Arial Black" charset="0"/>
                <a:ea typeface="SimSun" charset="0"/>
                <a:cs typeface="SimSun" charset="0"/>
              </a:rPr>
              <a:t>Kunci dari Buku</a:t>
            </a:r>
            <a:endParaRPr kumimoji="0" lang="en-US">
              <a:solidFill>
                <a:srgbClr val="000000"/>
              </a:solidFill>
              <a:latin typeface="Arial Black"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62852"/>
                                        </p:tgtEl>
                                        <p:attrNameLst>
                                          <p:attrName>style.visibility</p:attrName>
                                        </p:attrNameLst>
                                      </p:cBhvr>
                                      <p:to>
                                        <p:strVal val="visible"/>
                                      </p:to>
                                    </p:set>
                                    <p:anim calcmode="lin" valueType="num">
                                      <p:cBhvr additive="base">
                                        <p:cTn id="7" dur="500" fill="hold"/>
                                        <p:tgtEl>
                                          <p:spTgt spid="462852"/>
                                        </p:tgtEl>
                                        <p:attrNameLst>
                                          <p:attrName>ppt_x</p:attrName>
                                        </p:attrNameLst>
                                      </p:cBhvr>
                                      <p:tavLst>
                                        <p:tav tm="0">
                                          <p:val>
                                            <p:strVal val="#ppt_x"/>
                                          </p:val>
                                        </p:tav>
                                        <p:tav tm="100000">
                                          <p:val>
                                            <p:strVal val="#ppt_x"/>
                                          </p:val>
                                        </p:tav>
                                      </p:tavLst>
                                    </p:anim>
                                    <p:anim calcmode="lin" valueType="num">
                                      <p:cBhvr additive="base">
                                        <p:cTn id="8" dur="500" fill="hold"/>
                                        <p:tgtEl>
                                          <p:spTgt spid="46285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2853"/>
                                        </p:tgtEl>
                                        <p:attrNameLst>
                                          <p:attrName>style.visibility</p:attrName>
                                        </p:attrNameLst>
                                      </p:cBhvr>
                                      <p:to>
                                        <p:strVal val="visible"/>
                                      </p:to>
                                    </p:set>
                                    <p:anim calcmode="lin" valueType="num">
                                      <p:cBhvr additive="base">
                                        <p:cTn id="13" dur="500" fill="hold"/>
                                        <p:tgtEl>
                                          <p:spTgt spid="462853"/>
                                        </p:tgtEl>
                                        <p:attrNameLst>
                                          <p:attrName>ppt_x</p:attrName>
                                        </p:attrNameLst>
                                      </p:cBhvr>
                                      <p:tavLst>
                                        <p:tav tm="0">
                                          <p:val>
                                            <p:strVal val="#ppt_x"/>
                                          </p:val>
                                        </p:tav>
                                        <p:tav tm="100000">
                                          <p:val>
                                            <p:strVal val="#ppt_x"/>
                                          </p:val>
                                        </p:tav>
                                      </p:tavLst>
                                    </p:anim>
                                    <p:anim calcmode="lin" valueType="num">
                                      <p:cBhvr additive="base">
                                        <p:cTn id="14" dur="500" fill="hold"/>
                                        <p:tgtEl>
                                          <p:spTgt spid="4628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52" grpId="0" animBg="1" autoUpdateAnimBg="0"/>
      <p:bldP spid="462853"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1295400" y="722313"/>
            <a:ext cx="6553200" cy="762000"/>
          </a:xfrm>
          <a:solidFill>
            <a:srgbClr val="FFFFFF"/>
          </a:solidFill>
          <a:ln>
            <a:solidFill>
              <a:schemeClr val="tx1"/>
            </a:solidFill>
            <a:miter lim="800000"/>
            <a:headEnd/>
            <a:tailEnd/>
          </a:ln>
        </p:spPr>
        <p:txBody>
          <a:bodyPr/>
          <a:lstStyle/>
          <a:p>
            <a:pPr eaLnBrk="1" hangingPunct="1"/>
            <a:r>
              <a:rPr kumimoji="0" lang="en-US" altLang="zh-CN" b="1">
                <a:solidFill>
                  <a:srgbClr val="000000"/>
                </a:solidFill>
                <a:latin typeface="Arial" charset="0"/>
                <a:ea typeface="SimSun" charset="0"/>
                <a:cs typeface="SimSun" charset="0"/>
              </a:rPr>
              <a:t>Pernyataan Ringkasan</a:t>
            </a:r>
            <a:endParaRPr kumimoji="0" lang="en-US" b="1">
              <a:solidFill>
                <a:srgbClr val="000000"/>
              </a:solidFill>
              <a:latin typeface="Arial" charset="0"/>
              <a:ea typeface="SimSun" charset="0"/>
              <a:cs typeface="SimSun" charset="0"/>
            </a:endParaRPr>
          </a:p>
        </p:txBody>
      </p:sp>
      <p:sp>
        <p:nvSpPr>
          <p:cNvPr id="346115" name="Text Box 3"/>
          <p:cNvSpPr txBox="1">
            <a:spLocks noChangeArrowheads="1"/>
          </p:cNvSpPr>
          <p:nvPr/>
        </p:nvSpPr>
        <p:spPr bwMode="auto">
          <a:xfrm>
            <a:off x="8342313" y="-26988"/>
            <a:ext cx="838200" cy="457201"/>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chemeClr val="tx2"/>
                </a:solidFill>
                <a:latin typeface="Arial" charset="0"/>
                <a:cs typeface="Arial" charset="0"/>
              </a:rPr>
              <a:t>147</a:t>
            </a:r>
          </a:p>
        </p:txBody>
      </p:sp>
      <p:sp>
        <p:nvSpPr>
          <p:cNvPr id="463876" name="Text Box 4"/>
          <p:cNvSpPr txBox="1">
            <a:spLocks noChangeArrowheads="1"/>
          </p:cNvSpPr>
          <p:nvPr/>
        </p:nvSpPr>
        <p:spPr bwMode="auto">
          <a:xfrm>
            <a:off x="381000" y="2351088"/>
            <a:ext cx="8305800" cy="3540125"/>
          </a:xfrm>
          <a:prstGeom prst="rect">
            <a:avLst/>
          </a:prstGeom>
          <a:solidFill>
            <a:schemeClr val="tx1"/>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sz="3200" b="1">
                <a:solidFill>
                  <a:schemeClr val="tx2"/>
                </a:solidFill>
                <a:latin typeface="Arial" charset="0"/>
                <a:cs typeface="Arial" charset="0"/>
              </a:rPr>
              <a:t>Musa berkhotbah &amp; mencatat khotbah-khotbah yang menguraikan Hukum dengan tujuan mendorong generasi baru Israel pada pembaharuan perjanjian di Sinai, yang membawa berkat di Kanaan untuk ketaatan, bukan kutukan karena ketidaktaatan.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3876"/>
                                        </p:tgtEl>
                                        <p:attrNameLst>
                                          <p:attrName>style.visibility</p:attrName>
                                        </p:attrNameLst>
                                      </p:cBhvr>
                                      <p:to>
                                        <p:strVal val="visible"/>
                                      </p:to>
                                    </p:set>
                                    <p:anim calcmode="lin" valueType="num">
                                      <p:cBhvr additive="base">
                                        <p:cTn id="7" dur="500" fill="hold"/>
                                        <p:tgtEl>
                                          <p:spTgt spid="463876"/>
                                        </p:tgtEl>
                                        <p:attrNameLst>
                                          <p:attrName>ppt_x</p:attrName>
                                        </p:attrNameLst>
                                      </p:cBhvr>
                                      <p:tavLst>
                                        <p:tav tm="0">
                                          <p:val>
                                            <p:strVal val="#ppt_x"/>
                                          </p:val>
                                        </p:tav>
                                        <p:tav tm="100000">
                                          <p:val>
                                            <p:strVal val="#ppt_x"/>
                                          </p:val>
                                        </p:tav>
                                      </p:tavLst>
                                    </p:anim>
                                    <p:anim calcmode="lin" valueType="num">
                                      <p:cBhvr additive="base">
                                        <p:cTn id="8" dur="500" fill="hold"/>
                                        <p:tgtEl>
                                          <p:spTgt spid="4638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76"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DDDDDD"/>
        </a:solidFill>
        <a:effectLst/>
      </p:bgPr>
    </p:bg>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a:xfrm>
            <a:off x="2286000" y="152400"/>
            <a:ext cx="4572000" cy="685800"/>
          </a:xfrm>
          <a:solidFill>
            <a:schemeClr val="tx1"/>
          </a:solidFill>
        </p:spPr>
        <p:txBody>
          <a:bodyPr/>
          <a:lstStyle/>
          <a:p>
            <a:pPr eaLnBrk="1" hangingPunct="1"/>
            <a:r>
              <a:rPr kumimoji="0" lang="en-US" sz="3200">
                <a:latin typeface="Arial" charset="0"/>
                <a:ea typeface="SimSun" charset="0"/>
                <a:cs typeface="SimSun" charset="0"/>
              </a:rPr>
              <a:t>Karakteristik</a:t>
            </a:r>
          </a:p>
        </p:txBody>
      </p:sp>
      <p:sp>
        <p:nvSpPr>
          <p:cNvPr id="347139" name="Text Box 3"/>
          <p:cNvSpPr txBox="1">
            <a:spLocks noChangeArrowheads="1"/>
          </p:cNvSpPr>
          <p:nvPr/>
        </p:nvSpPr>
        <p:spPr bwMode="auto">
          <a:xfrm>
            <a:off x="7808913" y="-26988"/>
            <a:ext cx="1371600" cy="457201"/>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solidFill>
                  <a:schemeClr val="tx2"/>
                </a:solidFill>
                <a:latin typeface="Arial" charset="0"/>
                <a:cs typeface="Arial" charset="0"/>
              </a:rPr>
              <a:t>149-150</a:t>
            </a:r>
          </a:p>
        </p:txBody>
      </p:sp>
      <p:sp>
        <p:nvSpPr>
          <p:cNvPr id="471044" name="Text Box 4"/>
          <p:cNvSpPr txBox="1">
            <a:spLocks noChangeArrowheads="1"/>
          </p:cNvSpPr>
          <p:nvPr/>
        </p:nvSpPr>
        <p:spPr bwMode="auto">
          <a:xfrm>
            <a:off x="179388" y="1543050"/>
            <a:ext cx="8583612" cy="483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buFontTx/>
              <a:buAutoNum type="alphaUcPeriod"/>
            </a:pPr>
            <a:r>
              <a:rPr lang="en-US" altLang="zh-CN" sz="2800" b="1">
                <a:latin typeface="Arial" charset="0"/>
                <a:ea typeface="SimSun" charset="0"/>
                <a:cs typeface="SimSun" charset="0"/>
              </a:rPr>
              <a:t>Ulangan adalah salah satu buku yang paling berpengaruh dalam PL karena banyak dikutip oleh para nabi &amp; di PB.  </a:t>
            </a:r>
          </a:p>
          <a:p>
            <a:pPr>
              <a:spcBef>
                <a:spcPct val="50000"/>
              </a:spcBef>
              <a:buFontTx/>
              <a:buAutoNum type="alphaUcPeriod"/>
            </a:pPr>
            <a:r>
              <a:rPr lang="en-US" altLang="zh-CN" sz="2800" b="1">
                <a:latin typeface="Arial" charset="0"/>
                <a:ea typeface="SimSun" charset="0"/>
                <a:cs typeface="SimSun" charset="0"/>
              </a:rPr>
              <a:t>Ulangan berisi </a:t>
            </a:r>
            <a:r>
              <a:rPr lang="en-US" altLang="zh-CN" sz="2800" b="1" i="1">
                <a:latin typeface="Arial" charset="0"/>
                <a:ea typeface="SimSun" charset="0"/>
                <a:cs typeface="SimSun" charset="0"/>
              </a:rPr>
              <a:t>Shema </a:t>
            </a:r>
            <a:r>
              <a:rPr lang="en-US" altLang="zh-CN" sz="2800" b="1">
                <a:latin typeface="Arial" charset="0"/>
                <a:ea typeface="SimSun" charset="0"/>
                <a:cs typeface="SimSun" charset="0"/>
              </a:rPr>
              <a:t>terkenal (“Dengar"): “Dengarlah, Hai Israel: TUHAN itu Allah kita, TUHAN itu esa!" (6:4).  </a:t>
            </a:r>
          </a:p>
          <a:p>
            <a:pPr>
              <a:spcBef>
                <a:spcPct val="50000"/>
              </a:spcBef>
              <a:buFontTx/>
              <a:buAutoNum type="alphaUcPeriod"/>
            </a:pPr>
            <a:r>
              <a:rPr lang="en-US" altLang="zh-CN" sz="2800" b="1">
                <a:latin typeface="Arial" charset="0"/>
                <a:ea typeface="SimSun" charset="0"/>
                <a:cs typeface="SimSun" charset="0"/>
              </a:rPr>
              <a:t>Buku terakhir dari Musa memuat perintah yang paling besar-yaitu Israel harus mengasihi TUHAN dengan totalitas dari hati, jiwa dan kekuatan (6:5).</a:t>
            </a:r>
          </a:p>
        </p:txBody>
      </p:sp>
      <p:pic>
        <p:nvPicPr>
          <p:cNvPr id="3471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057400" cy="154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1044">
                                            <p:txEl>
                                              <p:pRg st="0" end="0"/>
                                            </p:txEl>
                                          </p:spTgt>
                                        </p:tgtEl>
                                        <p:attrNameLst>
                                          <p:attrName>style.visibility</p:attrName>
                                        </p:attrNameLst>
                                      </p:cBhvr>
                                      <p:to>
                                        <p:strVal val="visible"/>
                                      </p:to>
                                    </p:set>
                                    <p:anim calcmode="lin" valueType="num">
                                      <p:cBhvr additive="base">
                                        <p:cTn id="7" dur="500" fill="hold"/>
                                        <p:tgtEl>
                                          <p:spTgt spid="47104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04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71044">
                                            <p:txEl>
                                              <p:pRg st="1" end="1"/>
                                            </p:txEl>
                                          </p:spTgt>
                                        </p:tgtEl>
                                        <p:attrNameLst>
                                          <p:attrName>style.visibility</p:attrName>
                                        </p:attrNameLst>
                                      </p:cBhvr>
                                      <p:to>
                                        <p:strVal val="visible"/>
                                      </p:to>
                                    </p:set>
                                    <p:anim calcmode="lin" valueType="num">
                                      <p:cBhvr additive="base">
                                        <p:cTn id="13" dur="500" fill="hold"/>
                                        <p:tgtEl>
                                          <p:spTgt spid="47104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7104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71044">
                                            <p:txEl>
                                              <p:pRg st="2" end="2"/>
                                            </p:txEl>
                                          </p:spTgt>
                                        </p:tgtEl>
                                        <p:attrNameLst>
                                          <p:attrName>style.visibility</p:attrName>
                                        </p:attrNameLst>
                                      </p:cBhvr>
                                      <p:to>
                                        <p:strVal val="visible"/>
                                      </p:to>
                                    </p:set>
                                    <p:anim calcmode="lin" valueType="num">
                                      <p:cBhvr additive="base">
                                        <p:cTn id="19" dur="500" fill="hold"/>
                                        <p:tgtEl>
                                          <p:spTgt spid="47104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7104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44"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DDDDDD"/>
        </a:solidFill>
        <a:effectLst/>
      </p:bgPr>
    </p:bg>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a:xfrm>
            <a:off x="2286000" y="152400"/>
            <a:ext cx="4572000" cy="685800"/>
          </a:xfrm>
          <a:solidFill>
            <a:schemeClr val="tx1"/>
          </a:solidFill>
        </p:spPr>
        <p:txBody>
          <a:bodyPr/>
          <a:lstStyle/>
          <a:p>
            <a:pPr eaLnBrk="1" hangingPunct="1"/>
            <a:r>
              <a:rPr kumimoji="0" lang="en-US" sz="3200">
                <a:latin typeface="Arial" charset="0"/>
                <a:ea typeface="SimSun" charset="0"/>
                <a:cs typeface="SimSun" charset="0"/>
              </a:rPr>
              <a:t>Karakteristik</a:t>
            </a:r>
          </a:p>
        </p:txBody>
      </p:sp>
      <p:sp>
        <p:nvSpPr>
          <p:cNvPr id="472068" name="Text Box 4"/>
          <p:cNvSpPr txBox="1">
            <a:spLocks noChangeArrowheads="1"/>
          </p:cNvSpPr>
          <p:nvPr/>
        </p:nvSpPr>
        <p:spPr bwMode="auto">
          <a:xfrm>
            <a:off x="228600" y="1547813"/>
            <a:ext cx="8763000" cy="504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buFontTx/>
              <a:buAutoNum type="alphaUcPeriod" startAt="4"/>
            </a:pPr>
            <a:r>
              <a:rPr lang="en-US" altLang="zh-CN" sz="2800" b="1">
                <a:latin typeface="Arial" charset="0"/>
                <a:ea typeface="SimSun" charset="0"/>
                <a:cs typeface="SimSun" charset="0"/>
              </a:rPr>
              <a:t>Tulisan ini juga yang pertama menyebutkan Masa Kesusahan Besar (4:29-31). </a:t>
            </a:r>
          </a:p>
          <a:p>
            <a:pPr>
              <a:spcBef>
                <a:spcPct val="50000"/>
              </a:spcBef>
              <a:buFontTx/>
              <a:buAutoNum type="alphaUcPeriod" startAt="4"/>
            </a:pPr>
            <a:r>
              <a:rPr lang="en-US" altLang="zh-CN" sz="2800" b="1">
                <a:latin typeface="Arial" charset="0"/>
                <a:ea typeface="SimSun" charset="0"/>
                <a:cs typeface="SimSun" charset="0"/>
              </a:rPr>
              <a:t>Ujian untuk menentukan nabi asli atau palsu hanya ditemukan di Ulangan (18:20-22).</a:t>
            </a:r>
          </a:p>
          <a:p>
            <a:pPr>
              <a:spcBef>
                <a:spcPct val="50000"/>
              </a:spcBef>
              <a:buFontTx/>
              <a:buAutoNum type="alphaUcPeriod" startAt="4"/>
            </a:pPr>
            <a:r>
              <a:rPr lang="en-US" altLang="zh-CN" sz="2800" b="1">
                <a:latin typeface="Arial" charset="0"/>
                <a:ea typeface="SimSun" charset="0"/>
                <a:cs typeface="SimSun" charset="0"/>
              </a:rPr>
              <a:t>Ulangan menjelaskan lebih banyak tentang Tanah Perjanjian dibandingkan dengan buku-buku lain di Alkitab (ps. 29–30). </a:t>
            </a:r>
          </a:p>
          <a:p>
            <a:pPr>
              <a:spcBef>
                <a:spcPct val="50000"/>
              </a:spcBef>
              <a:buFontTx/>
              <a:buAutoNum type="alphaUcPeriod" startAt="4"/>
            </a:pPr>
            <a:r>
              <a:rPr lang="en-US" altLang="zh-CN" sz="2800" b="1">
                <a:latin typeface="Arial" charset="0"/>
                <a:ea typeface="SimSun" charset="0"/>
                <a:cs typeface="SimSun" charset="0"/>
              </a:rPr>
              <a:t>Strukturnya unik di Alkitab karena dekat sekali mengikuti (mirip tapi tak sama) dengan pengikut perjanjian abad 15. </a:t>
            </a:r>
          </a:p>
        </p:txBody>
      </p:sp>
      <p:pic>
        <p:nvPicPr>
          <p:cNvPr id="34816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057400" cy="154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348165" name="Text Box 3"/>
          <p:cNvSpPr txBox="1">
            <a:spLocks noChangeArrowheads="1"/>
          </p:cNvSpPr>
          <p:nvPr/>
        </p:nvSpPr>
        <p:spPr bwMode="auto">
          <a:xfrm>
            <a:off x="7808913" y="-26988"/>
            <a:ext cx="1371600" cy="457201"/>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solidFill>
                  <a:schemeClr val="tx2"/>
                </a:solidFill>
                <a:latin typeface="Arial" charset="0"/>
                <a:cs typeface="Arial" charset="0"/>
              </a:rPr>
              <a:t>149-150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2068">
                                            <p:txEl>
                                              <p:pRg st="0" end="0"/>
                                            </p:txEl>
                                          </p:spTgt>
                                        </p:tgtEl>
                                        <p:attrNameLst>
                                          <p:attrName>style.visibility</p:attrName>
                                        </p:attrNameLst>
                                      </p:cBhvr>
                                      <p:to>
                                        <p:strVal val="visible"/>
                                      </p:to>
                                    </p:set>
                                    <p:anim calcmode="lin" valueType="num">
                                      <p:cBhvr additive="base">
                                        <p:cTn id="7" dur="500" fill="hold"/>
                                        <p:tgtEl>
                                          <p:spTgt spid="47206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206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72068">
                                            <p:txEl>
                                              <p:pRg st="1" end="1"/>
                                            </p:txEl>
                                          </p:spTgt>
                                        </p:tgtEl>
                                        <p:attrNameLst>
                                          <p:attrName>style.visibility</p:attrName>
                                        </p:attrNameLst>
                                      </p:cBhvr>
                                      <p:to>
                                        <p:strVal val="visible"/>
                                      </p:to>
                                    </p:set>
                                    <p:anim calcmode="lin" valueType="num">
                                      <p:cBhvr additive="base">
                                        <p:cTn id="13" dur="500" fill="hold"/>
                                        <p:tgtEl>
                                          <p:spTgt spid="47206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7206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72068">
                                            <p:txEl>
                                              <p:pRg st="2" end="2"/>
                                            </p:txEl>
                                          </p:spTgt>
                                        </p:tgtEl>
                                        <p:attrNameLst>
                                          <p:attrName>style.visibility</p:attrName>
                                        </p:attrNameLst>
                                      </p:cBhvr>
                                      <p:to>
                                        <p:strVal val="visible"/>
                                      </p:to>
                                    </p:set>
                                    <p:anim calcmode="lin" valueType="num">
                                      <p:cBhvr additive="base">
                                        <p:cTn id="19" dur="500" fill="hold"/>
                                        <p:tgtEl>
                                          <p:spTgt spid="47206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7206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72068">
                                            <p:txEl>
                                              <p:pRg st="3" end="3"/>
                                            </p:txEl>
                                          </p:spTgt>
                                        </p:tgtEl>
                                        <p:attrNameLst>
                                          <p:attrName>style.visibility</p:attrName>
                                        </p:attrNameLst>
                                      </p:cBhvr>
                                      <p:to>
                                        <p:strVal val="visible"/>
                                      </p:to>
                                    </p:set>
                                    <p:anim calcmode="lin" valueType="num">
                                      <p:cBhvr additive="base">
                                        <p:cTn id="25" dur="500" fill="hold"/>
                                        <p:tgtEl>
                                          <p:spTgt spid="47206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7206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8"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p:cNvSpPr>
            <a:spLocks noChangeArrowheads="1"/>
          </p:cNvSpPr>
          <p:nvPr/>
        </p:nvSpPr>
        <p:spPr bwMode="auto">
          <a:xfrm>
            <a:off x="-7620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516099" name="Text Box 3"/>
          <p:cNvSpPr txBox="1">
            <a:spLocks noChangeArrowheads="1"/>
          </p:cNvSpPr>
          <p:nvPr/>
        </p:nvSpPr>
        <p:spPr bwMode="auto">
          <a:xfrm>
            <a:off x="990600" y="787400"/>
            <a:ext cx="1895475" cy="10779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3200" b="1" dirty="0" err="1">
                <a:solidFill>
                  <a:schemeClr val="bg1"/>
                </a:solidFill>
                <a:latin typeface="Arial"/>
                <a:ea typeface="+mn-ea"/>
                <a:cs typeface="Arial"/>
              </a:rPr>
              <a:t>Ke</a:t>
            </a:r>
            <a:r>
              <a:rPr lang="en-US" sz="3200" b="1" dirty="0">
                <a:solidFill>
                  <a:schemeClr val="bg1"/>
                </a:solidFill>
                <a:latin typeface="Arial"/>
                <a:ea typeface="+mn-ea"/>
                <a:cs typeface="Arial"/>
              </a:rPr>
              <a:t> 1         1-4</a:t>
            </a:r>
          </a:p>
        </p:txBody>
      </p:sp>
      <p:grpSp>
        <p:nvGrpSpPr>
          <p:cNvPr id="349187" name="Group 4"/>
          <p:cNvGrpSpPr>
            <a:grpSpLocks/>
          </p:cNvGrpSpPr>
          <p:nvPr/>
        </p:nvGrpSpPr>
        <p:grpSpPr bwMode="auto">
          <a:xfrm>
            <a:off x="1876425" y="5186363"/>
            <a:ext cx="74613" cy="1090612"/>
            <a:chOff x="2352" y="3120"/>
            <a:chExt cx="48" cy="864"/>
          </a:xfrm>
        </p:grpSpPr>
        <p:sp>
          <p:nvSpPr>
            <p:cNvPr id="516101" name="Line 5"/>
            <p:cNvSpPr>
              <a:spLocks noChangeShapeType="1"/>
            </p:cNvSpPr>
            <p:nvPr/>
          </p:nvSpPr>
          <p:spPr bwMode="auto">
            <a:xfrm>
              <a:off x="2352" y="3553"/>
              <a:ext cx="0" cy="431"/>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grpSp>
          <p:nvGrpSpPr>
            <p:cNvPr id="349228" name="Group 6"/>
            <p:cNvGrpSpPr>
              <a:grpSpLocks/>
            </p:cNvGrpSpPr>
            <p:nvPr/>
          </p:nvGrpSpPr>
          <p:grpSpPr bwMode="auto">
            <a:xfrm>
              <a:off x="2352" y="3120"/>
              <a:ext cx="48" cy="432"/>
              <a:chOff x="2016" y="3120"/>
              <a:chExt cx="0" cy="864"/>
            </a:xfrm>
          </p:grpSpPr>
          <p:sp>
            <p:nvSpPr>
              <p:cNvPr id="516103" name="Line 7"/>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516104" name="Line 8"/>
              <p:cNvSpPr>
                <a:spLocks noChangeShapeType="1"/>
              </p:cNvSpPr>
              <p:nvPr/>
            </p:nvSpPr>
            <p:spPr bwMode="auto">
              <a:xfrm>
                <a:off x="2016" y="3553"/>
                <a:ext cx="0" cy="478"/>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grpSp>
      </p:grpSp>
      <p:sp>
        <p:nvSpPr>
          <p:cNvPr id="516105" name="Line 9"/>
          <p:cNvSpPr>
            <a:spLocks noChangeShapeType="1"/>
          </p:cNvSpPr>
          <p:nvPr/>
        </p:nvSpPr>
        <p:spPr bwMode="auto">
          <a:xfrm flipV="1">
            <a:off x="7161213" y="785813"/>
            <a:ext cx="1587" cy="12192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516106" name="Text Box 10"/>
          <p:cNvSpPr txBox="1">
            <a:spLocks noChangeArrowheads="1"/>
          </p:cNvSpPr>
          <p:nvPr/>
        </p:nvSpPr>
        <p:spPr bwMode="auto">
          <a:xfrm>
            <a:off x="7162800" y="787400"/>
            <a:ext cx="1371600" cy="10779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3200" b="1" dirty="0" err="1">
                <a:solidFill>
                  <a:schemeClr val="bg1"/>
                </a:solidFill>
                <a:latin typeface="Arial"/>
                <a:ea typeface="+mn-ea"/>
                <a:cs typeface="Arial"/>
              </a:rPr>
              <a:t>Ke</a:t>
            </a:r>
            <a:r>
              <a:rPr lang="en-US" sz="3200" b="1" dirty="0">
                <a:solidFill>
                  <a:schemeClr val="bg1"/>
                </a:solidFill>
                <a:latin typeface="Arial"/>
                <a:ea typeface="+mn-ea"/>
                <a:cs typeface="Arial"/>
              </a:rPr>
              <a:t> 4         31-34</a:t>
            </a:r>
          </a:p>
        </p:txBody>
      </p:sp>
      <p:sp>
        <p:nvSpPr>
          <p:cNvPr id="516107" name="Text Box 11"/>
          <p:cNvSpPr txBox="1">
            <a:spLocks noChangeArrowheads="1"/>
          </p:cNvSpPr>
          <p:nvPr/>
        </p:nvSpPr>
        <p:spPr bwMode="auto">
          <a:xfrm rot="2148058">
            <a:off x="381000" y="5514975"/>
            <a:ext cx="1633538" cy="400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2000" b="1" dirty="0" err="1">
                <a:solidFill>
                  <a:schemeClr val="bg1"/>
                </a:solidFill>
                <a:latin typeface="Arial"/>
                <a:ea typeface="+mn-ea"/>
                <a:cs typeface="Arial"/>
              </a:rPr>
              <a:t>Sejarah</a:t>
            </a:r>
            <a:endParaRPr lang="en-US" sz="2000" b="1" dirty="0">
              <a:solidFill>
                <a:schemeClr val="bg1"/>
              </a:solidFill>
              <a:latin typeface="Arial"/>
              <a:ea typeface="+mn-ea"/>
              <a:cs typeface="Arial"/>
            </a:endParaRPr>
          </a:p>
        </p:txBody>
      </p:sp>
      <p:sp>
        <p:nvSpPr>
          <p:cNvPr id="516108" name="Line 12"/>
          <p:cNvSpPr>
            <a:spLocks noChangeShapeType="1"/>
          </p:cNvSpPr>
          <p:nvPr/>
        </p:nvSpPr>
        <p:spPr bwMode="auto">
          <a:xfrm flipH="1">
            <a:off x="533400" y="2024063"/>
            <a:ext cx="723900" cy="319722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516109" name="Text Box 13"/>
          <p:cNvSpPr txBox="1">
            <a:spLocks noChangeArrowheads="1"/>
          </p:cNvSpPr>
          <p:nvPr/>
        </p:nvSpPr>
        <p:spPr bwMode="auto">
          <a:xfrm rot="-8003">
            <a:off x="5867400" y="842963"/>
            <a:ext cx="1295400" cy="10763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3200" b="1" dirty="0" err="1">
                <a:solidFill>
                  <a:schemeClr val="bg1"/>
                </a:solidFill>
                <a:latin typeface="Arial"/>
                <a:ea typeface="+mn-ea"/>
                <a:cs typeface="Arial"/>
              </a:rPr>
              <a:t>Ke</a:t>
            </a:r>
            <a:r>
              <a:rPr lang="en-US" sz="3200" b="1" dirty="0">
                <a:solidFill>
                  <a:schemeClr val="bg1"/>
                </a:solidFill>
                <a:latin typeface="Arial"/>
                <a:ea typeface="+mn-ea"/>
                <a:cs typeface="Arial"/>
              </a:rPr>
              <a:t> 3      27-30</a:t>
            </a:r>
          </a:p>
        </p:txBody>
      </p:sp>
      <p:sp>
        <p:nvSpPr>
          <p:cNvPr id="516110" name="Line 14"/>
          <p:cNvSpPr>
            <a:spLocks noChangeShapeType="1"/>
          </p:cNvSpPr>
          <p:nvPr/>
        </p:nvSpPr>
        <p:spPr bwMode="auto">
          <a:xfrm flipV="1">
            <a:off x="5789613" y="785813"/>
            <a:ext cx="1587" cy="12192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516111" name="Line 15"/>
          <p:cNvSpPr>
            <a:spLocks noChangeShapeType="1"/>
          </p:cNvSpPr>
          <p:nvPr/>
        </p:nvSpPr>
        <p:spPr bwMode="auto">
          <a:xfrm flipV="1">
            <a:off x="2590800" y="785813"/>
            <a:ext cx="1588" cy="12192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516112" name="Text Box 16"/>
          <p:cNvSpPr txBox="1">
            <a:spLocks noChangeArrowheads="1"/>
          </p:cNvSpPr>
          <p:nvPr/>
        </p:nvSpPr>
        <p:spPr bwMode="auto">
          <a:xfrm>
            <a:off x="381000" y="6216650"/>
            <a:ext cx="45720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3200" b="1" dirty="0" err="1">
                <a:solidFill>
                  <a:srgbClr val="00FFFF"/>
                </a:solidFill>
                <a:latin typeface="Arial"/>
                <a:ea typeface="+mn-ea"/>
                <a:cs typeface="Arial"/>
              </a:rPr>
              <a:t>Kristus</a:t>
            </a:r>
            <a:r>
              <a:rPr lang="en-US" sz="3200" b="1" dirty="0">
                <a:solidFill>
                  <a:srgbClr val="00FFFF"/>
                </a:solidFill>
                <a:latin typeface="Arial"/>
                <a:ea typeface="+mn-ea"/>
                <a:cs typeface="Arial"/>
              </a:rPr>
              <a:t>:  Sang </a:t>
            </a:r>
            <a:r>
              <a:rPr lang="en-US" sz="3200" b="1" dirty="0" err="1">
                <a:solidFill>
                  <a:srgbClr val="00FFFF"/>
                </a:solidFill>
                <a:latin typeface="Arial"/>
                <a:ea typeface="+mn-ea"/>
                <a:cs typeface="Arial"/>
              </a:rPr>
              <a:t>Nabi</a:t>
            </a:r>
            <a:endParaRPr lang="en-US" sz="3200" b="1" dirty="0">
              <a:solidFill>
                <a:srgbClr val="00FFFF"/>
              </a:solidFill>
              <a:latin typeface="Arial"/>
              <a:ea typeface="+mn-ea"/>
              <a:cs typeface="Arial"/>
            </a:endParaRPr>
          </a:p>
        </p:txBody>
      </p:sp>
      <p:sp>
        <p:nvSpPr>
          <p:cNvPr id="516113" name="Text Box 17"/>
          <p:cNvSpPr txBox="1">
            <a:spLocks noChangeArrowheads="1"/>
          </p:cNvSpPr>
          <p:nvPr/>
        </p:nvSpPr>
        <p:spPr bwMode="auto">
          <a:xfrm>
            <a:off x="4724400" y="6248400"/>
            <a:ext cx="4267200" cy="523875"/>
          </a:xfrm>
          <a:prstGeom prst="rect">
            <a:avLst/>
          </a:prstGeom>
          <a:noFill/>
          <a:ln>
            <a:noFill/>
          </a:ln>
          <a:effectLst>
            <a:outerShdw blurRad="63500" dist="29783" dir="1514402"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spcBef>
                <a:spcPct val="50000"/>
              </a:spcBef>
              <a:defRPr/>
            </a:pPr>
            <a:r>
              <a:rPr lang="en-US" sz="2800" b="1" dirty="0" err="1">
                <a:solidFill>
                  <a:srgbClr val="00FFFF"/>
                </a:solidFill>
                <a:latin typeface="Arial"/>
                <a:ea typeface="+mn-ea"/>
                <a:cs typeface="Arial"/>
              </a:rPr>
              <a:t>Ulangan</a:t>
            </a:r>
            <a:r>
              <a:rPr lang="en-US" sz="2800" b="1" dirty="0">
                <a:solidFill>
                  <a:srgbClr val="00FFFF"/>
                </a:solidFill>
                <a:latin typeface="Arial"/>
                <a:ea typeface="+mn-ea"/>
                <a:cs typeface="Arial"/>
              </a:rPr>
              <a:t> 18:18-19  </a:t>
            </a:r>
          </a:p>
        </p:txBody>
      </p:sp>
      <p:sp>
        <p:nvSpPr>
          <p:cNvPr id="516114" name="Text Box 18"/>
          <p:cNvSpPr txBox="1">
            <a:spLocks noChangeArrowheads="1"/>
          </p:cNvSpPr>
          <p:nvPr/>
        </p:nvSpPr>
        <p:spPr bwMode="auto">
          <a:xfrm>
            <a:off x="3352800" y="787400"/>
            <a:ext cx="1895475" cy="10779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3200" b="1" dirty="0" err="1">
                <a:solidFill>
                  <a:schemeClr val="bg1"/>
                </a:solidFill>
                <a:latin typeface="Arial"/>
                <a:ea typeface="+mn-ea"/>
                <a:cs typeface="Arial"/>
              </a:rPr>
              <a:t>Ke</a:t>
            </a:r>
            <a:r>
              <a:rPr lang="en-US" sz="3200" b="1" dirty="0">
                <a:solidFill>
                  <a:schemeClr val="bg1"/>
                </a:solidFill>
                <a:latin typeface="Arial"/>
                <a:ea typeface="+mn-ea"/>
                <a:cs typeface="Arial"/>
              </a:rPr>
              <a:t> 2       5-26</a:t>
            </a:r>
          </a:p>
        </p:txBody>
      </p:sp>
      <p:sp>
        <p:nvSpPr>
          <p:cNvPr id="516115" name="Rectangle 19"/>
          <p:cNvSpPr>
            <a:spLocks noChangeArrowheads="1"/>
          </p:cNvSpPr>
          <p:nvPr/>
        </p:nvSpPr>
        <p:spPr bwMode="auto">
          <a:xfrm>
            <a:off x="1276350" y="785813"/>
            <a:ext cx="7258050" cy="1219200"/>
          </a:xfrm>
          <a:prstGeom prst="rect">
            <a:avLst/>
          </a:prstGeom>
          <a:noFill/>
          <a:ln w="57150">
            <a:solidFill>
              <a:schemeClr val="bg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sz="2000">
              <a:latin typeface="Arial"/>
              <a:ea typeface="+mn-ea"/>
              <a:cs typeface="Arial"/>
            </a:endParaRPr>
          </a:p>
        </p:txBody>
      </p:sp>
      <p:sp>
        <p:nvSpPr>
          <p:cNvPr id="516116" name="Line 20"/>
          <p:cNvSpPr>
            <a:spLocks noChangeShapeType="1"/>
          </p:cNvSpPr>
          <p:nvPr/>
        </p:nvSpPr>
        <p:spPr bwMode="auto">
          <a:xfrm flipH="1">
            <a:off x="990600" y="2005013"/>
            <a:ext cx="723900" cy="319722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516117" name="Line 21"/>
          <p:cNvSpPr>
            <a:spLocks noChangeShapeType="1"/>
          </p:cNvSpPr>
          <p:nvPr/>
        </p:nvSpPr>
        <p:spPr bwMode="auto">
          <a:xfrm flipH="1">
            <a:off x="1866900" y="2005013"/>
            <a:ext cx="723900" cy="319722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516118" name="Line 22"/>
          <p:cNvSpPr>
            <a:spLocks noChangeShapeType="1"/>
          </p:cNvSpPr>
          <p:nvPr/>
        </p:nvSpPr>
        <p:spPr bwMode="auto">
          <a:xfrm flipH="1">
            <a:off x="3467100" y="2005013"/>
            <a:ext cx="723900" cy="319722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516119" name="Line 23"/>
          <p:cNvSpPr>
            <a:spLocks noChangeShapeType="1"/>
          </p:cNvSpPr>
          <p:nvPr/>
        </p:nvSpPr>
        <p:spPr bwMode="auto">
          <a:xfrm flipH="1">
            <a:off x="5067300" y="2005013"/>
            <a:ext cx="723900" cy="319722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516120" name="Line 24"/>
          <p:cNvSpPr>
            <a:spLocks noChangeShapeType="1"/>
          </p:cNvSpPr>
          <p:nvPr/>
        </p:nvSpPr>
        <p:spPr bwMode="auto">
          <a:xfrm flipH="1">
            <a:off x="6438900" y="2005013"/>
            <a:ext cx="723900" cy="319722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516121" name="Line 25"/>
          <p:cNvSpPr>
            <a:spLocks noChangeShapeType="1"/>
          </p:cNvSpPr>
          <p:nvPr/>
        </p:nvSpPr>
        <p:spPr bwMode="auto">
          <a:xfrm flipH="1">
            <a:off x="7810500" y="2005013"/>
            <a:ext cx="723900" cy="319722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516122" name="Text Box 26"/>
          <p:cNvSpPr txBox="1">
            <a:spLocks noChangeArrowheads="1"/>
          </p:cNvSpPr>
          <p:nvPr/>
        </p:nvSpPr>
        <p:spPr bwMode="auto">
          <a:xfrm rot="-4614783">
            <a:off x="-111918" y="2937669"/>
            <a:ext cx="3949700" cy="52228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2800" b="1" dirty="0">
                <a:solidFill>
                  <a:schemeClr val="bg1"/>
                </a:solidFill>
                <a:latin typeface="Arial"/>
                <a:ea typeface="+mn-ea"/>
                <a:cs typeface="Arial"/>
              </a:rPr>
              <a:t>Prolog 1:6-4:49</a:t>
            </a:r>
          </a:p>
        </p:txBody>
      </p:sp>
      <p:sp>
        <p:nvSpPr>
          <p:cNvPr id="516123" name="Text Box 27"/>
          <p:cNvSpPr txBox="1">
            <a:spLocks noChangeArrowheads="1"/>
          </p:cNvSpPr>
          <p:nvPr/>
        </p:nvSpPr>
        <p:spPr bwMode="auto">
          <a:xfrm rot="-4614783">
            <a:off x="1671637" y="2930526"/>
            <a:ext cx="2860675" cy="13843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2800" b="1" dirty="0" err="1">
                <a:solidFill>
                  <a:schemeClr val="bg1"/>
                </a:solidFill>
                <a:latin typeface="Arial"/>
                <a:ea typeface="+mn-ea"/>
                <a:cs typeface="Arial"/>
              </a:rPr>
              <a:t>Hukum-hukum</a:t>
            </a:r>
            <a:r>
              <a:rPr lang="en-US" sz="2800" b="1" dirty="0">
                <a:solidFill>
                  <a:schemeClr val="bg1"/>
                </a:solidFill>
                <a:latin typeface="Arial"/>
                <a:ea typeface="+mn-ea"/>
                <a:cs typeface="Arial"/>
              </a:rPr>
              <a:t> </a:t>
            </a:r>
            <a:r>
              <a:rPr lang="en-US" sz="2800" b="1" dirty="0" err="1">
                <a:solidFill>
                  <a:schemeClr val="bg1"/>
                </a:solidFill>
                <a:latin typeface="Arial"/>
                <a:ea typeface="+mn-ea"/>
                <a:cs typeface="Arial"/>
              </a:rPr>
              <a:t>umum</a:t>
            </a:r>
            <a:r>
              <a:rPr lang="en-US" sz="2800" b="1" dirty="0">
                <a:solidFill>
                  <a:schemeClr val="bg1"/>
                </a:solidFill>
                <a:latin typeface="Arial"/>
                <a:ea typeface="+mn-ea"/>
                <a:cs typeface="Arial"/>
              </a:rPr>
              <a:t>              5-11</a:t>
            </a:r>
          </a:p>
        </p:txBody>
      </p:sp>
      <p:sp>
        <p:nvSpPr>
          <p:cNvPr id="516124" name="Text Box 28"/>
          <p:cNvSpPr txBox="1">
            <a:spLocks noChangeArrowheads="1"/>
          </p:cNvSpPr>
          <p:nvPr/>
        </p:nvSpPr>
        <p:spPr bwMode="auto">
          <a:xfrm rot="-4614783">
            <a:off x="3406775" y="2876551"/>
            <a:ext cx="2708275" cy="13843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2800" b="1" dirty="0" err="1">
                <a:solidFill>
                  <a:schemeClr val="bg1"/>
                </a:solidFill>
                <a:latin typeface="Arial"/>
                <a:ea typeface="+mn-ea"/>
                <a:cs typeface="Arial"/>
              </a:rPr>
              <a:t>Hukum-hukum</a:t>
            </a:r>
            <a:r>
              <a:rPr lang="en-US" sz="2800" b="1" dirty="0">
                <a:solidFill>
                  <a:schemeClr val="bg1"/>
                </a:solidFill>
                <a:latin typeface="Arial"/>
                <a:ea typeface="+mn-ea"/>
                <a:cs typeface="Arial"/>
              </a:rPr>
              <a:t> </a:t>
            </a:r>
            <a:r>
              <a:rPr lang="en-US" sz="2800" b="1" dirty="0" err="1">
                <a:solidFill>
                  <a:schemeClr val="bg1"/>
                </a:solidFill>
                <a:latin typeface="Arial"/>
                <a:ea typeface="+mn-ea"/>
                <a:cs typeface="Arial"/>
              </a:rPr>
              <a:t>khusus</a:t>
            </a:r>
            <a:r>
              <a:rPr lang="en-US" sz="2800" b="1" dirty="0">
                <a:solidFill>
                  <a:schemeClr val="bg1"/>
                </a:solidFill>
                <a:latin typeface="Arial"/>
                <a:ea typeface="+mn-ea"/>
                <a:cs typeface="Arial"/>
              </a:rPr>
              <a:t>           12-26</a:t>
            </a:r>
          </a:p>
        </p:txBody>
      </p:sp>
      <p:sp>
        <p:nvSpPr>
          <p:cNvPr id="516125" name="Text Box 29"/>
          <p:cNvSpPr txBox="1">
            <a:spLocks noChangeArrowheads="1"/>
          </p:cNvSpPr>
          <p:nvPr/>
        </p:nvSpPr>
        <p:spPr bwMode="auto">
          <a:xfrm rot="-4614783">
            <a:off x="4974432" y="3718719"/>
            <a:ext cx="2120900" cy="52228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2800" b="1" dirty="0" err="1">
                <a:solidFill>
                  <a:schemeClr val="bg1"/>
                </a:solidFill>
                <a:latin typeface="Arial"/>
                <a:ea typeface="+mn-ea"/>
                <a:cs typeface="Arial"/>
              </a:rPr>
              <a:t>Perjanjian</a:t>
            </a:r>
            <a:r>
              <a:rPr lang="en-US" sz="2800" b="1" dirty="0">
                <a:solidFill>
                  <a:schemeClr val="bg1"/>
                </a:solidFill>
                <a:latin typeface="Arial"/>
                <a:ea typeface="+mn-ea"/>
                <a:cs typeface="Arial"/>
              </a:rPr>
              <a:t> </a:t>
            </a:r>
          </a:p>
        </p:txBody>
      </p:sp>
      <p:sp>
        <p:nvSpPr>
          <p:cNvPr id="516126" name="Text Box 30"/>
          <p:cNvSpPr txBox="1">
            <a:spLocks noChangeArrowheads="1"/>
          </p:cNvSpPr>
          <p:nvPr/>
        </p:nvSpPr>
        <p:spPr bwMode="auto">
          <a:xfrm rot="-4614783">
            <a:off x="6192044" y="3455194"/>
            <a:ext cx="2376487" cy="523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2800" b="1" dirty="0" err="1">
                <a:solidFill>
                  <a:schemeClr val="bg1"/>
                </a:solidFill>
                <a:latin typeface="Arial"/>
                <a:ea typeface="+mn-ea"/>
                <a:cs typeface="Arial"/>
              </a:rPr>
              <a:t>Perpisahan</a:t>
            </a:r>
            <a:endParaRPr lang="en-US" sz="2800" b="1" dirty="0">
              <a:solidFill>
                <a:schemeClr val="bg1"/>
              </a:solidFill>
              <a:latin typeface="Arial"/>
              <a:ea typeface="+mn-ea"/>
              <a:cs typeface="Arial"/>
            </a:endParaRPr>
          </a:p>
        </p:txBody>
      </p:sp>
      <p:sp>
        <p:nvSpPr>
          <p:cNvPr id="516127" name="Text Box 31"/>
          <p:cNvSpPr txBox="1">
            <a:spLocks noChangeArrowheads="1"/>
          </p:cNvSpPr>
          <p:nvPr/>
        </p:nvSpPr>
        <p:spPr bwMode="auto">
          <a:xfrm>
            <a:off x="6324600" y="5486400"/>
            <a:ext cx="1676400" cy="400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2000" b="1" dirty="0" err="1">
                <a:solidFill>
                  <a:schemeClr val="bg1"/>
                </a:solidFill>
                <a:latin typeface="Arial"/>
                <a:ea typeface="+mn-ea"/>
                <a:cs typeface="Arial"/>
              </a:rPr>
              <a:t>Kematian</a:t>
            </a:r>
            <a:endParaRPr lang="en-US" sz="2000" b="1" dirty="0">
              <a:solidFill>
                <a:schemeClr val="bg1"/>
              </a:solidFill>
              <a:latin typeface="Arial"/>
              <a:ea typeface="+mn-ea"/>
              <a:cs typeface="Arial"/>
            </a:endParaRPr>
          </a:p>
        </p:txBody>
      </p:sp>
      <p:grpSp>
        <p:nvGrpSpPr>
          <p:cNvPr id="349211" name="Group 32"/>
          <p:cNvGrpSpPr>
            <a:grpSpLocks/>
          </p:cNvGrpSpPr>
          <p:nvPr/>
        </p:nvGrpSpPr>
        <p:grpSpPr bwMode="auto">
          <a:xfrm>
            <a:off x="5073650" y="5205413"/>
            <a:ext cx="122238" cy="1038225"/>
            <a:chOff x="2352" y="3120"/>
            <a:chExt cx="48" cy="864"/>
          </a:xfrm>
        </p:grpSpPr>
        <p:sp>
          <p:nvSpPr>
            <p:cNvPr id="516129" name="Line 33"/>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grpSp>
          <p:nvGrpSpPr>
            <p:cNvPr id="349224" name="Group 34"/>
            <p:cNvGrpSpPr>
              <a:grpSpLocks/>
            </p:cNvGrpSpPr>
            <p:nvPr/>
          </p:nvGrpSpPr>
          <p:grpSpPr bwMode="auto">
            <a:xfrm>
              <a:off x="2352" y="3120"/>
              <a:ext cx="48" cy="432"/>
              <a:chOff x="2016" y="3120"/>
              <a:chExt cx="0" cy="864"/>
            </a:xfrm>
          </p:grpSpPr>
          <p:sp>
            <p:nvSpPr>
              <p:cNvPr id="516131" name="Line 35"/>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516132" name="Line 36"/>
              <p:cNvSpPr>
                <a:spLocks noChangeShapeType="1"/>
              </p:cNvSpPr>
              <p:nvPr/>
            </p:nvSpPr>
            <p:spPr bwMode="auto">
              <a:xfrm>
                <a:off x="2016" y="3553"/>
                <a:ext cx="0" cy="431"/>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grpSp>
      </p:grpSp>
      <p:grpSp>
        <p:nvGrpSpPr>
          <p:cNvPr id="349212" name="Group 37"/>
          <p:cNvGrpSpPr>
            <a:grpSpLocks/>
          </p:cNvGrpSpPr>
          <p:nvPr/>
        </p:nvGrpSpPr>
        <p:grpSpPr bwMode="auto">
          <a:xfrm>
            <a:off x="6430963" y="5210175"/>
            <a:ext cx="131762" cy="1038225"/>
            <a:chOff x="2352" y="3120"/>
            <a:chExt cx="48" cy="864"/>
          </a:xfrm>
        </p:grpSpPr>
        <p:sp>
          <p:nvSpPr>
            <p:cNvPr id="516134" name="Line 38"/>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grpSp>
          <p:nvGrpSpPr>
            <p:cNvPr id="349220" name="Group 39"/>
            <p:cNvGrpSpPr>
              <a:grpSpLocks/>
            </p:cNvGrpSpPr>
            <p:nvPr/>
          </p:nvGrpSpPr>
          <p:grpSpPr bwMode="auto">
            <a:xfrm>
              <a:off x="2352" y="3120"/>
              <a:ext cx="48" cy="432"/>
              <a:chOff x="2016" y="3120"/>
              <a:chExt cx="0" cy="864"/>
            </a:xfrm>
          </p:grpSpPr>
          <p:sp>
            <p:nvSpPr>
              <p:cNvPr id="516136" name="Line 40"/>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516137" name="Line 41"/>
              <p:cNvSpPr>
                <a:spLocks noChangeShapeType="1"/>
              </p:cNvSpPr>
              <p:nvPr/>
            </p:nvSpPr>
            <p:spPr bwMode="auto">
              <a:xfrm>
                <a:off x="2016" y="3553"/>
                <a:ext cx="0" cy="431"/>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grpSp>
      </p:grpSp>
      <p:sp>
        <p:nvSpPr>
          <p:cNvPr id="516138" name="Text Box 42"/>
          <p:cNvSpPr txBox="1">
            <a:spLocks noChangeArrowheads="1"/>
          </p:cNvSpPr>
          <p:nvPr/>
        </p:nvSpPr>
        <p:spPr bwMode="auto">
          <a:xfrm>
            <a:off x="2895600" y="5486400"/>
            <a:ext cx="1752600" cy="400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2000" b="1" dirty="0" err="1">
                <a:solidFill>
                  <a:schemeClr val="bg1"/>
                </a:solidFill>
                <a:latin typeface="Arial"/>
                <a:ea typeface="+mn-ea"/>
                <a:cs typeface="Arial"/>
              </a:rPr>
              <a:t>Legislatif</a:t>
            </a:r>
            <a:endParaRPr lang="en-US" sz="2000" b="1" dirty="0">
              <a:solidFill>
                <a:schemeClr val="bg1"/>
              </a:solidFill>
              <a:latin typeface="Arial"/>
              <a:ea typeface="+mn-ea"/>
              <a:cs typeface="Arial"/>
            </a:endParaRPr>
          </a:p>
        </p:txBody>
      </p:sp>
      <p:sp>
        <p:nvSpPr>
          <p:cNvPr id="516139" name="Text Box 43"/>
          <p:cNvSpPr txBox="1">
            <a:spLocks noChangeArrowheads="1"/>
          </p:cNvSpPr>
          <p:nvPr/>
        </p:nvSpPr>
        <p:spPr bwMode="auto">
          <a:xfrm>
            <a:off x="1295400" y="60325"/>
            <a:ext cx="716280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3600" b="1" dirty="0" err="1">
                <a:solidFill>
                  <a:schemeClr val="bg1"/>
                </a:solidFill>
                <a:latin typeface="Arial"/>
                <a:ea typeface="+mn-ea"/>
                <a:cs typeface="Arial"/>
              </a:rPr>
              <a:t>Khotbah</a:t>
            </a:r>
            <a:r>
              <a:rPr lang="en-US" sz="3600" b="1" dirty="0">
                <a:solidFill>
                  <a:schemeClr val="bg1"/>
                </a:solidFill>
                <a:latin typeface="Arial"/>
                <a:ea typeface="+mn-ea"/>
                <a:cs typeface="Arial"/>
              </a:rPr>
              <a:t> Musa</a:t>
            </a:r>
          </a:p>
        </p:txBody>
      </p:sp>
      <p:sp>
        <p:nvSpPr>
          <p:cNvPr id="516140" name="Rectangle 44"/>
          <p:cNvSpPr>
            <a:spLocks noChangeArrowheads="1"/>
          </p:cNvSpPr>
          <p:nvPr/>
        </p:nvSpPr>
        <p:spPr bwMode="auto">
          <a:xfrm>
            <a:off x="533400" y="5205413"/>
            <a:ext cx="7315200" cy="1042987"/>
          </a:xfrm>
          <a:prstGeom prst="rect">
            <a:avLst/>
          </a:prstGeom>
          <a:noFill/>
          <a:ln w="57150">
            <a:solidFill>
              <a:schemeClr val="bg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sz="2000">
              <a:latin typeface="Arial"/>
              <a:ea typeface="+mn-ea"/>
              <a:cs typeface="Arial"/>
            </a:endParaRPr>
          </a:p>
        </p:txBody>
      </p:sp>
      <p:sp>
        <p:nvSpPr>
          <p:cNvPr id="516141" name="Text Box 45"/>
          <p:cNvSpPr txBox="1">
            <a:spLocks noChangeArrowheads="1"/>
          </p:cNvSpPr>
          <p:nvPr/>
        </p:nvSpPr>
        <p:spPr bwMode="auto">
          <a:xfrm rot="2148058">
            <a:off x="4995863" y="5514975"/>
            <a:ext cx="1633537" cy="400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2000" b="1" dirty="0" err="1">
                <a:solidFill>
                  <a:schemeClr val="bg1"/>
                </a:solidFill>
                <a:latin typeface="Arial"/>
                <a:ea typeface="+mn-ea"/>
                <a:cs typeface="Arial"/>
              </a:rPr>
              <a:t>Nubuatan</a:t>
            </a:r>
            <a:endParaRPr lang="en-US" sz="2000" b="1" dirty="0">
              <a:solidFill>
                <a:schemeClr val="bg1"/>
              </a:solidFill>
              <a:latin typeface="Arial"/>
              <a:ea typeface="+mn-ea"/>
              <a:cs typeface="Arial"/>
            </a:endParaRPr>
          </a:p>
        </p:txBody>
      </p:sp>
      <p:sp>
        <p:nvSpPr>
          <p:cNvPr id="516142" name="Text Box 46"/>
          <p:cNvSpPr txBox="1">
            <a:spLocks noChangeArrowheads="1"/>
          </p:cNvSpPr>
          <p:nvPr/>
        </p:nvSpPr>
        <p:spPr bwMode="auto">
          <a:xfrm rot="-4614783">
            <a:off x="-797718" y="2964656"/>
            <a:ext cx="3949700" cy="52228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2800" b="1" dirty="0" err="1">
                <a:solidFill>
                  <a:schemeClr val="bg1"/>
                </a:solidFill>
                <a:latin typeface="Arial"/>
                <a:ea typeface="+mn-ea"/>
                <a:cs typeface="Arial"/>
              </a:rPr>
              <a:t>Pembukaan</a:t>
            </a:r>
            <a:r>
              <a:rPr lang="en-US" sz="2800" b="1" dirty="0">
                <a:solidFill>
                  <a:schemeClr val="bg1"/>
                </a:solidFill>
                <a:latin typeface="Arial"/>
                <a:ea typeface="+mn-ea"/>
                <a:cs typeface="Arial"/>
              </a:rPr>
              <a:t> 1:1-5</a:t>
            </a:r>
          </a:p>
        </p:txBody>
      </p:sp>
      <p:sp>
        <p:nvSpPr>
          <p:cNvPr id="349218" name="Title 46"/>
          <p:cNvSpPr>
            <a:spLocks noGrp="1"/>
          </p:cNvSpPr>
          <p:nvPr>
            <p:ph type="title" idx="4294967295"/>
          </p:nvPr>
        </p:nvSpPr>
        <p:spPr>
          <a:xfrm>
            <a:off x="-76200" y="0"/>
            <a:ext cx="2667000" cy="533400"/>
          </a:xfrm>
        </p:spPr>
        <p:txBody>
          <a:bodyPr/>
          <a:lstStyle/>
          <a:p>
            <a:r>
              <a:rPr lang="en-US" sz="2800">
                <a:solidFill>
                  <a:schemeClr val="bg1"/>
                </a:solidFill>
                <a:latin typeface="Arial" charset="0"/>
                <a:ea typeface="MS PGothic" charset="0"/>
              </a:rPr>
              <a:t>Bagan Buku</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6099"/>
                                        </p:tgtEl>
                                        <p:attrNameLst>
                                          <p:attrName>style.visibility</p:attrName>
                                        </p:attrNameLst>
                                      </p:cBhvr>
                                      <p:to>
                                        <p:strVal val="visible"/>
                                      </p:to>
                                    </p:set>
                                    <p:animEffect transition="in" filter="dissolve">
                                      <p:cBhvr>
                                        <p:cTn id="7" dur="500"/>
                                        <p:tgtEl>
                                          <p:spTgt spid="5160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6114"/>
                                        </p:tgtEl>
                                        <p:attrNameLst>
                                          <p:attrName>style.visibility</p:attrName>
                                        </p:attrNameLst>
                                      </p:cBhvr>
                                      <p:to>
                                        <p:strVal val="visible"/>
                                      </p:to>
                                    </p:set>
                                    <p:animEffect transition="in" filter="dissolve">
                                      <p:cBhvr>
                                        <p:cTn id="12" dur="500"/>
                                        <p:tgtEl>
                                          <p:spTgt spid="5161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6109"/>
                                        </p:tgtEl>
                                        <p:attrNameLst>
                                          <p:attrName>style.visibility</p:attrName>
                                        </p:attrNameLst>
                                      </p:cBhvr>
                                      <p:to>
                                        <p:strVal val="visible"/>
                                      </p:to>
                                    </p:set>
                                    <p:animEffect transition="in" filter="dissolve">
                                      <p:cBhvr>
                                        <p:cTn id="17" dur="500"/>
                                        <p:tgtEl>
                                          <p:spTgt spid="5161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16106"/>
                                        </p:tgtEl>
                                        <p:attrNameLst>
                                          <p:attrName>style.visibility</p:attrName>
                                        </p:attrNameLst>
                                      </p:cBhvr>
                                      <p:to>
                                        <p:strVal val="visible"/>
                                      </p:to>
                                    </p:set>
                                    <p:animEffect transition="in" filter="dissolve">
                                      <p:cBhvr>
                                        <p:cTn id="22" dur="500"/>
                                        <p:tgtEl>
                                          <p:spTgt spid="51610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16107"/>
                                        </p:tgtEl>
                                        <p:attrNameLst>
                                          <p:attrName>style.visibility</p:attrName>
                                        </p:attrNameLst>
                                      </p:cBhvr>
                                      <p:to>
                                        <p:strVal val="visible"/>
                                      </p:to>
                                    </p:set>
                                    <p:animEffect transition="in" filter="dissolve">
                                      <p:cBhvr>
                                        <p:cTn id="27" dur="500"/>
                                        <p:tgtEl>
                                          <p:spTgt spid="51610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16142"/>
                                        </p:tgtEl>
                                        <p:attrNameLst>
                                          <p:attrName>style.visibility</p:attrName>
                                        </p:attrNameLst>
                                      </p:cBhvr>
                                      <p:to>
                                        <p:strVal val="visible"/>
                                      </p:to>
                                    </p:set>
                                    <p:animEffect transition="in" filter="dissolve">
                                      <p:cBhvr>
                                        <p:cTn id="32" dur="500"/>
                                        <p:tgtEl>
                                          <p:spTgt spid="51614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16122"/>
                                        </p:tgtEl>
                                        <p:attrNameLst>
                                          <p:attrName>style.visibility</p:attrName>
                                        </p:attrNameLst>
                                      </p:cBhvr>
                                      <p:to>
                                        <p:strVal val="visible"/>
                                      </p:to>
                                    </p:set>
                                    <p:animEffect transition="in" filter="dissolve">
                                      <p:cBhvr>
                                        <p:cTn id="37" dur="500"/>
                                        <p:tgtEl>
                                          <p:spTgt spid="51612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516138"/>
                                        </p:tgtEl>
                                        <p:attrNameLst>
                                          <p:attrName>style.visibility</p:attrName>
                                        </p:attrNameLst>
                                      </p:cBhvr>
                                      <p:to>
                                        <p:strVal val="visible"/>
                                      </p:to>
                                    </p:set>
                                    <p:animEffect transition="in" filter="dissolve">
                                      <p:cBhvr>
                                        <p:cTn id="42" dur="500"/>
                                        <p:tgtEl>
                                          <p:spTgt spid="51613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516123"/>
                                        </p:tgtEl>
                                        <p:attrNameLst>
                                          <p:attrName>style.visibility</p:attrName>
                                        </p:attrNameLst>
                                      </p:cBhvr>
                                      <p:to>
                                        <p:strVal val="visible"/>
                                      </p:to>
                                    </p:set>
                                    <p:animEffect transition="in" filter="dissolve">
                                      <p:cBhvr>
                                        <p:cTn id="47" dur="500"/>
                                        <p:tgtEl>
                                          <p:spTgt spid="51612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516124"/>
                                        </p:tgtEl>
                                        <p:attrNameLst>
                                          <p:attrName>style.visibility</p:attrName>
                                        </p:attrNameLst>
                                      </p:cBhvr>
                                      <p:to>
                                        <p:strVal val="visible"/>
                                      </p:to>
                                    </p:set>
                                    <p:animEffect transition="in" filter="dissolve">
                                      <p:cBhvr>
                                        <p:cTn id="52" dur="500"/>
                                        <p:tgtEl>
                                          <p:spTgt spid="51612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516141"/>
                                        </p:tgtEl>
                                        <p:attrNameLst>
                                          <p:attrName>style.visibility</p:attrName>
                                        </p:attrNameLst>
                                      </p:cBhvr>
                                      <p:to>
                                        <p:strVal val="visible"/>
                                      </p:to>
                                    </p:set>
                                    <p:animEffect transition="in" filter="dissolve">
                                      <p:cBhvr>
                                        <p:cTn id="57" dur="500"/>
                                        <p:tgtEl>
                                          <p:spTgt spid="51614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516125"/>
                                        </p:tgtEl>
                                        <p:attrNameLst>
                                          <p:attrName>style.visibility</p:attrName>
                                        </p:attrNameLst>
                                      </p:cBhvr>
                                      <p:to>
                                        <p:strVal val="visible"/>
                                      </p:to>
                                    </p:set>
                                    <p:animEffect transition="in" filter="dissolve">
                                      <p:cBhvr>
                                        <p:cTn id="62" dur="500"/>
                                        <p:tgtEl>
                                          <p:spTgt spid="51612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516127"/>
                                        </p:tgtEl>
                                        <p:attrNameLst>
                                          <p:attrName>style.visibility</p:attrName>
                                        </p:attrNameLst>
                                      </p:cBhvr>
                                      <p:to>
                                        <p:strVal val="visible"/>
                                      </p:to>
                                    </p:set>
                                    <p:animEffect transition="in" filter="dissolve">
                                      <p:cBhvr>
                                        <p:cTn id="67" dur="500"/>
                                        <p:tgtEl>
                                          <p:spTgt spid="51612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516126"/>
                                        </p:tgtEl>
                                        <p:attrNameLst>
                                          <p:attrName>style.visibility</p:attrName>
                                        </p:attrNameLst>
                                      </p:cBhvr>
                                      <p:to>
                                        <p:strVal val="visible"/>
                                      </p:to>
                                    </p:set>
                                    <p:animEffect transition="in" filter="dissolve">
                                      <p:cBhvr>
                                        <p:cTn id="72" dur="500"/>
                                        <p:tgtEl>
                                          <p:spTgt spid="516126"/>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516112"/>
                                        </p:tgtEl>
                                        <p:attrNameLst>
                                          <p:attrName>style.visibility</p:attrName>
                                        </p:attrNameLst>
                                      </p:cBhvr>
                                      <p:to>
                                        <p:strVal val="visible"/>
                                      </p:to>
                                    </p:set>
                                    <p:animEffect transition="in" filter="dissolve">
                                      <p:cBhvr>
                                        <p:cTn id="77" dur="500"/>
                                        <p:tgtEl>
                                          <p:spTgt spid="516112"/>
                                        </p:tgtEl>
                                      </p:cBhvr>
                                    </p:animEffect>
                                  </p:childTnLst>
                                </p:cTn>
                              </p:par>
                            </p:childTnLst>
                          </p:cTn>
                        </p:par>
                        <p:par>
                          <p:cTn id="78" fill="hold" nodeType="afterGroup">
                            <p:stCondLst>
                              <p:cond delay="500"/>
                            </p:stCondLst>
                            <p:childTnLst>
                              <p:par>
                                <p:cTn id="79" presetID="9" presetClass="entr" presetSubtype="0" fill="hold" grpId="0" nodeType="afterEffect">
                                  <p:stCondLst>
                                    <p:cond delay="2000"/>
                                  </p:stCondLst>
                                  <p:childTnLst>
                                    <p:set>
                                      <p:cBhvr>
                                        <p:cTn id="80" dur="1" fill="hold">
                                          <p:stCondLst>
                                            <p:cond delay="0"/>
                                          </p:stCondLst>
                                        </p:cTn>
                                        <p:tgtEl>
                                          <p:spTgt spid="516113"/>
                                        </p:tgtEl>
                                        <p:attrNameLst>
                                          <p:attrName>style.visibility</p:attrName>
                                        </p:attrNameLst>
                                      </p:cBhvr>
                                      <p:to>
                                        <p:strVal val="visible"/>
                                      </p:to>
                                    </p:set>
                                    <p:animEffect transition="in" filter="dissolve">
                                      <p:cBhvr>
                                        <p:cTn id="81" dur="500"/>
                                        <p:tgtEl>
                                          <p:spTgt spid="516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099" grpId="0" autoUpdateAnimBg="0"/>
      <p:bldP spid="516106" grpId="0" autoUpdateAnimBg="0"/>
      <p:bldP spid="516107" grpId="0" autoUpdateAnimBg="0"/>
      <p:bldP spid="516109" grpId="0" autoUpdateAnimBg="0"/>
      <p:bldP spid="516112" grpId="0" autoUpdateAnimBg="0"/>
      <p:bldP spid="516113" grpId="0" autoUpdateAnimBg="0"/>
      <p:bldP spid="516114" grpId="0" autoUpdateAnimBg="0"/>
      <p:bldP spid="516122" grpId="0" autoUpdateAnimBg="0"/>
      <p:bldP spid="516123" grpId="0" autoUpdateAnimBg="0"/>
      <p:bldP spid="516124" grpId="0" autoUpdateAnimBg="0"/>
      <p:bldP spid="516125" grpId="0" autoUpdateAnimBg="0"/>
      <p:bldP spid="516126" grpId="0" autoUpdateAnimBg="0"/>
      <p:bldP spid="516127" grpId="0" autoUpdateAnimBg="0"/>
      <p:bldP spid="516138" grpId="0" autoUpdateAnimBg="0"/>
      <p:bldP spid="516141" grpId="0" autoUpdateAnimBg="0"/>
      <p:bldP spid="516142"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DDDDDD"/>
        </a:solidFill>
        <a:effectLst/>
      </p:bgPr>
    </p:bg>
    <p:spTree>
      <p:nvGrpSpPr>
        <p:cNvPr id="1" name=""/>
        <p:cNvGrpSpPr/>
        <p:nvPr/>
      </p:nvGrpSpPr>
      <p:grpSpPr>
        <a:xfrm>
          <a:off x="0" y="0"/>
          <a:ext cx="0" cy="0"/>
          <a:chOff x="0" y="0"/>
          <a:chExt cx="0" cy="0"/>
        </a:xfrm>
      </p:grpSpPr>
      <p:sp>
        <p:nvSpPr>
          <p:cNvPr id="350210" name="Text Box 3"/>
          <p:cNvSpPr txBox="1">
            <a:spLocks noChangeArrowheads="1"/>
          </p:cNvSpPr>
          <p:nvPr/>
        </p:nvSpPr>
        <p:spPr bwMode="auto">
          <a:xfrm>
            <a:off x="7696200" y="-26988"/>
            <a:ext cx="1447800" cy="461963"/>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solidFill>
                  <a:schemeClr val="tx2"/>
                </a:solidFill>
                <a:latin typeface="Arial" charset="0"/>
                <a:cs typeface="Arial" charset="0"/>
              </a:rPr>
              <a:t>149-150</a:t>
            </a:r>
          </a:p>
        </p:txBody>
      </p:sp>
      <p:grpSp>
        <p:nvGrpSpPr>
          <p:cNvPr id="350211" name="Group 4"/>
          <p:cNvGrpSpPr>
            <a:grpSpLocks/>
          </p:cNvGrpSpPr>
          <p:nvPr/>
        </p:nvGrpSpPr>
        <p:grpSpPr bwMode="auto">
          <a:xfrm>
            <a:off x="9525" y="919163"/>
            <a:ext cx="9124950" cy="5938837"/>
            <a:chOff x="6" y="579"/>
            <a:chExt cx="5748" cy="2125"/>
          </a:xfrm>
        </p:grpSpPr>
        <p:grpSp>
          <p:nvGrpSpPr>
            <p:cNvPr id="350213" name="Group 5"/>
            <p:cNvGrpSpPr>
              <a:grpSpLocks/>
            </p:cNvGrpSpPr>
            <p:nvPr/>
          </p:nvGrpSpPr>
          <p:grpSpPr bwMode="auto">
            <a:xfrm>
              <a:off x="6" y="579"/>
              <a:ext cx="1916" cy="512"/>
              <a:chOff x="0" y="0"/>
              <a:chExt cx="1290" cy="730"/>
            </a:xfrm>
          </p:grpSpPr>
          <p:sp>
            <p:nvSpPr>
              <p:cNvPr id="350256" name="Rectangle 6"/>
              <p:cNvSpPr>
                <a:spLocks noChangeArrowheads="1"/>
              </p:cNvSpPr>
              <p:nvPr/>
            </p:nvSpPr>
            <p:spPr bwMode="auto">
              <a:xfrm>
                <a:off x="43" y="0"/>
                <a:ext cx="1204" cy="730"/>
              </a:xfrm>
              <a:prstGeom prst="rect">
                <a:avLst/>
              </a:prstGeom>
              <a:gradFill rotWithShape="1">
                <a:gsLst>
                  <a:gs pos="0">
                    <a:srgbClr val="336600"/>
                  </a:gs>
                  <a:gs pos="50000">
                    <a:srgbClr val="9900FF"/>
                  </a:gs>
                  <a:gs pos="100000">
                    <a:srgbClr val="33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3200" b="1">
                    <a:solidFill>
                      <a:schemeClr val="bg1"/>
                    </a:solidFill>
                    <a:latin typeface="Arial Narrow" charset="0"/>
                    <a:cs typeface="Times New Roman" charset="0"/>
                  </a:rPr>
                  <a:t>Elemen</a:t>
                </a:r>
              </a:p>
            </p:txBody>
          </p:sp>
          <p:sp>
            <p:nvSpPr>
              <p:cNvPr id="350257" name="Rectangle 7"/>
              <p:cNvSpPr>
                <a:spLocks noChangeArrowheads="1"/>
              </p:cNvSpPr>
              <p:nvPr/>
            </p:nvSpPr>
            <p:spPr bwMode="auto">
              <a:xfrm>
                <a:off x="0" y="0"/>
                <a:ext cx="1290" cy="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350214" name="Group 8"/>
            <p:cNvGrpSpPr>
              <a:grpSpLocks/>
            </p:cNvGrpSpPr>
            <p:nvPr/>
          </p:nvGrpSpPr>
          <p:grpSpPr bwMode="auto">
            <a:xfrm>
              <a:off x="1922" y="579"/>
              <a:ext cx="1916" cy="512"/>
              <a:chOff x="1290" y="0"/>
              <a:chExt cx="1290" cy="730"/>
            </a:xfrm>
          </p:grpSpPr>
          <p:sp>
            <p:nvSpPr>
              <p:cNvPr id="350254" name="Rectangle 9"/>
              <p:cNvSpPr>
                <a:spLocks noChangeArrowheads="1"/>
              </p:cNvSpPr>
              <p:nvPr/>
            </p:nvSpPr>
            <p:spPr bwMode="auto">
              <a:xfrm>
                <a:off x="1333" y="0"/>
                <a:ext cx="1204" cy="730"/>
              </a:xfrm>
              <a:prstGeom prst="rect">
                <a:avLst/>
              </a:prstGeom>
              <a:gradFill rotWithShape="1">
                <a:gsLst>
                  <a:gs pos="0">
                    <a:srgbClr val="336600"/>
                  </a:gs>
                  <a:gs pos="50000">
                    <a:srgbClr val="9900FF"/>
                  </a:gs>
                  <a:gs pos="100000">
                    <a:srgbClr val="33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3200" b="1">
                    <a:solidFill>
                      <a:schemeClr val="bg1"/>
                    </a:solidFill>
                    <a:latin typeface="Arial Narrow" charset="0"/>
                    <a:cs typeface="Times New Roman" charset="0"/>
                  </a:rPr>
                  <a:t>Penjelasan</a:t>
                </a:r>
              </a:p>
            </p:txBody>
          </p:sp>
          <p:sp>
            <p:nvSpPr>
              <p:cNvPr id="350255" name="Rectangle 10"/>
              <p:cNvSpPr>
                <a:spLocks noChangeArrowheads="1"/>
              </p:cNvSpPr>
              <p:nvPr/>
            </p:nvSpPr>
            <p:spPr bwMode="auto">
              <a:xfrm>
                <a:off x="1290" y="0"/>
                <a:ext cx="1290" cy="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350215" name="Group 11"/>
            <p:cNvGrpSpPr>
              <a:grpSpLocks/>
            </p:cNvGrpSpPr>
            <p:nvPr/>
          </p:nvGrpSpPr>
          <p:grpSpPr bwMode="auto">
            <a:xfrm>
              <a:off x="3838" y="579"/>
              <a:ext cx="1916" cy="512"/>
              <a:chOff x="2580" y="0"/>
              <a:chExt cx="1290" cy="730"/>
            </a:xfrm>
          </p:grpSpPr>
          <p:sp>
            <p:nvSpPr>
              <p:cNvPr id="350252" name="Rectangle 12"/>
              <p:cNvSpPr>
                <a:spLocks noChangeArrowheads="1"/>
              </p:cNvSpPr>
              <p:nvPr/>
            </p:nvSpPr>
            <p:spPr bwMode="auto">
              <a:xfrm>
                <a:off x="2623" y="0"/>
                <a:ext cx="1204" cy="730"/>
              </a:xfrm>
              <a:prstGeom prst="rect">
                <a:avLst/>
              </a:prstGeom>
              <a:gradFill rotWithShape="1">
                <a:gsLst>
                  <a:gs pos="0">
                    <a:srgbClr val="336600"/>
                  </a:gs>
                  <a:gs pos="50000">
                    <a:srgbClr val="9900FF"/>
                  </a:gs>
                  <a:gs pos="100000">
                    <a:srgbClr val="33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3200" b="1">
                    <a:solidFill>
                      <a:schemeClr val="bg1"/>
                    </a:solidFill>
                    <a:latin typeface="Arial Narrow" charset="0"/>
                    <a:cs typeface="Times New Roman" charset="0"/>
                  </a:rPr>
                  <a:t>Paralel di Ulangan</a:t>
                </a:r>
              </a:p>
            </p:txBody>
          </p:sp>
          <p:sp>
            <p:nvSpPr>
              <p:cNvPr id="350253" name="Rectangle 13"/>
              <p:cNvSpPr>
                <a:spLocks noChangeArrowheads="1"/>
              </p:cNvSpPr>
              <p:nvPr/>
            </p:nvSpPr>
            <p:spPr bwMode="auto">
              <a:xfrm>
                <a:off x="2580" y="0"/>
                <a:ext cx="1290" cy="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350216" name="Group 14"/>
            <p:cNvGrpSpPr>
              <a:grpSpLocks/>
            </p:cNvGrpSpPr>
            <p:nvPr/>
          </p:nvGrpSpPr>
          <p:grpSpPr bwMode="auto">
            <a:xfrm>
              <a:off x="6" y="1091"/>
              <a:ext cx="1916" cy="443"/>
              <a:chOff x="0" y="730"/>
              <a:chExt cx="1290" cy="633"/>
            </a:xfrm>
          </p:grpSpPr>
          <p:sp>
            <p:nvSpPr>
              <p:cNvPr id="350250" name="Rectangle 15"/>
              <p:cNvSpPr>
                <a:spLocks noChangeArrowheads="1"/>
              </p:cNvSpPr>
              <p:nvPr/>
            </p:nvSpPr>
            <p:spPr bwMode="auto">
              <a:xfrm>
                <a:off x="43" y="730"/>
                <a:ext cx="120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r>
                  <a:rPr lang="en-US" b="1">
                    <a:latin typeface="Arial Narrow" charset="0"/>
                    <a:cs typeface="Times New Roman" charset="0"/>
                  </a:rPr>
                  <a:t>1. Pembukaan</a:t>
                </a:r>
              </a:p>
            </p:txBody>
          </p:sp>
          <p:sp>
            <p:nvSpPr>
              <p:cNvPr id="350251" name="Rectangle 16"/>
              <p:cNvSpPr>
                <a:spLocks noChangeArrowheads="1"/>
              </p:cNvSpPr>
              <p:nvPr/>
            </p:nvSpPr>
            <p:spPr bwMode="auto">
              <a:xfrm>
                <a:off x="0" y="730"/>
                <a:ext cx="1290"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350217" name="Group 17"/>
            <p:cNvGrpSpPr>
              <a:grpSpLocks/>
            </p:cNvGrpSpPr>
            <p:nvPr/>
          </p:nvGrpSpPr>
          <p:grpSpPr bwMode="auto">
            <a:xfrm>
              <a:off x="1922" y="1091"/>
              <a:ext cx="1916" cy="443"/>
              <a:chOff x="1290" y="730"/>
              <a:chExt cx="1290" cy="633"/>
            </a:xfrm>
          </p:grpSpPr>
          <p:sp>
            <p:nvSpPr>
              <p:cNvPr id="350248" name="Rectangle 18"/>
              <p:cNvSpPr>
                <a:spLocks noChangeArrowheads="1"/>
              </p:cNvSpPr>
              <p:nvPr/>
            </p:nvSpPr>
            <p:spPr bwMode="auto">
              <a:xfrm>
                <a:off x="1333" y="730"/>
                <a:ext cx="120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r>
                  <a:rPr lang="en-US" b="1">
                    <a:latin typeface="Arial Narrow" charset="0"/>
                    <a:cs typeface="Times New Roman" charset="0"/>
                  </a:rPr>
                  <a:t>Pendahuluan ke perjanjian</a:t>
                </a:r>
              </a:p>
            </p:txBody>
          </p:sp>
          <p:sp>
            <p:nvSpPr>
              <p:cNvPr id="350249" name="Rectangle 19"/>
              <p:cNvSpPr>
                <a:spLocks noChangeArrowheads="1"/>
              </p:cNvSpPr>
              <p:nvPr/>
            </p:nvSpPr>
            <p:spPr bwMode="auto">
              <a:xfrm>
                <a:off x="1290" y="730"/>
                <a:ext cx="1290"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350218" name="Group 20"/>
            <p:cNvGrpSpPr>
              <a:grpSpLocks/>
            </p:cNvGrpSpPr>
            <p:nvPr/>
          </p:nvGrpSpPr>
          <p:grpSpPr bwMode="auto">
            <a:xfrm>
              <a:off x="3838" y="1091"/>
              <a:ext cx="1916" cy="443"/>
              <a:chOff x="2580" y="730"/>
              <a:chExt cx="1290" cy="633"/>
            </a:xfrm>
          </p:grpSpPr>
          <p:sp>
            <p:nvSpPr>
              <p:cNvPr id="350246" name="Rectangle 21"/>
              <p:cNvSpPr>
                <a:spLocks noChangeArrowheads="1"/>
              </p:cNvSpPr>
              <p:nvPr/>
            </p:nvSpPr>
            <p:spPr bwMode="auto">
              <a:xfrm>
                <a:off x="2623" y="730"/>
                <a:ext cx="120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r>
                  <a:rPr lang="en-US" sz="2000" b="1">
                    <a:latin typeface="Arial Narrow" charset="0"/>
                    <a:cs typeface="Times New Roman" charset="0"/>
                  </a:rPr>
                  <a:t>Pendahuluan: Latar Belakang Sejarah / Musa sebagai Mediator Perjanjian (1:1-4)</a:t>
                </a:r>
              </a:p>
            </p:txBody>
          </p:sp>
          <p:sp>
            <p:nvSpPr>
              <p:cNvPr id="350247" name="Rectangle 22"/>
              <p:cNvSpPr>
                <a:spLocks noChangeArrowheads="1"/>
              </p:cNvSpPr>
              <p:nvPr/>
            </p:nvSpPr>
            <p:spPr bwMode="auto">
              <a:xfrm>
                <a:off x="2580" y="730"/>
                <a:ext cx="1290"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350219" name="Group 23"/>
            <p:cNvGrpSpPr>
              <a:grpSpLocks/>
            </p:cNvGrpSpPr>
            <p:nvPr/>
          </p:nvGrpSpPr>
          <p:grpSpPr bwMode="auto">
            <a:xfrm>
              <a:off x="6" y="1534"/>
              <a:ext cx="1916" cy="444"/>
              <a:chOff x="0" y="1363"/>
              <a:chExt cx="1290" cy="633"/>
            </a:xfrm>
          </p:grpSpPr>
          <p:sp>
            <p:nvSpPr>
              <p:cNvPr id="350244" name="Rectangle 24"/>
              <p:cNvSpPr>
                <a:spLocks noChangeArrowheads="1"/>
              </p:cNvSpPr>
              <p:nvPr/>
            </p:nvSpPr>
            <p:spPr bwMode="auto">
              <a:xfrm>
                <a:off x="43" y="1363"/>
                <a:ext cx="120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r>
                  <a:rPr lang="en-US" b="1">
                    <a:latin typeface="Arial Narrow" charset="0"/>
                    <a:cs typeface="Times New Roman" charset="0"/>
                  </a:rPr>
                  <a:t>2. Prolog Historis</a:t>
                </a:r>
              </a:p>
            </p:txBody>
          </p:sp>
          <p:sp>
            <p:nvSpPr>
              <p:cNvPr id="350245" name="Rectangle 25"/>
              <p:cNvSpPr>
                <a:spLocks noChangeArrowheads="1"/>
              </p:cNvSpPr>
              <p:nvPr/>
            </p:nvSpPr>
            <p:spPr bwMode="auto">
              <a:xfrm>
                <a:off x="0" y="1363"/>
                <a:ext cx="1290"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350220" name="Group 26"/>
            <p:cNvGrpSpPr>
              <a:grpSpLocks/>
            </p:cNvGrpSpPr>
            <p:nvPr/>
          </p:nvGrpSpPr>
          <p:grpSpPr bwMode="auto">
            <a:xfrm>
              <a:off x="1922" y="1534"/>
              <a:ext cx="1916" cy="444"/>
              <a:chOff x="1290" y="1363"/>
              <a:chExt cx="1290" cy="633"/>
            </a:xfrm>
          </p:grpSpPr>
          <p:sp>
            <p:nvSpPr>
              <p:cNvPr id="350242" name="Rectangle 27"/>
              <p:cNvSpPr>
                <a:spLocks noChangeArrowheads="1"/>
              </p:cNvSpPr>
              <p:nvPr/>
            </p:nvSpPr>
            <p:spPr bwMode="auto">
              <a:xfrm>
                <a:off x="1333" y="1363"/>
                <a:ext cx="120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r>
                  <a:rPr lang="en-US" b="1">
                    <a:latin typeface="Arial Narrow" charset="0"/>
                    <a:cs typeface="Times New Roman" charset="0"/>
                  </a:rPr>
                  <a:t>Sejarah dari perlakuan raja terhadap bawahan</a:t>
                </a:r>
              </a:p>
            </p:txBody>
          </p:sp>
          <p:sp>
            <p:nvSpPr>
              <p:cNvPr id="350243" name="Rectangle 28"/>
              <p:cNvSpPr>
                <a:spLocks noChangeArrowheads="1"/>
              </p:cNvSpPr>
              <p:nvPr/>
            </p:nvSpPr>
            <p:spPr bwMode="auto">
              <a:xfrm>
                <a:off x="1290" y="1363"/>
                <a:ext cx="1290"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350221" name="Group 29"/>
            <p:cNvGrpSpPr>
              <a:grpSpLocks/>
            </p:cNvGrpSpPr>
            <p:nvPr/>
          </p:nvGrpSpPr>
          <p:grpSpPr bwMode="auto">
            <a:xfrm>
              <a:off x="3838" y="1534"/>
              <a:ext cx="1916" cy="444"/>
              <a:chOff x="2580" y="1363"/>
              <a:chExt cx="1290" cy="633"/>
            </a:xfrm>
          </p:grpSpPr>
          <p:sp>
            <p:nvSpPr>
              <p:cNvPr id="350240" name="Rectangle 30"/>
              <p:cNvSpPr>
                <a:spLocks noChangeArrowheads="1"/>
              </p:cNvSpPr>
              <p:nvPr/>
            </p:nvSpPr>
            <p:spPr bwMode="auto">
              <a:xfrm>
                <a:off x="2623" y="1363"/>
                <a:ext cx="120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r>
                  <a:rPr lang="en-US" b="1">
                    <a:latin typeface="Arial Narrow" charset="0"/>
                    <a:cs typeface="Times New Roman" charset="0"/>
                  </a:rPr>
                  <a:t>Khotbah #1: Prolog Sejarah</a:t>
                </a:r>
              </a:p>
              <a:p>
                <a:pPr algn="ctr" eaLnBrk="0" hangingPunct="0"/>
                <a:r>
                  <a:rPr lang="en-US" b="1">
                    <a:latin typeface="Arial Narrow" charset="0"/>
                    <a:cs typeface="Times New Roman" charset="0"/>
                  </a:rPr>
                  <a:t>(1:5–4:43)</a:t>
                </a:r>
              </a:p>
            </p:txBody>
          </p:sp>
          <p:sp>
            <p:nvSpPr>
              <p:cNvPr id="350241" name="Rectangle 31"/>
              <p:cNvSpPr>
                <a:spLocks noChangeArrowheads="1"/>
              </p:cNvSpPr>
              <p:nvPr/>
            </p:nvSpPr>
            <p:spPr bwMode="auto">
              <a:xfrm>
                <a:off x="2580" y="1363"/>
                <a:ext cx="1290"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350222" name="Group 32"/>
            <p:cNvGrpSpPr>
              <a:grpSpLocks/>
            </p:cNvGrpSpPr>
            <p:nvPr/>
          </p:nvGrpSpPr>
          <p:grpSpPr bwMode="auto">
            <a:xfrm>
              <a:off x="6" y="1978"/>
              <a:ext cx="1916" cy="363"/>
              <a:chOff x="0" y="1996"/>
              <a:chExt cx="1290" cy="518"/>
            </a:xfrm>
          </p:grpSpPr>
          <p:sp>
            <p:nvSpPr>
              <p:cNvPr id="350238" name="Rectangle 33"/>
              <p:cNvSpPr>
                <a:spLocks noChangeArrowheads="1"/>
              </p:cNvSpPr>
              <p:nvPr/>
            </p:nvSpPr>
            <p:spPr bwMode="auto">
              <a:xfrm>
                <a:off x="43" y="1996"/>
                <a:ext cx="120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r>
                  <a:rPr lang="en-US" b="1">
                    <a:latin typeface="Arial Narrow" charset="0"/>
                    <a:cs typeface="Times New Roman" charset="0"/>
                  </a:rPr>
                  <a:t>3. Ketentuan Umum</a:t>
                </a:r>
              </a:p>
            </p:txBody>
          </p:sp>
          <p:sp>
            <p:nvSpPr>
              <p:cNvPr id="350239" name="Rectangle 34"/>
              <p:cNvSpPr>
                <a:spLocks noChangeArrowheads="1"/>
              </p:cNvSpPr>
              <p:nvPr/>
            </p:nvSpPr>
            <p:spPr bwMode="auto">
              <a:xfrm>
                <a:off x="0" y="1996"/>
                <a:ext cx="1290"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350223" name="Group 35"/>
            <p:cNvGrpSpPr>
              <a:grpSpLocks/>
            </p:cNvGrpSpPr>
            <p:nvPr/>
          </p:nvGrpSpPr>
          <p:grpSpPr bwMode="auto">
            <a:xfrm>
              <a:off x="1922" y="1978"/>
              <a:ext cx="1916" cy="363"/>
              <a:chOff x="1290" y="1996"/>
              <a:chExt cx="1290" cy="518"/>
            </a:xfrm>
          </p:grpSpPr>
          <p:sp>
            <p:nvSpPr>
              <p:cNvPr id="350236" name="Rectangle 36"/>
              <p:cNvSpPr>
                <a:spLocks noChangeArrowheads="1"/>
              </p:cNvSpPr>
              <p:nvPr/>
            </p:nvSpPr>
            <p:spPr bwMode="auto">
              <a:xfrm>
                <a:off x="1333" y="1996"/>
                <a:ext cx="120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r>
                  <a:rPr lang="en-US" b="1">
                    <a:latin typeface="Arial Narrow" charset="0"/>
                    <a:cs typeface="Times New Roman" charset="0"/>
                  </a:rPr>
                  <a:t>Panggilan untuk setia sepenuh hati terhadap raja</a:t>
                </a:r>
              </a:p>
            </p:txBody>
          </p:sp>
          <p:sp>
            <p:nvSpPr>
              <p:cNvPr id="350237" name="Rectangle 37"/>
              <p:cNvSpPr>
                <a:spLocks noChangeArrowheads="1"/>
              </p:cNvSpPr>
              <p:nvPr/>
            </p:nvSpPr>
            <p:spPr bwMode="auto">
              <a:xfrm>
                <a:off x="1290" y="1996"/>
                <a:ext cx="1290"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350224" name="Group 38"/>
            <p:cNvGrpSpPr>
              <a:grpSpLocks/>
            </p:cNvGrpSpPr>
            <p:nvPr/>
          </p:nvGrpSpPr>
          <p:grpSpPr bwMode="auto">
            <a:xfrm>
              <a:off x="3838" y="1978"/>
              <a:ext cx="1916" cy="363"/>
              <a:chOff x="2580" y="1996"/>
              <a:chExt cx="1290" cy="518"/>
            </a:xfrm>
          </p:grpSpPr>
          <p:sp>
            <p:nvSpPr>
              <p:cNvPr id="350234" name="Rectangle 39"/>
              <p:cNvSpPr>
                <a:spLocks noChangeArrowheads="1"/>
              </p:cNvSpPr>
              <p:nvPr/>
            </p:nvSpPr>
            <p:spPr bwMode="auto">
              <a:xfrm>
                <a:off x="2623" y="1996"/>
                <a:ext cx="120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r>
                  <a:rPr lang="en-US" b="1">
                    <a:latin typeface="Arial Narrow" charset="0"/>
                    <a:cs typeface="Times New Roman" charset="0"/>
                  </a:rPr>
                  <a:t>Khotbah #2: Kewajiban Perjanjian </a:t>
                </a:r>
                <a:br>
                  <a:rPr lang="en-US" b="1">
                    <a:latin typeface="Arial Narrow" charset="0"/>
                    <a:cs typeface="Times New Roman" charset="0"/>
                  </a:rPr>
                </a:br>
                <a:r>
                  <a:rPr lang="en-US" b="1">
                    <a:latin typeface="Arial Narrow" charset="0"/>
                    <a:cs typeface="Times New Roman" charset="0"/>
                  </a:rPr>
                  <a:t>(4:44–11:32)</a:t>
                </a:r>
              </a:p>
            </p:txBody>
          </p:sp>
          <p:sp>
            <p:nvSpPr>
              <p:cNvPr id="350235" name="Rectangle 40"/>
              <p:cNvSpPr>
                <a:spLocks noChangeArrowheads="1"/>
              </p:cNvSpPr>
              <p:nvPr/>
            </p:nvSpPr>
            <p:spPr bwMode="auto">
              <a:xfrm>
                <a:off x="2580" y="1996"/>
                <a:ext cx="1290"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350225" name="Group 41"/>
            <p:cNvGrpSpPr>
              <a:grpSpLocks/>
            </p:cNvGrpSpPr>
            <p:nvPr/>
          </p:nvGrpSpPr>
          <p:grpSpPr bwMode="auto">
            <a:xfrm>
              <a:off x="6" y="2341"/>
              <a:ext cx="1916" cy="363"/>
              <a:chOff x="0" y="2514"/>
              <a:chExt cx="1290" cy="518"/>
            </a:xfrm>
          </p:grpSpPr>
          <p:sp>
            <p:nvSpPr>
              <p:cNvPr id="350232" name="Rectangle 42"/>
              <p:cNvSpPr>
                <a:spLocks noChangeArrowheads="1"/>
              </p:cNvSpPr>
              <p:nvPr/>
            </p:nvSpPr>
            <p:spPr bwMode="auto">
              <a:xfrm>
                <a:off x="43" y="2514"/>
                <a:ext cx="120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r>
                  <a:rPr lang="en-US" b="1">
                    <a:latin typeface="Arial Narrow" charset="0"/>
                    <a:cs typeface="Times New Roman" charset="0"/>
                  </a:rPr>
                  <a:t>4. Ketentuan Spesifik</a:t>
                </a:r>
              </a:p>
            </p:txBody>
          </p:sp>
          <p:sp>
            <p:nvSpPr>
              <p:cNvPr id="350233" name="Rectangle 43"/>
              <p:cNvSpPr>
                <a:spLocks noChangeArrowheads="1"/>
              </p:cNvSpPr>
              <p:nvPr/>
            </p:nvSpPr>
            <p:spPr bwMode="auto">
              <a:xfrm>
                <a:off x="0" y="2514"/>
                <a:ext cx="1290"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350226" name="Group 44"/>
            <p:cNvGrpSpPr>
              <a:grpSpLocks/>
            </p:cNvGrpSpPr>
            <p:nvPr/>
          </p:nvGrpSpPr>
          <p:grpSpPr bwMode="auto">
            <a:xfrm>
              <a:off x="1922" y="2341"/>
              <a:ext cx="1916" cy="363"/>
              <a:chOff x="1290" y="2514"/>
              <a:chExt cx="1290" cy="518"/>
            </a:xfrm>
          </p:grpSpPr>
          <p:sp>
            <p:nvSpPr>
              <p:cNvPr id="350230" name="Rectangle 45"/>
              <p:cNvSpPr>
                <a:spLocks noChangeArrowheads="1"/>
              </p:cNvSpPr>
              <p:nvPr/>
            </p:nvSpPr>
            <p:spPr bwMode="auto">
              <a:xfrm>
                <a:off x="1333" y="2514"/>
                <a:ext cx="120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r>
                  <a:rPr lang="en-US" sz="2000" b="1">
                    <a:latin typeface="Arial Narrow" charset="0"/>
                    <a:cs typeface="Times New Roman" charset="0"/>
                  </a:rPr>
                  <a:t>Hukum-hukum detail yang harus ditaati bawahan untuk menyatakan kesetiaan</a:t>
                </a:r>
              </a:p>
            </p:txBody>
          </p:sp>
          <p:sp>
            <p:nvSpPr>
              <p:cNvPr id="350231" name="Rectangle 46"/>
              <p:cNvSpPr>
                <a:spLocks noChangeArrowheads="1"/>
              </p:cNvSpPr>
              <p:nvPr/>
            </p:nvSpPr>
            <p:spPr bwMode="auto">
              <a:xfrm>
                <a:off x="1290" y="2514"/>
                <a:ext cx="1290"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350227" name="Group 47"/>
            <p:cNvGrpSpPr>
              <a:grpSpLocks/>
            </p:cNvGrpSpPr>
            <p:nvPr/>
          </p:nvGrpSpPr>
          <p:grpSpPr bwMode="auto">
            <a:xfrm>
              <a:off x="3838" y="2341"/>
              <a:ext cx="1916" cy="363"/>
              <a:chOff x="2580" y="2514"/>
              <a:chExt cx="1290" cy="518"/>
            </a:xfrm>
          </p:grpSpPr>
          <p:sp>
            <p:nvSpPr>
              <p:cNvPr id="350228" name="Rectangle 48"/>
              <p:cNvSpPr>
                <a:spLocks noChangeArrowheads="1"/>
              </p:cNvSpPr>
              <p:nvPr/>
            </p:nvSpPr>
            <p:spPr bwMode="auto">
              <a:xfrm>
                <a:off x="2623" y="2514"/>
                <a:ext cx="120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r>
                  <a:rPr lang="en-US" b="1">
                    <a:latin typeface="Arial Narrow" charset="0"/>
                    <a:cs typeface="Times New Roman" charset="0"/>
                  </a:rPr>
                  <a:t>Khotbah #2 lanjut: Hukum-hukum spesifik </a:t>
                </a:r>
                <a:br>
                  <a:rPr lang="en-US" b="1">
                    <a:latin typeface="Arial Narrow" charset="0"/>
                    <a:cs typeface="Times New Roman" charset="0"/>
                  </a:rPr>
                </a:br>
                <a:r>
                  <a:rPr lang="en-US" b="1">
                    <a:latin typeface="Arial Narrow" charset="0"/>
                    <a:cs typeface="Times New Roman" charset="0"/>
                  </a:rPr>
                  <a:t>(Pasal 12–26)</a:t>
                </a:r>
              </a:p>
            </p:txBody>
          </p:sp>
          <p:sp>
            <p:nvSpPr>
              <p:cNvPr id="350229" name="Rectangle 49"/>
              <p:cNvSpPr>
                <a:spLocks noChangeArrowheads="1"/>
              </p:cNvSpPr>
              <p:nvPr/>
            </p:nvSpPr>
            <p:spPr bwMode="auto">
              <a:xfrm>
                <a:off x="2580" y="2514"/>
                <a:ext cx="1290"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
        <p:nvSpPr>
          <p:cNvPr id="473140" name="Rectangle 52"/>
          <p:cNvSpPr>
            <a:spLocks noGrp="1" noChangeArrowheads="1"/>
          </p:cNvSpPr>
          <p:nvPr>
            <p:ph type="title"/>
          </p:nvPr>
        </p:nvSpPr>
        <p:spPr>
          <a:xfrm>
            <a:off x="-152400" y="152400"/>
            <a:ext cx="7772400" cy="1143000"/>
          </a:xfrm>
          <a:effectLst>
            <a:outerShdw blurRad="63500" dist="81320" dir="2319588" algn="ctr" rotWithShape="0">
              <a:srgbClr val="EBF010">
                <a:alpha val="74998"/>
              </a:srgbClr>
            </a:outerShdw>
          </a:effectLst>
        </p:spPr>
        <p:txBody>
          <a:bodyPr/>
          <a:lstStyle/>
          <a:p>
            <a:pPr eaLnBrk="1" hangingPunct="1">
              <a:defRPr/>
            </a:pPr>
            <a:r>
              <a:rPr kumimoji="0" lang="en-US" altLang="zh-CN" dirty="0">
                <a:solidFill>
                  <a:schemeClr val="accent2"/>
                </a:solidFill>
                <a:latin typeface="Arial Black" charset="0"/>
                <a:ea typeface="SimSun" charset="0"/>
                <a:cs typeface="SimSun" charset="0"/>
              </a:rPr>
              <a:t>Format </a:t>
            </a:r>
            <a:r>
              <a:rPr kumimoji="0" lang="en-US" altLang="zh-CN" dirty="0" err="1">
                <a:solidFill>
                  <a:schemeClr val="accent2"/>
                </a:solidFill>
                <a:latin typeface="Arial Black" charset="0"/>
                <a:ea typeface="SimSun" charset="0"/>
                <a:cs typeface="SimSun" charset="0"/>
              </a:rPr>
              <a:t>Bawahan</a:t>
            </a:r>
            <a:r>
              <a:rPr kumimoji="0" lang="en-US" altLang="zh-CN" dirty="0">
                <a:solidFill>
                  <a:schemeClr val="accent2"/>
                </a:solidFill>
                <a:latin typeface="Arial Black" charset="0"/>
                <a:ea typeface="SimSun" charset="0"/>
                <a:cs typeface="SimSun" charset="0"/>
              </a:rPr>
              <a:t> - Raja</a:t>
            </a:r>
            <a:endParaRPr kumimoji="0" lang="en-US" dirty="0">
              <a:solidFill>
                <a:schemeClr val="accent2"/>
              </a:solidFill>
              <a:latin typeface="Arial Black" charset="0"/>
              <a:ea typeface="ＭＳ Ｐゴシック" charset="0"/>
              <a:cs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latin typeface="Arial" charset="0"/>
              <a:cs typeface="Arial" charset="0"/>
            </a:endParaRPr>
          </a:p>
        </p:txBody>
      </p:sp>
      <p:sp>
        <p:nvSpPr>
          <p:cNvPr id="433155" name="Text Box 3"/>
          <p:cNvSpPr txBox="1">
            <a:spLocks noChangeArrowheads="1"/>
          </p:cNvSpPr>
          <p:nvPr/>
        </p:nvSpPr>
        <p:spPr bwMode="auto">
          <a:xfrm>
            <a:off x="4140200" y="6284913"/>
            <a:ext cx="48768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b="1">
                <a:solidFill>
                  <a:schemeClr val="bg1"/>
                </a:solidFill>
                <a:latin typeface="Arial" charset="0"/>
                <a:cs typeface="Arial" charset="0"/>
              </a:rPr>
              <a:t>Walk Through The Bible </a:t>
            </a:r>
            <a:r>
              <a:rPr lang="en-US" b="1">
                <a:solidFill>
                  <a:schemeClr val="bg1"/>
                </a:solidFill>
                <a:latin typeface="Arial" charset="0"/>
                <a:cs typeface="Times New Roman" charset="0"/>
              </a:rPr>
              <a:t>©</a:t>
            </a:r>
            <a:r>
              <a:rPr lang="en-US" b="1">
                <a:solidFill>
                  <a:schemeClr val="bg1"/>
                </a:solidFill>
                <a:latin typeface="Arial" charset="0"/>
                <a:cs typeface="Arial" charset="0"/>
              </a:rPr>
              <a:t>1989</a:t>
            </a:r>
          </a:p>
        </p:txBody>
      </p:sp>
      <p:pic>
        <p:nvPicPr>
          <p:cNvPr id="320515" name="Picture 5" descr="Deuteronomy"/>
          <p:cNvPicPr>
            <a:picLocks noChangeAspect="1" noChangeArrowheads="1"/>
          </p:cNvPicPr>
          <p:nvPr/>
        </p:nvPicPr>
        <p:blipFill>
          <a:blip r:embed="rId2">
            <a:extLst>
              <a:ext uri="{28A0092B-C50C-407E-A947-70E740481C1C}">
                <a14:useLocalDpi xmlns:a14="http://schemas.microsoft.com/office/drawing/2010/main" val="0"/>
              </a:ext>
            </a:extLst>
          </a:blip>
          <a:srcRect l="1250" b="2222"/>
          <a:stretch>
            <a:fillRect/>
          </a:stretch>
        </p:blipFill>
        <p:spPr bwMode="auto">
          <a:xfrm>
            <a:off x="1228725" y="1066800"/>
            <a:ext cx="6772275"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5"/>
          <p:cNvSpPr>
            <a:spLocks noGrp="1"/>
          </p:cNvSpPr>
          <p:nvPr>
            <p:ph type="title" idx="4294967295"/>
          </p:nvPr>
        </p:nvSpPr>
        <p:spPr>
          <a:xfrm>
            <a:off x="457200" y="155575"/>
            <a:ext cx="8001000" cy="831850"/>
          </a:xfrm>
          <a:effectLst>
            <a:outerShdw blurRad="63500" dist="38099" dir="2700000" algn="ctr" rotWithShape="0">
              <a:schemeClr val="tx1">
                <a:alpha val="74997"/>
              </a:schemeClr>
            </a:outerShdw>
          </a:effectLst>
        </p:spPr>
        <p:txBody>
          <a:bodyPr>
            <a:spAutoFit/>
          </a:bodyPr>
          <a:lstStyle/>
          <a:p>
            <a:pPr>
              <a:spcBef>
                <a:spcPct val="50000"/>
              </a:spcBef>
              <a:defRPr/>
            </a:pPr>
            <a:r>
              <a:rPr lang="en-US" altLang="ja-JP" sz="4800" b="1" dirty="0">
                <a:solidFill>
                  <a:schemeClr val="bg1"/>
                </a:solidFill>
                <a:ea typeface="ＭＳ Ｐゴシック" charset="0"/>
              </a:rPr>
              <a:t>"</a:t>
            </a:r>
            <a:r>
              <a:rPr lang="en-US" sz="4800" b="1" dirty="0">
                <a:solidFill>
                  <a:schemeClr val="bg1"/>
                </a:solidFill>
                <a:ea typeface="ＭＳ Ｐゴシック" charset="0"/>
              </a:rPr>
              <a:t>Duet-Run-On-Me</a:t>
            </a:r>
            <a:r>
              <a:rPr lang="en-US" altLang="ja-JP" sz="4800" b="1" dirty="0">
                <a:solidFill>
                  <a:schemeClr val="bg1"/>
                </a:solidFill>
                <a:ea typeface="ＭＳ Ｐゴシック" charset="0"/>
              </a:rPr>
              <a:t>"</a:t>
            </a:r>
            <a:endParaRPr lang="en-US" sz="4800" b="1" dirty="0">
              <a:solidFill>
                <a:schemeClr val="bg1"/>
              </a:solidFill>
              <a:ea typeface="ＭＳ Ｐゴシック"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DDDDDD"/>
        </a:solidFill>
        <a:effectLst/>
      </p:bgPr>
    </p:bg>
    <p:spTree>
      <p:nvGrpSpPr>
        <p:cNvPr id="1" name=""/>
        <p:cNvGrpSpPr/>
        <p:nvPr/>
      </p:nvGrpSpPr>
      <p:grpSpPr>
        <a:xfrm>
          <a:off x="0" y="0"/>
          <a:ext cx="0" cy="0"/>
          <a:chOff x="0" y="0"/>
          <a:chExt cx="0" cy="0"/>
        </a:xfrm>
      </p:grpSpPr>
      <p:grpSp>
        <p:nvGrpSpPr>
          <p:cNvPr id="351234" name="Group 4"/>
          <p:cNvGrpSpPr>
            <a:grpSpLocks/>
          </p:cNvGrpSpPr>
          <p:nvPr/>
        </p:nvGrpSpPr>
        <p:grpSpPr bwMode="auto">
          <a:xfrm>
            <a:off x="9525" y="919163"/>
            <a:ext cx="9124950" cy="5938837"/>
            <a:chOff x="6" y="579"/>
            <a:chExt cx="5748" cy="3741"/>
          </a:xfrm>
        </p:grpSpPr>
        <p:grpSp>
          <p:nvGrpSpPr>
            <p:cNvPr id="351237" name="Group 5"/>
            <p:cNvGrpSpPr>
              <a:grpSpLocks/>
            </p:cNvGrpSpPr>
            <p:nvPr/>
          </p:nvGrpSpPr>
          <p:grpSpPr bwMode="auto">
            <a:xfrm>
              <a:off x="6" y="579"/>
              <a:ext cx="5748" cy="621"/>
              <a:chOff x="6" y="579"/>
              <a:chExt cx="5748" cy="903"/>
            </a:xfrm>
          </p:grpSpPr>
          <p:grpSp>
            <p:nvGrpSpPr>
              <p:cNvPr id="351257" name="Group 6"/>
              <p:cNvGrpSpPr>
                <a:grpSpLocks/>
              </p:cNvGrpSpPr>
              <p:nvPr/>
            </p:nvGrpSpPr>
            <p:grpSpPr bwMode="auto">
              <a:xfrm>
                <a:off x="6" y="579"/>
                <a:ext cx="1916" cy="903"/>
                <a:chOff x="0" y="0"/>
                <a:chExt cx="1290" cy="730"/>
              </a:xfrm>
            </p:grpSpPr>
            <p:sp>
              <p:nvSpPr>
                <p:cNvPr id="351264" name="Rectangle 7"/>
                <p:cNvSpPr>
                  <a:spLocks noChangeArrowheads="1"/>
                </p:cNvSpPr>
                <p:nvPr/>
              </p:nvSpPr>
              <p:spPr bwMode="auto">
                <a:xfrm>
                  <a:off x="43" y="0"/>
                  <a:ext cx="1204" cy="730"/>
                </a:xfrm>
                <a:prstGeom prst="rect">
                  <a:avLst/>
                </a:prstGeom>
                <a:gradFill rotWithShape="1">
                  <a:gsLst>
                    <a:gs pos="0">
                      <a:srgbClr val="336600"/>
                    </a:gs>
                    <a:gs pos="50000">
                      <a:srgbClr val="9900FF"/>
                    </a:gs>
                    <a:gs pos="100000">
                      <a:srgbClr val="33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3200" b="1">
                      <a:solidFill>
                        <a:schemeClr val="bg1"/>
                      </a:solidFill>
                      <a:latin typeface="Arial Narrow" charset="0"/>
                      <a:cs typeface="Times New Roman" charset="0"/>
                    </a:rPr>
                    <a:t>Elemen</a:t>
                  </a:r>
                </a:p>
              </p:txBody>
            </p:sp>
            <p:sp>
              <p:nvSpPr>
                <p:cNvPr id="351265" name="Rectangle 8"/>
                <p:cNvSpPr>
                  <a:spLocks noChangeArrowheads="1"/>
                </p:cNvSpPr>
                <p:nvPr/>
              </p:nvSpPr>
              <p:spPr bwMode="auto">
                <a:xfrm>
                  <a:off x="0" y="0"/>
                  <a:ext cx="1290" cy="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351258" name="Group 9"/>
              <p:cNvGrpSpPr>
                <a:grpSpLocks/>
              </p:cNvGrpSpPr>
              <p:nvPr/>
            </p:nvGrpSpPr>
            <p:grpSpPr bwMode="auto">
              <a:xfrm>
                <a:off x="1922" y="579"/>
                <a:ext cx="1916" cy="903"/>
                <a:chOff x="1290" y="0"/>
                <a:chExt cx="1290" cy="730"/>
              </a:xfrm>
            </p:grpSpPr>
            <p:sp>
              <p:nvSpPr>
                <p:cNvPr id="351262" name="Rectangle 10"/>
                <p:cNvSpPr>
                  <a:spLocks noChangeArrowheads="1"/>
                </p:cNvSpPr>
                <p:nvPr/>
              </p:nvSpPr>
              <p:spPr bwMode="auto">
                <a:xfrm>
                  <a:off x="1333" y="0"/>
                  <a:ext cx="1204" cy="730"/>
                </a:xfrm>
                <a:prstGeom prst="rect">
                  <a:avLst/>
                </a:prstGeom>
                <a:gradFill rotWithShape="1">
                  <a:gsLst>
                    <a:gs pos="0">
                      <a:srgbClr val="336600"/>
                    </a:gs>
                    <a:gs pos="50000">
                      <a:srgbClr val="9900FF"/>
                    </a:gs>
                    <a:gs pos="100000">
                      <a:srgbClr val="33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3200" b="1">
                      <a:solidFill>
                        <a:schemeClr val="bg1"/>
                      </a:solidFill>
                      <a:latin typeface="Arial Narrow" charset="0"/>
                      <a:cs typeface="Times New Roman" charset="0"/>
                    </a:rPr>
                    <a:t>Penjelasan</a:t>
                  </a:r>
                </a:p>
              </p:txBody>
            </p:sp>
            <p:sp>
              <p:nvSpPr>
                <p:cNvPr id="351263" name="Rectangle 11"/>
                <p:cNvSpPr>
                  <a:spLocks noChangeArrowheads="1"/>
                </p:cNvSpPr>
                <p:nvPr/>
              </p:nvSpPr>
              <p:spPr bwMode="auto">
                <a:xfrm>
                  <a:off x="1290" y="0"/>
                  <a:ext cx="1290" cy="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351259" name="Group 12"/>
              <p:cNvGrpSpPr>
                <a:grpSpLocks/>
              </p:cNvGrpSpPr>
              <p:nvPr/>
            </p:nvGrpSpPr>
            <p:grpSpPr bwMode="auto">
              <a:xfrm>
                <a:off x="3838" y="579"/>
                <a:ext cx="1916" cy="903"/>
                <a:chOff x="2580" y="0"/>
                <a:chExt cx="1290" cy="730"/>
              </a:xfrm>
            </p:grpSpPr>
            <p:sp>
              <p:nvSpPr>
                <p:cNvPr id="351260" name="Rectangle 13"/>
                <p:cNvSpPr>
                  <a:spLocks noChangeArrowheads="1"/>
                </p:cNvSpPr>
                <p:nvPr/>
              </p:nvSpPr>
              <p:spPr bwMode="auto">
                <a:xfrm>
                  <a:off x="2623" y="0"/>
                  <a:ext cx="1204" cy="730"/>
                </a:xfrm>
                <a:prstGeom prst="rect">
                  <a:avLst/>
                </a:prstGeom>
                <a:gradFill rotWithShape="1">
                  <a:gsLst>
                    <a:gs pos="0">
                      <a:srgbClr val="336600"/>
                    </a:gs>
                    <a:gs pos="50000">
                      <a:srgbClr val="9900FF"/>
                    </a:gs>
                    <a:gs pos="100000">
                      <a:srgbClr val="33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3200" b="1">
                      <a:solidFill>
                        <a:schemeClr val="bg1"/>
                      </a:solidFill>
                      <a:latin typeface="Arial Narrow" charset="0"/>
                      <a:cs typeface="Times New Roman" charset="0"/>
                    </a:rPr>
                    <a:t>Paralel di Ulangan</a:t>
                  </a:r>
                </a:p>
              </p:txBody>
            </p:sp>
            <p:sp>
              <p:nvSpPr>
                <p:cNvPr id="351261" name="Rectangle 14"/>
                <p:cNvSpPr>
                  <a:spLocks noChangeArrowheads="1"/>
                </p:cNvSpPr>
                <p:nvPr/>
              </p:nvSpPr>
              <p:spPr bwMode="auto">
                <a:xfrm>
                  <a:off x="2580" y="0"/>
                  <a:ext cx="1290" cy="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grpSp>
          <p:nvGrpSpPr>
            <p:cNvPr id="351238" name="Group 15"/>
            <p:cNvGrpSpPr>
              <a:grpSpLocks/>
            </p:cNvGrpSpPr>
            <p:nvPr/>
          </p:nvGrpSpPr>
          <p:grpSpPr bwMode="auto">
            <a:xfrm>
              <a:off x="6" y="1200"/>
              <a:ext cx="5748" cy="3120"/>
              <a:chOff x="6" y="2704"/>
              <a:chExt cx="5748" cy="1613"/>
            </a:xfrm>
          </p:grpSpPr>
          <p:grpSp>
            <p:nvGrpSpPr>
              <p:cNvPr id="351239" name="Group 16"/>
              <p:cNvGrpSpPr>
                <a:grpSpLocks/>
              </p:cNvGrpSpPr>
              <p:nvPr/>
            </p:nvGrpSpPr>
            <p:grpSpPr bwMode="auto">
              <a:xfrm>
                <a:off x="6" y="2704"/>
                <a:ext cx="1916" cy="444"/>
                <a:chOff x="0" y="3032"/>
                <a:chExt cx="1290" cy="633"/>
              </a:xfrm>
            </p:grpSpPr>
            <p:sp>
              <p:nvSpPr>
                <p:cNvPr id="351255" name="Rectangle 17"/>
                <p:cNvSpPr>
                  <a:spLocks noChangeArrowheads="1"/>
                </p:cNvSpPr>
                <p:nvPr/>
              </p:nvSpPr>
              <p:spPr bwMode="auto">
                <a:xfrm>
                  <a:off x="43" y="3032"/>
                  <a:ext cx="120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r>
                    <a:rPr lang="en-US" b="1">
                      <a:latin typeface="Arial Narrow" charset="0"/>
                      <a:cs typeface="Times New Roman" charset="0"/>
                    </a:rPr>
                    <a:t>5. Saksi Ilahi</a:t>
                  </a:r>
                </a:p>
              </p:txBody>
            </p:sp>
            <p:sp>
              <p:nvSpPr>
                <p:cNvPr id="351256" name="Rectangle 18"/>
                <p:cNvSpPr>
                  <a:spLocks noChangeArrowheads="1"/>
                </p:cNvSpPr>
                <p:nvPr/>
              </p:nvSpPr>
              <p:spPr bwMode="auto">
                <a:xfrm>
                  <a:off x="0" y="3032"/>
                  <a:ext cx="1290"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351240" name="Group 19"/>
              <p:cNvGrpSpPr>
                <a:grpSpLocks/>
              </p:cNvGrpSpPr>
              <p:nvPr/>
            </p:nvGrpSpPr>
            <p:grpSpPr bwMode="auto">
              <a:xfrm>
                <a:off x="1922" y="2704"/>
                <a:ext cx="1916" cy="444"/>
                <a:chOff x="1290" y="3032"/>
                <a:chExt cx="1290" cy="633"/>
              </a:xfrm>
            </p:grpSpPr>
            <p:sp>
              <p:nvSpPr>
                <p:cNvPr id="351253" name="Rectangle 20"/>
                <p:cNvSpPr>
                  <a:spLocks noChangeArrowheads="1"/>
                </p:cNvSpPr>
                <p:nvPr/>
              </p:nvSpPr>
              <p:spPr bwMode="auto">
                <a:xfrm>
                  <a:off x="1333" y="3032"/>
                  <a:ext cx="120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r>
                    <a:rPr lang="en-US" b="1">
                      <a:latin typeface="Arial Narrow" charset="0"/>
                      <a:cs typeface="Times New Roman" charset="0"/>
                    </a:rPr>
                    <a:t>Dewa-dewa dipanggil untuk menjadi saksi perjanjian</a:t>
                  </a:r>
                </a:p>
              </p:txBody>
            </p:sp>
            <p:sp>
              <p:nvSpPr>
                <p:cNvPr id="351254" name="Rectangle 21"/>
                <p:cNvSpPr>
                  <a:spLocks noChangeArrowheads="1"/>
                </p:cNvSpPr>
                <p:nvPr/>
              </p:nvSpPr>
              <p:spPr bwMode="auto">
                <a:xfrm>
                  <a:off x="1290" y="3032"/>
                  <a:ext cx="1290"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351241" name="Group 22"/>
              <p:cNvGrpSpPr>
                <a:grpSpLocks/>
              </p:cNvGrpSpPr>
              <p:nvPr/>
            </p:nvGrpSpPr>
            <p:grpSpPr bwMode="auto">
              <a:xfrm>
                <a:off x="3838" y="2704"/>
                <a:ext cx="1916" cy="444"/>
                <a:chOff x="2580" y="3032"/>
                <a:chExt cx="1290" cy="633"/>
              </a:xfrm>
            </p:grpSpPr>
            <p:sp>
              <p:nvSpPr>
                <p:cNvPr id="351251" name="Rectangle 23"/>
                <p:cNvSpPr>
                  <a:spLocks noChangeArrowheads="1"/>
                </p:cNvSpPr>
                <p:nvPr/>
              </p:nvSpPr>
              <p:spPr bwMode="auto">
                <a:xfrm>
                  <a:off x="2623" y="3032"/>
                  <a:ext cx="120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r>
                    <a:rPr lang="en-US" sz="2200" b="1">
                      <a:latin typeface="Arial Narrow" charset="0"/>
                      <a:cs typeface="Times New Roman" charset="0"/>
                    </a:rPr>
                    <a:t>Surga &amp; bumi menjadi saksi karena tidak ada dewa-dewa (4:26; 30:19; 31:28; 32:1)</a:t>
                  </a:r>
                </a:p>
              </p:txBody>
            </p:sp>
            <p:sp>
              <p:nvSpPr>
                <p:cNvPr id="351252" name="Rectangle 24"/>
                <p:cNvSpPr>
                  <a:spLocks noChangeArrowheads="1"/>
                </p:cNvSpPr>
                <p:nvPr/>
              </p:nvSpPr>
              <p:spPr bwMode="auto">
                <a:xfrm>
                  <a:off x="2580" y="3032"/>
                  <a:ext cx="1290"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351242" name="Group 25"/>
              <p:cNvGrpSpPr>
                <a:grpSpLocks/>
              </p:cNvGrpSpPr>
              <p:nvPr/>
            </p:nvGrpSpPr>
            <p:grpSpPr bwMode="auto">
              <a:xfrm>
                <a:off x="6" y="3148"/>
                <a:ext cx="1916" cy="1169"/>
                <a:chOff x="0" y="3665"/>
                <a:chExt cx="1290" cy="1668"/>
              </a:xfrm>
            </p:grpSpPr>
            <p:sp>
              <p:nvSpPr>
                <p:cNvPr id="351249" name="Rectangle 26"/>
                <p:cNvSpPr>
                  <a:spLocks noChangeArrowheads="1"/>
                </p:cNvSpPr>
                <p:nvPr/>
              </p:nvSpPr>
              <p:spPr bwMode="auto">
                <a:xfrm>
                  <a:off x="43" y="3665"/>
                  <a:ext cx="1204" cy="16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r>
                    <a:rPr lang="en-US" b="1">
                      <a:latin typeface="Arial Narrow" charset="0"/>
                      <a:cs typeface="Times New Roman" charset="0"/>
                    </a:rPr>
                    <a:t>6. Berkat &amp; Kutuk</a:t>
                  </a:r>
                </a:p>
              </p:txBody>
            </p:sp>
            <p:sp>
              <p:nvSpPr>
                <p:cNvPr id="351250" name="Rectangle 27"/>
                <p:cNvSpPr>
                  <a:spLocks noChangeArrowheads="1"/>
                </p:cNvSpPr>
                <p:nvPr/>
              </p:nvSpPr>
              <p:spPr bwMode="auto">
                <a:xfrm>
                  <a:off x="0" y="3665"/>
                  <a:ext cx="1290" cy="16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351243" name="Group 28"/>
              <p:cNvGrpSpPr>
                <a:grpSpLocks/>
              </p:cNvGrpSpPr>
              <p:nvPr/>
            </p:nvGrpSpPr>
            <p:grpSpPr bwMode="auto">
              <a:xfrm>
                <a:off x="1922" y="3148"/>
                <a:ext cx="1916" cy="1169"/>
                <a:chOff x="1290" y="3665"/>
                <a:chExt cx="1290" cy="1668"/>
              </a:xfrm>
            </p:grpSpPr>
            <p:sp>
              <p:nvSpPr>
                <p:cNvPr id="351247" name="Rectangle 29"/>
                <p:cNvSpPr>
                  <a:spLocks noChangeArrowheads="1"/>
                </p:cNvSpPr>
                <p:nvPr/>
              </p:nvSpPr>
              <p:spPr bwMode="auto">
                <a:xfrm>
                  <a:off x="1333" y="3665"/>
                  <a:ext cx="1204" cy="16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r>
                    <a:rPr lang="en-US" b="1">
                      <a:latin typeface="Arial Narrow" charset="0"/>
                      <a:cs typeface="Times New Roman" charset="0"/>
                    </a:rPr>
                    <a:t>Hasil dari ketaatan atau ketidaktaatan perjanjian</a:t>
                  </a:r>
                </a:p>
              </p:txBody>
            </p:sp>
            <p:sp>
              <p:nvSpPr>
                <p:cNvPr id="351248" name="Rectangle 30"/>
                <p:cNvSpPr>
                  <a:spLocks noChangeArrowheads="1"/>
                </p:cNvSpPr>
                <p:nvPr/>
              </p:nvSpPr>
              <p:spPr bwMode="auto">
                <a:xfrm>
                  <a:off x="1290" y="3665"/>
                  <a:ext cx="1290" cy="16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351244" name="Group 31"/>
              <p:cNvGrpSpPr>
                <a:grpSpLocks/>
              </p:cNvGrpSpPr>
              <p:nvPr/>
            </p:nvGrpSpPr>
            <p:grpSpPr bwMode="auto">
              <a:xfrm>
                <a:off x="3838" y="3148"/>
                <a:ext cx="1916" cy="1169"/>
                <a:chOff x="2580" y="3665"/>
                <a:chExt cx="1290" cy="1668"/>
              </a:xfrm>
            </p:grpSpPr>
            <p:sp>
              <p:nvSpPr>
                <p:cNvPr id="351245" name="Rectangle 32"/>
                <p:cNvSpPr>
                  <a:spLocks noChangeArrowheads="1"/>
                </p:cNvSpPr>
                <p:nvPr/>
              </p:nvSpPr>
              <p:spPr bwMode="auto">
                <a:xfrm>
                  <a:off x="2623" y="3665"/>
                  <a:ext cx="1204" cy="16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80000"/>
                    </a:lnSpc>
                  </a:pPr>
                  <a:r>
                    <a:rPr lang="en-US" sz="2200" b="1">
                      <a:latin typeface="Arial Narrow" charset="0"/>
                      <a:cs typeface="Times New Roman" charset="0"/>
                    </a:rPr>
                    <a:t>Khotbah #3: Berkat &amp; Kutuk</a:t>
                  </a:r>
                </a:p>
                <a:p>
                  <a:pPr algn="ctr" eaLnBrk="0" hangingPunct="0">
                    <a:lnSpc>
                      <a:spcPct val="80000"/>
                    </a:lnSpc>
                  </a:pPr>
                  <a:r>
                    <a:rPr lang="en-US" sz="2200" b="1">
                      <a:latin typeface="Arial Narrow" charset="0"/>
                      <a:cs typeface="Times New Roman" charset="0"/>
                    </a:rPr>
                    <a:t>(Ps. 27–28)</a:t>
                  </a:r>
                </a:p>
                <a:p>
                  <a:pPr algn="ctr" eaLnBrk="0" hangingPunct="0">
                    <a:lnSpc>
                      <a:spcPct val="80000"/>
                    </a:lnSpc>
                  </a:pPr>
                  <a:endParaRPr lang="en-US" sz="2200" b="1">
                    <a:latin typeface="Arial Narrow" charset="0"/>
                    <a:cs typeface="Times New Roman" charset="0"/>
                  </a:endParaRPr>
                </a:p>
                <a:p>
                  <a:pPr algn="ctr" eaLnBrk="0" hangingPunct="0">
                    <a:lnSpc>
                      <a:spcPct val="80000"/>
                    </a:lnSpc>
                  </a:pPr>
                  <a:r>
                    <a:rPr lang="en-US" sz="2200" b="1">
                      <a:latin typeface="Arial Narrow" charset="0"/>
                      <a:cs typeface="Times New Roman" charset="0"/>
                    </a:rPr>
                    <a:t>Khotbah #4: Ringkasan Perjanjian</a:t>
                  </a:r>
                </a:p>
                <a:p>
                  <a:pPr algn="ctr" eaLnBrk="0" hangingPunct="0">
                    <a:lnSpc>
                      <a:spcPct val="80000"/>
                    </a:lnSpc>
                  </a:pPr>
                  <a:r>
                    <a:rPr lang="en-US" sz="2200" b="1">
                      <a:latin typeface="Arial Narrow" charset="0"/>
                      <a:cs typeface="Times New Roman" charset="0"/>
                    </a:rPr>
                    <a:t>(Ps. 29–30)</a:t>
                  </a:r>
                </a:p>
                <a:p>
                  <a:pPr algn="ctr" eaLnBrk="0" hangingPunct="0">
                    <a:lnSpc>
                      <a:spcPct val="80000"/>
                    </a:lnSpc>
                  </a:pPr>
                  <a:endParaRPr lang="en-US" sz="2200" b="1">
                    <a:latin typeface="Arial Narrow" charset="0"/>
                    <a:cs typeface="Times New Roman" charset="0"/>
                  </a:endParaRPr>
                </a:p>
                <a:p>
                  <a:pPr algn="ctr" eaLnBrk="0" hangingPunct="0">
                    <a:lnSpc>
                      <a:spcPct val="80000"/>
                    </a:lnSpc>
                  </a:pPr>
                  <a:r>
                    <a:rPr lang="en-US" sz="2200" b="1">
                      <a:latin typeface="Arial Narrow" charset="0"/>
                      <a:cs typeface="Times New Roman" charset="0"/>
                    </a:rPr>
                    <a:t> Narasi / Khotbah: Transisi Mediator Perjanjian dari Musa ke Yosua</a:t>
                  </a:r>
                  <a:br>
                    <a:rPr lang="en-US" sz="2200" b="1">
                      <a:latin typeface="Arial Narrow" charset="0"/>
                      <a:cs typeface="Times New Roman" charset="0"/>
                    </a:rPr>
                  </a:br>
                  <a:r>
                    <a:rPr lang="en-US" sz="2200" b="1">
                      <a:latin typeface="Arial Narrow" charset="0"/>
                      <a:cs typeface="Times New Roman" charset="0"/>
                    </a:rPr>
                    <a:t>(Ps. 31–34)</a:t>
                  </a:r>
                </a:p>
              </p:txBody>
            </p:sp>
            <p:sp>
              <p:nvSpPr>
                <p:cNvPr id="351246" name="Rectangle 33"/>
                <p:cNvSpPr>
                  <a:spLocks noChangeArrowheads="1"/>
                </p:cNvSpPr>
                <p:nvPr/>
              </p:nvSpPr>
              <p:spPr bwMode="auto">
                <a:xfrm>
                  <a:off x="2580" y="3665"/>
                  <a:ext cx="1290" cy="16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grpSp>
      <p:sp>
        <p:nvSpPr>
          <p:cNvPr id="474147" name="Rectangle 35"/>
          <p:cNvSpPr>
            <a:spLocks noGrp="1" noChangeArrowheads="1"/>
          </p:cNvSpPr>
          <p:nvPr>
            <p:ph type="title"/>
          </p:nvPr>
        </p:nvSpPr>
        <p:spPr>
          <a:xfrm>
            <a:off x="-76200" y="152400"/>
            <a:ext cx="7772400" cy="1143000"/>
          </a:xfrm>
          <a:effectLst>
            <a:outerShdw blurRad="63500" dist="81320" dir="2319588" algn="ctr" rotWithShape="0">
              <a:srgbClr val="EBF010">
                <a:alpha val="74998"/>
              </a:srgbClr>
            </a:outerShdw>
          </a:effectLst>
        </p:spPr>
        <p:txBody>
          <a:bodyPr/>
          <a:lstStyle/>
          <a:p>
            <a:pPr eaLnBrk="1" hangingPunct="1">
              <a:defRPr/>
            </a:pPr>
            <a:r>
              <a:rPr kumimoji="0" lang="en-US" altLang="zh-CN" dirty="0">
                <a:solidFill>
                  <a:schemeClr val="accent2"/>
                </a:solidFill>
                <a:latin typeface="Arial Black" charset="0"/>
                <a:ea typeface="SimSun" charset="0"/>
                <a:cs typeface="SimSun" charset="0"/>
              </a:rPr>
              <a:t>Format Raja-</a:t>
            </a:r>
            <a:r>
              <a:rPr kumimoji="0" lang="en-US" altLang="zh-CN" dirty="0" err="1">
                <a:solidFill>
                  <a:schemeClr val="accent2"/>
                </a:solidFill>
                <a:latin typeface="Arial Black" charset="0"/>
                <a:ea typeface="SimSun" charset="0"/>
                <a:cs typeface="SimSun" charset="0"/>
              </a:rPr>
              <a:t>Bawahan</a:t>
            </a:r>
            <a:endParaRPr kumimoji="0" lang="en-US" dirty="0">
              <a:solidFill>
                <a:schemeClr val="accent2"/>
              </a:solidFill>
              <a:latin typeface="Arial Black" charset="0"/>
              <a:ea typeface="ＭＳ Ｐゴシック" charset="0"/>
              <a:cs typeface="ＭＳ Ｐゴシック" charset="0"/>
            </a:endParaRPr>
          </a:p>
        </p:txBody>
      </p:sp>
      <p:sp>
        <p:nvSpPr>
          <p:cNvPr id="351236" name="Text Box 3"/>
          <p:cNvSpPr txBox="1">
            <a:spLocks noChangeArrowheads="1"/>
          </p:cNvSpPr>
          <p:nvPr/>
        </p:nvSpPr>
        <p:spPr bwMode="auto">
          <a:xfrm>
            <a:off x="7696200" y="-26988"/>
            <a:ext cx="1447800" cy="461963"/>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solidFill>
                  <a:schemeClr val="tx2"/>
                </a:solidFill>
                <a:latin typeface="Arial" charset="0"/>
                <a:cs typeface="Arial" charset="0"/>
              </a:rPr>
              <a:t>149-150</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2257" name="Object 2"/>
          <p:cNvGraphicFramePr>
            <a:graphicFrameLocks noChangeAspect="1"/>
          </p:cNvGraphicFramePr>
          <p:nvPr/>
        </p:nvGraphicFramePr>
        <p:xfrm>
          <a:off x="0" y="46038"/>
          <a:ext cx="9212263" cy="5805487"/>
        </p:xfrm>
        <a:graphic>
          <a:graphicData uri="http://schemas.openxmlformats.org/presentationml/2006/ole">
            <mc:AlternateContent xmlns:mc="http://schemas.openxmlformats.org/markup-compatibility/2006">
              <mc:Choice xmlns:v="urn:schemas-microsoft-com:vml" Requires="v">
                <p:oleObj spid="_x0000_s352262" name="Document" r:id="rId3" imgW="8928100" imgH="5638800" progId="Word.Document.8">
                  <p:embed/>
                </p:oleObj>
              </mc:Choice>
              <mc:Fallback>
                <p:oleObj name="Document" r:id="rId3" imgW="8928100" imgH="56388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038"/>
                        <a:ext cx="9212263" cy="580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169863" y="512763"/>
            <a:ext cx="8866187" cy="495300"/>
          </a:xfrm>
        </p:spPr>
        <p:txBody>
          <a:bodyPr/>
          <a:lstStyle/>
          <a:p>
            <a:pPr>
              <a:defRPr/>
            </a:pPr>
            <a:r>
              <a:rPr lang="en-US" sz="2000">
                <a:latin typeface="Arial" charset="0"/>
                <a:ea typeface="MS PGothic" charset="0"/>
                <a:cs typeface="Arial" charset="0"/>
              </a:rPr>
              <a:t>Apa yang Tuhan sudah Lakukan-Harapkan-Akan Lakukan</a:t>
            </a:r>
          </a:p>
        </p:txBody>
      </p:sp>
      <p:sp>
        <p:nvSpPr>
          <p:cNvPr id="352259" name="Text Box 10"/>
          <p:cNvSpPr txBox="1">
            <a:spLocks noChangeArrowheads="1"/>
          </p:cNvSpPr>
          <p:nvPr/>
        </p:nvSpPr>
        <p:spPr bwMode="auto">
          <a:xfrm>
            <a:off x="8410575" y="1428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tx2"/>
                </a:solidFill>
                <a:latin typeface="Arial" charset="0"/>
                <a:cs typeface="Arial" charset="0"/>
              </a:rPr>
              <a:t>147</a:t>
            </a:r>
          </a:p>
        </p:txBody>
      </p:sp>
      <p:sp>
        <p:nvSpPr>
          <p:cNvPr id="352260" name="Rectangle 4"/>
          <p:cNvSpPr>
            <a:spLocks noChangeArrowheads="1"/>
          </p:cNvSpPr>
          <p:nvPr/>
        </p:nvSpPr>
        <p:spPr bwMode="auto">
          <a:xfrm>
            <a:off x="-1836738" y="765175"/>
            <a:ext cx="2520951"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spAutoFit/>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2" descr="j0182200"/>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350211" name="Rectangle 3"/>
          <p:cNvSpPr>
            <a:spLocks noGrp="1" noChangeArrowheads="1"/>
          </p:cNvSpPr>
          <p:nvPr>
            <p:ph type="title" sz="quarter"/>
          </p:nvPr>
        </p:nvSpPr>
        <p:spPr>
          <a:effectLst>
            <a:outerShdw blurRad="50800" dist="38100" dir="2700000" rotWithShape="0">
              <a:srgbClr val="000000">
                <a:alpha val="42998"/>
              </a:srgbClr>
            </a:outerShdw>
          </a:effectLst>
        </p:spPr>
        <p:txBody>
          <a:bodyPr/>
          <a:lstStyle/>
          <a:p>
            <a:pPr eaLnBrk="1" hangingPunct="1">
              <a:defRPr/>
            </a:pPr>
            <a:r>
              <a:rPr lang="en-US" b="1">
                <a:solidFill>
                  <a:srgbClr val="FBE50F"/>
                </a:solidFill>
                <a:effectLst>
                  <a:outerShdw blurRad="38100" dist="38100" dir="2700000" algn="tl">
                    <a:srgbClr val="FFFFFF"/>
                  </a:outerShdw>
                </a:effectLst>
                <a:latin typeface="Arial Black" charset="0"/>
                <a:ea typeface="MS PGothic" charset="0"/>
              </a:rPr>
              <a:t>Di Dataran Moab…</a:t>
            </a:r>
          </a:p>
        </p:txBody>
      </p:sp>
      <p:grpSp>
        <p:nvGrpSpPr>
          <p:cNvPr id="2" name="Group 4"/>
          <p:cNvGrpSpPr>
            <a:grpSpLocks noChangeAspect="1"/>
          </p:cNvGrpSpPr>
          <p:nvPr/>
        </p:nvGrpSpPr>
        <p:grpSpPr bwMode="auto">
          <a:xfrm>
            <a:off x="0" y="2211388"/>
            <a:ext cx="2946400" cy="4646612"/>
            <a:chOff x="2400" y="1344"/>
            <a:chExt cx="1308" cy="2063"/>
          </a:xfrm>
        </p:grpSpPr>
        <p:sp>
          <p:nvSpPr>
            <p:cNvPr id="353301" name="AutoShape 5"/>
            <p:cNvSpPr>
              <a:spLocks noChangeAspect="1" noChangeArrowheads="1" noTextEdit="1"/>
            </p:cNvSpPr>
            <p:nvPr/>
          </p:nvSpPr>
          <p:spPr bwMode="auto">
            <a:xfrm>
              <a:off x="2400" y="1344"/>
              <a:ext cx="1308" cy="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53302" name="Rectangle 6"/>
            <p:cNvSpPr>
              <a:spLocks noChangeArrowheads="1"/>
            </p:cNvSpPr>
            <p:nvPr/>
          </p:nvSpPr>
          <p:spPr bwMode="auto">
            <a:xfrm>
              <a:off x="2400" y="1344"/>
              <a:ext cx="1308" cy="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53303" name="Rectangle 7"/>
            <p:cNvSpPr>
              <a:spLocks noChangeArrowheads="1"/>
            </p:cNvSpPr>
            <p:nvPr/>
          </p:nvSpPr>
          <p:spPr bwMode="auto">
            <a:xfrm>
              <a:off x="2584" y="1344"/>
              <a:ext cx="461" cy="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53304" name="Rectangle 8"/>
            <p:cNvSpPr>
              <a:spLocks noChangeArrowheads="1"/>
            </p:cNvSpPr>
            <p:nvPr/>
          </p:nvSpPr>
          <p:spPr bwMode="auto">
            <a:xfrm>
              <a:off x="3035" y="1344"/>
              <a:ext cx="673" cy="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53305" name="Rectangle 9"/>
            <p:cNvSpPr>
              <a:spLocks noChangeArrowheads="1"/>
            </p:cNvSpPr>
            <p:nvPr/>
          </p:nvSpPr>
          <p:spPr bwMode="auto">
            <a:xfrm>
              <a:off x="3553" y="1344"/>
              <a:ext cx="155" cy="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53306" name="Rectangle 10"/>
            <p:cNvSpPr>
              <a:spLocks noChangeArrowheads="1"/>
            </p:cNvSpPr>
            <p:nvPr/>
          </p:nvSpPr>
          <p:spPr bwMode="auto">
            <a:xfrm>
              <a:off x="2400" y="3018"/>
              <a:ext cx="1308" cy="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53307" name="Rectangle 11"/>
            <p:cNvSpPr>
              <a:spLocks noChangeArrowheads="1"/>
            </p:cNvSpPr>
            <p:nvPr/>
          </p:nvSpPr>
          <p:spPr bwMode="auto">
            <a:xfrm>
              <a:off x="2400" y="3018"/>
              <a:ext cx="641" cy="389"/>
            </a:xfrm>
            <a:prstGeom prst="rect">
              <a:avLst/>
            </a:prstGeom>
            <a:solidFill>
              <a:schemeClr val="tx1">
                <a:alpha val="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53308" name="Rectangle 12"/>
            <p:cNvSpPr>
              <a:spLocks noChangeArrowheads="1"/>
            </p:cNvSpPr>
            <p:nvPr/>
          </p:nvSpPr>
          <p:spPr bwMode="auto">
            <a:xfrm>
              <a:off x="3553" y="3018"/>
              <a:ext cx="155" cy="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53309" name="Rectangle 13"/>
            <p:cNvSpPr>
              <a:spLocks noChangeArrowheads="1"/>
            </p:cNvSpPr>
            <p:nvPr/>
          </p:nvSpPr>
          <p:spPr bwMode="auto">
            <a:xfrm>
              <a:off x="2400" y="3018"/>
              <a:ext cx="184" cy="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53310" name="Freeform 14"/>
            <p:cNvSpPr>
              <a:spLocks/>
            </p:cNvSpPr>
            <p:nvPr/>
          </p:nvSpPr>
          <p:spPr bwMode="auto">
            <a:xfrm>
              <a:off x="2889" y="3170"/>
              <a:ext cx="102" cy="62"/>
            </a:xfrm>
            <a:custGeom>
              <a:avLst/>
              <a:gdLst>
                <a:gd name="T0" fmla="*/ 87 w 102"/>
                <a:gd name="T1" fmla="*/ 62 h 62"/>
                <a:gd name="T2" fmla="*/ 76 w 102"/>
                <a:gd name="T3" fmla="*/ 59 h 62"/>
                <a:gd name="T4" fmla="*/ 65 w 102"/>
                <a:gd name="T5" fmla="*/ 56 h 62"/>
                <a:gd name="T6" fmla="*/ 54 w 102"/>
                <a:gd name="T7" fmla="*/ 52 h 62"/>
                <a:gd name="T8" fmla="*/ 41 w 102"/>
                <a:gd name="T9" fmla="*/ 48 h 62"/>
                <a:gd name="T10" fmla="*/ 30 w 102"/>
                <a:gd name="T11" fmla="*/ 43 h 62"/>
                <a:gd name="T12" fmla="*/ 20 w 102"/>
                <a:gd name="T13" fmla="*/ 38 h 62"/>
                <a:gd name="T14" fmla="*/ 11 w 102"/>
                <a:gd name="T15" fmla="*/ 32 h 62"/>
                <a:gd name="T16" fmla="*/ 4 w 102"/>
                <a:gd name="T17" fmla="*/ 25 h 62"/>
                <a:gd name="T18" fmla="*/ 3 w 102"/>
                <a:gd name="T19" fmla="*/ 19 h 62"/>
                <a:gd name="T20" fmla="*/ 2 w 102"/>
                <a:gd name="T21" fmla="*/ 13 h 62"/>
                <a:gd name="T22" fmla="*/ 1 w 102"/>
                <a:gd name="T23" fmla="*/ 7 h 62"/>
                <a:gd name="T24" fmla="*/ 0 w 102"/>
                <a:gd name="T25" fmla="*/ 2 h 62"/>
                <a:gd name="T26" fmla="*/ 12 w 102"/>
                <a:gd name="T27" fmla="*/ 4 h 62"/>
                <a:gd name="T28" fmla="*/ 25 w 102"/>
                <a:gd name="T29" fmla="*/ 5 h 62"/>
                <a:gd name="T30" fmla="*/ 37 w 102"/>
                <a:gd name="T31" fmla="*/ 6 h 62"/>
                <a:gd name="T32" fmla="*/ 49 w 102"/>
                <a:gd name="T33" fmla="*/ 6 h 62"/>
                <a:gd name="T34" fmla="*/ 62 w 102"/>
                <a:gd name="T35" fmla="*/ 6 h 62"/>
                <a:gd name="T36" fmla="*/ 74 w 102"/>
                <a:gd name="T37" fmla="*/ 5 h 62"/>
                <a:gd name="T38" fmla="*/ 87 w 102"/>
                <a:gd name="T39" fmla="*/ 3 h 62"/>
                <a:gd name="T40" fmla="*/ 99 w 102"/>
                <a:gd name="T41" fmla="*/ 0 h 62"/>
                <a:gd name="T42" fmla="*/ 101 w 102"/>
                <a:gd name="T43" fmla="*/ 15 h 62"/>
                <a:gd name="T44" fmla="*/ 102 w 102"/>
                <a:gd name="T45" fmla="*/ 35 h 62"/>
                <a:gd name="T46" fmla="*/ 99 w 102"/>
                <a:gd name="T47" fmla="*/ 52 h 62"/>
                <a:gd name="T48" fmla="*/ 87 w 102"/>
                <a:gd name="T49" fmla="*/ 62 h 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62"/>
                <a:gd name="T77" fmla="*/ 102 w 102"/>
                <a:gd name="T78" fmla="*/ 62 h 6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62">
                  <a:moveTo>
                    <a:pt x="87" y="62"/>
                  </a:moveTo>
                  <a:lnTo>
                    <a:pt x="76" y="59"/>
                  </a:lnTo>
                  <a:lnTo>
                    <a:pt x="65" y="56"/>
                  </a:lnTo>
                  <a:lnTo>
                    <a:pt x="54" y="52"/>
                  </a:lnTo>
                  <a:lnTo>
                    <a:pt x="41" y="48"/>
                  </a:lnTo>
                  <a:lnTo>
                    <a:pt x="30" y="43"/>
                  </a:lnTo>
                  <a:lnTo>
                    <a:pt x="20" y="38"/>
                  </a:lnTo>
                  <a:lnTo>
                    <a:pt x="11" y="32"/>
                  </a:lnTo>
                  <a:lnTo>
                    <a:pt x="4" y="25"/>
                  </a:lnTo>
                  <a:lnTo>
                    <a:pt x="3" y="19"/>
                  </a:lnTo>
                  <a:lnTo>
                    <a:pt x="2" y="13"/>
                  </a:lnTo>
                  <a:lnTo>
                    <a:pt x="1" y="7"/>
                  </a:lnTo>
                  <a:lnTo>
                    <a:pt x="0" y="2"/>
                  </a:lnTo>
                  <a:lnTo>
                    <a:pt x="12" y="4"/>
                  </a:lnTo>
                  <a:lnTo>
                    <a:pt x="25" y="5"/>
                  </a:lnTo>
                  <a:lnTo>
                    <a:pt x="37" y="6"/>
                  </a:lnTo>
                  <a:lnTo>
                    <a:pt x="49" y="6"/>
                  </a:lnTo>
                  <a:lnTo>
                    <a:pt x="62" y="6"/>
                  </a:lnTo>
                  <a:lnTo>
                    <a:pt x="74" y="5"/>
                  </a:lnTo>
                  <a:lnTo>
                    <a:pt x="87" y="3"/>
                  </a:lnTo>
                  <a:lnTo>
                    <a:pt x="99" y="0"/>
                  </a:lnTo>
                  <a:lnTo>
                    <a:pt x="101" y="15"/>
                  </a:lnTo>
                  <a:lnTo>
                    <a:pt x="102" y="35"/>
                  </a:lnTo>
                  <a:lnTo>
                    <a:pt x="99" y="52"/>
                  </a:lnTo>
                  <a:lnTo>
                    <a:pt x="87" y="62"/>
                  </a:lnTo>
                  <a:close/>
                </a:path>
              </a:pathLst>
            </a:custGeom>
            <a:solidFill>
              <a:srgbClr val="937C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3311" name="Freeform 15"/>
            <p:cNvSpPr>
              <a:spLocks/>
            </p:cNvSpPr>
            <p:nvPr/>
          </p:nvSpPr>
          <p:spPr bwMode="auto">
            <a:xfrm>
              <a:off x="3184" y="3140"/>
              <a:ext cx="106" cy="63"/>
            </a:xfrm>
            <a:custGeom>
              <a:avLst/>
              <a:gdLst>
                <a:gd name="T0" fmla="*/ 88 w 106"/>
                <a:gd name="T1" fmla="*/ 63 h 63"/>
                <a:gd name="T2" fmla="*/ 76 w 106"/>
                <a:gd name="T3" fmla="*/ 60 h 63"/>
                <a:gd name="T4" fmla="*/ 65 w 106"/>
                <a:gd name="T5" fmla="*/ 58 h 63"/>
                <a:gd name="T6" fmla="*/ 54 w 106"/>
                <a:gd name="T7" fmla="*/ 53 h 63"/>
                <a:gd name="T8" fmla="*/ 42 w 106"/>
                <a:gd name="T9" fmla="*/ 50 h 63"/>
                <a:gd name="T10" fmla="*/ 32 w 106"/>
                <a:gd name="T11" fmla="*/ 46 h 63"/>
                <a:gd name="T12" fmla="*/ 21 w 106"/>
                <a:gd name="T13" fmla="*/ 43 h 63"/>
                <a:gd name="T14" fmla="*/ 10 w 106"/>
                <a:gd name="T15" fmla="*/ 39 h 63"/>
                <a:gd name="T16" fmla="*/ 0 w 106"/>
                <a:gd name="T17" fmla="*/ 36 h 63"/>
                <a:gd name="T18" fmla="*/ 2 w 106"/>
                <a:gd name="T19" fmla="*/ 35 h 63"/>
                <a:gd name="T20" fmla="*/ 8 w 106"/>
                <a:gd name="T21" fmla="*/ 33 h 63"/>
                <a:gd name="T22" fmla="*/ 16 w 106"/>
                <a:gd name="T23" fmla="*/ 31 h 63"/>
                <a:gd name="T24" fmla="*/ 27 w 106"/>
                <a:gd name="T25" fmla="*/ 28 h 63"/>
                <a:gd name="T26" fmla="*/ 37 w 106"/>
                <a:gd name="T27" fmla="*/ 24 h 63"/>
                <a:gd name="T28" fmla="*/ 47 w 106"/>
                <a:gd name="T29" fmla="*/ 21 h 63"/>
                <a:gd name="T30" fmla="*/ 56 w 106"/>
                <a:gd name="T31" fmla="*/ 18 h 63"/>
                <a:gd name="T32" fmla="*/ 62 w 106"/>
                <a:gd name="T33" fmla="*/ 16 h 63"/>
                <a:gd name="T34" fmla="*/ 68 w 106"/>
                <a:gd name="T35" fmla="*/ 12 h 63"/>
                <a:gd name="T36" fmla="*/ 75 w 106"/>
                <a:gd name="T37" fmla="*/ 7 h 63"/>
                <a:gd name="T38" fmla="*/ 82 w 106"/>
                <a:gd name="T39" fmla="*/ 2 h 63"/>
                <a:gd name="T40" fmla="*/ 88 w 106"/>
                <a:gd name="T41" fmla="*/ 0 h 63"/>
                <a:gd name="T42" fmla="*/ 92 w 106"/>
                <a:gd name="T43" fmla="*/ 13 h 63"/>
                <a:gd name="T44" fmla="*/ 98 w 106"/>
                <a:gd name="T45" fmla="*/ 27 h 63"/>
                <a:gd name="T46" fmla="*/ 103 w 106"/>
                <a:gd name="T47" fmla="*/ 40 h 63"/>
                <a:gd name="T48" fmla="*/ 106 w 106"/>
                <a:gd name="T49" fmla="*/ 56 h 63"/>
                <a:gd name="T50" fmla="*/ 102 w 106"/>
                <a:gd name="T51" fmla="*/ 60 h 63"/>
                <a:gd name="T52" fmla="*/ 98 w 106"/>
                <a:gd name="T53" fmla="*/ 62 h 63"/>
                <a:gd name="T54" fmla="*/ 93 w 106"/>
                <a:gd name="T55" fmla="*/ 63 h 63"/>
                <a:gd name="T56" fmla="*/ 88 w 106"/>
                <a:gd name="T57" fmla="*/ 63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6"/>
                <a:gd name="T88" fmla="*/ 0 h 63"/>
                <a:gd name="T89" fmla="*/ 106 w 106"/>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6" h="63">
                  <a:moveTo>
                    <a:pt x="88" y="63"/>
                  </a:moveTo>
                  <a:lnTo>
                    <a:pt x="76" y="60"/>
                  </a:lnTo>
                  <a:lnTo>
                    <a:pt x="65" y="58"/>
                  </a:lnTo>
                  <a:lnTo>
                    <a:pt x="54" y="53"/>
                  </a:lnTo>
                  <a:lnTo>
                    <a:pt x="42" y="50"/>
                  </a:lnTo>
                  <a:lnTo>
                    <a:pt x="32" y="46"/>
                  </a:lnTo>
                  <a:lnTo>
                    <a:pt x="21" y="43"/>
                  </a:lnTo>
                  <a:lnTo>
                    <a:pt x="10" y="39"/>
                  </a:lnTo>
                  <a:lnTo>
                    <a:pt x="0" y="36"/>
                  </a:lnTo>
                  <a:lnTo>
                    <a:pt x="2" y="35"/>
                  </a:lnTo>
                  <a:lnTo>
                    <a:pt x="8" y="33"/>
                  </a:lnTo>
                  <a:lnTo>
                    <a:pt x="16" y="31"/>
                  </a:lnTo>
                  <a:lnTo>
                    <a:pt x="27" y="28"/>
                  </a:lnTo>
                  <a:lnTo>
                    <a:pt x="37" y="24"/>
                  </a:lnTo>
                  <a:lnTo>
                    <a:pt x="47" y="21"/>
                  </a:lnTo>
                  <a:lnTo>
                    <a:pt x="56" y="18"/>
                  </a:lnTo>
                  <a:lnTo>
                    <a:pt x="62" y="16"/>
                  </a:lnTo>
                  <a:lnTo>
                    <a:pt x="68" y="12"/>
                  </a:lnTo>
                  <a:lnTo>
                    <a:pt x="75" y="7"/>
                  </a:lnTo>
                  <a:lnTo>
                    <a:pt x="82" y="2"/>
                  </a:lnTo>
                  <a:lnTo>
                    <a:pt x="88" y="0"/>
                  </a:lnTo>
                  <a:lnTo>
                    <a:pt x="92" y="13"/>
                  </a:lnTo>
                  <a:lnTo>
                    <a:pt x="98" y="27"/>
                  </a:lnTo>
                  <a:lnTo>
                    <a:pt x="103" y="40"/>
                  </a:lnTo>
                  <a:lnTo>
                    <a:pt x="106" y="56"/>
                  </a:lnTo>
                  <a:lnTo>
                    <a:pt x="102" y="60"/>
                  </a:lnTo>
                  <a:lnTo>
                    <a:pt x="98" y="62"/>
                  </a:lnTo>
                  <a:lnTo>
                    <a:pt x="93" y="63"/>
                  </a:lnTo>
                  <a:lnTo>
                    <a:pt x="88" y="63"/>
                  </a:lnTo>
                  <a:close/>
                </a:path>
              </a:pathLst>
            </a:custGeom>
            <a:solidFill>
              <a:srgbClr val="937C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3312" name="Freeform 16"/>
            <p:cNvSpPr>
              <a:spLocks/>
            </p:cNvSpPr>
            <p:nvPr/>
          </p:nvSpPr>
          <p:spPr bwMode="auto">
            <a:xfrm>
              <a:off x="3093" y="1865"/>
              <a:ext cx="190" cy="1317"/>
            </a:xfrm>
            <a:custGeom>
              <a:avLst/>
              <a:gdLst>
                <a:gd name="T0" fmla="*/ 7 w 190"/>
                <a:gd name="T1" fmla="*/ 1308 h 1317"/>
                <a:gd name="T2" fmla="*/ 0 w 190"/>
                <a:gd name="T3" fmla="*/ 1273 h 1317"/>
                <a:gd name="T4" fmla="*/ 7 w 190"/>
                <a:gd name="T5" fmla="*/ 1131 h 1317"/>
                <a:gd name="T6" fmla="*/ 16 w 190"/>
                <a:gd name="T7" fmla="*/ 877 h 1317"/>
                <a:gd name="T8" fmla="*/ 20 w 190"/>
                <a:gd name="T9" fmla="*/ 674 h 1317"/>
                <a:gd name="T10" fmla="*/ 24 w 190"/>
                <a:gd name="T11" fmla="*/ 522 h 1317"/>
                <a:gd name="T12" fmla="*/ 22 w 190"/>
                <a:gd name="T13" fmla="*/ 443 h 1317"/>
                <a:gd name="T14" fmla="*/ 22 w 190"/>
                <a:gd name="T15" fmla="*/ 439 h 1317"/>
                <a:gd name="T16" fmla="*/ 29 w 190"/>
                <a:gd name="T17" fmla="*/ 436 h 1317"/>
                <a:gd name="T18" fmla="*/ 42 w 190"/>
                <a:gd name="T19" fmla="*/ 432 h 1317"/>
                <a:gd name="T20" fmla="*/ 52 w 190"/>
                <a:gd name="T21" fmla="*/ 427 h 1317"/>
                <a:gd name="T22" fmla="*/ 56 w 190"/>
                <a:gd name="T23" fmla="*/ 419 h 1317"/>
                <a:gd name="T24" fmla="*/ 67 w 190"/>
                <a:gd name="T25" fmla="*/ 408 h 1317"/>
                <a:gd name="T26" fmla="*/ 78 w 190"/>
                <a:gd name="T27" fmla="*/ 392 h 1317"/>
                <a:gd name="T28" fmla="*/ 82 w 190"/>
                <a:gd name="T29" fmla="*/ 369 h 1317"/>
                <a:gd name="T30" fmla="*/ 80 w 190"/>
                <a:gd name="T31" fmla="*/ 346 h 1317"/>
                <a:gd name="T32" fmla="*/ 80 w 190"/>
                <a:gd name="T33" fmla="*/ 325 h 1317"/>
                <a:gd name="T34" fmla="*/ 73 w 190"/>
                <a:gd name="T35" fmla="*/ 311 h 1317"/>
                <a:gd name="T36" fmla="*/ 66 w 190"/>
                <a:gd name="T37" fmla="*/ 297 h 1317"/>
                <a:gd name="T38" fmla="*/ 62 w 190"/>
                <a:gd name="T39" fmla="*/ 282 h 1317"/>
                <a:gd name="T40" fmla="*/ 51 w 190"/>
                <a:gd name="T41" fmla="*/ 278 h 1317"/>
                <a:gd name="T42" fmla="*/ 45 w 190"/>
                <a:gd name="T43" fmla="*/ 278 h 1317"/>
                <a:gd name="T44" fmla="*/ 35 w 190"/>
                <a:gd name="T45" fmla="*/ 260 h 1317"/>
                <a:gd name="T46" fmla="*/ 23 w 190"/>
                <a:gd name="T47" fmla="*/ 222 h 1317"/>
                <a:gd name="T48" fmla="*/ 31 w 190"/>
                <a:gd name="T49" fmla="*/ 181 h 1317"/>
                <a:gd name="T50" fmla="*/ 46 w 190"/>
                <a:gd name="T51" fmla="*/ 132 h 1317"/>
                <a:gd name="T52" fmla="*/ 45 w 190"/>
                <a:gd name="T53" fmla="*/ 79 h 1317"/>
                <a:gd name="T54" fmla="*/ 44 w 190"/>
                <a:gd name="T55" fmla="*/ 27 h 1317"/>
                <a:gd name="T56" fmla="*/ 58 w 190"/>
                <a:gd name="T57" fmla="*/ 4 h 1317"/>
                <a:gd name="T58" fmla="*/ 83 w 190"/>
                <a:gd name="T59" fmla="*/ 13 h 1317"/>
                <a:gd name="T60" fmla="*/ 106 w 190"/>
                <a:gd name="T61" fmla="*/ 22 h 1317"/>
                <a:gd name="T62" fmla="*/ 131 w 190"/>
                <a:gd name="T63" fmla="*/ 31 h 1317"/>
                <a:gd name="T64" fmla="*/ 145 w 190"/>
                <a:gd name="T65" fmla="*/ 37 h 1317"/>
                <a:gd name="T66" fmla="*/ 150 w 190"/>
                <a:gd name="T67" fmla="*/ 41 h 1317"/>
                <a:gd name="T68" fmla="*/ 140 w 190"/>
                <a:gd name="T69" fmla="*/ 55 h 1317"/>
                <a:gd name="T70" fmla="*/ 123 w 190"/>
                <a:gd name="T71" fmla="*/ 76 h 1317"/>
                <a:gd name="T72" fmla="*/ 111 w 190"/>
                <a:gd name="T73" fmla="*/ 97 h 1317"/>
                <a:gd name="T74" fmla="*/ 102 w 190"/>
                <a:gd name="T75" fmla="*/ 123 h 1317"/>
                <a:gd name="T76" fmla="*/ 94 w 190"/>
                <a:gd name="T77" fmla="*/ 197 h 1317"/>
                <a:gd name="T78" fmla="*/ 88 w 190"/>
                <a:gd name="T79" fmla="*/ 318 h 1317"/>
                <a:gd name="T80" fmla="*/ 87 w 190"/>
                <a:gd name="T81" fmla="*/ 394 h 1317"/>
                <a:gd name="T82" fmla="*/ 94 w 190"/>
                <a:gd name="T83" fmla="*/ 416 h 1317"/>
                <a:gd name="T84" fmla="*/ 123 w 190"/>
                <a:gd name="T85" fmla="*/ 429 h 1317"/>
                <a:gd name="T86" fmla="*/ 134 w 190"/>
                <a:gd name="T87" fmla="*/ 434 h 1317"/>
                <a:gd name="T88" fmla="*/ 137 w 190"/>
                <a:gd name="T89" fmla="*/ 449 h 1317"/>
                <a:gd name="T90" fmla="*/ 143 w 190"/>
                <a:gd name="T91" fmla="*/ 479 h 1317"/>
                <a:gd name="T92" fmla="*/ 150 w 190"/>
                <a:gd name="T93" fmla="*/ 567 h 1317"/>
                <a:gd name="T94" fmla="*/ 149 w 190"/>
                <a:gd name="T95" fmla="*/ 713 h 1317"/>
                <a:gd name="T96" fmla="*/ 148 w 190"/>
                <a:gd name="T97" fmla="*/ 884 h 1317"/>
                <a:gd name="T98" fmla="*/ 162 w 190"/>
                <a:gd name="T99" fmla="*/ 1076 h 1317"/>
                <a:gd name="T100" fmla="*/ 182 w 190"/>
                <a:gd name="T101" fmla="*/ 1191 h 1317"/>
                <a:gd name="T102" fmla="*/ 189 w 190"/>
                <a:gd name="T103" fmla="*/ 1223 h 1317"/>
                <a:gd name="T104" fmla="*/ 187 w 190"/>
                <a:gd name="T105" fmla="*/ 1247 h 1317"/>
                <a:gd name="T106" fmla="*/ 169 w 190"/>
                <a:gd name="T107" fmla="*/ 1269 h 1317"/>
                <a:gd name="T108" fmla="*/ 139 w 190"/>
                <a:gd name="T109" fmla="*/ 1287 h 1317"/>
                <a:gd name="T110" fmla="*/ 115 w 190"/>
                <a:gd name="T111" fmla="*/ 1295 h 1317"/>
                <a:gd name="T112" fmla="*/ 89 w 190"/>
                <a:gd name="T113" fmla="*/ 1303 h 1317"/>
                <a:gd name="T114" fmla="*/ 63 w 190"/>
                <a:gd name="T115" fmla="*/ 1310 h 1317"/>
                <a:gd name="T116" fmla="*/ 47 w 190"/>
                <a:gd name="T117" fmla="*/ 1316 h 1317"/>
                <a:gd name="T118" fmla="*/ 38 w 190"/>
                <a:gd name="T119" fmla="*/ 1317 h 1317"/>
                <a:gd name="T120" fmla="*/ 31 w 190"/>
                <a:gd name="T121" fmla="*/ 1317 h 1317"/>
                <a:gd name="T122" fmla="*/ 24 w 190"/>
                <a:gd name="T123" fmla="*/ 1317 h 13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0"/>
                <a:gd name="T187" fmla="*/ 0 h 1317"/>
                <a:gd name="T188" fmla="*/ 190 w 190"/>
                <a:gd name="T189" fmla="*/ 1317 h 13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0" h="1317">
                  <a:moveTo>
                    <a:pt x="20" y="1317"/>
                  </a:moveTo>
                  <a:lnTo>
                    <a:pt x="7" y="1308"/>
                  </a:lnTo>
                  <a:lnTo>
                    <a:pt x="1" y="1291"/>
                  </a:lnTo>
                  <a:lnTo>
                    <a:pt x="0" y="1273"/>
                  </a:lnTo>
                  <a:lnTo>
                    <a:pt x="0" y="1258"/>
                  </a:lnTo>
                  <a:lnTo>
                    <a:pt x="7" y="1131"/>
                  </a:lnTo>
                  <a:lnTo>
                    <a:pt x="13" y="1004"/>
                  </a:lnTo>
                  <a:lnTo>
                    <a:pt x="16" y="877"/>
                  </a:lnTo>
                  <a:lnTo>
                    <a:pt x="17" y="750"/>
                  </a:lnTo>
                  <a:lnTo>
                    <a:pt x="20" y="674"/>
                  </a:lnTo>
                  <a:lnTo>
                    <a:pt x="23" y="598"/>
                  </a:lnTo>
                  <a:lnTo>
                    <a:pt x="24" y="522"/>
                  </a:lnTo>
                  <a:lnTo>
                    <a:pt x="23" y="447"/>
                  </a:lnTo>
                  <a:lnTo>
                    <a:pt x="22" y="443"/>
                  </a:lnTo>
                  <a:lnTo>
                    <a:pt x="22" y="441"/>
                  </a:lnTo>
                  <a:lnTo>
                    <a:pt x="22" y="439"/>
                  </a:lnTo>
                  <a:lnTo>
                    <a:pt x="22" y="438"/>
                  </a:lnTo>
                  <a:lnTo>
                    <a:pt x="29" y="436"/>
                  </a:lnTo>
                  <a:lnTo>
                    <a:pt x="36" y="434"/>
                  </a:lnTo>
                  <a:lnTo>
                    <a:pt x="42" y="432"/>
                  </a:lnTo>
                  <a:lnTo>
                    <a:pt x="48" y="431"/>
                  </a:lnTo>
                  <a:lnTo>
                    <a:pt x="52" y="427"/>
                  </a:lnTo>
                  <a:lnTo>
                    <a:pt x="55" y="424"/>
                  </a:lnTo>
                  <a:lnTo>
                    <a:pt x="56" y="419"/>
                  </a:lnTo>
                  <a:lnTo>
                    <a:pt x="56" y="412"/>
                  </a:lnTo>
                  <a:lnTo>
                    <a:pt x="67" y="408"/>
                  </a:lnTo>
                  <a:lnTo>
                    <a:pt x="74" y="402"/>
                  </a:lnTo>
                  <a:lnTo>
                    <a:pt x="78" y="392"/>
                  </a:lnTo>
                  <a:lnTo>
                    <a:pt x="79" y="381"/>
                  </a:lnTo>
                  <a:lnTo>
                    <a:pt x="82" y="369"/>
                  </a:lnTo>
                  <a:lnTo>
                    <a:pt x="82" y="357"/>
                  </a:lnTo>
                  <a:lnTo>
                    <a:pt x="80" y="346"/>
                  </a:lnTo>
                  <a:lnTo>
                    <a:pt x="81" y="334"/>
                  </a:lnTo>
                  <a:lnTo>
                    <a:pt x="80" y="325"/>
                  </a:lnTo>
                  <a:lnTo>
                    <a:pt x="78" y="317"/>
                  </a:lnTo>
                  <a:lnTo>
                    <a:pt x="73" y="311"/>
                  </a:lnTo>
                  <a:lnTo>
                    <a:pt x="67" y="306"/>
                  </a:lnTo>
                  <a:lnTo>
                    <a:pt x="66" y="297"/>
                  </a:lnTo>
                  <a:lnTo>
                    <a:pt x="64" y="289"/>
                  </a:lnTo>
                  <a:lnTo>
                    <a:pt x="62" y="282"/>
                  </a:lnTo>
                  <a:lnTo>
                    <a:pt x="57" y="278"/>
                  </a:lnTo>
                  <a:lnTo>
                    <a:pt x="51" y="278"/>
                  </a:lnTo>
                  <a:lnTo>
                    <a:pt x="48" y="278"/>
                  </a:lnTo>
                  <a:lnTo>
                    <a:pt x="45" y="278"/>
                  </a:lnTo>
                  <a:lnTo>
                    <a:pt x="41" y="278"/>
                  </a:lnTo>
                  <a:lnTo>
                    <a:pt x="35" y="260"/>
                  </a:lnTo>
                  <a:lnTo>
                    <a:pt x="28" y="241"/>
                  </a:lnTo>
                  <a:lnTo>
                    <a:pt x="23" y="222"/>
                  </a:lnTo>
                  <a:lnTo>
                    <a:pt x="21" y="206"/>
                  </a:lnTo>
                  <a:lnTo>
                    <a:pt x="31" y="181"/>
                  </a:lnTo>
                  <a:lnTo>
                    <a:pt x="39" y="157"/>
                  </a:lnTo>
                  <a:lnTo>
                    <a:pt x="46" y="132"/>
                  </a:lnTo>
                  <a:lnTo>
                    <a:pt x="48" y="106"/>
                  </a:lnTo>
                  <a:lnTo>
                    <a:pt x="45" y="79"/>
                  </a:lnTo>
                  <a:lnTo>
                    <a:pt x="44" y="53"/>
                  </a:lnTo>
                  <a:lnTo>
                    <a:pt x="44" y="27"/>
                  </a:lnTo>
                  <a:lnTo>
                    <a:pt x="47" y="0"/>
                  </a:lnTo>
                  <a:lnTo>
                    <a:pt x="58" y="4"/>
                  </a:lnTo>
                  <a:lnTo>
                    <a:pt x="70" y="7"/>
                  </a:lnTo>
                  <a:lnTo>
                    <a:pt x="83" y="13"/>
                  </a:lnTo>
                  <a:lnTo>
                    <a:pt x="95" y="17"/>
                  </a:lnTo>
                  <a:lnTo>
                    <a:pt x="106" y="22"/>
                  </a:lnTo>
                  <a:lnTo>
                    <a:pt x="119" y="26"/>
                  </a:lnTo>
                  <a:lnTo>
                    <a:pt x="131" y="31"/>
                  </a:lnTo>
                  <a:lnTo>
                    <a:pt x="143" y="36"/>
                  </a:lnTo>
                  <a:lnTo>
                    <a:pt x="145" y="37"/>
                  </a:lnTo>
                  <a:lnTo>
                    <a:pt x="148" y="39"/>
                  </a:lnTo>
                  <a:lnTo>
                    <a:pt x="150" y="41"/>
                  </a:lnTo>
                  <a:lnTo>
                    <a:pt x="151" y="45"/>
                  </a:lnTo>
                  <a:lnTo>
                    <a:pt x="140" y="55"/>
                  </a:lnTo>
                  <a:lnTo>
                    <a:pt x="131" y="65"/>
                  </a:lnTo>
                  <a:lnTo>
                    <a:pt x="123" y="76"/>
                  </a:lnTo>
                  <a:lnTo>
                    <a:pt x="117" y="86"/>
                  </a:lnTo>
                  <a:lnTo>
                    <a:pt x="111" y="97"/>
                  </a:lnTo>
                  <a:lnTo>
                    <a:pt x="106" y="110"/>
                  </a:lnTo>
                  <a:lnTo>
                    <a:pt x="102" y="123"/>
                  </a:lnTo>
                  <a:lnTo>
                    <a:pt x="99" y="137"/>
                  </a:lnTo>
                  <a:lnTo>
                    <a:pt x="94" y="197"/>
                  </a:lnTo>
                  <a:lnTo>
                    <a:pt x="90" y="257"/>
                  </a:lnTo>
                  <a:lnTo>
                    <a:pt x="88" y="318"/>
                  </a:lnTo>
                  <a:lnTo>
                    <a:pt x="89" y="379"/>
                  </a:lnTo>
                  <a:lnTo>
                    <a:pt x="87" y="394"/>
                  </a:lnTo>
                  <a:lnTo>
                    <a:pt x="88" y="407"/>
                  </a:lnTo>
                  <a:lnTo>
                    <a:pt x="94" y="416"/>
                  </a:lnTo>
                  <a:lnTo>
                    <a:pt x="110" y="425"/>
                  </a:lnTo>
                  <a:lnTo>
                    <a:pt x="123" y="429"/>
                  </a:lnTo>
                  <a:lnTo>
                    <a:pt x="131" y="433"/>
                  </a:lnTo>
                  <a:lnTo>
                    <a:pt x="134" y="434"/>
                  </a:lnTo>
                  <a:lnTo>
                    <a:pt x="136" y="435"/>
                  </a:lnTo>
                  <a:lnTo>
                    <a:pt x="137" y="449"/>
                  </a:lnTo>
                  <a:lnTo>
                    <a:pt x="139" y="464"/>
                  </a:lnTo>
                  <a:lnTo>
                    <a:pt x="143" y="479"/>
                  </a:lnTo>
                  <a:lnTo>
                    <a:pt x="145" y="493"/>
                  </a:lnTo>
                  <a:lnTo>
                    <a:pt x="150" y="567"/>
                  </a:lnTo>
                  <a:lnTo>
                    <a:pt x="151" y="640"/>
                  </a:lnTo>
                  <a:lnTo>
                    <a:pt x="149" y="713"/>
                  </a:lnTo>
                  <a:lnTo>
                    <a:pt x="147" y="788"/>
                  </a:lnTo>
                  <a:lnTo>
                    <a:pt x="148" y="884"/>
                  </a:lnTo>
                  <a:lnTo>
                    <a:pt x="153" y="980"/>
                  </a:lnTo>
                  <a:lnTo>
                    <a:pt x="162" y="1076"/>
                  </a:lnTo>
                  <a:lnTo>
                    <a:pt x="177" y="1170"/>
                  </a:lnTo>
                  <a:lnTo>
                    <a:pt x="182" y="1191"/>
                  </a:lnTo>
                  <a:lnTo>
                    <a:pt x="186" y="1209"/>
                  </a:lnTo>
                  <a:lnTo>
                    <a:pt x="189" y="1223"/>
                  </a:lnTo>
                  <a:lnTo>
                    <a:pt x="190" y="1235"/>
                  </a:lnTo>
                  <a:lnTo>
                    <a:pt x="187" y="1247"/>
                  </a:lnTo>
                  <a:lnTo>
                    <a:pt x="181" y="1257"/>
                  </a:lnTo>
                  <a:lnTo>
                    <a:pt x="169" y="1269"/>
                  </a:lnTo>
                  <a:lnTo>
                    <a:pt x="152" y="1282"/>
                  </a:lnTo>
                  <a:lnTo>
                    <a:pt x="139" y="1287"/>
                  </a:lnTo>
                  <a:lnTo>
                    <a:pt x="127" y="1291"/>
                  </a:lnTo>
                  <a:lnTo>
                    <a:pt x="115" y="1295"/>
                  </a:lnTo>
                  <a:lnTo>
                    <a:pt x="101" y="1298"/>
                  </a:lnTo>
                  <a:lnTo>
                    <a:pt x="89" y="1303"/>
                  </a:lnTo>
                  <a:lnTo>
                    <a:pt x="77" y="1306"/>
                  </a:lnTo>
                  <a:lnTo>
                    <a:pt x="63" y="1310"/>
                  </a:lnTo>
                  <a:lnTo>
                    <a:pt x="51" y="1315"/>
                  </a:lnTo>
                  <a:lnTo>
                    <a:pt x="47" y="1316"/>
                  </a:lnTo>
                  <a:lnTo>
                    <a:pt x="42" y="1316"/>
                  </a:lnTo>
                  <a:lnTo>
                    <a:pt x="38" y="1317"/>
                  </a:lnTo>
                  <a:lnTo>
                    <a:pt x="35" y="1317"/>
                  </a:lnTo>
                  <a:lnTo>
                    <a:pt x="31" y="1317"/>
                  </a:lnTo>
                  <a:lnTo>
                    <a:pt x="27" y="1317"/>
                  </a:lnTo>
                  <a:lnTo>
                    <a:pt x="24" y="1317"/>
                  </a:lnTo>
                  <a:lnTo>
                    <a:pt x="20" y="1317"/>
                  </a:lnTo>
                  <a:close/>
                </a:path>
              </a:pathLst>
            </a:custGeom>
            <a:solidFill>
              <a:srgbClr val="F9F2E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3313" name="Freeform 17"/>
            <p:cNvSpPr>
              <a:spLocks/>
            </p:cNvSpPr>
            <p:nvPr/>
          </p:nvSpPr>
          <p:spPr bwMode="auto">
            <a:xfrm>
              <a:off x="2762" y="2316"/>
              <a:ext cx="267" cy="854"/>
            </a:xfrm>
            <a:custGeom>
              <a:avLst/>
              <a:gdLst>
                <a:gd name="T0" fmla="*/ 169 w 267"/>
                <a:gd name="T1" fmla="*/ 853 h 854"/>
                <a:gd name="T2" fmla="*/ 143 w 267"/>
                <a:gd name="T3" fmla="*/ 851 h 854"/>
                <a:gd name="T4" fmla="*/ 115 w 267"/>
                <a:gd name="T5" fmla="*/ 845 h 854"/>
                <a:gd name="T6" fmla="*/ 85 w 267"/>
                <a:gd name="T7" fmla="*/ 838 h 854"/>
                <a:gd name="T8" fmla="*/ 56 w 267"/>
                <a:gd name="T9" fmla="*/ 829 h 854"/>
                <a:gd name="T10" fmla="*/ 30 w 267"/>
                <a:gd name="T11" fmla="*/ 814 h 854"/>
                <a:gd name="T12" fmla="*/ 11 w 267"/>
                <a:gd name="T13" fmla="*/ 798 h 854"/>
                <a:gd name="T14" fmla="*/ 1 w 267"/>
                <a:gd name="T15" fmla="*/ 776 h 854"/>
                <a:gd name="T16" fmla="*/ 5 w 267"/>
                <a:gd name="T17" fmla="*/ 741 h 854"/>
                <a:gd name="T18" fmla="*/ 18 w 267"/>
                <a:gd name="T19" fmla="*/ 696 h 854"/>
                <a:gd name="T20" fmla="*/ 33 w 267"/>
                <a:gd name="T21" fmla="*/ 617 h 854"/>
                <a:gd name="T22" fmla="*/ 45 w 267"/>
                <a:gd name="T23" fmla="*/ 505 h 854"/>
                <a:gd name="T24" fmla="*/ 52 w 267"/>
                <a:gd name="T25" fmla="*/ 336 h 854"/>
                <a:gd name="T26" fmla="*/ 61 w 267"/>
                <a:gd name="T27" fmla="*/ 112 h 854"/>
                <a:gd name="T28" fmla="*/ 62 w 267"/>
                <a:gd name="T29" fmla="*/ 0 h 854"/>
                <a:gd name="T30" fmla="*/ 63 w 267"/>
                <a:gd name="T31" fmla="*/ 0 h 854"/>
                <a:gd name="T32" fmla="*/ 74 w 267"/>
                <a:gd name="T33" fmla="*/ 3 h 854"/>
                <a:gd name="T34" fmla="*/ 96 w 267"/>
                <a:gd name="T35" fmla="*/ 8 h 854"/>
                <a:gd name="T36" fmla="*/ 118 w 267"/>
                <a:gd name="T37" fmla="*/ 14 h 854"/>
                <a:gd name="T38" fmla="*/ 139 w 267"/>
                <a:gd name="T39" fmla="*/ 19 h 854"/>
                <a:gd name="T40" fmla="*/ 161 w 267"/>
                <a:gd name="T41" fmla="*/ 24 h 854"/>
                <a:gd name="T42" fmla="*/ 183 w 267"/>
                <a:gd name="T43" fmla="*/ 29 h 854"/>
                <a:gd name="T44" fmla="*/ 204 w 267"/>
                <a:gd name="T45" fmla="*/ 34 h 854"/>
                <a:gd name="T46" fmla="*/ 226 w 267"/>
                <a:gd name="T47" fmla="*/ 40 h 854"/>
                <a:gd name="T48" fmla="*/ 246 w 267"/>
                <a:gd name="T49" fmla="*/ 42 h 854"/>
                <a:gd name="T50" fmla="*/ 259 w 267"/>
                <a:gd name="T51" fmla="*/ 35 h 854"/>
                <a:gd name="T52" fmla="*/ 266 w 267"/>
                <a:gd name="T53" fmla="*/ 61 h 854"/>
                <a:gd name="T54" fmla="*/ 266 w 267"/>
                <a:gd name="T55" fmla="*/ 117 h 854"/>
                <a:gd name="T56" fmla="*/ 255 w 267"/>
                <a:gd name="T57" fmla="*/ 307 h 854"/>
                <a:gd name="T58" fmla="*/ 247 w 267"/>
                <a:gd name="T59" fmla="*/ 629 h 854"/>
                <a:gd name="T60" fmla="*/ 241 w 267"/>
                <a:gd name="T61" fmla="*/ 808 h 854"/>
                <a:gd name="T62" fmla="*/ 240 w 267"/>
                <a:gd name="T63" fmla="*/ 830 h 854"/>
                <a:gd name="T64" fmla="*/ 234 w 267"/>
                <a:gd name="T65" fmla="*/ 841 h 854"/>
                <a:gd name="T66" fmla="*/ 215 w 267"/>
                <a:gd name="T67" fmla="*/ 848 h 854"/>
                <a:gd name="T68" fmla="*/ 194 w 267"/>
                <a:gd name="T69" fmla="*/ 853 h 854"/>
                <a:gd name="T70" fmla="*/ 185 w 267"/>
                <a:gd name="T71" fmla="*/ 853 h 8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7"/>
                <a:gd name="T109" fmla="*/ 0 h 854"/>
                <a:gd name="T110" fmla="*/ 267 w 267"/>
                <a:gd name="T111" fmla="*/ 854 h 8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7" h="854">
                  <a:moveTo>
                    <a:pt x="181" y="854"/>
                  </a:moveTo>
                  <a:lnTo>
                    <a:pt x="169" y="853"/>
                  </a:lnTo>
                  <a:lnTo>
                    <a:pt x="157" y="852"/>
                  </a:lnTo>
                  <a:lnTo>
                    <a:pt x="143" y="851"/>
                  </a:lnTo>
                  <a:lnTo>
                    <a:pt x="129" y="848"/>
                  </a:lnTo>
                  <a:lnTo>
                    <a:pt x="115" y="845"/>
                  </a:lnTo>
                  <a:lnTo>
                    <a:pt x="99" y="842"/>
                  </a:lnTo>
                  <a:lnTo>
                    <a:pt x="85" y="838"/>
                  </a:lnTo>
                  <a:lnTo>
                    <a:pt x="69" y="834"/>
                  </a:lnTo>
                  <a:lnTo>
                    <a:pt x="56" y="829"/>
                  </a:lnTo>
                  <a:lnTo>
                    <a:pt x="42" y="822"/>
                  </a:lnTo>
                  <a:lnTo>
                    <a:pt x="30" y="814"/>
                  </a:lnTo>
                  <a:lnTo>
                    <a:pt x="20" y="807"/>
                  </a:lnTo>
                  <a:lnTo>
                    <a:pt x="11" y="798"/>
                  </a:lnTo>
                  <a:lnTo>
                    <a:pt x="5" y="788"/>
                  </a:lnTo>
                  <a:lnTo>
                    <a:pt x="1" y="776"/>
                  </a:lnTo>
                  <a:lnTo>
                    <a:pt x="0" y="764"/>
                  </a:lnTo>
                  <a:lnTo>
                    <a:pt x="5" y="741"/>
                  </a:lnTo>
                  <a:lnTo>
                    <a:pt x="11" y="718"/>
                  </a:lnTo>
                  <a:lnTo>
                    <a:pt x="18" y="696"/>
                  </a:lnTo>
                  <a:lnTo>
                    <a:pt x="23" y="674"/>
                  </a:lnTo>
                  <a:lnTo>
                    <a:pt x="33" y="617"/>
                  </a:lnTo>
                  <a:lnTo>
                    <a:pt x="40" y="561"/>
                  </a:lnTo>
                  <a:lnTo>
                    <a:pt x="45" y="505"/>
                  </a:lnTo>
                  <a:lnTo>
                    <a:pt x="50" y="448"/>
                  </a:lnTo>
                  <a:lnTo>
                    <a:pt x="52" y="336"/>
                  </a:lnTo>
                  <a:lnTo>
                    <a:pt x="57" y="223"/>
                  </a:lnTo>
                  <a:lnTo>
                    <a:pt x="61" y="112"/>
                  </a:lnTo>
                  <a:lnTo>
                    <a:pt x="62" y="0"/>
                  </a:lnTo>
                  <a:lnTo>
                    <a:pt x="63" y="0"/>
                  </a:lnTo>
                  <a:lnTo>
                    <a:pt x="64" y="0"/>
                  </a:lnTo>
                  <a:lnTo>
                    <a:pt x="74" y="3"/>
                  </a:lnTo>
                  <a:lnTo>
                    <a:pt x="86" y="6"/>
                  </a:lnTo>
                  <a:lnTo>
                    <a:pt x="96" y="8"/>
                  </a:lnTo>
                  <a:lnTo>
                    <a:pt x="107" y="12"/>
                  </a:lnTo>
                  <a:lnTo>
                    <a:pt x="118" y="14"/>
                  </a:lnTo>
                  <a:lnTo>
                    <a:pt x="129" y="17"/>
                  </a:lnTo>
                  <a:lnTo>
                    <a:pt x="139" y="19"/>
                  </a:lnTo>
                  <a:lnTo>
                    <a:pt x="151" y="22"/>
                  </a:lnTo>
                  <a:lnTo>
                    <a:pt x="161" y="24"/>
                  </a:lnTo>
                  <a:lnTo>
                    <a:pt x="171" y="26"/>
                  </a:lnTo>
                  <a:lnTo>
                    <a:pt x="183" y="29"/>
                  </a:lnTo>
                  <a:lnTo>
                    <a:pt x="193" y="32"/>
                  </a:lnTo>
                  <a:lnTo>
                    <a:pt x="204" y="34"/>
                  </a:lnTo>
                  <a:lnTo>
                    <a:pt x="215" y="37"/>
                  </a:lnTo>
                  <a:lnTo>
                    <a:pt x="226" y="40"/>
                  </a:lnTo>
                  <a:lnTo>
                    <a:pt x="236" y="44"/>
                  </a:lnTo>
                  <a:lnTo>
                    <a:pt x="246" y="42"/>
                  </a:lnTo>
                  <a:lnTo>
                    <a:pt x="253" y="39"/>
                  </a:lnTo>
                  <a:lnTo>
                    <a:pt x="259" y="35"/>
                  </a:lnTo>
                  <a:lnTo>
                    <a:pt x="265" y="33"/>
                  </a:lnTo>
                  <a:lnTo>
                    <a:pt x="266" y="61"/>
                  </a:lnTo>
                  <a:lnTo>
                    <a:pt x="267" y="89"/>
                  </a:lnTo>
                  <a:lnTo>
                    <a:pt x="266" y="117"/>
                  </a:lnTo>
                  <a:lnTo>
                    <a:pt x="265" y="146"/>
                  </a:lnTo>
                  <a:lnTo>
                    <a:pt x="255" y="307"/>
                  </a:lnTo>
                  <a:lnTo>
                    <a:pt x="250" y="468"/>
                  </a:lnTo>
                  <a:lnTo>
                    <a:pt x="247" y="629"/>
                  </a:lnTo>
                  <a:lnTo>
                    <a:pt x="240" y="791"/>
                  </a:lnTo>
                  <a:lnTo>
                    <a:pt x="241" y="808"/>
                  </a:lnTo>
                  <a:lnTo>
                    <a:pt x="241" y="821"/>
                  </a:lnTo>
                  <a:lnTo>
                    <a:pt x="240" y="830"/>
                  </a:lnTo>
                  <a:lnTo>
                    <a:pt x="238" y="836"/>
                  </a:lnTo>
                  <a:lnTo>
                    <a:pt x="234" y="841"/>
                  </a:lnTo>
                  <a:lnTo>
                    <a:pt x="226" y="844"/>
                  </a:lnTo>
                  <a:lnTo>
                    <a:pt x="215" y="848"/>
                  </a:lnTo>
                  <a:lnTo>
                    <a:pt x="198" y="853"/>
                  </a:lnTo>
                  <a:lnTo>
                    <a:pt x="194" y="853"/>
                  </a:lnTo>
                  <a:lnTo>
                    <a:pt x="190" y="853"/>
                  </a:lnTo>
                  <a:lnTo>
                    <a:pt x="185" y="853"/>
                  </a:lnTo>
                  <a:lnTo>
                    <a:pt x="181" y="854"/>
                  </a:lnTo>
                  <a:close/>
                </a:path>
              </a:pathLst>
            </a:custGeom>
            <a:solidFill>
              <a:srgbClr val="F9F2E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3314" name="Freeform 18"/>
            <p:cNvSpPr>
              <a:spLocks/>
            </p:cNvSpPr>
            <p:nvPr/>
          </p:nvSpPr>
          <p:spPr bwMode="auto">
            <a:xfrm>
              <a:off x="3012" y="2306"/>
              <a:ext cx="95" cy="834"/>
            </a:xfrm>
            <a:custGeom>
              <a:avLst/>
              <a:gdLst>
                <a:gd name="T0" fmla="*/ 11 w 95"/>
                <a:gd name="T1" fmla="*/ 834 h 834"/>
                <a:gd name="T2" fmla="*/ 8 w 95"/>
                <a:gd name="T3" fmla="*/ 834 h 834"/>
                <a:gd name="T4" fmla="*/ 6 w 95"/>
                <a:gd name="T5" fmla="*/ 833 h 834"/>
                <a:gd name="T6" fmla="*/ 3 w 95"/>
                <a:gd name="T7" fmla="*/ 832 h 834"/>
                <a:gd name="T8" fmla="*/ 1 w 95"/>
                <a:gd name="T9" fmla="*/ 831 h 834"/>
                <a:gd name="T10" fmla="*/ 0 w 95"/>
                <a:gd name="T11" fmla="*/ 810 h 834"/>
                <a:gd name="T12" fmla="*/ 0 w 95"/>
                <a:gd name="T13" fmla="*/ 789 h 834"/>
                <a:gd name="T14" fmla="*/ 1 w 95"/>
                <a:gd name="T15" fmla="*/ 770 h 834"/>
                <a:gd name="T16" fmla="*/ 2 w 95"/>
                <a:gd name="T17" fmla="*/ 749 h 834"/>
                <a:gd name="T18" fmla="*/ 4 w 95"/>
                <a:gd name="T19" fmla="*/ 597 h 834"/>
                <a:gd name="T20" fmla="*/ 9 w 95"/>
                <a:gd name="T21" fmla="*/ 446 h 834"/>
                <a:gd name="T22" fmla="*/ 15 w 95"/>
                <a:gd name="T23" fmla="*/ 294 h 834"/>
                <a:gd name="T24" fmla="*/ 24 w 95"/>
                <a:gd name="T25" fmla="*/ 142 h 834"/>
                <a:gd name="T26" fmla="*/ 25 w 95"/>
                <a:gd name="T27" fmla="*/ 114 h 834"/>
                <a:gd name="T28" fmla="*/ 25 w 95"/>
                <a:gd name="T29" fmla="*/ 85 h 834"/>
                <a:gd name="T30" fmla="*/ 24 w 95"/>
                <a:gd name="T31" fmla="*/ 58 h 834"/>
                <a:gd name="T32" fmla="*/ 23 w 95"/>
                <a:gd name="T33" fmla="*/ 30 h 834"/>
                <a:gd name="T34" fmla="*/ 28 w 95"/>
                <a:gd name="T35" fmla="*/ 23 h 834"/>
                <a:gd name="T36" fmla="*/ 32 w 95"/>
                <a:gd name="T37" fmla="*/ 18 h 834"/>
                <a:gd name="T38" fmla="*/ 34 w 95"/>
                <a:gd name="T39" fmla="*/ 14 h 834"/>
                <a:gd name="T40" fmla="*/ 37 w 95"/>
                <a:gd name="T41" fmla="*/ 12 h 834"/>
                <a:gd name="T42" fmla="*/ 40 w 95"/>
                <a:gd name="T43" fmla="*/ 11 h 834"/>
                <a:gd name="T44" fmla="*/ 44 w 95"/>
                <a:gd name="T45" fmla="*/ 10 h 834"/>
                <a:gd name="T46" fmla="*/ 50 w 95"/>
                <a:gd name="T47" fmla="*/ 9 h 834"/>
                <a:gd name="T48" fmla="*/ 59 w 95"/>
                <a:gd name="T49" fmla="*/ 8 h 834"/>
                <a:gd name="T50" fmla="*/ 61 w 95"/>
                <a:gd name="T51" fmla="*/ 7 h 834"/>
                <a:gd name="T52" fmla="*/ 65 w 95"/>
                <a:gd name="T53" fmla="*/ 6 h 834"/>
                <a:gd name="T54" fmla="*/ 70 w 95"/>
                <a:gd name="T55" fmla="*/ 4 h 834"/>
                <a:gd name="T56" fmla="*/ 76 w 95"/>
                <a:gd name="T57" fmla="*/ 3 h 834"/>
                <a:gd name="T58" fmla="*/ 81 w 95"/>
                <a:gd name="T59" fmla="*/ 2 h 834"/>
                <a:gd name="T60" fmla="*/ 86 w 95"/>
                <a:gd name="T61" fmla="*/ 1 h 834"/>
                <a:gd name="T62" fmla="*/ 92 w 95"/>
                <a:gd name="T63" fmla="*/ 0 h 834"/>
                <a:gd name="T64" fmla="*/ 94 w 95"/>
                <a:gd name="T65" fmla="*/ 0 h 834"/>
                <a:gd name="T66" fmla="*/ 95 w 95"/>
                <a:gd name="T67" fmla="*/ 1 h 834"/>
                <a:gd name="T68" fmla="*/ 95 w 95"/>
                <a:gd name="T69" fmla="*/ 3 h 834"/>
                <a:gd name="T70" fmla="*/ 95 w 95"/>
                <a:gd name="T71" fmla="*/ 4 h 834"/>
                <a:gd name="T72" fmla="*/ 95 w 95"/>
                <a:gd name="T73" fmla="*/ 6 h 834"/>
                <a:gd name="T74" fmla="*/ 94 w 95"/>
                <a:gd name="T75" fmla="*/ 148 h 834"/>
                <a:gd name="T76" fmla="*/ 90 w 95"/>
                <a:gd name="T77" fmla="*/ 293 h 834"/>
                <a:gd name="T78" fmla="*/ 87 w 95"/>
                <a:gd name="T79" fmla="*/ 436 h 834"/>
                <a:gd name="T80" fmla="*/ 85 w 95"/>
                <a:gd name="T81" fmla="*/ 581 h 834"/>
                <a:gd name="T82" fmla="*/ 83 w 95"/>
                <a:gd name="T83" fmla="*/ 622 h 834"/>
                <a:gd name="T84" fmla="*/ 81 w 95"/>
                <a:gd name="T85" fmla="*/ 663 h 834"/>
                <a:gd name="T86" fmla="*/ 79 w 95"/>
                <a:gd name="T87" fmla="*/ 706 h 834"/>
                <a:gd name="T88" fmla="*/ 77 w 95"/>
                <a:gd name="T89" fmla="*/ 748 h 834"/>
                <a:gd name="T90" fmla="*/ 75 w 95"/>
                <a:gd name="T91" fmla="*/ 793 h 834"/>
                <a:gd name="T92" fmla="*/ 73 w 95"/>
                <a:gd name="T93" fmla="*/ 817 h 834"/>
                <a:gd name="T94" fmla="*/ 73 w 95"/>
                <a:gd name="T95" fmla="*/ 825 h 834"/>
                <a:gd name="T96" fmla="*/ 72 w 95"/>
                <a:gd name="T97" fmla="*/ 828 h 834"/>
                <a:gd name="T98" fmla="*/ 65 w 95"/>
                <a:gd name="T99" fmla="*/ 829 h 834"/>
                <a:gd name="T100" fmla="*/ 56 w 95"/>
                <a:gd name="T101" fmla="*/ 830 h 834"/>
                <a:gd name="T102" fmla="*/ 49 w 95"/>
                <a:gd name="T103" fmla="*/ 831 h 834"/>
                <a:gd name="T104" fmla="*/ 42 w 95"/>
                <a:gd name="T105" fmla="*/ 832 h 834"/>
                <a:gd name="T106" fmla="*/ 34 w 95"/>
                <a:gd name="T107" fmla="*/ 833 h 834"/>
                <a:gd name="T108" fmla="*/ 27 w 95"/>
                <a:gd name="T109" fmla="*/ 833 h 834"/>
                <a:gd name="T110" fmla="*/ 18 w 95"/>
                <a:gd name="T111" fmla="*/ 834 h 834"/>
                <a:gd name="T112" fmla="*/ 11 w 95"/>
                <a:gd name="T113" fmla="*/ 834 h 8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5"/>
                <a:gd name="T172" fmla="*/ 0 h 834"/>
                <a:gd name="T173" fmla="*/ 95 w 95"/>
                <a:gd name="T174" fmla="*/ 834 h 8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5" h="834">
                  <a:moveTo>
                    <a:pt x="11" y="834"/>
                  </a:moveTo>
                  <a:lnTo>
                    <a:pt x="8" y="834"/>
                  </a:lnTo>
                  <a:lnTo>
                    <a:pt x="6" y="833"/>
                  </a:lnTo>
                  <a:lnTo>
                    <a:pt x="3" y="832"/>
                  </a:lnTo>
                  <a:lnTo>
                    <a:pt x="1" y="831"/>
                  </a:lnTo>
                  <a:lnTo>
                    <a:pt x="0" y="810"/>
                  </a:lnTo>
                  <a:lnTo>
                    <a:pt x="0" y="789"/>
                  </a:lnTo>
                  <a:lnTo>
                    <a:pt x="1" y="770"/>
                  </a:lnTo>
                  <a:lnTo>
                    <a:pt x="2" y="749"/>
                  </a:lnTo>
                  <a:lnTo>
                    <a:pt x="4" y="597"/>
                  </a:lnTo>
                  <a:lnTo>
                    <a:pt x="9" y="446"/>
                  </a:lnTo>
                  <a:lnTo>
                    <a:pt x="15" y="294"/>
                  </a:lnTo>
                  <a:lnTo>
                    <a:pt x="24" y="142"/>
                  </a:lnTo>
                  <a:lnTo>
                    <a:pt x="25" y="114"/>
                  </a:lnTo>
                  <a:lnTo>
                    <a:pt x="25" y="85"/>
                  </a:lnTo>
                  <a:lnTo>
                    <a:pt x="24" y="58"/>
                  </a:lnTo>
                  <a:lnTo>
                    <a:pt x="23" y="30"/>
                  </a:lnTo>
                  <a:lnTo>
                    <a:pt x="28" y="23"/>
                  </a:lnTo>
                  <a:lnTo>
                    <a:pt x="32" y="18"/>
                  </a:lnTo>
                  <a:lnTo>
                    <a:pt x="34" y="14"/>
                  </a:lnTo>
                  <a:lnTo>
                    <a:pt x="37" y="12"/>
                  </a:lnTo>
                  <a:lnTo>
                    <a:pt x="40" y="11"/>
                  </a:lnTo>
                  <a:lnTo>
                    <a:pt x="44" y="10"/>
                  </a:lnTo>
                  <a:lnTo>
                    <a:pt x="50" y="9"/>
                  </a:lnTo>
                  <a:lnTo>
                    <a:pt x="59" y="8"/>
                  </a:lnTo>
                  <a:lnTo>
                    <a:pt x="61" y="7"/>
                  </a:lnTo>
                  <a:lnTo>
                    <a:pt x="65" y="6"/>
                  </a:lnTo>
                  <a:lnTo>
                    <a:pt x="70" y="4"/>
                  </a:lnTo>
                  <a:lnTo>
                    <a:pt x="76" y="3"/>
                  </a:lnTo>
                  <a:lnTo>
                    <a:pt x="81" y="2"/>
                  </a:lnTo>
                  <a:lnTo>
                    <a:pt x="86" y="1"/>
                  </a:lnTo>
                  <a:lnTo>
                    <a:pt x="92" y="0"/>
                  </a:lnTo>
                  <a:lnTo>
                    <a:pt x="94" y="0"/>
                  </a:lnTo>
                  <a:lnTo>
                    <a:pt x="95" y="1"/>
                  </a:lnTo>
                  <a:lnTo>
                    <a:pt x="95" y="3"/>
                  </a:lnTo>
                  <a:lnTo>
                    <a:pt x="95" y="4"/>
                  </a:lnTo>
                  <a:lnTo>
                    <a:pt x="95" y="6"/>
                  </a:lnTo>
                  <a:lnTo>
                    <a:pt x="94" y="148"/>
                  </a:lnTo>
                  <a:lnTo>
                    <a:pt x="90" y="293"/>
                  </a:lnTo>
                  <a:lnTo>
                    <a:pt x="87" y="436"/>
                  </a:lnTo>
                  <a:lnTo>
                    <a:pt x="85" y="581"/>
                  </a:lnTo>
                  <a:lnTo>
                    <a:pt x="83" y="622"/>
                  </a:lnTo>
                  <a:lnTo>
                    <a:pt x="81" y="663"/>
                  </a:lnTo>
                  <a:lnTo>
                    <a:pt x="79" y="706"/>
                  </a:lnTo>
                  <a:lnTo>
                    <a:pt x="77" y="748"/>
                  </a:lnTo>
                  <a:lnTo>
                    <a:pt x="75" y="793"/>
                  </a:lnTo>
                  <a:lnTo>
                    <a:pt x="73" y="817"/>
                  </a:lnTo>
                  <a:lnTo>
                    <a:pt x="73" y="825"/>
                  </a:lnTo>
                  <a:lnTo>
                    <a:pt x="72" y="828"/>
                  </a:lnTo>
                  <a:lnTo>
                    <a:pt x="65" y="829"/>
                  </a:lnTo>
                  <a:lnTo>
                    <a:pt x="56" y="830"/>
                  </a:lnTo>
                  <a:lnTo>
                    <a:pt x="49" y="831"/>
                  </a:lnTo>
                  <a:lnTo>
                    <a:pt x="42" y="832"/>
                  </a:lnTo>
                  <a:lnTo>
                    <a:pt x="34" y="833"/>
                  </a:lnTo>
                  <a:lnTo>
                    <a:pt x="27" y="833"/>
                  </a:lnTo>
                  <a:lnTo>
                    <a:pt x="18" y="834"/>
                  </a:lnTo>
                  <a:lnTo>
                    <a:pt x="11" y="834"/>
                  </a:lnTo>
                  <a:close/>
                </a:path>
              </a:pathLst>
            </a:custGeom>
            <a:solidFill>
              <a:srgbClr val="EDE2D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3315" name="Freeform 19"/>
            <p:cNvSpPr>
              <a:spLocks/>
            </p:cNvSpPr>
            <p:nvPr/>
          </p:nvSpPr>
          <p:spPr bwMode="auto">
            <a:xfrm>
              <a:off x="3385" y="2306"/>
              <a:ext cx="91" cy="99"/>
            </a:xfrm>
            <a:custGeom>
              <a:avLst/>
              <a:gdLst>
                <a:gd name="T0" fmla="*/ 25 w 91"/>
                <a:gd name="T1" fmla="*/ 99 h 99"/>
                <a:gd name="T2" fmla="*/ 24 w 91"/>
                <a:gd name="T3" fmla="*/ 98 h 99"/>
                <a:gd name="T4" fmla="*/ 24 w 91"/>
                <a:gd name="T5" fmla="*/ 98 h 99"/>
                <a:gd name="T6" fmla="*/ 22 w 91"/>
                <a:gd name="T7" fmla="*/ 98 h 99"/>
                <a:gd name="T8" fmla="*/ 19 w 91"/>
                <a:gd name="T9" fmla="*/ 97 h 99"/>
                <a:gd name="T10" fmla="*/ 7 w 91"/>
                <a:gd name="T11" fmla="*/ 82 h 99"/>
                <a:gd name="T12" fmla="*/ 2 w 91"/>
                <a:gd name="T13" fmla="*/ 58 h 99"/>
                <a:gd name="T14" fmla="*/ 0 w 91"/>
                <a:gd name="T15" fmla="*/ 31 h 99"/>
                <a:gd name="T16" fmla="*/ 1 w 91"/>
                <a:gd name="T17" fmla="*/ 11 h 99"/>
                <a:gd name="T18" fmla="*/ 7 w 91"/>
                <a:gd name="T19" fmla="*/ 11 h 99"/>
                <a:gd name="T20" fmla="*/ 14 w 91"/>
                <a:gd name="T21" fmla="*/ 12 h 99"/>
                <a:gd name="T22" fmla="*/ 20 w 91"/>
                <a:gd name="T23" fmla="*/ 12 h 99"/>
                <a:gd name="T24" fmla="*/ 26 w 91"/>
                <a:gd name="T25" fmla="*/ 13 h 99"/>
                <a:gd name="T26" fmla="*/ 33 w 91"/>
                <a:gd name="T27" fmla="*/ 13 h 99"/>
                <a:gd name="T28" fmla="*/ 39 w 91"/>
                <a:gd name="T29" fmla="*/ 14 h 99"/>
                <a:gd name="T30" fmla="*/ 47 w 91"/>
                <a:gd name="T31" fmla="*/ 14 h 99"/>
                <a:gd name="T32" fmla="*/ 54 w 91"/>
                <a:gd name="T33" fmla="*/ 14 h 99"/>
                <a:gd name="T34" fmla="*/ 56 w 91"/>
                <a:gd name="T35" fmla="*/ 13 h 99"/>
                <a:gd name="T36" fmla="*/ 61 w 91"/>
                <a:gd name="T37" fmla="*/ 11 h 99"/>
                <a:gd name="T38" fmla="*/ 66 w 91"/>
                <a:gd name="T39" fmla="*/ 9 h 99"/>
                <a:gd name="T40" fmla="*/ 72 w 91"/>
                <a:gd name="T41" fmla="*/ 7 h 99"/>
                <a:gd name="T42" fmla="*/ 80 w 91"/>
                <a:gd name="T43" fmla="*/ 4 h 99"/>
                <a:gd name="T44" fmla="*/ 85 w 91"/>
                <a:gd name="T45" fmla="*/ 2 h 99"/>
                <a:gd name="T46" fmla="*/ 89 w 91"/>
                <a:gd name="T47" fmla="*/ 1 h 99"/>
                <a:gd name="T48" fmla="*/ 91 w 91"/>
                <a:gd name="T49" fmla="*/ 0 h 99"/>
                <a:gd name="T50" fmla="*/ 86 w 91"/>
                <a:gd name="T51" fmla="*/ 13 h 99"/>
                <a:gd name="T52" fmla="*/ 80 w 91"/>
                <a:gd name="T53" fmla="*/ 27 h 99"/>
                <a:gd name="T54" fmla="*/ 73 w 91"/>
                <a:gd name="T55" fmla="*/ 41 h 99"/>
                <a:gd name="T56" fmla="*/ 67 w 91"/>
                <a:gd name="T57" fmla="*/ 55 h 99"/>
                <a:gd name="T58" fmla="*/ 64 w 91"/>
                <a:gd name="T59" fmla="*/ 63 h 99"/>
                <a:gd name="T60" fmla="*/ 61 w 91"/>
                <a:gd name="T61" fmla="*/ 71 h 99"/>
                <a:gd name="T62" fmla="*/ 57 w 91"/>
                <a:gd name="T63" fmla="*/ 78 h 99"/>
                <a:gd name="T64" fmla="*/ 53 w 91"/>
                <a:gd name="T65" fmla="*/ 84 h 99"/>
                <a:gd name="T66" fmla="*/ 48 w 91"/>
                <a:gd name="T67" fmla="*/ 91 h 99"/>
                <a:gd name="T68" fmla="*/ 42 w 91"/>
                <a:gd name="T69" fmla="*/ 95 h 99"/>
                <a:gd name="T70" fmla="*/ 34 w 91"/>
                <a:gd name="T71" fmla="*/ 98 h 99"/>
                <a:gd name="T72" fmla="*/ 25 w 91"/>
                <a:gd name="T73" fmla="*/ 99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1"/>
                <a:gd name="T112" fmla="*/ 0 h 99"/>
                <a:gd name="T113" fmla="*/ 91 w 91"/>
                <a:gd name="T114" fmla="*/ 99 h 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1" h="99">
                  <a:moveTo>
                    <a:pt x="25" y="99"/>
                  </a:moveTo>
                  <a:lnTo>
                    <a:pt x="24" y="98"/>
                  </a:lnTo>
                  <a:lnTo>
                    <a:pt x="22" y="98"/>
                  </a:lnTo>
                  <a:lnTo>
                    <a:pt x="19" y="97"/>
                  </a:lnTo>
                  <a:lnTo>
                    <a:pt x="7" y="82"/>
                  </a:lnTo>
                  <a:lnTo>
                    <a:pt x="2" y="58"/>
                  </a:lnTo>
                  <a:lnTo>
                    <a:pt x="0" y="31"/>
                  </a:lnTo>
                  <a:lnTo>
                    <a:pt x="1" y="11"/>
                  </a:lnTo>
                  <a:lnTo>
                    <a:pt x="7" y="11"/>
                  </a:lnTo>
                  <a:lnTo>
                    <a:pt x="14" y="12"/>
                  </a:lnTo>
                  <a:lnTo>
                    <a:pt x="20" y="12"/>
                  </a:lnTo>
                  <a:lnTo>
                    <a:pt x="26" y="13"/>
                  </a:lnTo>
                  <a:lnTo>
                    <a:pt x="33" y="13"/>
                  </a:lnTo>
                  <a:lnTo>
                    <a:pt x="39" y="14"/>
                  </a:lnTo>
                  <a:lnTo>
                    <a:pt x="47" y="14"/>
                  </a:lnTo>
                  <a:lnTo>
                    <a:pt x="54" y="14"/>
                  </a:lnTo>
                  <a:lnTo>
                    <a:pt x="56" y="13"/>
                  </a:lnTo>
                  <a:lnTo>
                    <a:pt x="61" y="11"/>
                  </a:lnTo>
                  <a:lnTo>
                    <a:pt x="66" y="9"/>
                  </a:lnTo>
                  <a:lnTo>
                    <a:pt x="72" y="7"/>
                  </a:lnTo>
                  <a:lnTo>
                    <a:pt x="80" y="4"/>
                  </a:lnTo>
                  <a:lnTo>
                    <a:pt x="85" y="2"/>
                  </a:lnTo>
                  <a:lnTo>
                    <a:pt x="89" y="1"/>
                  </a:lnTo>
                  <a:lnTo>
                    <a:pt x="91" y="0"/>
                  </a:lnTo>
                  <a:lnTo>
                    <a:pt x="86" y="13"/>
                  </a:lnTo>
                  <a:lnTo>
                    <a:pt x="80" y="27"/>
                  </a:lnTo>
                  <a:lnTo>
                    <a:pt x="73" y="41"/>
                  </a:lnTo>
                  <a:lnTo>
                    <a:pt x="67" y="55"/>
                  </a:lnTo>
                  <a:lnTo>
                    <a:pt x="64" y="63"/>
                  </a:lnTo>
                  <a:lnTo>
                    <a:pt x="61" y="71"/>
                  </a:lnTo>
                  <a:lnTo>
                    <a:pt x="57" y="78"/>
                  </a:lnTo>
                  <a:lnTo>
                    <a:pt x="53" y="84"/>
                  </a:lnTo>
                  <a:lnTo>
                    <a:pt x="48" y="91"/>
                  </a:lnTo>
                  <a:lnTo>
                    <a:pt x="42" y="95"/>
                  </a:lnTo>
                  <a:lnTo>
                    <a:pt x="34" y="98"/>
                  </a:lnTo>
                  <a:lnTo>
                    <a:pt x="25" y="99"/>
                  </a:lnTo>
                  <a:close/>
                </a:path>
              </a:pathLst>
            </a:custGeom>
            <a:solidFill>
              <a:srgbClr val="F9F2E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3316" name="Freeform 20"/>
            <p:cNvSpPr>
              <a:spLocks/>
            </p:cNvSpPr>
            <p:nvPr/>
          </p:nvSpPr>
          <p:spPr bwMode="auto">
            <a:xfrm>
              <a:off x="3323" y="2315"/>
              <a:ext cx="57" cy="66"/>
            </a:xfrm>
            <a:custGeom>
              <a:avLst/>
              <a:gdLst>
                <a:gd name="T0" fmla="*/ 57 w 57"/>
                <a:gd name="T1" fmla="*/ 66 h 66"/>
                <a:gd name="T2" fmla="*/ 50 w 57"/>
                <a:gd name="T3" fmla="*/ 59 h 66"/>
                <a:gd name="T4" fmla="*/ 41 w 57"/>
                <a:gd name="T5" fmla="*/ 51 h 66"/>
                <a:gd name="T6" fmla="*/ 33 w 57"/>
                <a:gd name="T7" fmla="*/ 42 h 66"/>
                <a:gd name="T8" fmla="*/ 26 w 57"/>
                <a:gd name="T9" fmla="*/ 34 h 66"/>
                <a:gd name="T10" fmla="*/ 18 w 57"/>
                <a:gd name="T11" fmla="*/ 25 h 66"/>
                <a:gd name="T12" fmla="*/ 11 w 57"/>
                <a:gd name="T13" fmla="*/ 17 h 66"/>
                <a:gd name="T14" fmla="*/ 4 w 57"/>
                <a:gd name="T15" fmla="*/ 8 h 66"/>
                <a:gd name="T16" fmla="*/ 0 w 57"/>
                <a:gd name="T17" fmla="*/ 0 h 66"/>
                <a:gd name="T18" fmla="*/ 6 w 57"/>
                <a:gd name="T19" fmla="*/ 1 h 66"/>
                <a:gd name="T20" fmla="*/ 13 w 57"/>
                <a:gd name="T21" fmla="*/ 1 h 66"/>
                <a:gd name="T22" fmla="*/ 20 w 57"/>
                <a:gd name="T23" fmla="*/ 2 h 66"/>
                <a:gd name="T24" fmla="*/ 26 w 57"/>
                <a:gd name="T25" fmla="*/ 2 h 66"/>
                <a:gd name="T26" fmla="*/ 33 w 57"/>
                <a:gd name="T27" fmla="*/ 2 h 66"/>
                <a:gd name="T28" fmla="*/ 39 w 57"/>
                <a:gd name="T29" fmla="*/ 2 h 66"/>
                <a:gd name="T30" fmla="*/ 47 w 57"/>
                <a:gd name="T31" fmla="*/ 2 h 66"/>
                <a:gd name="T32" fmla="*/ 53 w 57"/>
                <a:gd name="T33" fmla="*/ 2 h 66"/>
                <a:gd name="T34" fmla="*/ 52 w 57"/>
                <a:gd name="T35" fmla="*/ 18 h 66"/>
                <a:gd name="T36" fmla="*/ 53 w 57"/>
                <a:gd name="T37" fmla="*/ 34 h 66"/>
                <a:gd name="T38" fmla="*/ 54 w 57"/>
                <a:gd name="T39" fmla="*/ 50 h 66"/>
                <a:gd name="T40" fmla="*/ 57 w 57"/>
                <a:gd name="T41" fmla="*/ 66 h 66"/>
                <a:gd name="T42" fmla="*/ 57 w 57"/>
                <a:gd name="T43" fmla="*/ 66 h 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66"/>
                <a:gd name="T68" fmla="*/ 57 w 57"/>
                <a:gd name="T69" fmla="*/ 66 h 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66">
                  <a:moveTo>
                    <a:pt x="57" y="66"/>
                  </a:moveTo>
                  <a:lnTo>
                    <a:pt x="50" y="59"/>
                  </a:lnTo>
                  <a:lnTo>
                    <a:pt x="41" y="51"/>
                  </a:lnTo>
                  <a:lnTo>
                    <a:pt x="33" y="42"/>
                  </a:lnTo>
                  <a:lnTo>
                    <a:pt x="26" y="34"/>
                  </a:lnTo>
                  <a:lnTo>
                    <a:pt x="18" y="25"/>
                  </a:lnTo>
                  <a:lnTo>
                    <a:pt x="11" y="17"/>
                  </a:lnTo>
                  <a:lnTo>
                    <a:pt x="4" y="8"/>
                  </a:lnTo>
                  <a:lnTo>
                    <a:pt x="0" y="0"/>
                  </a:lnTo>
                  <a:lnTo>
                    <a:pt x="6" y="1"/>
                  </a:lnTo>
                  <a:lnTo>
                    <a:pt x="13" y="1"/>
                  </a:lnTo>
                  <a:lnTo>
                    <a:pt x="20" y="2"/>
                  </a:lnTo>
                  <a:lnTo>
                    <a:pt x="26" y="2"/>
                  </a:lnTo>
                  <a:lnTo>
                    <a:pt x="33" y="2"/>
                  </a:lnTo>
                  <a:lnTo>
                    <a:pt x="39" y="2"/>
                  </a:lnTo>
                  <a:lnTo>
                    <a:pt x="47" y="2"/>
                  </a:lnTo>
                  <a:lnTo>
                    <a:pt x="53" y="2"/>
                  </a:lnTo>
                  <a:lnTo>
                    <a:pt x="52" y="18"/>
                  </a:lnTo>
                  <a:lnTo>
                    <a:pt x="53" y="34"/>
                  </a:lnTo>
                  <a:lnTo>
                    <a:pt x="54" y="50"/>
                  </a:lnTo>
                  <a:lnTo>
                    <a:pt x="57" y="66"/>
                  </a:lnTo>
                  <a:close/>
                </a:path>
              </a:pathLst>
            </a:custGeom>
            <a:solidFill>
              <a:srgbClr val="F9F2E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3317" name="Freeform 21"/>
            <p:cNvSpPr>
              <a:spLocks/>
            </p:cNvSpPr>
            <p:nvPr/>
          </p:nvSpPr>
          <p:spPr bwMode="auto">
            <a:xfrm>
              <a:off x="2701" y="1852"/>
              <a:ext cx="363" cy="498"/>
            </a:xfrm>
            <a:custGeom>
              <a:avLst/>
              <a:gdLst>
                <a:gd name="T0" fmla="*/ 284 w 363"/>
                <a:gd name="T1" fmla="*/ 494 h 498"/>
                <a:gd name="T2" fmla="*/ 253 w 363"/>
                <a:gd name="T3" fmla="*/ 487 h 498"/>
                <a:gd name="T4" fmla="*/ 222 w 363"/>
                <a:gd name="T5" fmla="*/ 481 h 498"/>
                <a:gd name="T6" fmla="*/ 190 w 363"/>
                <a:gd name="T7" fmla="*/ 473 h 498"/>
                <a:gd name="T8" fmla="*/ 159 w 363"/>
                <a:gd name="T9" fmla="*/ 466 h 498"/>
                <a:gd name="T10" fmla="*/ 128 w 363"/>
                <a:gd name="T11" fmla="*/ 457 h 498"/>
                <a:gd name="T12" fmla="*/ 98 w 363"/>
                <a:gd name="T13" fmla="*/ 448 h 498"/>
                <a:gd name="T14" fmla="*/ 69 w 363"/>
                <a:gd name="T15" fmla="*/ 435 h 498"/>
                <a:gd name="T16" fmla="*/ 38 w 363"/>
                <a:gd name="T17" fmla="*/ 417 h 498"/>
                <a:gd name="T18" fmla="*/ 16 w 363"/>
                <a:gd name="T19" fmla="*/ 390 h 498"/>
                <a:gd name="T20" fmla="*/ 3 w 363"/>
                <a:gd name="T21" fmla="*/ 360 h 498"/>
                <a:gd name="T22" fmla="*/ 0 w 363"/>
                <a:gd name="T23" fmla="*/ 326 h 498"/>
                <a:gd name="T24" fmla="*/ 8 w 363"/>
                <a:gd name="T25" fmla="*/ 276 h 498"/>
                <a:gd name="T26" fmla="*/ 27 w 363"/>
                <a:gd name="T27" fmla="*/ 219 h 498"/>
                <a:gd name="T28" fmla="*/ 51 w 363"/>
                <a:gd name="T29" fmla="*/ 161 h 498"/>
                <a:gd name="T30" fmla="*/ 77 w 363"/>
                <a:gd name="T31" fmla="*/ 104 h 498"/>
                <a:gd name="T32" fmla="*/ 102 w 363"/>
                <a:gd name="T33" fmla="*/ 61 h 498"/>
                <a:gd name="T34" fmla="*/ 131 w 363"/>
                <a:gd name="T35" fmla="*/ 39 h 498"/>
                <a:gd name="T36" fmla="*/ 165 w 363"/>
                <a:gd name="T37" fmla="*/ 26 h 498"/>
                <a:gd name="T38" fmla="*/ 201 w 363"/>
                <a:gd name="T39" fmla="*/ 15 h 498"/>
                <a:gd name="T40" fmla="*/ 232 w 363"/>
                <a:gd name="T41" fmla="*/ 5 h 498"/>
                <a:gd name="T42" fmla="*/ 242 w 363"/>
                <a:gd name="T43" fmla="*/ 1 h 498"/>
                <a:gd name="T44" fmla="*/ 245 w 363"/>
                <a:gd name="T45" fmla="*/ 14 h 498"/>
                <a:gd name="T46" fmla="*/ 248 w 363"/>
                <a:gd name="T47" fmla="*/ 42 h 498"/>
                <a:gd name="T48" fmla="*/ 240 w 363"/>
                <a:gd name="T49" fmla="*/ 58 h 498"/>
                <a:gd name="T50" fmla="*/ 211 w 363"/>
                <a:gd name="T51" fmla="*/ 64 h 498"/>
                <a:gd name="T52" fmla="*/ 183 w 363"/>
                <a:gd name="T53" fmla="*/ 74 h 498"/>
                <a:gd name="T54" fmla="*/ 157 w 363"/>
                <a:gd name="T55" fmla="*/ 87 h 498"/>
                <a:gd name="T56" fmla="*/ 127 w 363"/>
                <a:gd name="T57" fmla="*/ 118 h 498"/>
                <a:gd name="T58" fmla="*/ 105 w 363"/>
                <a:gd name="T59" fmla="*/ 164 h 498"/>
                <a:gd name="T60" fmla="*/ 104 w 363"/>
                <a:gd name="T61" fmla="*/ 209 h 498"/>
                <a:gd name="T62" fmla="*/ 118 w 363"/>
                <a:gd name="T63" fmla="*/ 259 h 498"/>
                <a:gd name="T64" fmla="*/ 130 w 363"/>
                <a:gd name="T65" fmla="*/ 287 h 498"/>
                <a:gd name="T66" fmla="*/ 132 w 363"/>
                <a:gd name="T67" fmla="*/ 290 h 498"/>
                <a:gd name="T68" fmla="*/ 120 w 363"/>
                <a:gd name="T69" fmla="*/ 291 h 498"/>
                <a:gd name="T70" fmla="*/ 91 w 363"/>
                <a:gd name="T71" fmla="*/ 291 h 498"/>
                <a:gd name="T72" fmla="*/ 61 w 363"/>
                <a:gd name="T73" fmla="*/ 294 h 498"/>
                <a:gd name="T74" fmla="*/ 35 w 363"/>
                <a:gd name="T75" fmla="*/ 303 h 498"/>
                <a:gd name="T76" fmla="*/ 29 w 363"/>
                <a:gd name="T77" fmla="*/ 312 h 498"/>
                <a:gd name="T78" fmla="*/ 44 w 363"/>
                <a:gd name="T79" fmla="*/ 310 h 498"/>
                <a:gd name="T80" fmla="*/ 62 w 363"/>
                <a:gd name="T81" fmla="*/ 305 h 498"/>
                <a:gd name="T82" fmla="*/ 79 w 363"/>
                <a:gd name="T83" fmla="*/ 300 h 498"/>
                <a:gd name="T84" fmla="*/ 99 w 363"/>
                <a:gd name="T85" fmla="*/ 299 h 498"/>
                <a:gd name="T86" fmla="*/ 129 w 363"/>
                <a:gd name="T87" fmla="*/ 300 h 498"/>
                <a:gd name="T88" fmla="*/ 159 w 363"/>
                <a:gd name="T89" fmla="*/ 301 h 498"/>
                <a:gd name="T90" fmla="*/ 188 w 363"/>
                <a:gd name="T91" fmla="*/ 302 h 498"/>
                <a:gd name="T92" fmla="*/ 218 w 363"/>
                <a:gd name="T93" fmla="*/ 304 h 498"/>
                <a:gd name="T94" fmla="*/ 248 w 363"/>
                <a:gd name="T95" fmla="*/ 306 h 498"/>
                <a:gd name="T96" fmla="*/ 278 w 363"/>
                <a:gd name="T97" fmla="*/ 309 h 498"/>
                <a:gd name="T98" fmla="*/ 308 w 363"/>
                <a:gd name="T99" fmla="*/ 311 h 498"/>
                <a:gd name="T100" fmla="*/ 331 w 363"/>
                <a:gd name="T101" fmla="*/ 313 h 498"/>
                <a:gd name="T102" fmla="*/ 342 w 363"/>
                <a:gd name="T103" fmla="*/ 316 h 498"/>
                <a:gd name="T104" fmla="*/ 360 w 363"/>
                <a:gd name="T105" fmla="*/ 337 h 498"/>
                <a:gd name="T106" fmla="*/ 361 w 363"/>
                <a:gd name="T107" fmla="*/ 392 h 498"/>
                <a:gd name="T108" fmla="*/ 354 w 363"/>
                <a:gd name="T109" fmla="*/ 428 h 498"/>
                <a:gd name="T110" fmla="*/ 343 w 363"/>
                <a:gd name="T111" fmla="*/ 453 h 498"/>
                <a:gd name="T112" fmla="*/ 328 w 363"/>
                <a:gd name="T113" fmla="*/ 479 h 498"/>
                <a:gd name="T114" fmla="*/ 310 w 363"/>
                <a:gd name="T115" fmla="*/ 496 h 4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63"/>
                <a:gd name="T175" fmla="*/ 0 h 498"/>
                <a:gd name="T176" fmla="*/ 363 w 363"/>
                <a:gd name="T177" fmla="*/ 498 h 49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63" h="498">
                  <a:moveTo>
                    <a:pt x="299" y="498"/>
                  </a:moveTo>
                  <a:lnTo>
                    <a:pt x="284" y="494"/>
                  </a:lnTo>
                  <a:lnTo>
                    <a:pt x="268" y="491"/>
                  </a:lnTo>
                  <a:lnTo>
                    <a:pt x="253" y="487"/>
                  </a:lnTo>
                  <a:lnTo>
                    <a:pt x="237" y="484"/>
                  </a:lnTo>
                  <a:lnTo>
                    <a:pt x="222" y="481"/>
                  </a:lnTo>
                  <a:lnTo>
                    <a:pt x="205" y="477"/>
                  </a:lnTo>
                  <a:lnTo>
                    <a:pt x="190" y="473"/>
                  </a:lnTo>
                  <a:lnTo>
                    <a:pt x="175" y="469"/>
                  </a:lnTo>
                  <a:lnTo>
                    <a:pt x="159" y="466"/>
                  </a:lnTo>
                  <a:lnTo>
                    <a:pt x="144" y="462"/>
                  </a:lnTo>
                  <a:lnTo>
                    <a:pt x="128" y="457"/>
                  </a:lnTo>
                  <a:lnTo>
                    <a:pt x="113" y="453"/>
                  </a:lnTo>
                  <a:lnTo>
                    <a:pt x="98" y="448"/>
                  </a:lnTo>
                  <a:lnTo>
                    <a:pt x="84" y="441"/>
                  </a:lnTo>
                  <a:lnTo>
                    <a:pt x="69" y="435"/>
                  </a:lnTo>
                  <a:lnTo>
                    <a:pt x="55" y="428"/>
                  </a:lnTo>
                  <a:lnTo>
                    <a:pt x="38" y="417"/>
                  </a:lnTo>
                  <a:lnTo>
                    <a:pt x="26" y="403"/>
                  </a:lnTo>
                  <a:lnTo>
                    <a:pt x="16" y="390"/>
                  </a:lnTo>
                  <a:lnTo>
                    <a:pt x="8" y="375"/>
                  </a:lnTo>
                  <a:lnTo>
                    <a:pt x="3" y="360"/>
                  </a:lnTo>
                  <a:lnTo>
                    <a:pt x="0" y="343"/>
                  </a:lnTo>
                  <a:lnTo>
                    <a:pt x="0" y="326"/>
                  </a:lnTo>
                  <a:lnTo>
                    <a:pt x="1" y="306"/>
                  </a:lnTo>
                  <a:lnTo>
                    <a:pt x="8" y="276"/>
                  </a:lnTo>
                  <a:lnTo>
                    <a:pt x="17" y="247"/>
                  </a:lnTo>
                  <a:lnTo>
                    <a:pt x="27" y="219"/>
                  </a:lnTo>
                  <a:lnTo>
                    <a:pt x="38" y="189"/>
                  </a:lnTo>
                  <a:lnTo>
                    <a:pt x="51" y="161"/>
                  </a:lnTo>
                  <a:lnTo>
                    <a:pt x="63" y="132"/>
                  </a:lnTo>
                  <a:lnTo>
                    <a:pt x="77" y="104"/>
                  </a:lnTo>
                  <a:lnTo>
                    <a:pt x="90" y="77"/>
                  </a:lnTo>
                  <a:lnTo>
                    <a:pt x="102" y="61"/>
                  </a:lnTo>
                  <a:lnTo>
                    <a:pt x="117" y="48"/>
                  </a:lnTo>
                  <a:lnTo>
                    <a:pt x="131" y="39"/>
                  </a:lnTo>
                  <a:lnTo>
                    <a:pt x="148" y="32"/>
                  </a:lnTo>
                  <a:lnTo>
                    <a:pt x="165" y="26"/>
                  </a:lnTo>
                  <a:lnTo>
                    <a:pt x="183" y="20"/>
                  </a:lnTo>
                  <a:lnTo>
                    <a:pt x="201" y="15"/>
                  </a:lnTo>
                  <a:lnTo>
                    <a:pt x="221" y="9"/>
                  </a:lnTo>
                  <a:lnTo>
                    <a:pt x="232" y="5"/>
                  </a:lnTo>
                  <a:lnTo>
                    <a:pt x="238" y="2"/>
                  </a:lnTo>
                  <a:lnTo>
                    <a:pt x="242" y="1"/>
                  </a:lnTo>
                  <a:lnTo>
                    <a:pt x="244" y="0"/>
                  </a:lnTo>
                  <a:lnTo>
                    <a:pt x="245" y="14"/>
                  </a:lnTo>
                  <a:lnTo>
                    <a:pt x="246" y="28"/>
                  </a:lnTo>
                  <a:lnTo>
                    <a:pt x="248" y="42"/>
                  </a:lnTo>
                  <a:lnTo>
                    <a:pt x="253" y="55"/>
                  </a:lnTo>
                  <a:lnTo>
                    <a:pt x="240" y="58"/>
                  </a:lnTo>
                  <a:lnTo>
                    <a:pt x="225" y="60"/>
                  </a:lnTo>
                  <a:lnTo>
                    <a:pt x="211" y="64"/>
                  </a:lnTo>
                  <a:lnTo>
                    <a:pt x="196" y="69"/>
                  </a:lnTo>
                  <a:lnTo>
                    <a:pt x="183" y="74"/>
                  </a:lnTo>
                  <a:lnTo>
                    <a:pt x="169" y="80"/>
                  </a:lnTo>
                  <a:lnTo>
                    <a:pt x="157" y="87"/>
                  </a:lnTo>
                  <a:lnTo>
                    <a:pt x="146" y="95"/>
                  </a:lnTo>
                  <a:lnTo>
                    <a:pt x="127" y="118"/>
                  </a:lnTo>
                  <a:lnTo>
                    <a:pt x="114" y="141"/>
                  </a:lnTo>
                  <a:lnTo>
                    <a:pt x="105" y="164"/>
                  </a:lnTo>
                  <a:lnTo>
                    <a:pt x="103" y="186"/>
                  </a:lnTo>
                  <a:lnTo>
                    <a:pt x="104" y="209"/>
                  </a:lnTo>
                  <a:lnTo>
                    <a:pt x="110" y="233"/>
                  </a:lnTo>
                  <a:lnTo>
                    <a:pt x="118" y="259"/>
                  </a:lnTo>
                  <a:lnTo>
                    <a:pt x="129" y="286"/>
                  </a:lnTo>
                  <a:lnTo>
                    <a:pt x="130" y="287"/>
                  </a:lnTo>
                  <a:lnTo>
                    <a:pt x="131" y="288"/>
                  </a:lnTo>
                  <a:lnTo>
                    <a:pt x="132" y="290"/>
                  </a:lnTo>
                  <a:lnTo>
                    <a:pt x="132" y="291"/>
                  </a:lnTo>
                  <a:lnTo>
                    <a:pt x="120" y="291"/>
                  </a:lnTo>
                  <a:lnTo>
                    <a:pt x="105" y="290"/>
                  </a:lnTo>
                  <a:lnTo>
                    <a:pt x="91" y="291"/>
                  </a:lnTo>
                  <a:lnTo>
                    <a:pt x="76" y="291"/>
                  </a:lnTo>
                  <a:lnTo>
                    <a:pt x="61" y="294"/>
                  </a:lnTo>
                  <a:lnTo>
                    <a:pt x="48" y="297"/>
                  </a:lnTo>
                  <a:lnTo>
                    <a:pt x="35" y="303"/>
                  </a:lnTo>
                  <a:lnTo>
                    <a:pt x="25" y="310"/>
                  </a:lnTo>
                  <a:lnTo>
                    <a:pt x="29" y="312"/>
                  </a:lnTo>
                  <a:lnTo>
                    <a:pt x="35" y="311"/>
                  </a:lnTo>
                  <a:lnTo>
                    <a:pt x="44" y="310"/>
                  </a:lnTo>
                  <a:lnTo>
                    <a:pt x="53" y="307"/>
                  </a:lnTo>
                  <a:lnTo>
                    <a:pt x="62" y="305"/>
                  </a:lnTo>
                  <a:lnTo>
                    <a:pt x="71" y="302"/>
                  </a:lnTo>
                  <a:lnTo>
                    <a:pt x="79" y="300"/>
                  </a:lnTo>
                  <a:lnTo>
                    <a:pt x="85" y="299"/>
                  </a:lnTo>
                  <a:lnTo>
                    <a:pt x="99" y="299"/>
                  </a:lnTo>
                  <a:lnTo>
                    <a:pt x="115" y="299"/>
                  </a:lnTo>
                  <a:lnTo>
                    <a:pt x="129" y="300"/>
                  </a:lnTo>
                  <a:lnTo>
                    <a:pt x="144" y="300"/>
                  </a:lnTo>
                  <a:lnTo>
                    <a:pt x="159" y="301"/>
                  </a:lnTo>
                  <a:lnTo>
                    <a:pt x="174" y="302"/>
                  </a:lnTo>
                  <a:lnTo>
                    <a:pt x="188" y="302"/>
                  </a:lnTo>
                  <a:lnTo>
                    <a:pt x="203" y="303"/>
                  </a:lnTo>
                  <a:lnTo>
                    <a:pt x="218" y="304"/>
                  </a:lnTo>
                  <a:lnTo>
                    <a:pt x="232" y="305"/>
                  </a:lnTo>
                  <a:lnTo>
                    <a:pt x="248" y="306"/>
                  </a:lnTo>
                  <a:lnTo>
                    <a:pt x="262" y="307"/>
                  </a:lnTo>
                  <a:lnTo>
                    <a:pt x="278" y="309"/>
                  </a:lnTo>
                  <a:lnTo>
                    <a:pt x="292" y="310"/>
                  </a:lnTo>
                  <a:lnTo>
                    <a:pt x="308" y="311"/>
                  </a:lnTo>
                  <a:lnTo>
                    <a:pt x="322" y="312"/>
                  </a:lnTo>
                  <a:lnTo>
                    <a:pt x="331" y="313"/>
                  </a:lnTo>
                  <a:lnTo>
                    <a:pt x="336" y="315"/>
                  </a:lnTo>
                  <a:lnTo>
                    <a:pt x="342" y="316"/>
                  </a:lnTo>
                  <a:lnTo>
                    <a:pt x="347" y="317"/>
                  </a:lnTo>
                  <a:lnTo>
                    <a:pt x="360" y="337"/>
                  </a:lnTo>
                  <a:lnTo>
                    <a:pt x="363" y="364"/>
                  </a:lnTo>
                  <a:lnTo>
                    <a:pt x="361" y="392"/>
                  </a:lnTo>
                  <a:lnTo>
                    <a:pt x="357" y="418"/>
                  </a:lnTo>
                  <a:lnTo>
                    <a:pt x="354" y="428"/>
                  </a:lnTo>
                  <a:lnTo>
                    <a:pt x="349" y="439"/>
                  </a:lnTo>
                  <a:lnTo>
                    <a:pt x="343" y="453"/>
                  </a:lnTo>
                  <a:lnTo>
                    <a:pt x="336" y="466"/>
                  </a:lnTo>
                  <a:lnTo>
                    <a:pt x="328" y="479"/>
                  </a:lnTo>
                  <a:lnTo>
                    <a:pt x="319" y="489"/>
                  </a:lnTo>
                  <a:lnTo>
                    <a:pt x="310" y="496"/>
                  </a:lnTo>
                  <a:lnTo>
                    <a:pt x="299" y="498"/>
                  </a:lnTo>
                  <a:close/>
                </a:path>
              </a:pathLst>
            </a:custGeom>
            <a:solidFill>
              <a:srgbClr val="F9F2E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3318" name="Freeform 22"/>
            <p:cNvSpPr>
              <a:spLocks/>
            </p:cNvSpPr>
            <p:nvPr/>
          </p:nvSpPr>
          <p:spPr bwMode="auto">
            <a:xfrm>
              <a:off x="3352" y="2137"/>
              <a:ext cx="146" cy="176"/>
            </a:xfrm>
            <a:custGeom>
              <a:avLst/>
              <a:gdLst>
                <a:gd name="T0" fmla="*/ 63 w 146"/>
                <a:gd name="T1" fmla="*/ 176 h 176"/>
                <a:gd name="T2" fmla="*/ 49 w 146"/>
                <a:gd name="T3" fmla="*/ 172 h 176"/>
                <a:gd name="T4" fmla="*/ 51 w 146"/>
                <a:gd name="T5" fmla="*/ 166 h 176"/>
                <a:gd name="T6" fmla="*/ 68 w 146"/>
                <a:gd name="T7" fmla="*/ 165 h 176"/>
                <a:gd name="T8" fmla="*/ 87 w 146"/>
                <a:gd name="T9" fmla="*/ 162 h 176"/>
                <a:gd name="T10" fmla="*/ 101 w 146"/>
                <a:gd name="T11" fmla="*/ 154 h 176"/>
                <a:gd name="T12" fmla="*/ 95 w 146"/>
                <a:gd name="T13" fmla="*/ 150 h 176"/>
                <a:gd name="T14" fmla="*/ 73 w 146"/>
                <a:gd name="T15" fmla="*/ 154 h 176"/>
                <a:gd name="T16" fmla="*/ 50 w 146"/>
                <a:gd name="T17" fmla="*/ 157 h 176"/>
                <a:gd name="T18" fmla="*/ 29 w 146"/>
                <a:gd name="T19" fmla="*/ 156 h 176"/>
                <a:gd name="T20" fmla="*/ 25 w 146"/>
                <a:gd name="T21" fmla="*/ 146 h 176"/>
                <a:gd name="T22" fmla="*/ 51 w 146"/>
                <a:gd name="T23" fmla="*/ 138 h 176"/>
                <a:gd name="T24" fmla="*/ 85 w 146"/>
                <a:gd name="T25" fmla="*/ 135 h 176"/>
                <a:gd name="T26" fmla="*/ 109 w 146"/>
                <a:gd name="T27" fmla="*/ 127 h 176"/>
                <a:gd name="T28" fmla="*/ 103 w 146"/>
                <a:gd name="T29" fmla="*/ 119 h 176"/>
                <a:gd name="T30" fmla="*/ 68 w 146"/>
                <a:gd name="T31" fmla="*/ 124 h 176"/>
                <a:gd name="T32" fmla="*/ 28 w 146"/>
                <a:gd name="T33" fmla="*/ 130 h 176"/>
                <a:gd name="T34" fmla="*/ 1 w 146"/>
                <a:gd name="T35" fmla="*/ 125 h 176"/>
                <a:gd name="T36" fmla="*/ 7 w 146"/>
                <a:gd name="T37" fmla="*/ 115 h 176"/>
                <a:gd name="T38" fmla="*/ 36 w 146"/>
                <a:gd name="T39" fmla="*/ 110 h 176"/>
                <a:gd name="T40" fmla="*/ 71 w 146"/>
                <a:gd name="T41" fmla="*/ 103 h 176"/>
                <a:gd name="T42" fmla="*/ 97 w 146"/>
                <a:gd name="T43" fmla="*/ 95 h 176"/>
                <a:gd name="T44" fmla="*/ 98 w 146"/>
                <a:gd name="T45" fmla="*/ 89 h 176"/>
                <a:gd name="T46" fmla="*/ 90 w 146"/>
                <a:gd name="T47" fmla="*/ 88 h 176"/>
                <a:gd name="T48" fmla="*/ 80 w 146"/>
                <a:gd name="T49" fmla="*/ 90 h 176"/>
                <a:gd name="T50" fmla="*/ 71 w 146"/>
                <a:gd name="T51" fmla="*/ 92 h 176"/>
                <a:gd name="T52" fmla="*/ 62 w 146"/>
                <a:gd name="T53" fmla="*/ 95 h 176"/>
                <a:gd name="T54" fmla="*/ 44 w 146"/>
                <a:gd name="T55" fmla="*/ 98 h 176"/>
                <a:gd name="T56" fmla="*/ 28 w 146"/>
                <a:gd name="T57" fmla="*/ 98 h 176"/>
                <a:gd name="T58" fmla="*/ 16 w 146"/>
                <a:gd name="T59" fmla="*/ 92 h 176"/>
                <a:gd name="T60" fmla="*/ 20 w 146"/>
                <a:gd name="T61" fmla="*/ 81 h 176"/>
                <a:gd name="T62" fmla="*/ 36 w 146"/>
                <a:gd name="T63" fmla="*/ 77 h 176"/>
                <a:gd name="T64" fmla="*/ 56 w 146"/>
                <a:gd name="T65" fmla="*/ 75 h 176"/>
                <a:gd name="T66" fmla="*/ 72 w 146"/>
                <a:gd name="T67" fmla="*/ 72 h 176"/>
                <a:gd name="T68" fmla="*/ 85 w 146"/>
                <a:gd name="T69" fmla="*/ 67 h 176"/>
                <a:gd name="T70" fmla="*/ 94 w 146"/>
                <a:gd name="T71" fmla="*/ 67 h 176"/>
                <a:gd name="T72" fmla="*/ 101 w 146"/>
                <a:gd name="T73" fmla="*/ 65 h 176"/>
                <a:gd name="T74" fmla="*/ 102 w 146"/>
                <a:gd name="T75" fmla="*/ 64 h 176"/>
                <a:gd name="T76" fmla="*/ 101 w 146"/>
                <a:gd name="T77" fmla="*/ 60 h 176"/>
                <a:gd name="T78" fmla="*/ 99 w 146"/>
                <a:gd name="T79" fmla="*/ 57 h 176"/>
                <a:gd name="T80" fmla="*/ 98 w 146"/>
                <a:gd name="T81" fmla="*/ 51 h 176"/>
                <a:gd name="T82" fmla="*/ 96 w 146"/>
                <a:gd name="T83" fmla="*/ 42 h 176"/>
                <a:gd name="T84" fmla="*/ 94 w 146"/>
                <a:gd name="T85" fmla="*/ 27 h 176"/>
                <a:gd name="T86" fmla="*/ 97 w 146"/>
                <a:gd name="T87" fmla="*/ 9 h 176"/>
                <a:gd name="T88" fmla="*/ 98 w 146"/>
                <a:gd name="T89" fmla="*/ 0 h 176"/>
                <a:gd name="T90" fmla="*/ 98 w 146"/>
                <a:gd name="T91" fmla="*/ 0 h 176"/>
                <a:gd name="T92" fmla="*/ 102 w 146"/>
                <a:gd name="T93" fmla="*/ 12 h 176"/>
                <a:gd name="T94" fmla="*/ 114 w 146"/>
                <a:gd name="T95" fmla="*/ 36 h 176"/>
                <a:gd name="T96" fmla="*/ 128 w 146"/>
                <a:gd name="T97" fmla="*/ 59 h 176"/>
                <a:gd name="T98" fmla="*/ 141 w 146"/>
                <a:gd name="T99" fmla="*/ 84 h 176"/>
                <a:gd name="T100" fmla="*/ 145 w 146"/>
                <a:gd name="T101" fmla="*/ 115 h 176"/>
                <a:gd name="T102" fmla="*/ 136 w 146"/>
                <a:gd name="T103" fmla="*/ 143 h 176"/>
                <a:gd name="T104" fmla="*/ 118 w 146"/>
                <a:gd name="T105" fmla="*/ 162 h 176"/>
                <a:gd name="T106" fmla="*/ 90 w 146"/>
                <a:gd name="T107" fmla="*/ 173 h 1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6"/>
                <a:gd name="T163" fmla="*/ 0 h 176"/>
                <a:gd name="T164" fmla="*/ 146 w 146"/>
                <a:gd name="T165" fmla="*/ 176 h 17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6" h="176">
                  <a:moveTo>
                    <a:pt x="72" y="176"/>
                  </a:moveTo>
                  <a:lnTo>
                    <a:pt x="63" y="176"/>
                  </a:lnTo>
                  <a:lnTo>
                    <a:pt x="55" y="175"/>
                  </a:lnTo>
                  <a:lnTo>
                    <a:pt x="49" y="172"/>
                  </a:lnTo>
                  <a:lnTo>
                    <a:pt x="44" y="166"/>
                  </a:lnTo>
                  <a:lnTo>
                    <a:pt x="51" y="166"/>
                  </a:lnTo>
                  <a:lnTo>
                    <a:pt x="59" y="165"/>
                  </a:lnTo>
                  <a:lnTo>
                    <a:pt x="68" y="165"/>
                  </a:lnTo>
                  <a:lnTo>
                    <a:pt x="77" y="163"/>
                  </a:lnTo>
                  <a:lnTo>
                    <a:pt x="87" y="162"/>
                  </a:lnTo>
                  <a:lnTo>
                    <a:pt x="95" y="159"/>
                  </a:lnTo>
                  <a:lnTo>
                    <a:pt x="101" y="154"/>
                  </a:lnTo>
                  <a:lnTo>
                    <a:pt x="104" y="148"/>
                  </a:lnTo>
                  <a:lnTo>
                    <a:pt x="95" y="150"/>
                  </a:lnTo>
                  <a:lnTo>
                    <a:pt x="85" y="152"/>
                  </a:lnTo>
                  <a:lnTo>
                    <a:pt x="73" y="154"/>
                  </a:lnTo>
                  <a:lnTo>
                    <a:pt x="61" y="156"/>
                  </a:lnTo>
                  <a:lnTo>
                    <a:pt x="50" y="157"/>
                  </a:lnTo>
                  <a:lnTo>
                    <a:pt x="39" y="157"/>
                  </a:lnTo>
                  <a:lnTo>
                    <a:pt x="29" y="156"/>
                  </a:lnTo>
                  <a:lnTo>
                    <a:pt x="21" y="153"/>
                  </a:lnTo>
                  <a:lnTo>
                    <a:pt x="25" y="146"/>
                  </a:lnTo>
                  <a:lnTo>
                    <a:pt x="35" y="141"/>
                  </a:lnTo>
                  <a:lnTo>
                    <a:pt x="51" y="138"/>
                  </a:lnTo>
                  <a:lnTo>
                    <a:pt x="67" y="136"/>
                  </a:lnTo>
                  <a:lnTo>
                    <a:pt x="85" y="135"/>
                  </a:lnTo>
                  <a:lnTo>
                    <a:pt x="99" y="132"/>
                  </a:lnTo>
                  <a:lnTo>
                    <a:pt x="109" y="127"/>
                  </a:lnTo>
                  <a:lnTo>
                    <a:pt x="113" y="119"/>
                  </a:lnTo>
                  <a:lnTo>
                    <a:pt x="103" y="119"/>
                  </a:lnTo>
                  <a:lnTo>
                    <a:pt x="88" y="121"/>
                  </a:lnTo>
                  <a:lnTo>
                    <a:pt x="68" y="124"/>
                  </a:lnTo>
                  <a:lnTo>
                    <a:pt x="48" y="128"/>
                  </a:lnTo>
                  <a:lnTo>
                    <a:pt x="28" y="130"/>
                  </a:lnTo>
                  <a:lnTo>
                    <a:pt x="11" y="130"/>
                  </a:lnTo>
                  <a:lnTo>
                    <a:pt x="1" y="125"/>
                  </a:lnTo>
                  <a:lnTo>
                    <a:pt x="0" y="117"/>
                  </a:lnTo>
                  <a:lnTo>
                    <a:pt x="7" y="115"/>
                  </a:lnTo>
                  <a:lnTo>
                    <a:pt x="20" y="113"/>
                  </a:lnTo>
                  <a:lnTo>
                    <a:pt x="36" y="110"/>
                  </a:lnTo>
                  <a:lnTo>
                    <a:pt x="54" y="106"/>
                  </a:lnTo>
                  <a:lnTo>
                    <a:pt x="71" y="103"/>
                  </a:lnTo>
                  <a:lnTo>
                    <a:pt x="87" y="99"/>
                  </a:lnTo>
                  <a:lnTo>
                    <a:pt x="97" y="95"/>
                  </a:lnTo>
                  <a:lnTo>
                    <a:pt x="101" y="90"/>
                  </a:lnTo>
                  <a:lnTo>
                    <a:pt x="98" y="89"/>
                  </a:lnTo>
                  <a:lnTo>
                    <a:pt x="94" y="88"/>
                  </a:lnTo>
                  <a:lnTo>
                    <a:pt x="90" y="88"/>
                  </a:lnTo>
                  <a:lnTo>
                    <a:pt x="85" y="89"/>
                  </a:lnTo>
                  <a:lnTo>
                    <a:pt x="80" y="90"/>
                  </a:lnTo>
                  <a:lnTo>
                    <a:pt x="75" y="91"/>
                  </a:lnTo>
                  <a:lnTo>
                    <a:pt x="71" y="92"/>
                  </a:lnTo>
                  <a:lnTo>
                    <a:pt x="69" y="94"/>
                  </a:lnTo>
                  <a:lnTo>
                    <a:pt x="62" y="95"/>
                  </a:lnTo>
                  <a:lnTo>
                    <a:pt x="54" y="97"/>
                  </a:lnTo>
                  <a:lnTo>
                    <a:pt x="44" y="98"/>
                  </a:lnTo>
                  <a:lnTo>
                    <a:pt x="36" y="98"/>
                  </a:lnTo>
                  <a:lnTo>
                    <a:pt x="28" y="98"/>
                  </a:lnTo>
                  <a:lnTo>
                    <a:pt x="21" y="96"/>
                  </a:lnTo>
                  <a:lnTo>
                    <a:pt x="16" y="92"/>
                  </a:lnTo>
                  <a:lnTo>
                    <a:pt x="12" y="86"/>
                  </a:lnTo>
                  <a:lnTo>
                    <a:pt x="20" y="81"/>
                  </a:lnTo>
                  <a:lnTo>
                    <a:pt x="28" y="79"/>
                  </a:lnTo>
                  <a:lnTo>
                    <a:pt x="36" y="77"/>
                  </a:lnTo>
                  <a:lnTo>
                    <a:pt x="47" y="76"/>
                  </a:lnTo>
                  <a:lnTo>
                    <a:pt x="56" y="75"/>
                  </a:lnTo>
                  <a:lnTo>
                    <a:pt x="64" y="74"/>
                  </a:lnTo>
                  <a:lnTo>
                    <a:pt x="72" y="72"/>
                  </a:lnTo>
                  <a:lnTo>
                    <a:pt x="80" y="68"/>
                  </a:lnTo>
                  <a:lnTo>
                    <a:pt x="85" y="67"/>
                  </a:lnTo>
                  <a:lnTo>
                    <a:pt x="89" y="67"/>
                  </a:lnTo>
                  <a:lnTo>
                    <a:pt x="94" y="67"/>
                  </a:lnTo>
                  <a:lnTo>
                    <a:pt x="101" y="66"/>
                  </a:lnTo>
                  <a:lnTo>
                    <a:pt x="101" y="65"/>
                  </a:lnTo>
                  <a:lnTo>
                    <a:pt x="102" y="64"/>
                  </a:lnTo>
                  <a:lnTo>
                    <a:pt x="102" y="63"/>
                  </a:lnTo>
                  <a:lnTo>
                    <a:pt x="101" y="60"/>
                  </a:lnTo>
                  <a:lnTo>
                    <a:pt x="100" y="59"/>
                  </a:lnTo>
                  <a:lnTo>
                    <a:pt x="99" y="57"/>
                  </a:lnTo>
                  <a:lnTo>
                    <a:pt x="98" y="56"/>
                  </a:lnTo>
                  <a:lnTo>
                    <a:pt x="98" y="51"/>
                  </a:lnTo>
                  <a:lnTo>
                    <a:pt x="97" y="46"/>
                  </a:lnTo>
                  <a:lnTo>
                    <a:pt x="96" y="42"/>
                  </a:lnTo>
                  <a:lnTo>
                    <a:pt x="93" y="38"/>
                  </a:lnTo>
                  <a:lnTo>
                    <a:pt x="94" y="27"/>
                  </a:lnTo>
                  <a:lnTo>
                    <a:pt x="95" y="18"/>
                  </a:lnTo>
                  <a:lnTo>
                    <a:pt x="97" y="9"/>
                  </a:lnTo>
                  <a:lnTo>
                    <a:pt x="98" y="0"/>
                  </a:lnTo>
                  <a:lnTo>
                    <a:pt x="99" y="0"/>
                  </a:lnTo>
                  <a:lnTo>
                    <a:pt x="102" y="12"/>
                  </a:lnTo>
                  <a:lnTo>
                    <a:pt x="107" y="23"/>
                  </a:lnTo>
                  <a:lnTo>
                    <a:pt x="114" y="36"/>
                  </a:lnTo>
                  <a:lnTo>
                    <a:pt x="121" y="47"/>
                  </a:lnTo>
                  <a:lnTo>
                    <a:pt x="128" y="59"/>
                  </a:lnTo>
                  <a:lnTo>
                    <a:pt x="135" y="72"/>
                  </a:lnTo>
                  <a:lnTo>
                    <a:pt x="141" y="84"/>
                  </a:lnTo>
                  <a:lnTo>
                    <a:pt x="146" y="98"/>
                  </a:lnTo>
                  <a:lnTo>
                    <a:pt x="145" y="115"/>
                  </a:lnTo>
                  <a:lnTo>
                    <a:pt x="141" y="131"/>
                  </a:lnTo>
                  <a:lnTo>
                    <a:pt x="136" y="143"/>
                  </a:lnTo>
                  <a:lnTo>
                    <a:pt x="128" y="153"/>
                  </a:lnTo>
                  <a:lnTo>
                    <a:pt x="118" y="162"/>
                  </a:lnTo>
                  <a:lnTo>
                    <a:pt x="105" y="169"/>
                  </a:lnTo>
                  <a:lnTo>
                    <a:pt x="90" y="173"/>
                  </a:lnTo>
                  <a:lnTo>
                    <a:pt x="72" y="176"/>
                  </a:lnTo>
                  <a:close/>
                </a:path>
              </a:pathLst>
            </a:custGeom>
            <a:solidFill>
              <a:srgbClr val="F9EAE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3319" name="Freeform 23"/>
            <p:cNvSpPr>
              <a:spLocks/>
            </p:cNvSpPr>
            <p:nvPr/>
          </p:nvSpPr>
          <p:spPr bwMode="auto">
            <a:xfrm>
              <a:off x="3053" y="2279"/>
              <a:ext cx="87" cy="30"/>
            </a:xfrm>
            <a:custGeom>
              <a:avLst/>
              <a:gdLst>
                <a:gd name="T0" fmla="*/ 0 w 87"/>
                <a:gd name="T1" fmla="*/ 30 h 30"/>
                <a:gd name="T2" fmla="*/ 2 w 87"/>
                <a:gd name="T3" fmla="*/ 27 h 30"/>
                <a:gd name="T4" fmla="*/ 3 w 87"/>
                <a:gd name="T5" fmla="*/ 23 h 30"/>
                <a:gd name="T6" fmla="*/ 5 w 87"/>
                <a:gd name="T7" fmla="*/ 18 h 30"/>
                <a:gd name="T8" fmla="*/ 8 w 87"/>
                <a:gd name="T9" fmla="*/ 10 h 30"/>
                <a:gd name="T10" fmla="*/ 10 w 87"/>
                <a:gd name="T11" fmla="*/ 10 h 30"/>
                <a:gd name="T12" fmla="*/ 15 w 87"/>
                <a:gd name="T13" fmla="*/ 10 h 30"/>
                <a:gd name="T14" fmla="*/ 24 w 87"/>
                <a:gd name="T15" fmla="*/ 10 h 30"/>
                <a:gd name="T16" fmla="*/ 35 w 87"/>
                <a:gd name="T17" fmla="*/ 10 h 30"/>
                <a:gd name="T18" fmla="*/ 41 w 87"/>
                <a:gd name="T19" fmla="*/ 9 h 30"/>
                <a:gd name="T20" fmla="*/ 47 w 87"/>
                <a:gd name="T21" fmla="*/ 8 h 30"/>
                <a:gd name="T22" fmla="*/ 54 w 87"/>
                <a:gd name="T23" fmla="*/ 7 h 30"/>
                <a:gd name="T24" fmla="*/ 60 w 87"/>
                <a:gd name="T25" fmla="*/ 5 h 30"/>
                <a:gd name="T26" fmla="*/ 67 w 87"/>
                <a:gd name="T27" fmla="*/ 4 h 30"/>
                <a:gd name="T28" fmla="*/ 73 w 87"/>
                <a:gd name="T29" fmla="*/ 3 h 30"/>
                <a:gd name="T30" fmla="*/ 80 w 87"/>
                <a:gd name="T31" fmla="*/ 1 h 30"/>
                <a:gd name="T32" fmla="*/ 87 w 87"/>
                <a:gd name="T33" fmla="*/ 0 h 30"/>
                <a:gd name="T34" fmla="*/ 82 w 87"/>
                <a:gd name="T35" fmla="*/ 6 h 30"/>
                <a:gd name="T36" fmla="*/ 74 w 87"/>
                <a:gd name="T37" fmla="*/ 11 h 30"/>
                <a:gd name="T38" fmla="*/ 62 w 87"/>
                <a:gd name="T39" fmla="*/ 15 h 30"/>
                <a:gd name="T40" fmla="*/ 48 w 87"/>
                <a:gd name="T41" fmla="*/ 20 h 30"/>
                <a:gd name="T42" fmla="*/ 33 w 87"/>
                <a:gd name="T43" fmla="*/ 23 h 30"/>
                <a:gd name="T44" fmla="*/ 20 w 87"/>
                <a:gd name="T45" fmla="*/ 26 h 30"/>
                <a:gd name="T46" fmla="*/ 8 w 87"/>
                <a:gd name="T47" fmla="*/ 28 h 30"/>
                <a:gd name="T48" fmla="*/ 0 w 87"/>
                <a:gd name="T49" fmla="*/ 30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
                <a:gd name="T76" fmla="*/ 0 h 30"/>
                <a:gd name="T77" fmla="*/ 87 w 87"/>
                <a:gd name="T78" fmla="*/ 30 h 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 h="30">
                  <a:moveTo>
                    <a:pt x="0" y="30"/>
                  </a:moveTo>
                  <a:lnTo>
                    <a:pt x="2" y="27"/>
                  </a:lnTo>
                  <a:lnTo>
                    <a:pt x="3" y="23"/>
                  </a:lnTo>
                  <a:lnTo>
                    <a:pt x="5" y="18"/>
                  </a:lnTo>
                  <a:lnTo>
                    <a:pt x="8" y="10"/>
                  </a:lnTo>
                  <a:lnTo>
                    <a:pt x="10" y="10"/>
                  </a:lnTo>
                  <a:lnTo>
                    <a:pt x="15" y="10"/>
                  </a:lnTo>
                  <a:lnTo>
                    <a:pt x="24" y="10"/>
                  </a:lnTo>
                  <a:lnTo>
                    <a:pt x="35" y="10"/>
                  </a:lnTo>
                  <a:lnTo>
                    <a:pt x="41" y="9"/>
                  </a:lnTo>
                  <a:lnTo>
                    <a:pt x="47" y="8"/>
                  </a:lnTo>
                  <a:lnTo>
                    <a:pt x="54" y="7"/>
                  </a:lnTo>
                  <a:lnTo>
                    <a:pt x="60" y="5"/>
                  </a:lnTo>
                  <a:lnTo>
                    <a:pt x="67" y="4"/>
                  </a:lnTo>
                  <a:lnTo>
                    <a:pt x="73" y="3"/>
                  </a:lnTo>
                  <a:lnTo>
                    <a:pt x="80" y="1"/>
                  </a:lnTo>
                  <a:lnTo>
                    <a:pt x="87" y="0"/>
                  </a:lnTo>
                  <a:lnTo>
                    <a:pt x="82" y="6"/>
                  </a:lnTo>
                  <a:lnTo>
                    <a:pt x="74" y="11"/>
                  </a:lnTo>
                  <a:lnTo>
                    <a:pt x="62" y="15"/>
                  </a:lnTo>
                  <a:lnTo>
                    <a:pt x="48" y="20"/>
                  </a:lnTo>
                  <a:lnTo>
                    <a:pt x="33" y="23"/>
                  </a:lnTo>
                  <a:lnTo>
                    <a:pt x="20" y="26"/>
                  </a:lnTo>
                  <a:lnTo>
                    <a:pt x="8" y="28"/>
                  </a:lnTo>
                  <a:lnTo>
                    <a:pt x="0" y="30"/>
                  </a:lnTo>
                  <a:close/>
                </a:path>
              </a:pathLst>
            </a:custGeom>
            <a:solidFill>
              <a:srgbClr val="E8EAF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3320" name="Freeform 24"/>
            <p:cNvSpPr>
              <a:spLocks/>
            </p:cNvSpPr>
            <p:nvPr/>
          </p:nvSpPr>
          <p:spPr bwMode="auto">
            <a:xfrm>
              <a:off x="3189" y="1887"/>
              <a:ext cx="266" cy="422"/>
            </a:xfrm>
            <a:custGeom>
              <a:avLst/>
              <a:gdLst>
                <a:gd name="T0" fmla="*/ 145 w 266"/>
                <a:gd name="T1" fmla="*/ 421 h 422"/>
                <a:gd name="T2" fmla="*/ 115 w 266"/>
                <a:gd name="T3" fmla="*/ 418 h 422"/>
                <a:gd name="T4" fmla="*/ 83 w 266"/>
                <a:gd name="T5" fmla="*/ 414 h 422"/>
                <a:gd name="T6" fmla="*/ 55 w 266"/>
                <a:gd name="T7" fmla="*/ 406 h 422"/>
                <a:gd name="T8" fmla="*/ 38 w 266"/>
                <a:gd name="T9" fmla="*/ 401 h 422"/>
                <a:gd name="T10" fmla="*/ 22 w 266"/>
                <a:gd name="T11" fmla="*/ 397 h 422"/>
                <a:gd name="T12" fmla="*/ 7 w 266"/>
                <a:gd name="T13" fmla="*/ 390 h 422"/>
                <a:gd name="T14" fmla="*/ 0 w 266"/>
                <a:gd name="T15" fmla="*/ 378 h 422"/>
                <a:gd name="T16" fmla="*/ 3 w 266"/>
                <a:gd name="T17" fmla="*/ 300 h 422"/>
                <a:gd name="T18" fmla="*/ 5 w 266"/>
                <a:gd name="T19" fmla="*/ 156 h 422"/>
                <a:gd name="T20" fmla="*/ 27 w 266"/>
                <a:gd name="T21" fmla="*/ 71 h 422"/>
                <a:gd name="T22" fmla="*/ 46 w 266"/>
                <a:gd name="T23" fmla="*/ 44 h 422"/>
                <a:gd name="T24" fmla="*/ 68 w 266"/>
                <a:gd name="T25" fmla="*/ 23 h 422"/>
                <a:gd name="T26" fmla="*/ 94 w 266"/>
                <a:gd name="T27" fmla="*/ 9 h 422"/>
                <a:gd name="T28" fmla="*/ 122 w 266"/>
                <a:gd name="T29" fmla="*/ 1 h 422"/>
                <a:gd name="T30" fmla="*/ 152 w 266"/>
                <a:gd name="T31" fmla="*/ 1 h 422"/>
                <a:gd name="T32" fmla="*/ 182 w 266"/>
                <a:gd name="T33" fmla="*/ 7 h 422"/>
                <a:gd name="T34" fmla="*/ 213 w 266"/>
                <a:gd name="T35" fmla="*/ 20 h 422"/>
                <a:gd name="T36" fmla="*/ 247 w 266"/>
                <a:gd name="T37" fmla="*/ 50 h 422"/>
                <a:gd name="T38" fmla="*/ 264 w 266"/>
                <a:gd name="T39" fmla="*/ 106 h 422"/>
                <a:gd name="T40" fmla="*/ 264 w 266"/>
                <a:gd name="T41" fmla="*/ 170 h 422"/>
                <a:gd name="T42" fmla="*/ 255 w 266"/>
                <a:gd name="T43" fmla="*/ 231 h 422"/>
                <a:gd name="T44" fmla="*/ 249 w 266"/>
                <a:gd name="T45" fmla="*/ 274 h 422"/>
                <a:gd name="T46" fmla="*/ 247 w 266"/>
                <a:gd name="T47" fmla="*/ 295 h 422"/>
                <a:gd name="T48" fmla="*/ 243 w 266"/>
                <a:gd name="T49" fmla="*/ 305 h 422"/>
                <a:gd name="T50" fmla="*/ 229 w 266"/>
                <a:gd name="T51" fmla="*/ 313 h 422"/>
                <a:gd name="T52" fmla="*/ 211 w 266"/>
                <a:gd name="T53" fmla="*/ 318 h 422"/>
                <a:gd name="T54" fmla="*/ 193 w 266"/>
                <a:gd name="T55" fmla="*/ 320 h 422"/>
                <a:gd name="T56" fmla="*/ 175 w 266"/>
                <a:gd name="T57" fmla="*/ 326 h 422"/>
                <a:gd name="T58" fmla="*/ 167 w 266"/>
                <a:gd name="T59" fmla="*/ 336 h 422"/>
                <a:gd name="T60" fmla="*/ 169 w 266"/>
                <a:gd name="T61" fmla="*/ 347 h 422"/>
                <a:gd name="T62" fmla="*/ 172 w 266"/>
                <a:gd name="T63" fmla="*/ 351 h 422"/>
                <a:gd name="T64" fmla="*/ 174 w 266"/>
                <a:gd name="T65" fmla="*/ 354 h 422"/>
                <a:gd name="T66" fmla="*/ 161 w 266"/>
                <a:gd name="T67" fmla="*/ 360 h 422"/>
                <a:gd name="T68" fmla="*/ 153 w 266"/>
                <a:gd name="T69" fmla="*/ 369 h 422"/>
                <a:gd name="T70" fmla="*/ 155 w 266"/>
                <a:gd name="T71" fmla="*/ 380 h 422"/>
                <a:gd name="T72" fmla="*/ 168 w 266"/>
                <a:gd name="T73" fmla="*/ 388 h 422"/>
                <a:gd name="T74" fmla="*/ 174 w 266"/>
                <a:gd name="T75" fmla="*/ 388 h 422"/>
                <a:gd name="T76" fmla="*/ 181 w 266"/>
                <a:gd name="T77" fmla="*/ 389 h 422"/>
                <a:gd name="T78" fmla="*/ 177 w 266"/>
                <a:gd name="T79" fmla="*/ 404 h 422"/>
                <a:gd name="T80" fmla="*/ 190 w 266"/>
                <a:gd name="T81" fmla="*/ 415 h 422"/>
                <a:gd name="T82" fmla="*/ 197 w 266"/>
                <a:gd name="T83" fmla="*/ 415 h 422"/>
                <a:gd name="T84" fmla="*/ 200 w 266"/>
                <a:gd name="T85" fmla="*/ 421 h 422"/>
                <a:gd name="T86" fmla="*/ 190 w 266"/>
                <a:gd name="T87" fmla="*/ 421 h 422"/>
                <a:gd name="T88" fmla="*/ 179 w 266"/>
                <a:gd name="T89" fmla="*/ 421 h 422"/>
                <a:gd name="T90" fmla="*/ 168 w 266"/>
                <a:gd name="T91" fmla="*/ 421 h 422"/>
                <a:gd name="T92" fmla="*/ 157 w 266"/>
                <a:gd name="T93" fmla="*/ 422 h 4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66"/>
                <a:gd name="T142" fmla="*/ 0 h 422"/>
                <a:gd name="T143" fmla="*/ 266 w 266"/>
                <a:gd name="T144" fmla="*/ 422 h 4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66" h="422">
                  <a:moveTo>
                    <a:pt x="157" y="422"/>
                  </a:moveTo>
                  <a:lnTo>
                    <a:pt x="145" y="421"/>
                  </a:lnTo>
                  <a:lnTo>
                    <a:pt x="130" y="419"/>
                  </a:lnTo>
                  <a:lnTo>
                    <a:pt x="115" y="418"/>
                  </a:lnTo>
                  <a:lnTo>
                    <a:pt x="98" y="416"/>
                  </a:lnTo>
                  <a:lnTo>
                    <a:pt x="83" y="414"/>
                  </a:lnTo>
                  <a:lnTo>
                    <a:pt x="68" y="411"/>
                  </a:lnTo>
                  <a:lnTo>
                    <a:pt x="55" y="406"/>
                  </a:lnTo>
                  <a:lnTo>
                    <a:pt x="44" y="402"/>
                  </a:lnTo>
                  <a:lnTo>
                    <a:pt x="38" y="401"/>
                  </a:lnTo>
                  <a:lnTo>
                    <a:pt x="30" y="400"/>
                  </a:lnTo>
                  <a:lnTo>
                    <a:pt x="22" y="397"/>
                  </a:lnTo>
                  <a:lnTo>
                    <a:pt x="14" y="394"/>
                  </a:lnTo>
                  <a:lnTo>
                    <a:pt x="7" y="390"/>
                  </a:lnTo>
                  <a:lnTo>
                    <a:pt x="2" y="384"/>
                  </a:lnTo>
                  <a:lnTo>
                    <a:pt x="0" y="378"/>
                  </a:lnTo>
                  <a:lnTo>
                    <a:pt x="1" y="370"/>
                  </a:lnTo>
                  <a:lnTo>
                    <a:pt x="3" y="300"/>
                  </a:lnTo>
                  <a:lnTo>
                    <a:pt x="2" y="227"/>
                  </a:lnTo>
                  <a:lnTo>
                    <a:pt x="5" y="156"/>
                  </a:lnTo>
                  <a:lnTo>
                    <a:pt x="19" y="88"/>
                  </a:lnTo>
                  <a:lnTo>
                    <a:pt x="27" y="71"/>
                  </a:lnTo>
                  <a:lnTo>
                    <a:pt x="35" y="57"/>
                  </a:lnTo>
                  <a:lnTo>
                    <a:pt x="46" y="44"/>
                  </a:lnTo>
                  <a:lnTo>
                    <a:pt x="57" y="33"/>
                  </a:lnTo>
                  <a:lnTo>
                    <a:pt x="68" y="23"/>
                  </a:lnTo>
                  <a:lnTo>
                    <a:pt x="81" y="15"/>
                  </a:lnTo>
                  <a:lnTo>
                    <a:pt x="94" y="9"/>
                  </a:lnTo>
                  <a:lnTo>
                    <a:pt x="107" y="4"/>
                  </a:lnTo>
                  <a:lnTo>
                    <a:pt x="122" y="1"/>
                  </a:lnTo>
                  <a:lnTo>
                    <a:pt x="136" y="0"/>
                  </a:lnTo>
                  <a:lnTo>
                    <a:pt x="152" y="1"/>
                  </a:lnTo>
                  <a:lnTo>
                    <a:pt x="166" y="3"/>
                  </a:lnTo>
                  <a:lnTo>
                    <a:pt x="182" y="7"/>
                  </a:lnTo>
                  <a:lnTo>
                    <a:pt x="197" y="13"/>
                  </a:lnTo>
                  <a:lnTo>
                    <a:pt x="213" y="20"/>
                  </a:lnTo>
                  <a:lnTo>
                    <a:pt x="228" y="30"/>
                  </a:lnTo>
                  <a:lnTo>
                    <a:pt x="247" y="50"/>
                  </a:lnTo>
                  <a:lnTo>
                    <a:pt x="258" y="76"/>
                  </a:lnTo>
                  <a:lnTo>
                    <a:pt x="264" y="106"/>
                  </a:lnTo>
                  <a:lnTo>
                    <a:pt x="266" y="137"/>
                  </a:lnTo>
                  <a:lnTo>
                    <a:pt x="264" y="170"/>
                  </a:lnTo>
                  <a:lnTo>
                    <a:pt x="261" y="202"/>
                  </a:lnTo>
                  <a:lnTo>
                    <a:pt x="255" y="231"/>
                  </a:lnTo>
                  <a:lnTo>
                    <a:pt x="250" y="257"/>
                  </a:lnTo>
                  <a:lnTo>
                    <a:pt x="249" y="274"/>
                  </a:lnTo>
                  <a:lnTo>
                    <a:pt x="248" y="287"/>
                  </a:lnTo>
                  <a:lnTo>
                    <a:pt x="247" y="295"/>
                  </a:lnTo>
                  <a:lnTo>
                    <a:pt x="246" y="301"/>
                  </a:lnTo>
                  <a:lnTo>
                    <a:pt x="243" y="305"/>
                  </a:lnTo>
                  <a:lnTo>
                    <a:pt x="237" y="309"/>
                  </a:lnTo>
                  <a:lnTo>
                    <a:pt x="229" y="313"/>
                  </a:lnTo>
                  <a:lnTo>
                    <a:pt x="217" y="317"/>
                  </a:lnTo>
                  <a:lnTo>
                    <a:pt x="211" y="318"/>
                  </a:lnTo>
                  <a:lnTo>
                    <a:pt x="201" y="318"/>
                  </a:lnTo>
                  <a:lnTo>
                    <a:pt x="193" y="320"/>
                  </a:lnTo>
                  <a:lnTo>
                    <a:pt x="184" y="322"/>
                  </a:lnTo>
                  <a:lnTo>
                    <a:pt x="175" y="326"/>
                  </a:lnTo>
                  <a:lnTo>
                    <a:pt x="170" y="330"/>
                  </a:lnTo>
                  <a:lnTo>
                    <a:pt x="167" y="336"/>
                  </a:lnTo>
                  <a:lnTo>
                    <a:pt x="168" y="345"/>
                  </a:lnTo>
                  <a:lnTo>
                    <a:pt x="169" y="347"/>
                  </a:lnTo>
                  <a:lnTo>
                    <a:pt x="170" y="349"/>
                  </a:lnTo>
                  <a:lnTo>
                    <a:pt x="172" y="351"/>
                  </a:lnTo>
                  <a:lnTo>
                    <a:pt x="174" y="353"/>
                  </a:lnTo>
                  <a:lnTo>
                    <a:pt x="174" y="354"/>
                  </a:lnTo>
                  <a:lnTo>
                    <a:pt x="167" y="356"/>
                  </a:lnTo>
                  <a:lnTo>
                    <a:pt x="161" y="360"/>
                  </a:lnTo>
                  <a:lnTo>
                    <a:pt x="156" y="364"/>
                  </a:lnTo>
                  <a:lnTo>
                    <a:pt x="153" y="369"/>
                  </a:lnTo>
                  <a:lnTo>
                    <a:pt x="153" y="374"/>
                  </a:lnTo>
                  <a:lnTo>
                    <a:pt x="155" y="380"/>
                  </a:lnTo>
                  <a:lnTo>
                    <a:pt x="160" y="384"/>
                  </a:lnTo>
                  <a:lnTo>
                    <a:pt x="168" y="388"/>
                  </a:lnTo>
                  <a:lnTo>
                    <a:pt x="171" y="388"/>
                  </a:lnTo>
                  <a:lnTo>
                    <a:pt x="174" y="388"/>
                  </a:lnTo>
                  <a:lnTo>
                    <a:pt x="178" y="388"/>
                  </a:lnTo>
                  <a:lnTo>
                    <a:pt x="181" y="389"/>
                  </a:lnTo>
                  <a:lnTo>
                    <a:pt x="175" y="397"/>
                  </a:lnTo>
                  <a:lnTo>
                    <a:pt x="177" y="404"/>
                  </a:lnTo>
                  <a:lnTo>
                    <a:pt x="181" y="411"/>
                  </a:lnTo>
                  <a:lnTo>
                    <a:pt x="190" y="415"/>
                  </a:lnTo>
                  <a:lnTo>
                    <a:pt x="194" y="415"/>
                  </a:lnTo>
                  <a:lnTo>
                    <a:pt x="197" y="415"/>
                  </a:lnTo>
                  <a:lnTo>
                    <a:pt x="199" y="417"/>
                  </a:lnTo>
                  <a:lnTo>
                    <a:pt x="200" y="421"/>
                  </a:lnTo>
                  <a:lnTo>
                    <a:pt x="195" y="421"/>
                  </a:lnTo>
                  <a:lnTo>
                    <a:pt x="190" y="421"/>
                  </a:lnTo>
                  <a:lnTo>
                    <a:pt x="184" y="421"/>
                  </a:lnTo>
                  <a:lnTo>
                    <a:pt x="179" y="421"/>
                  </a:lnTo>
                  <a:lnTo>
                    <a:pt x="173" y="421"/>
                  </a:lnTo>
                  <a:lnTo>
                    <a:pt x="168" y="421"/>
                  </a:lnTo>
                  <a:lnTo>
                    <a:pt x="162" y="422"/>
                  </a:lnTo>
                  <a:lnTo>
                    <a:pt x="157" y="422"/>
                  </a:lnTo>
                  <a:close/>
                </a:path>
              </a:pathLst>
            </a:custGeom>
            <a:blipFill dpi="0" rotWithShape="1">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3321" name="Freeform 25"/>
            <p:cNvSpPr>
              <a:spLocks/>
            </p:cNvSpPr>
            <p:nvPr/>
          </p:nvSpPr>
          <p:spPr bwMode="auto">
            <a:xfrm>
              <a:off x="3064" y="2151"/>
              <a:ext cx="101" cy="131"/>
            </a:xfrm>
            <a:custGeom>
              <a:avLst/>
              <a:gdLst>
                <a:gd name="T0" fmla="*/ 4 w 101"/>
                <a:gd name="T1" fmla="*/ 131 h 131"/>
                <a:gd name="T2" fmla="*/ 1 w 101"/>
                <a:gd name="T3" fmla="*/ 131 h 131"/>
                <a:gd name="T4" fmla="*/ 5 w 101"/>
                <a:gd name="T5" fmla="*/ 105 h 131"/>
                <a:gd name="T6" fmla="*/ 8 w 101"/>
                <a:gd name="T7" fmla="*/ 51 h 131"/>
                <a:gd name="T8" fmla="*/ 4 w 101"/>
                <a:gd name="T9" fmla="*/ 22 h 131"/>
                <a:gd name="T10" fmla="*/ 21 w 101"/>
                <a:gd name="T11" fmla="*/ 12 h 131"/>
                <a:gd name="T12" fmla="*/ 44 w 101"/>
                <a:gd name="T13" fmla="*/ 5 h 131"/>
                <a:gd name="T14" fmla="*/ 63 w 101"/>
                <a:gd name="T15" fmla="*/ 1 h 131"/>
                <a:gd name="T16" fmla="*/ 73 w 101"/>
                <a:gd name="T17" fmla="*/ 0 h 131"/>
                <a:gd name="T18" fmla="*/ 80 w 101"/>
                <a:gd name="T19" fmla="*/ 0 h 131"/>
                <a:gd name="T20" fmla="*/ 80 w 101"/>
                <a:gd name="T21" fmla="*/ 6 h 131"/>
                <a:gd name="T22" fmla="*/ 70 w 101"/>
                <a:gd name="T23" fmla="*/ 12 h 131"/>
                <a:gd name="T24" fmla="*/ 61 w 101"/>
                <a:gd name="T25" fmla="*/ 18 h 131"/>
                <a:gd name="T26" fmla="*/ 54 w 101"/>
                <a:gd name="T27" fmla="*/ 24 h 131"/>
                <a:gd name="T28" fmla="*/ 53 w 101"/>
                <a:gd name="T29" fmla="*/ 30 h 131"/>
                <a:gd name="T30" fmla="*/ 56 w 101"/>
                <a:gd name="T31" fmla="*/ 30 h 131"/>
                <a:gd name="T32" fmla="*/ 64 w 101"/>
                <a:gd name="T33" fmla="*/ 25 h 131"/>
                <a:gd name="T34" fmla="*/ 79 w 101"/>
                <a:gd name="T35" fmla="*/ 18 h 131"/>
                <a:gd name="T36" fmla="*/ 87 w 101"/>
                <a:gd name="T37" fmla="*/ 22 h 131"/>
                <a:gd name="T38" fmla="*/ 87 w 101"/>
                <a:gd name="T39" fmla="*/ 38 h 131"/>
                <a:gd name="T40" fmla="*/ 82 w 101"/>
                <a:gd name="T41" fmla="*/ 53 h 131"/>
                <a:gd name="T42" fmla="*/ 90 w 101"/>
                <a:gd name="T43" fmla="*/ 54 h 131"/>
                <a:gd name="T44" fmla="*/ 96 w 101"/>
                <a:gd name="T45" fmla="*/ 46 h 131"/>
                <a:gd name="T46" fmla="*/ 96 w 101"/>
                <a:gd name="T47" fmla="*/ 41 h 131"/>
                <a:gd name="T48" fmla="*/ 97 w 101"/>
                <a:gd name="T49" fmla="*/ 36 h 131"/>
                <a:gd name="T50" fmla="*/ 98 w 101"/>
                <a:gd name="T51" fmla="*/ 57 h 131"/>
                <a:gd name="T52" fmla="*/ 89 w 101"/>
                <a:gd name="T53" fmla="*/ 75 h 131"/>
                <a:gd name="T54" fmla="*/ 85 w 101"/>
                <a:gd name="T55" fmla="*/ 78 h 131"/>
                <a:gd name="T56" fmla="*/ 83 w 101"/>
                <a:gd name="T57" fmla="*/ 82 h 131"/>
                <a:gd name="T58" fmla="*/ 92 w 101"/>
                <a:gd name="T59" fmla="*/ 82 h 131"/>
                <a:gd name="T60" fmla="*/ 101 w 101"/>
                <a:gd name="T61" fmla="*/ 76 h 131"/>
                <a:gd name="T62" fmla="*/ 98 w 101"/>
                <a:gd name="T63" fmla="*/ 90 h 131"/>
                <a:gd name="T64" fmla="*/ 88 w 101"/>
                <a:gd name="T65" fmla="*/ 101 h 131"/>
                <a:gd name="T66" fmla="*/ 88 w 101"/>
                <a:gd name="T67" fmla="*/ 102 h 131"/>
                <a:gd name="T68" fmla="*/ 88 w 101"/>
                <a:gd name="T69" fmla="*/ 103 h 131"/>
                <a:gd name="T70" fmla="*/ 92 w 101"/>
                <a:gd name="T71" fmla="*/ 104 h 131"/>
                <a:gd name="T72" fmla="*/ 97 w 101"/>
                <a:gd name="T73" fmla="*/ 104 h 131"/>
                <a:gd name="T74" fmla="*/ 82 w 101"/>
                <a:gd name="T75" fmla="*/ 118 h 131"/>
                <a:gd name="T76" fmla="*/ 55 w 101"/>
                <a:gd name="T77" fmla="*/ 126 h 131"/>
                <a:gd name="T78" fmla="*/ 26 w 101"/>
                <a:gd name="T79" fmla="*/ 130 h 131"/>
                <a:gd name="T80" fmla="*/ 5 w 101"/>
                <a:gd name="T81" fmla="*/ 131 h 1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1"/>
                <a:gd name="T124" fmla="*/ 0 h 131"/>
                <a:gd name="T125" fmla="*/ 101 w 101"/>
                <a:gd name="T126" fmla="*/ 131 h 13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1" h="131">
                  <a:moveTo>
                    <a:pt x="5" y="131"/>
                  </a:moveTo>
                  <a:lnTo>
                    <a:pt x="4" y="131"/>
                  </a:lnTo>
                  <a:lnTo>
                    <a:pt x="3" y="131"/>
                  </a:lnTo>
                  <a:lnTo>
                    <a:pt x="1" y="131"/>
                  </a:lnTo>
                  <a:lnTo>
                    <a:pt x="0" y="130"/>
                  </a:lnTo>
                  <a:lnTo>
                    <a:pt x="5" y="105"/>
                  </a:lnTo>
                  <a:lnTo>
                    <a:pt x="9" y="77"/>
                  </a:lnTo>
                  <a:lnTo>
                    <a:pt x="8" y="51"/>
                  </a:lnTo>
                  <a:lnTo>
                    <a:pt x="2" y="27"/>
                  </a:lnTo>
                  <a:lnTo>
                    <a:pt x="4" y="22"/>
                  </a:lnTo>
                  <a:lnTo>
                    <a:pt x="12" y="17"/>
                  </a:lnTo>
                  <a:lnTo>
                    <a:pt x="21" y="12"/>
                  </a:lnTo>
                  <a:lnTo>
                    <a:pt x="31" y="8"/>
                  </a:lnTo>
                  <a:lnTo>
                    <a:pt x="44" y="5"/>
                  </a:lnTo>
                  <a:lnTo>
                    <a:pt x="54" y="3"/>
                  </a:lnTo>
                  <a:lnTo>
                    <a:pt x="63" y="1"/>
                  </a:lnTo>
                  <a:lnTo>
                    <a:pt x="69" y="0"/>
                  </a:lnTo>
                  <a:lnTo>
                    <a:pt x="73" y="0"/>
                  </a:lnTo>
                  <a:lnTo>
                    <a:pt x="77" y="0"/>
                  </a:lnTo>
                  <a:lnTo>
                    <a:pt x="80" y="0"/>
                  </a:lnTo>
                  <a:lnTo>
                    <a:pt x="83" y="1"/>
                  </a:lnTo>
                  <a:lnTo>
                    <a:pt x="80" y="6"/>
                  </a:lnTo>
                  <a:lnTo>
                    <a:pt x="76" y="9"/>
                  </a:lnTo>
                  <a:lnTo>
                    <a:pt x="70" y="12"/>
                  </a:lnTo>
                  <a:lnTo>
                    <a:pt x="66" y="14"/>
                  </a:lnTo>
                  <a:lnTo>
                    <a:pt x="61" y="18"/>
                  </a:lnTo>
                  <a:lnTo>
                    <a:pt x="57" y="20"/>
                  </a:lnTo>
                  <a:lnTo>
                    <a:pt x="54" y="24"/>
                  </a:lnTo>
                  <a:lnTo>
                    <a:pt x="52" y="29"/>
                  </a:lnTo>
                  <a:lnTo>
                    <a:pt x="53" y="30"/>
                  </a:lnTo>
                  <a:lnTo>
                    <a:pt x="54" y="30"/>
                  </a:lnTo>
                  <a:lnTo>
                    <a:pt x="56" y="30"/>
                  </a:lnTo>
                  <a:lnTo>
                    <a:pt x="58" y="30"/>
                  </a:lnTo>
                  <a:lnTo>
                    <a:pt x="64" y="25"/>
                  </a:lnTo>
                  <a:lnTo>
                    <a:pt x="71" y="21"/>
                  </a:lnTo>
                  <a:lnTo>
                    <a:pt x="79" y="18"/>
                  </a:lnTo>
                  <a:lnTo>
                    <a:pt x="86" y="14"/>
                  </a:lnTo>
                  <a:lnTo>
                    <a:pt x="87" y="22"/>
                  </a:lnTo>
                  <a:lnTo>
                    <a:pt x="88" y="30"/>
                  </a:lnTo>
                  <a:lnTo>
                    <a:pt x="87" y="38"/>
                  </a:lnTo>
                  <a:lnTo>
                    <a:pt x="86" y="46"/>
                  </a:lnTo>
                  <a:lnTo>
                    <a:pt x="82" y="53"/>
                  </a:lnTo>
                  <a:lnTo>
                    <a:pt x="85" y="55"/>
                  </a:lnTo>
                  <a:lnTo>
                    <a:pt x="90" y="54"/>
                  </a:lnTo>
                  <a:lnTo>
                    <a:pt x="95" y="49"/>
                  </a:lnTo>
                  <a:lnTo>
                    <a:pt x="96" y="46"/>
                  </a:lnTo>
                  <a:lnTo>
                    <a:pt x="96" y="44"/>
                  </a:lnTo>
                  <a:lnTo>
                    <a:pt x="96" y="41"/>
                  </a:lnTo>
                  <a:lnTo>
                    <a:pt x="97" y="36"/>
                  </a:lnTo>
                  <a:lnTo>
                    <a:pt x="99" y="45"/>
                  </a:lnTo>
                  <a:lnTo>
                    <a:pt x="98" y="57"/>
                  </a:lnTo>
                  <a:lnTo>
                    <a:pt x="94" y="67"/>
                  </a:lnTo>
                  <a:lnTo>
                    <a:pt x="89" y="75"/>
                  </a:lnTo>
                  <a:lnTo>
                    <a:pt x="87" y="76"/>
                  </a:lnTo>
                  <a:lnTo>
                    <a:pt x="85" y="78"/>
                  </a:lnTo>
                  <a:lnTo>
                    <a:pt x="84" y="80"/>
                  </a:lnTo>
                  <a:lnTo>
                    <a:pt x="83" y="82"/>
                  </a:lnTo>
                  <a:lnTo>
                    <a:pt x="88" y="84"/>
                  </a:lnTo>
                  <a:lnTo>
                    <a:pt x="92" y="82"/>
                  </a:lnTo>
                  <a:lnTo>
                    <a:pt x="96" y="78"/>
                  </a:lnTo>
                  <a:lnTo>
                    <a:pt x="101" y="76"/>
                  </a:lnTo>
                  <a:lnTo>
                    <a:pt x="100" y="84"/>
                  </a:lnTo>
                  <a:lnTo>
                    <a:pt x="98" y="90"/>
                  </a:lnTo>
                  <a:lnTo>
                    <a:pt x="93" y="96"/>
                  </a:lnTo>
                  <a:lnTo>
                    <a:pt x="88" y="101"/>
                  </a:lnTo>
                  <a:lnTo>
                    <a:pt x="88" y="102"/>
                  </a:lnTo>
                  <a:lnTo>
                    <a:pt x="88" y="103"/>
                  </a:lnTo>
                  <a:lnTo>
                    <a:pt x="90" y="104"/>
                  </a:lnTo>
                  <a:lnTo>
                    <a:pt x="92" y="104"/>
                  </a:lnTo>
                  <a:lnTo>
                    <a:pt x="94" y="104"/>
                  </a:lnTo>
                  <a:lnTo>
                    <a:pt x="97" y="104"/>
                  </a:lnTo>
                  <a:lnTo>
                    <a:pt x="92" y="111"/>
                  </a:lnTo>
                  <a:lnTo>
                    <a:pt x="82" y="118"/>
                  </a:lnTo>
                  <a:lnTo>
                    <a:pt x="69" y="123"/>
                  </a:lnTo>
                  <a:lnTo>
                    <a:pt x="55" y="126"/>
                  </a:lnTo>
                  <a:lnTo>
                    <a:pt x="41" y="129"/>
                  </a:lnTo>
                  <a:lnTo>
                    <a:pt x="26" y="130"/>
                  </a:lnTo>
                  <a:lnTo>
                    <a:pt x="15" y="131"/>
                  </a:lnTo>
                  <a:lnTo>
                    <a:pt x="5" y="131"/>
                  </a:lnTo>
                  <a:close/>
                </a:path>
              </a:pathLst>
            </a:custGeom>
            <a:solidFill>
              <a:srgbClr val="F9EAE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3322" name="Freeform 26"/>
            <p:cNvSpPr>
              <a:spLocks/>
            </p:cNvSpPr>
            <p:nvPr/>
          </p:nvSpPr>
          <p:spPr bwMode="auto">
            <a:xfrm>
              <a:off x="2812" y="1917"/>
              <a:ext cx="311" cy="253"/>
            </a:xfrm>
            <a:custGeom>
              <a:avLst/>
              <a:gdLst>
                <a:gd name="T0" fmla="*/ 245 w 311"/>
                <a:gd name="T1" fmla="*/ 250 h 253"/>
                <a:gd name="T2" fmla="*/ 238 w 311"/>
                <a:gd name="T3" fmla="*/ 244 h 253"/>
                <a:gd name="T4" fmla="*/ 221 w 311"/>
                <a:gd name="T5" fmla="*/ 241 h 253"/>
                <a:gd name="T6" fmla="*/ 196 w 311"/>
                <a:gd name="T7" fmla="*/ 239 h 253"/>
                <a:gd name="T8" fmla="*/ 170 w 311"/>
                <a:gd name="T9" fmla="*/ 236 h 253"/>
                <a:gd name="T10" fmla="*/ 145 w 311"/>
                <a:gd name="T11" fmla="*/ 234 h 253"/>
                <a:gd name="T12" fmla="*/ 120 w 311"/>
                <a:gd name="T13" fmla="*/ 232 h 253"/>
                <a:gd name="T14" fmla="*/ 94 w 311"/>
                <a:gd name="T15" fmla="*/ 230 h 253"/>
                <a:gd name="T16" fmla="*/ 70 w 311"/>
                <a:gd name="T17" fmla="*/ 229 h 253"/>
                <a:gd name="T18" fmla="*/ 45 w 311"/>
                <a:gd name="T19" fmla="*/ 227 h 253"/>
                <a:gd name="T20" fmla="*/ 26 w 311"/>
                <a:gd name="T21" fmla="*/ 211 h 253"/>
                <a:gd name="T22" fmla="*/ 13 w 311"/>
                <a:gd name="T23" fmla="*/ 182 h 253"/>
                <a:gd name="T24" fmla="*/ 4 w 311"/>
                <a:gd name="T25" fmla="*/ 155 h 253"/>
                <a:gd name="T26" fmla="*/ 0 w 311"/>
                <a:gd name="T27" fmla="*/ 125 h 253"/>
                <a:gd name="T28" fmla="*/ 9 w 311"/>
                <a:gd name="T29" fmla="*/ 84 h 253"/>
                <a:gd name="T30" fmla="*/ 30 w 311"/>
                <a:gd name="T31" fmla="*/ 48 h 253"/>
                <a:gd name="T32" fmla="*/ 58 w 311"/>
                <a:gd name="T33" fmla="*/ 25 h 253"/>
                <a:gd name="T34" fmla="*/ 99 w 311"/>
                <a:gd name="T35" fmla="*/ 9 h 253"/>
                <a:gd name="T36" fmla="*/ 140 w 311"/>
                <a:gd name="T37" fmla="*/ 0 h 253"/>
                <a:gd name="T38" fmla="*/ 171 w 311"/>
                <a:gd name="T39" fmla="*/ 1 h 253"/>
                <a:gd name="T40" fmla="*/ 199 w 311"/>
                <a:gd name="T41" fmla="*/ 9 h 253"/>
                <a:gd name="T42" fmla="*/ 225 w 311"/>
                <a:gd name="T43" fmla="*/ 27 h 253"/>
                <a:gd name="T44" fmla="*/ 251 w 311"/>
                <a:gd name="T45" fmla="*/ 58 h 253"/>
                <a:gd name="T46" fmla="*/ 276 w 311"/>
                <a:gd name="T47" fmla="*/ 103 h 253"/>
                <a:gd name="T48" fmla="*/ 296 w 311"/>
                <a:gd name="T49" fmla="*/ 156 h 253"/>
                <a:gd name="T50" fmla="*/ 308 w 311"/>
                <a:gd name="T51" fmla="*/ 205 h 253"/>
                <a:gd name="T52" fmla="*/ 302 w 311"/>
                <a:gd name="T53" fmla="*/ 229 h 253"/>
                <a:gd name="T54" fmla="*/ 286 w 311"/>
                <a:gd name="T55" fmla="*/ 233 h 253"/>
                <a:gd name="T56" fmla="*/ 274 w 311"/>
                <a:gd name="T57" fmla="*/ 237 h 253"/>
                <a:gd name="T58" fmla="*/ 261 w 311"/>
                <a:gd name="T59" fmla="*/ 245 h 253"/>
                <a:gd name="T60" fmla="*/ 252 w 311"/>
                <a:gd name="T61" fmla="*/ 252 h 253"/>
                <a:gd name="T62" fmla="*/ 250 w 311"/>
                <a:gd name="T63" fmla="*/ 253 h 2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1"/>
                <a:gd name="T97" fmla="*/ 0 h 253"/>
                <a:gd name="T98" fmla="*/ 311 w 311"/>
                <a:gd name="T99" fmla="*/ 253 h 25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1" h="253">
                  <a:moveTo>
                    <a:pt x="249" y="253"/>
                  </a:moveTo>
                  <a:lnTo>
                    <a:pt x="245" y="250"/>
                  </a:lnTo>
                  <a:lnTo>
                    <a:pt x="242" y="246"/>
                  </a:lnTo>
                  <a:lnTo>
                    <a:pt x="238" y="244"/>
                  </a:lnTo>
                  <a:lnTo>
                    <a:pt x="234" y="242"/>
                  </a:lnTo>
                  <a:lnTo>
                    <a:pt x="221" y="241"/>
                  </a:lnTo>
                  <a:lnTo>
                    <a:pt x="208" y="240"/>
                  </a:lnTo>
                  <a:lnTo>
                    <a:pt x="196" y="239"/>
                  </a:lnTo>
                  <a:lnTo>
                    <a:pt x="183" y="237"/>
                  </a:lnTo>
                  <a:lnTo>
                    <a:pt x="170" y="236"/>
                  </a:lnTo>
                  <a:lnTo>
                    <a:pt x="157" y="235"/>
                  </a:lnTo>
                  <a:lnTo>
                    <a:pt x="145" y="234"/>
                  </a:lnTo>
                  <a:lnTo>
                    <a:pt x="133" y="233"/>
                  </a:lnTo>
                  <a:lnTo>
                    <a:pt x="120" y="232"/>
                  </a:lnTo>
                  <a:lnTo>
                    <a:pt x="107" y="231"/>
                  </a:lnTo>
                  <a:lnTo>
                    <a:pt x="94" y="230"/>
                  </a:lnTo>
                  <a:lnTo>
                    <a:pt x="82" y="229"/>
                  </a:lnTo>
                  <a:lnTo>
                    <a:pt x="70" y="229"/>
                  </a:lnTo>
                  <a:lnTo>
                    <a:pt x="57" y="228"/>
                  </a:lnTo>
                  <a:lnTo>
                    <a:pt x="45" y="227"/>
                  </a:lnTo>
                  <a:lnTo>
                    <a:pt x="33" y="227"/>
                  </a:lnTo>
                  <a:lnTo>
                    <a:pt x="26" y="211"/>
                  </a:lnTo>
                  <a:lnTo>
                    <a:pt x="19" y="197"/>
                  </a:lnTo>
                  <a:lnTo>
                    <a:pt x="13" y="182"/>
                  </a:lnTo>
                  <a:lnTo>
                    <a:pt x="8" y="169"/>
                  </a:lnTo>
                  <a:lnTo>
                    <a:pt x="4" y="155"/>
                  </a:lnTo>
                  <a:lnTo>
                    <a:pt x="1" y="139"/>
                  </a:lnTo>
                  <a:lnTo>
                    <a:pt x="0" y="125"/>
                  </a:lnTo>
                  <a:lnTo>
                    <a:pt x="1" y="108"/>
                  </a:lnTo>
                  <a:lnTo>
                    <a:pt x="9" y="84"/>
                  </a:lnTo>
                  <a:lnTo>
                    <a:pt x="18" y="65"/>
                  </a:lnTo>
                  <a:lnTo>
                    <a:pt x="30" y="48"/>
                  </a:lnTo>
                  <a:lnTo>
                    <a:pt x="43" y="35"/>
                  </a:lnTo>
                  <a:lnTo>
                    <a:pt x="58" y="25"/>
                  </a:lnTo>
                  <a:lnTo>
                    <a:pt x="77" y="16"/>
                  </a:lnTo>
                  <a:lnTo>
                    <a:pt x="99" y="9"/>
                  </a:lnTo>
                  <a:lnTo>
                    <a:pt x="122" y="2"/>
                  </a:lnTo>
                  <a:lnTo>
                    <a:pt x="140" y="0"/>
                  </a:lnTo>
                  <a:lnTo>
                    <a:pt x="156" y="0"/>
                  </a:lnTo>
                  <a:lnTo>
                    <a:pt x="171" y="1"/>
                  </a:lnTo>
                  <a:lnTo>
                    <a:pt x="185" y="4"/>
                  </a:lnTo>
                  <a:lnTo>
                    <a:pt x="199" y="9"/>
                  </a:lnTo>
                  <a:lnTo>
                    <a:pt x="212" y="17"/>
                  </a:lnTo>
                  <a:lnTo>
                    <a:pt x="225" y="27"/>
                  </a:lnTo>
                  <a:lnTo>
                    <a:pt x="239" y="39"/>
                  </a:lnTo>
                  <a:lnTo>
                    <a:pt x="251" y="58"/>
                  </a:lnTo>
                  <a:lnTo>
                    <a:pt x="264" y="79"/>
                  </a:lnTo>
                  <a:lnTo>
                    <a:pt x="276" y="103"/>
                  </a:lnTo>
                  <a:lnTo>
                    <a:pt x="286" y="129"/>
                  </a:lnTo>
                  <a:lnTo>
                    <a:pt x="296" y="156"/>
                  </a:lnTo>
                  <a:lnTo>
                    <a:pt x="303" y="181"/>
                  </a:lnTo>
                  <a:lnTo>
                    <a:pt x="308" y="205"/>
                  </a:lnTo>
                  <a:lnTo>
                    <a:pt x="311" y="227"/>
                  </a:lnTo>
                  <a:lnTo>
                    <a:pt x="302" y="229"/>
                  </a:lnTo>
                  <a:lnTo>
                    <a:pt x="294" y="231"/>
                  </a:lnTo>
                  <a:lnTo>
                    <a:pt x="286" y="233"/>
                  </a:lnTo>
                  <a:lnTo>
                    <a:pt x="280" y="235"/>
                  </a:lnTo>
                  <a:lnTo>
                    <a:pt x="274" y="237"/>
                  </a:lnTo>
                  <a:lnTo>
                    <a:pt x="268" y="241"/>
                  </a:lnTo>
                  <a:lnTo>
                    <a:pt x="261" y="245"/>
                  </a:lnTo>
                  <a:lnTo>
                    <a:pt x="253" y="252"/>
                  </a:lnTo>
                  <a:lnTo>
                    <a:pt x="252" y="252"/>
                  </a:lnTo>
                  <a:lnTo>
                    <a:pt x="251" y="252"/>
                  </a:lnTo>
                  <a:lnTo>
                    <a:pt x="250" y="253"/>
                  </a:lnTo>
                  <a:lnTo>
                    <a:pt x="249" y="253"/>
                  </a:lnTo>
                  <a:close/>
                </a:path>
              </a:pathLst>
            </a:custGeom>
            <a:blipFill dpi="0" rotWithShape="1">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3323" name="Freeform 27"/>
            <p:cNvSpPr>
              <a:spLocks/>
            </p:cNvSpPr>
            <p:nvPr/>
          </p:nvSpPr>
          <p:spPr bwMode="auto">
            <a:xfrm>
              <a:off x="2954" y="1744"/>
              <a:ext cx="177" cy="312"/>
            </a:xfrm>
            <a:custGeom>
              <a:avLst/>
              <a:gdLst>
                <a:gd name="T0" fmla="*/ 156 w 177"/>
                <a:gd name="T1" fmla="*/ 312 h 312"/>
                <a:gd name="T2" fmla="*/ 145 w 177"/>
                <a:gd name="T3" fmla="*/ 283 h 312"/>
                <a:gd name="T4" fmla="*/ 134 w 177"/>
                <a:gd name="T5" fmla="*/ 257 h 312"/>
                <a:gd name="T6" fmla="*/ 121 w 177"/>
                <a:gd name="T7" fmla="*/ 234 h 312"/>
                <a:gd name="T8" fmla="*/ 106 w 177"/>
                <a:gd name="T9" fmla="*/ 212 h 312"/>
                <a:gd name="T10" fmla="*/ 89 w 177"/>
                <a:gd name="T11" fmla="*/ 194 h 312"/>
                <a:gd name="T12" fmla="*/ 67 w 177"/>
                <a:gd name="T13" fmla="*/ 180 h 312"/>
                <a:gd name="T14" fmla="*/ 41 w 177"/>
                <a:gd name="T15" fmla="*/ 169 h 312"/>
                <a:gd name="T16" fmla="*/ 11 w 177"/>
                <a:gd name="T17" fmla="*/ 162 h 312"/>
                <a:gd name="T18" fmla="*/ 1 w 177"/>
                <a:gd name="T19" fmla="*/ 133 h 312"/>
                <a:gd name="T20" fmla="*/ 0 w 177"/>
                <a:gd name="T21" fmla="*/ 101 h 312"/>
                <a:gd name="T22" fmla="*/ 3 w 177"/>
                <a:gd name="T23" fmla="*/ 68 h 312"/>
                <a:gd name="T24" fmla="*/ 6 w 177"/>
                <a:gd name="T25" fmla="*/ 37 h 312"/>
                <a:gd name="T26" fmla="*/ 5 w 177"/>
                <a:gd name="T27" fmla="*/ 28 h 312"/>
                <a:gd name="T28" fmla="*/ 3 w 177"/>
                <a:gd name="T29" fmla="*/ 19 h 312"/>
                <a:gd name="T30" fmla="*/ 2 w 177"/>
                <a:gd name="T31" fmla="*/ 10 h 312"/>
                <a:gd name="T32" fmla="*/ 1 w 177"/>
                <a:gd name="T33" fmla="*/ 1 h 312"/>
                <a:gd name="T34" fmla="*/ 3 w 177"/>
                <a:gd name="T35" fmla="*/ 0 h 312"/>
                <a:gd name="T36" fmla="*/ 5 w 177"/>
                <a:gd name="T37" fmla="*/ 0 h 312"/>
                <a:gd name="T38" fmla="*/ 6 w 177"/>
                <a:gd name="T39" fmla="*/ 0 h 312"/>
                <a:gd name="T40" fmla="*/ 7 w 177"/>
                <a:gd name="T41" fmla="*/ 0 h 312"/>
                <a:gd name="T42" fmla="*/ 10 w 177"/>
                <a:gd name="T43" fmla="*/ 11 h 312"/>
                <a:gd name="T44" fmla="*/ 14 w 177"/>
                <a:gd name="T45" fmla="*/ 23 h 312"/>
                <a:gd name="T46" fmla="*/ 19 w 177"/>
                <a:gd name="T47" fmla="*/ 37 h 312"/>
                <a:gd name="T48" fmla="*/ 25 w 177"/>
                <a:gd name="T49" fmla="*/ 50 h 312"/>
                <a:gd name="T50" fmla="*/ 31 w 177"/>
                <a:gd name="T51" fmla="*/ 62 h 312"/>
                <a:gd name="T52" fmla="*/ 38 w 177"/>
                <a:gd name="T53" fmla="*/ 72 h 312"/>
                <a:gd name="T54" fmla="*/ 48 w 177"/>
                <a:gd name="T55" fmla="*/ 78 h 312"/>
                <a:gd name="T56" fmla="*/ 60 w 177"/>
                <a:gd name="T57" fmla="*/ 80 h 312"/>
                <a:gd name="T58" fmla="*/ 67 w 177"/>
                <a:gd name="T59" fmla="*/ 77 h 312"/>
                <a:gd name="T60" fmla="*/ 74 w 177"/>
                <a:gd name="T61" fmla="*/ 74 h 312"/>
                <a:gd name="T62" fmla="*/ 80 w 177"/>
                <a:gd name="T63" fmla="*/ 71 h 312"/>
                <a:gd name="T64" fmla="*/ 87 w 177"/>
                <a:gd name="T65" fmla="*/ 66 h 312"/>
                <a:gd name="T66" fmla="*/ 93 w 177"/>
                <a:gd name="T67" fmla="*/ 63 h 312"/>
                <a:gd name="T68" fmla="*/ 100 w 177"/>
                <a:gd name="T69" fmla="*/ 61 h 312"/>
                <a:gd name="T70" fmla="*/ 107 w 177"/>
                <a:gd name="T71" fmla="*/ 60 h 312"/>
                <a:gd name="T72" fmla="*/ 115 w 177"/>
                <a:gd name="T73" fmla="*/ 59 h 312"/>
                <a:gd name="T74" fmla="*/ 125 w 177"/>
                <a:gd name="T75" fmla="*/ 61 h 312"/>
                <a:gd name="T76" fmla="*/ 134 w 177"/>
                <a:gd name="T77" fmla="*/ 61 h 312"/>
                <a:gd name="T78" fmla="*/ 144 w 177"/>
                <a:gd name="T79" fmla="*/ 60 h 312"/>
                <a:gd name="T80" fmla="*/ 153 w 177"/>
                <a:gd name="T81" fmla="*/ 60 h 312"/>
                <a:gd name="T82" fmla="*/ 161 w 177"/>
                <a:gd name="T83" fmla="*/ 61 h 312"/>
                <a:gd name="T84" fmla="*/ 168 w 177"/>
                <a:gd name="T85" fmla="*/ 64 h 312"/>
                <a:gd name="T86" fmla="*/ 174 w 177"/>
                <a:gd name="T87" fmla="*/ 71 h 312"/>
                <a:gd name="T88" fmla="*/ 177 w 177"/>
                <a:gd name="T89" fmla="*/ 81 h 312"/>
                <a:gd name="T90" fmla="*/ 177 w 177"/>
                <a:gd name="T91" fmla="*/ 108 h 312"/>
                <a:gd name="T92" fmla="*/ 175 w 177"/>
                <a:gd name="T93" fmla="*/ 135 h 312"/>
                <a:gd name="T94" fmla="*/ 173 w 177"/>
                <a:gd name="T95" fmla="*/ 161 h 312"/>
                <a:gd name="T96" fmla="*/ 173 w 177"/>
                <a:gd name="T97" fmla="*/ 188 h 312"/>
                <a:gd name="T98" fmla="*/ 175 w 177"/>
                <a:gd name="T99" fmla="*/ 216 h 312"/>
                <a:gd name="T100" fmla="*/ 175 w 177"/>
                <a:gd name="T101" fmla="*/ 241 h 312"/>
                <a:gd name="T102" fmla="*/ 172 w 177"/>
                <a:gd name="T103" fmla="*/ 265 h 312"/>
                <a:gd name="T104" fmla="*/ 165 w 177"/>
                <a:gd name="T105" fmla="*/ 292 h 312"/>
                <a:gd name="T106" fmla="*/ 160 w 177"/>
                <a:gd name="T107" fmla="*/ 304 h 312"/>
                <a:gd name="T108" fmla="*/ 157 w 177"/>
                <a:gd name="T109" fmla="*/ 310 h 312"/>
                <a:gd name="T110" fmla="*/ 156 w 177"/>
                <a:gd name="T111" fmla="*/ 312 h 312"/>
                <a:gd name="T112" fmla="*/ 156 w 177"/>
                <a:gd name="T113" fmla="*/ 312 h 31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7"/>
                <a:gd name="T172" fmla="*/ 0 h 312"/>
                <a:gd name="T173" fmla="*/ 177 w 177"/>
                <a:gd name="T174" fmla="*/ 312 h 31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7" h="312">
                  <a:moveTo>
                    <a:pt x="156" y="312"/>
                  </a:moveTo>
                  <a:lnTo>
                    <a:pt x="145" y="283"/>
                  </a:lnTo>
                  <a:lnTo>
                    <a:pt x="134" y="257"/>
                  </a:lnTo>
                  <a:lnTo>
                    <a:pt x="121" y="234"/>
                  </a:lnTo>
                  <a:lnTo>
                    <a:pt x="106" y="212"/>
                  </a:lnTo>
                  <a:lnTo>
                    <a:pt x="89" y="194"/>
                  </a:lnTo>
                  <a:lnTo>
                    <a:pt x="67" y="180"/>
                  </a:lnTo>
                  <a:lnTo>
                    <a:pt x="41" y="169"/>
                  </a:lnTo>
                  <a:lnTo>
                    <a:pt x="11" y="162"/>
                  </a:lnTo>
                  <a:lnTo>
                    <a:pt x="1" y="133"/>
                  </a:lnTo>
                  <a:lnTo>
                    <a:pt x="0" y="101"/>
                  </a:lnTo>
                  <a:lnTo>
                    <a:pt x="3" y="68"/>
                  </a:lnTo>
                  <a:lnTo>
                    <a:pt x="6" y="37"/>
                  </a:lnTo>
                  <a:lnTo>
                    <a:pt x="5" y="28"/>
                  </a:lnTo>
                  <a:lnTo>
                    <a:pt x="3" y="19"/>
                  </a:lnTo>
                  <a:lnTo>
                    <a:pt x="2" y="10"/>
                  </a:lnTo>
                  <a:lnTo>
                    <a:pt x="1" y="1"/>
                  </a:lnTo>
                  <a:lnTo>
                    <a:pt x="3" y="0"/>
                  </a:lnTo>
                  <a:lnTo>
                    <a:pt x="5" y="0"/>
                  </a:lnTo>
                  <a:lnTo>
                    <a:pt x="6" y="0"/>
                  </a:lnTo>
                  <a:lnTo>
                    <a:pt x="7" y="0"/>
                  </a:lnTo>
                  <a:lnTo>
                    <a:pt x="10" y="11"/>
                  </a:lnTo>
                  <a:lnTo>
                    <a:pt x="14" y="23"/>
                  </a:lnTo>
                  <a:lnTo>
                    <a:pt x="19" y="37"/>
                  </a:lnTo>
                  <a:lnTo>
                    <a:pt x="25" y="50"/>
                  </a:lnTo>
                  <a:lnTo>
                    <a:pt x="31" y="62"/>
                  </a:lnTo>
                  <a:lnTo>
                    <a:pt x="38" y="72"/>
                  </a:lnTo>
                  <a:lnTo>
                    <a:pt x="48" y="78"/>
                  </a:lnTo>
                  <a:lnTo>
                    <a:pt x="60" y="80"/>
                  </a:lnTo>
                  <a:lnTo>
                    <a:pt x="67" y="77"/>
                  </a:lnTo>
                  <a:lnTo>
                    <a:pt x="74" y="74"/>
                  </a:lnTo>
                  <a:lnTo>
                    <a:pt x="80" y="71"/>
                  </a:lnTo>
                  <a:lnTo>
                    <a:pt x="87" y="66"/>
                  </a:lnTo>
                  <a:lnTo>
                    <a:pt x="93" y="63"/>
                  </a:lnTo>
                  <a:lnTo>
                    <a:pt x="100" y="61"/>
                  </a:lnTo>
                  <a:lnTo>
                    <a:pt x="107" y="60"/>
                  </a:lnTo>
                  <a:lnTo>
                    <a:pt x="115" y="59"/>
                  </a:lnTo>
                  <a:lnTo>
                    <a:pt x="125" y="61"/>
                  </a:lnTo>
                  <a:lnTo>
                    <a:pt x="134" y="61"/>
                  </a:lnTo>
                  <a:lnTo>
                    <a:pt x="144" y="60"/>
                  </a:lnTo>
                  <a:lnTo>
                    <a:pt x="153" y="60"/>
                  </a:lnTo>
                  <a:lnTo>
                    <a:pt x="161" y="61"/>
                  </a:lnTo>
                  <a:lnTo>
                    <a:pt x="168" y="64"/>
                  </a:lnTo>
                  <a:lnTo>
                    <a:pt x="174" y="71"/>
                  </a:lnTo>
                  <a:lnTo>
                    <a:pt x="177" y="81"/>
                  </a:lnTo>
                  <a:lnTo>
                    <a:pt x="177" y="108"/>
                  </a:lnTo>
                  <a:lnTo>
                    <a:pt x="175" y="135"/>
                  </a:lnTo>
                  <a:lnTo>
                    <a:pt x="173" y="161"/>
                  </a:lnTo>
                  <a:lnTo>
                    <a:pt x="173" y="188"/>
                  </a:lnTo>
                  <a:lnTo>
                    <a:pt x="175" y="216"/>
                  </a:lnTo>
                  <a:lnTo>
                    <a:pt x="175" y="241"/>
                  </a:lnTo>
                  <a:lnTo>
                    <a:pt x="172" y="265"/>
                  </a:lnTo>
                  <a:lnTo>
                    <a:pt x="165" y="292"/>
                  </a:lnTo>
                  <a:lnTo>
                    <a:pt x="160" y="304"/>
                  </a:lnTo>
                  <a:lnTo>
                    <a:pt x="157" y="310"/>
                  </a:lnTo>
                  <a:lnTo>
                    <a:pt x="156" y="31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3324" name="Freeform 28"/>
            <p:cNvSpPr>
              <a:spLocks/>
            </p:cNvSpPr>
            <p:nvPr/>
          </p:nvSpPr>
          <p:spPr bwMode="auto">
            <a:xfrm>
              <a:off x="2903" y="1634"/>
              <a:ext cx="234" cy="224"/>
            </a:xfrm>
            <a:custGeom>
              <a:avLst/>
              <a:gdLst>
                <a:gd name="T0" fmla="*/ 6 w 234"/>
                <a:gd name="T1" fmla="*/ 204 h 224"/>
                <a:gd name="T2" fmla="*/ 8 w 234"/>
                <a:gd name="T3" fmla="*/ 168 h 224"/>
                <a:gd name="T4" fmla="*/ 5 w 234"/>
                <a:gd name="T5" fmla="*/ 119 h 224"/>
                <a:gd name="T6" fmla="*/ 16 w 234"/>
                <a:gd name="T7" fmla="*/ 68 h 224"/>
                <a:gd name="T8" fmla="*/ 44 w 234"/>
                <a:gd name="T9" fmla="*/ 30 h 224"/>
                <a:gd name="T10" fmla="*/ 90 w 234"/>
                <a:gd name="T11" fmla="*/ 6 h 224"/>
                <a:gd name="T12" fmla="*/ 131 w 234"/>
                <a:gd name="T13" fmla="*/ 0 h 224"/>
                <a:gd name="T14" fmla="*/ 158 w 234"/>
                <a:gd name="T15" fmla="*/ 0 h 224"/>
                <a:gd name="T16" fmla="*/ 187 w 234"/>
                <a:gd name="T17" fmla="*/ 2 h 224"/>
                <a:gd name="T18" fmla="*/ 213 w 234"/>
                <a:gd name="T19" fmla="*/ 10 h 224"/>
                <a:gd name="T20" fmla="*/ 226 w 234"/>
                <a:gd name="T21" fmla="*/ 23 h 224"/>
                <a:gd name="T22" fmla="*/ 234 w 234"/>
                <a:gd name="T23" fmla="*/ 41 h 224"/>
                <a:gd name="T24" fmla="*/ 229 w 234"/>
                <a:gd name="T25" fmla="*/ 42 h 224"/>
                <a:gd name="T26" fmla="*/ 215 w 234"/>
                <a:gd name="T27" fmla="*/ 42 h 224"/>
                <a:gd name="T28" fmla="*/ 197 w 234"/>
                <a:gd name="T29" fmla="*/ 46 h 224"/>
                <a:gd name="T30" fmla="*/ 182 w 234"/>
                <a:gd name="T31" fmla="*/ 51 h 224"/>
                <a:gd name="T32" fmla="*/ 160 w 234"/>
                <a:gd name="T33" fmla="*/ 49 h 224"/>
                <a:gd name="T34" fmla="*/ 134 w 234"/>
                <a:gd name="T35" fmla="*/ 43 h 224"/>
                <a:gd name="T36" fmla="*/ 111 w 234"/>
                <a:gd name="T37" fmla="*/ 44 h 224"/>
                <a:gd name="T38" fmla="*/ 87 w 234"/>
                <a:gd name="T39" fmla="*/ 56 h 224"/>
                <a:gd name="T40" fmla="*/ 70 w 234"/>
                <a:gd name="T41" fmla="*/ 76 h 224"/>
                <a:gd name="T42" fmla="*/ 56 w 234"/>
                <a:gd name="T43" fmla="*/ 98 h 224"/>
                <a:gd name="T44" fmla="*/ 38 w 234"/>
                <a:gd name="T45" fmla="*/ 96 h 224"/>
                <a:gd name="T46" fmla="*/ 28 w 234"/>
                <a:gd name="T47" fmla="*/ 103 h 224"/>
                <a:gd name="T48" fmla="*/ 27 w 234"/>
                <a:gd name="T49" fmla="*/ 124 h 224"/>
                <a:gd name="T50" fmla="*/ 29 w 234"/>
                <a:gd name="T51" fmla="*/ 144 h 224"/>
                <a:gd name="T52" fmla="*/ 35 w 234"/>
                <a:gd name="T53" fmla="*/ 163 h 224"/>
                <a:gd name="T54" fmla="*/ 47 w 234"/>
                <a:gd name="T55" fmla="*/ 193 h 224"/>
                <a:gd name="T56" fmla="*/ 38 w 234"/>
                <a:gd name="T57" fmla="*/ 211 h 224"/>
                <a:gd name="T58" fmla="*/ 27 w 234"/>
                <a:gd name="T59" fmla="*/ 216 h 224"/>
                <a:gd name="T60" fmla="*/ 16 w 234"/>
                <a:gd name="T61" fmla="*/ 220 h 224"/>
                <a:gd name="T62" fmla="*/ 6 w 234"/>
                <a:gd name="T63" fmla="*/ 223 h 2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4"/>
                <a:gd name="T97" fmla="*/ 0 h 224"/>
                <a:gd name="T98" fmla="*/ 234 w 234"/>
                <a:gd name="T99" fmla="*/ 224 h 2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4" h="224">
                  <a:moveTo>
                    <a:pt x="0" y="224"/>
                  </a:moveTo>
                  <a:lnTo>
                    <a:pt x="6" y="204"/>
                  </a:lnTo>
                  <a:lnTo>
                    <a:pt x="8" y="186"/>
                  </a:lnTo>
                  <a:lnTo>
                    <a:pt x="8" y="168"/>
                  </a:lnTo>
                  <a:lnTo>
                    <a:pt x="7" y="149"/>
                  </a:lnTo>
                  <a:lnTo>
                    <a:pt x="5" y="119"/>
                  </a:lnTo>
                  <a:lnTo>
                    <a:pt x="8" y="92"/>
                  </a:lnTo>
                  <a:lnTo>
                    <a:pt x="16" y="68"/>
                  </a:lnTo>
                  <a:lnTo>
                    <a:pt x="27" y="47"/>
                  </a:lnTo>
                  <a:lnTo>
                    <a:pt x="44" y="30"/>
                  </a:lnTo>
                  <a:lnTo>
                    <a:pt x="64" y="17"/>
                  </a:lnTo>
                  <a:lnTo>
                    <a:pt x="90" y="6"/>
                  </a:lnTo>
                  <a:lnTo>
                    <a:pt x="119" y="0"/>
                  </a:lnTo>
                  <a:lnTo>
                    <a:pt x="131" y="0"/>
                  </a:lnTo>
                  <a:lnTo>
                    <a:pt x="145" y="0"/>
                  </a:lnTo>
                  <a:lnTo>
                    <a:pt x="158" y="0"/>
                  </a:lnTo>
                  <a:lnTo>
                    <a:pt x="173" y="1"/>
                  </a:lnTo>
                  <a:lnTo>
                    <a:pt x="187" y="2"/>
                  </a:lnTo>
                  <a:lnTo>
                    <a:pt x="201" y="5"/>
                  </a:lnTo>
                  <a:lnTo>
                    <a:pt x="213" y="10"/>
                  </a:lnTo>
                  <a:lnTo>
                    <a:pt x="223" y="18"/>
                  </a:lnTo>
                  <a:lnTo>
                    <a:pt x="226" y="23"/>
                  </a:lnTo>
                  <a:lnTo>
                    <a:pt x="230" y="32"/>
                  </a:lnTo>
                  <a:lnTo>
                    <a:pt x="234" y="41"/>
                  </a:lnTo>
                  <a:lnTo>
                    <a:pt x="234" y="46"/>
                  </a:lnTo>
                  <a:lnTo>
                    <a:pt x="229" y="42"/>
                  </a:lnTo>
                  <a:lnTo>
                    <a:pt x="223" y="41"/>
                  </a:lnTo>
                  <a:lnTo>
                    <a:pt x="215" y="42"/>
                  </a:lnTo>
                  <a:lnTo>
                    <a:pt x="207" y="44"/>
                  </a:lnTo>
                  <a:lnTo>
                    <a:pt x="197" y="46"/>
                  </a:lnTo>
                  <a:lnTo>
                    <a:pt x="189" y="49"/>
                  </a:lnTo>
                  <a:lnTo>
                    <a:pt x="182" y="51"/>
                  </a:lnTo>
                  <a:lnTo>
                    <a:pt x="176" y="52"/>
                  </a:lnTo>
                  <a:lnTo>
                    <a:pt x="160" y="49"/>
                  </a:lnTo>
                  <a:lnTo>
                    <a:pt x="147" y="45"/>
                  </a:lnTo>
                  <a:lnTo>
                    <a:pt x="134" y="43"/>
                  </a:lnTo>
                  <a:lnTo>
                    <a:pt x="122" y="43"/>
                  </a:lnTo>
                  <a:lnTo>
                    <a:pt x="111" y="44"/>
                  </a:lnTo>
                  <a:lnTo>
                    <a:pt x="98" y="49"/>
                  </a:lnTo>
                  <a:lnTo>
                    <a:pt x="87" y="56"/>
                  </a:lnTo>
                  <a:lnTo>
                    <a:pt x="75" y="67"/>
                  </a:lnTo>
                  <a:lnTo>
                    <a:pt x="70" y="76"/>
                  </a:lnTo>
                  <a:lnTo>
                    <a:pt x="63" y="89"/>
                  </a:lnTo>
                  <a:lnTo>
                    <a:pt x="56" y="98"/>
                  </a:lnTo>
                  <a:lnTo>
                    <a:pt x="48" y="101"/>
                  </a:lnTo>
                  <a:lnTo>
                    <a:pt x="38" y="96"/>
                  </a:lnTo>
                  <a:lnTo>
                    <a:pt x="31" y="97"/>
                  </a:lnTo>
                  <a:lnTo>
                    <a:pt x="28" y="103"/>
                  </a:lnTo>
                  <a:lnTo>
                    <a:pt x="27" y="112"/>
                  </a:lnTo>
                  <a:lnTo>
                    <a:pt x="27" y="124"/>
                  </a:lnTo>
                  <a:lnTo>
                    <a:pt x="28" y="134"/>
                  </a:lnTo>
                  <a:lnTo>
                    <a:pt x="29" y="144"/>
                  </a:lnTo>
                  <a:lnTo>
                    <a:pt x="30" y="151"/>
                  </a:lnTo>
                  <a:lnTo>
                    <a:pt x="35" y="163"/>
                  </a:lnTo>
                  <a:lnTo>
                    <a:pt x="43" y="178"/>
                  </a:lnTo>
                  <a:lnTo>
                    <a:pt x="47" y="193"/>
                  </a:lnTo>
                  <a:lnTo>
                    <a:pt x="43" y="208"/>
                  </a:lnTo>
                  <a:lnTo>
                    <a:pt x="38" y="211"/>
                  </a:lnTo>
                  <a:lnTo>
                    <a:pt x="32" y="213"/>
                  </a:lnTo>
                  <a:lnTo>
                    <a:pt x="27" y="216"/>
                  </a:lnTo>
                  <a:lnTo>
                    <a:pt x="22" y="218"/>
                  </a:lnTo>
                  <a:lnTo>
                    <a:pt x="16" y="220"/>
                  </a:lnTo>
                  <a:lnTo>
                    <a:pt x="11" y="221"/>
                  </a:lnTo>
                  <a:lnTo>
                    <a:pt x="6" y="223"/>
                  </a:lnTo>
                  <a:lnTo>
                    <a:pt x="0" y="22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3325" name="Freeform 29"/>
            <p:cNvSpPr>
              <a:spLocks/>
            </p:cNvSpPr>
            <p:nvPr/>
          </p:nvSpPr>
          <p:spPr bwMode="auto">
            <a:xfrm>
              <a:off x="3061" y="1816"/>
              <a:ext cx="45" cy="21"/>
            </a:xfrm>
            <a:custGeom>
              <a:avLst/>
              <a:gdLst>
                <a:gd name="T0" fmla="*/ 17 w 45"/>
                <a:gd name="T1" fmla="*/ 21 h 21"/>
                <a:gd name="T2" fmla="*/ 11 w 45"/>
                <a:gd name="T3" fmla="*/ 19 h 21"/>
                <a:gd name="T4" fmla="*/ 5 w 45"/>
                <a:gd name="T5" fmla="*/ 17 h 21"/>
                <a:gd name="T6" fmla="*/ 1 w 45"/>
                <a:gd name="T7" fmla="*/ 15 h 21"/>
                <a:gd name="T8" fmla="*/ 0 w 45"/>
                <a:gd name="T9" fmla="*/ 10 h 21"/>
                <a:gd name="T10" fmla="*/ 7 w 45"/>
                <a:gd name="T11" fmla="*/ 8 h 21"/>
                <a:gd name="T12" fmla="*/ 12 w 45"/>
                <a:gd name="T13" fmla="*/ 5 h 21"/>
                <a:gd name="T14" fmla="*/ 16 w 45"/>
                <a:gd name="T15" fmla="*/ 2 h 21"/>
                <a:gd name="T16" fmla="*/ 18 w 45"/>
                <a:gd name="T17" fmla="*/ 0 h 21"/>
                <a:gd name="T18" fmla="*/ 21 w 45"/>
                <a:gd name="T19" fmla="*/ 0 h 21"/>
                <a:gd name="T20" fmla="*/ 24 w 45"/>
                <a:gd name="T21" fmla="*/ 0 h 21"/>
                <a:gd name="T22" fmla="*/ 29 w 45"/>
                <a:gd name="T23" fmla="*/ 3 h 21"/>
                <a:gd name="T24" fmla="*/ 36 w 45"/>
                <a:gd name="T25" fmla="*/ 9 h 21"/>
                <a:gd name="T26" fmla="*/ 38 w 45"/>
                <a:gd name="T27" fmla="*/ 9 h 21"/>
                <a:gd name="T28" fmla="*/ 40 w 45"/>
                <a:gd name="T29" fmla="*/ 10 h 21"/>
                <a:gd name="T30" fmla="*/ 43 w 45"/>
                <a:gd name="T31" fmla="*/ 11 h 21"/>
                <a:gd name="T32" fmla="*/ 45 w 45"/>
                <a:gd name="T33" fmla="*/ 14 h 21"/>
                <a:gd name="T34" fmla="*/ 38 w 45"/>
                <a:gd name="T35" fmla="*/ 19 h 21"/>
                <a:gd name="T36" fmla="*/ 31 w 45"/>
                <a:gd name="T37" fmla="*/ 21 h 21"/>
                <a:gd name="T38" fmla="*/ 24 w 45"/>
                <a:gd name="T39" fmla="*/ 21 h 21"/>
                <a:gd name="T40" fmla="*/ 17 w 45"/>
                <a:gd name="T41" fmla="*/ 21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21"/>
                <a:gd name="T65" fmla="*/ 45 w 45"/>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21">
                  <a:moveTo>
                    <a:pt x="17" y="21"/>
                  </a:moveTo>
                  <a:lnTo>
                    <a:pt x="11" y="19"/>
                  </a:lnTo>
                  <a:lnTo>
                    <a:pt x="5" y="17"/>
                  </a:lnTo>
                  <a:lnTo>
                    <a:pt x="1" y="15"/>
                  </a:lnTo>
                  <a:lnTo>
                    <a:pt x="0" y="10"/>
                  </a:lnTo>
                  <a:lnTo>
                    <a:pt x="7" y="8"/>
                  </a:lnTo>
                  <a:lnTo>
                    <a:pt x="12" y="5"/>
                  </a:lnTo>
                  <a:lnTo>
                    <a:pt x="16" y="2"/>
                  </a:lnTo>
                  <a:lnTo>
                    <a:pt x="18" y="0"/>
                  </a:lnTo>
                  <a:lnTo>
                    <a:pt x="21" y="0"/>
                  </a:lnTo>
                  <a:lnTo>
                    <a:pt x="24" y="0"/>
                  </a:lnTo>
                  <a:lnTo>
                    <a:pt x="29" y="3"/>
                  </a:lnTo>
                  <a:lnTo>
                    <a:pt x="36" y="9"/>
                  </a:lnTo>
                  <a:lnTo>
                    <a:pt x="38" y="9"/>
                  </a:lnTo>
                  <a:lnTo>
                    <a:pt x="40" y="10"/>
                  </a:lnTo>
                  <a:lnTo>
                    <a:pt x="43" y="11"/>
                  </a:lnTo>
                  <a:lnTo>
                    <a:pt x="45" y="14"/>
                  </a:lnTo>
                  <a:lnTo>
                    <a:pt x="38" y="19"/>
                  </a:lnTo>
                  <a:lnTo>
                    <a:pt x="31" y="21"/>
                  </a:lnTo>
                  <a:lnTo>
                    <a:pt x="24" y="21"/>
                  </a:lnTo>
                  <a:lnTo>
                    <a:pt x="17" y="21"/>
                  </a:lnTo>
                  <a:close/>
                </a:path>
              </a:pathLst>
            </a:custGeom>
            <a:solidFill>
              <a:srgbClr val="D6B7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3326" name="Freeform 30"/>
            <p:cNvSpPr>
              <a:spLocks/>
            </p:cNvSpPr>
            <p:nvPr/>
          </p:nvSpPr>
          <p:spPr bwMode="auto">
            <a:xfrm>
              <a:off x="3080" y="1825"/>
              <a:ext cx="8" cy="3"/>
            </a:xfrm>
            <a:custGeom>
              <a:avLst/>
              <a:gdLst>
                <a:gd name="T0" fmla="*/ 0 w 8"/>
                <a:gd name="T1" fmla="*/ 3 h 3"/>
                <a:gd name="T2" fmla="*/ 1 w 8"/>
                <a:gd name="T3" fmla="*/ 0 h 3"/>
                <a:gd name="T4" fmla="*/ 3 w 8"/>
                <a:gd name="T5" fmla="*/ 0 h 3"/>
                <a:gd name="T6" fmla="*/ 6 w 8"/>
                <a:gd name="T7" fmla="*/ 1 h 3"/>
                <a:gd name="T8" fmla="*/ 8 w 8"/>
                <a:gd name="T9" fmla="*/ 3 h 3"/>
                <a:gd name="T10" fmla="*/ 8 w 8"/>
                <a:gd name="T11" fmla="*/ 3 h 3"/>
                <a:gd name="T12" fmla="*/ 7 w 8"/>
                <a:gd name="T13" fmla="*/ 3 h 3"/>
                <a:gd name="T14" fmla="*/ 5 w 8"/>
                <a:gd name="T15" fmla="*/ 3 h 3"/>
                <a:gd name="T16" fmla="*/ 0 w 8"/>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3"/>
                <a:gd name="T29" fmla="*/ 8 w 8"/>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3">
                  <a:moveTo>
                    <a:pt x="0" y="3"/>
                  </a:moveTo>
                  <a:lnTo>
                    <a:pt x="1" y="0"/>
                  </a:lnTo>
                  <a:lnTo>
                    <a:pt x="3" y="0"/>
                  </a:lnTo>
                  <a:lnTo>
                    <a:pt x="6" y="1"/>
                  </a:lnTo>
                  <a:lnTo>
                    <a:pt x="8" y="3"/>
                  </a:lnTo>
                  <a:lnTo>
                    <a:pt x="7" y="3"/>
                  </a:lnTo>
                  <a:lnTo>
                    <a:pt x="5" y="3"/>
                  </a:lnTo>
                  <a:lnTo>
                    <a:pt x="0" y="3"/>
                  </a:lnTo>
                  <a:close/>
                </a:path>
              </a:pathLst>
            </a:custGeom>
            <a:solidFill>
              <a:srgbClr val="F9EAE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3327" name="Freeform 31"/>
            <p:cNvSpPr>
              <a:spLocks/>
            </p:cNvSpPr>
            <p:nvPr/>
          </p:nvSpPr>
          <p:spPr bwMode="auto">
            <a:xfrm>
              <a:off x="2968" y="1686"/>
              <a:ext cx="171" cy="130"/>
            </a:xfrm>
            <a:custGeom>
              <a:avLst/>
              <a:gdLst>
                <a:gd name="T0" fmla="*/ 40 w 171"/>
                <a:gd name="T1" fmla="*/ 130 h 130"/>
                <a:gd name="T2" fmla="*/ 31 w 171"/>
                <a:gd name="T3" fmla="*/ 126 h 130"/>
                <a:gd name="T4" fmla="*/ 25 w 171"/>
                <a:gd name="T5" fmla="*/ 117 h 130"/>
                <a:gd name="T6" fmla="*/ 20 w 171"/>
                <a:gd name="T7" fmla="*/ 107 h 130"/>
                <a:gd name="T8" fmla="*/ 15 w 171"/>
                <a:gd name="T9" fmla="*/ 96 h 130"/>
                <a:gd name="T10" fmla="*/ 11 w 171"/>
                <a:gd name="T11" fmla="*/ 84 h 130"/>
                <a:gd name="T12" fmla="*/ 8 w 171"/>
                <a:gd name="T13" fmla="*/ 72 h 130"/>
                <a:gd name="T14" fmla="*/ 5 w 171"/>
                <a:gd name="T15" fmla="*/ 62 h 130"/>
                <a:gd name="T16" fmla="*/ 0 w 171"/>
                <a:gd name="T17" fmla="*/ 54 h 130"/>
                <a:gd name="T18" fmla="*/ 3 w 171"/>
                <a:gd name="T19" fmla="*/ 44 h 130"/>
                <a:gd name="T20" fmla="*/ 10 w 171"/>
                <a:gd name="T21" fmla="*/ 32 h 130"/>
                <a:gd name="T22" fmla="*/ 18 w 171"/>
                <a:gd name="T23" fmla="*/ 20 h 130"/>
                <a:gd name="T24" fmla="*/ 25 w 171"/>
                <a:gd name="T25" fmla="*/ 12 h 130"/>
                <a:gd name="T26" fmla="*/ 35 w 171"/>
                <a:gd name="T27" fmla="*/ 6 h 130"/>
                <a:gd name="T28" fmla="*/ 46 w 171"/>
                <a:gd name="T29" fmla="*/ 2 h 130"/>
                <a:gd name="T30" fmla="*/ 55 w 171"/>
                <a:gd name="T31" fmla="*/ 0 h 130"/>
                <a:gd name="T32" fmla="*/ 64 w 171"/>
                <a:gd name="T33" fmla="*/ 0 h 130"/>
                <a:gd name="T34" fmla="*/ 74 w 171"/>
                <a:gd name="T35" fmla="*/ 1 h 130"/>
                <a:gd name="T36" fmla="*/ 84 w 171"/>
                <a:gd name="T37" fmla="*/ 3 h 130"/>
                <a:gd name="T38" fmla="*/ 94 w 171"/>
                <a:gd name="T39" fmla="*/ 5 h 130"/>
                <a:gd name="T40" fmla="*/ 106 w 171"/>
                <a:gd name="T41" fmla="*/ 8 h 130"/>
                <a:gd name="T42" fmla="*/ 117 w 171"/>
                <a:gd name="T43" fmla="*/ 8 h 130"/>
                <a:gd name="T44" fmla="*/ 128 w 171"/>
                <a:gd name="T45" fmla="*/ 5 h 130"/>
                <a:gd name="T46" fmla="*/ 140 w 171"/>
                <a:gd name="T47" fmla="*/ 2 h 130"/>
                <a:gd name="T48" fmla="*/ 150 w 171"/>
                <a:gd name="T49" fmla="*/ 0 h 130"/>
                <a:gd name="T50" fmla="*/ 159 w 171"/>
                <a:gd name="T51" fmla="*/ 0 h 130"/>
                <a:gd name="T52" fmla="*/ 165 w 171"/>
                <a:gd name="T53" fmla="*/ 3 h 130"/>
                <a:gd name="T54" fmla="*/ 169 w 171"/>
                <a:gd name="T55" fmla="*/ 12 h 130"/>
                <a:gd name="T56" fmla="*/ 167 w 171"/>
                <a:gd name="T57" fmla="*/ 28 h 130"/>
                <a:gd name="T58" fmla="*/ 169 w 171"/>
                <a:gd name="T59" fmla="*/ 51 h 130"/>
                <a:gd name="T60" fmla="*/ 171 w 171"/>
                <a:gd name="T61" fmla="*/ 72 h 130"/>
                <a:gd name="T62" fmla="*/ 170 w 171"/>
                <a:gd name="T63" fmla="*/ 92 h 130"/>
                <a:gd name="T64" fmla="*/ 161 w 171"/>
                <a:gd name="T65" fmla="*/ 116 h 130"/>
                <a:gd name="T66" fmla="*/ 153 w 171"/>
                <a:gd name="T67" fmla="*/ 113 h 130"/>
                <a:gd name="T68" fmla="*/ 147 w 171"/>
                <a:gd name="T69" fmla="*/ 112 h 130"/>
                <a:gd name="T70" fmla="*/ 142 w 171"/>
                <a:gd name="T71" fmla="*/ 111 h 130"/>
                <a:gd name="T72" fmla="*/ 138 w 171"/>
                <a:gd name="T73" fmla="*/ 111 h 130"/>
                <a:gd name="T74" fmla="*/ 133 w 171"/>
                <a:gd name="T75" fmla="*/ 111 h 130"/>
                <a:gd name="T76" fmla="*/ 129 w 171"/>
                <a:gd name="T77" fmla="*/ 111 h 130"/>
                <a:gd name="T78" fmla="*/ 123 w 171"/>
                <a:gd name="T79" fmla="*/ 112 h 130"/>
                <a:gd name="T80" fmla="*/ 116 w 171"/>
                <a:gd name="T81" fmla="*/ 113 h 130"/>
                <a:gd name="T82" fmla="*/ 108 w 171"/>
                <a:gd name="T83" fmla="*/ 111 h 130"/>
                <a:gd name="T84" fmla="*/ 100 w 171"/>
                <a:gd name="T85" fmla="*/ 110 h 130"/>
                <a:gd name="T86" fmla="*/ 94 w 171"/>
                <a:gd name="T87" fmla="*/ 110 h 130"/>
                <a:gd name="T88" fmla="*/ 89 w 171"/>
                <a:gd name="T89" fmla="*/ 110 h 130"/>
                <a:gd name="T90" fmla="*/ 84 w 171"/>
                <a:gd name="T91" fmla="*/ 111 h 130"/>
                <a:gd name="T92" fmla="*/ 78 w 171"/>
                <a:gd name="T93" fmla="*/ 113 h 130"/>
                <a:gd name="T94" fmla="*/ 71 w 171"/>
                <a:gd name="T95" fmla="*/ 116 h 130"/>
                <a:gd name="T96" fmla="*/ 62 w 171"/>
                <a:gd name="T97" fmla="*/ 120 h 130"/>
                <a:gd name="T98" fmla="*/ 56 w 171"/>
                <a:gd name="T99" fmla="*/ 124 h 130"/>
                <a:gd name="T100" fmla="*/ 51 w 171"/>
                <a:gd name="T101" fmla="*/ 127 h 130"/>
                <a:gd name="T102" fmla="*/ 46 w 171"/>
                <a:gd name="T103" fmla="*/ 129 h 130"/>
                <a:gd name="T104" fmla="*/ 40 w 171"/>
                <a:gd name="T105" fmla="*/ 130 h 13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
                <a:gd name="T160" fmla="*/ 0 h 130"/>
                <a:gd name="T161" fmla="*/ 171 w 171"/>
                <a:gd name="T162" fmla="*/ 130 h 13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 h="130">
                  <a:moveTo>
                    <a:pt x="40" y="130"/>
                  </a:moveTo>
                  <a:lnTo>
                    <a:pt x="31" y="126"/>
                  </a:lnTo>
                  <a:lnTo>
                    <a:pt x="25" y="117"/>
                  </a:lnTo>
                  <a:lnTo>
                    <a:pt x="20" y="107"/>
                  </a:lnTo>
                  <a:lnTo>
                    <a:pt x="15" y="96"/>
                  </a:lnTo>
                  <a:lnTo>
                    <a:pt x="11" y="84"/>
                  </a:lnTo>
                  <a:lnTo>
                    <a:pt x="8" y="72"/>
                  </a:lnTo>
                  <a:lnTo>
                    <a:pt x="5" y="62"/>
                  </a:lnTo>
                  <a:lnTo>
                    <a:pt x="0" y="54"/>
                  </a:lnTo>
                  <a:lnTo>
                    <a:pt x="3" y="44"/>
                  </a:lnTo>
                  <a:lnTo>
                    <a:pt x="10" y="32"/>
                  </a:lnTo>
                  <a:lnTo>
                    <a:pt x="18" y="20"/>
                  </a:lnTo>
                  <a:lnTo>
                    <a:pt x="25" y="12"/>
                  </a:lnTo>
                  <a:lnTo>
                    <a:pt x="35" y="6"/>
                  </a:lnTo>
                  <a:lnTo>
                    <a:pt x="46" y="2"/>
                  </a:lnTo>
                  <a:lnTo>
                    <a:pt x="55" y="0"/>
                  </a:lnTo>
                  <a:lnTo>
                    <a:pt x="64" y="0"/>
                  </a:lnTo>
                  <a:lnTo>
                    <a:pt x="74" y="1"/>
                  </a:lnTo>
                  <a:lnTo>
                    <a:pt x="84" y="3"/>
                  </a:lnTo>
                  <a:lnTo>
                    <a:pt x="94" y="5"/>
                  </a:lnTo>
                  <a:lnTo>
                    <a:pt x="106" y="8"/>
                  </a:lnTo>
                  <a:lnTo>
                    <a:pt x="117" y="8"/>
                  </a:lnTo>
                  <a:lnTo>
                    <a:pt x="128" y="5"/>
                  </a:lnTo>
                  <a:lnTo>
                    <a:pt x="140" y="2"/>
                  </a:lnTo>
                  <a:lnTo>
                    <a:pt x="150" y="0"/>
                  </a:lnTo>
                  <a:lnTo>
                    <a:pt x="159" y="0"/>
                  </a:lnTo>
                  <a:lnTo>
                    <a:pt x="165" y="3"/>
                  </a:lnTo>
                  <a:lnTo>
                    <a:pt x="169" y="12"/>
                  </a:lnTo>
                  <a:lnTo>
                    <a:pt x="167" y="28"/>
                  </a:lnTo>
                  <a:lnTo>
                    <a:pt x="169" y="51"/>
                  </a:lnTo>
                  <a:lnTo>
                    <a:pt x="171" y="72"/>
                  </a:lnTo>
                  <a:lnTo>
                    <a:pt x="170" y="92"/>
                  </a:lnTo>
                  <a:lnTo>
                    <a:pt x="161" y="116"/>
                  </a:lnTo>
                  <a:lnTo>
                    <a:pt x="153" y="113"/>
                  </a:lnTo>
                  <a:lnTo>
                    <a:pt x="147" y="112"/>
                  </a:lnTo>
                  <a:lnTo>
                    <a:pt x="142" y="111"/>
                  </a:lnTo>
                  <a:lnTo>
                    <a:pt x="138" y="111"/>
                  </a:lnTo>
                  <a:lnTo>
                    <a:pt x="133" y="111"/>
                  </a:lnTo>
                  <a:lnTo>
                    <a:pt x="129" y="111"/>
                  </a:lnTo>
                  <a:lnTo>
                    <a:pt x="123" y="112"/>
                  </a:lnTo>
                  <a:lnTo>
                    <a:pt x="116" y="113"/>
                  </a:lnTo>
                  <a:lnTo>
                    <a:pt x="108" y="111"/>
                  </a:lnTo>
                  <a:lnTo>
                    <a:pt x="100" y="110"/>
                  </a:lnTo>
                  <a:lnTo>
                    <a:pt x="94" y="110"/>
                  </a:lnTo>
                  <a:lnTo>
                    <a:pt x="89" y="110"/>
                  </a:lnTo>
                  <a:lnTo>
                    <a:pt x="84" y="111"/>
                  </a:lnTo>
                  <a:lnTo>
                    <a:pt x="78" y="113"/>
                  </a:lnTo>
                  <a:lnTo>
                    <a:pt x="71" y="116"/>
                  </a:lnTo>
                  <a:lnTo>
                    <a:pt x="62" y="120"/>
                  </a:lnTo>
                  <a:lnTo>
                    <a:pt x="56" y="124"/>
                  </a:lnTo>
                  <a:lnTo>
                    <a:pt x="51" y="127"/>
                  </a:lnTo>
                  <a:lnTo>
                    <a:pt x="46" y="129"/>
                  </a:lnTo>
                  <a:lnTo>
                    <a:pt x="40" y="130"/>
                  </a:lnTo>
                  <a:close/>
                </a:path>
              </a:pathLst>
            </a:custGeom>
            <a:solidFill>
              <a:srgbClr val="F9EAE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3328" name="Freeform 32"/>
            <p:cNvSpPr>
              <a:spLocks/>
            </p:cNvSpPr>
            <p:nvPr/>
          </p:nvSpPr>
          <p:spPr bwMode="auto">
            <a:xfrm>
              <a:off x="2936" y="1736"/>
              <a:ext cx="15" cy="62"/>
            </a:xfrm>
            <a:custGeom>
              <a:avLst/>
              <a:gdLst>
                <a:gd name="T0" fmla="*/ 14 w 15"/>
                <a:gd name="T1" fmla="*/ 62 h 62"/>
                <a:gd name="T2" fmla="*/ 8 w 15"/>
                <a:gd name="T3" fmla="*/ 54 h 62"/>
                <a:gd name="T4" fmla="*/ 5 w 15"/>
                <a:gd name="T5" fmla="*/ 46 h 62"/>
                <a:gd name="T6" fmla="*/ 3 w 15"/>
                <a:gd name="T7" fmla="*/ 37 h 62"/>
                <a:gd name="T8" fmla="*/ 3 w 15"/>
                <a:gd name="T9" fmla="*/ 26 h 62"/>
                <a:gd name="T10" fmla="*/ 1 w 15"/>
                <a:gd name="T11" fmla="*/ 19 h 62"/>
                <a:gd name="T12" fmla="*/ 0 w 15"/>
                <a:gd name="T13" fmla="*/ 12 h 62"/>
                <a:gd name="T14" fmla="*/ 0 w 15"/>
                <a:gd name="T15" fmla="*/ 4 h 62"/>
                <a:gd name="T16" fmla="*/ 6 w 15"/>
                <a:gd name="T17" fmla="*/ 0 h 62"/>
                <a:gd name="T18" fmla="*/ 11 w 15"/>
                <a:gd name="T19" fmla="*/ 13 h 62"/>
                <a:gd name="T20" fmla="*/ 14 w 15"/>
                <a:gd name="T21" fmla="*/ 29 h 62"/>
                <a:gd name="T22" fmla="*/ 15 w 15"/>
                <a:gd name="T23" fmla="*/ 47 h 62"/>
                <a:gd name="T24" fmla="*/ 14 w 15"/>
                <a:gd name="T25" fmla="*/ 62 h 62"/>
                <a:gd name="T26" fmla="*/ 14 w 15"/>
                <a:gd name="T27" fmla="*/ 62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62"/>
                <a:gd name="T44" fmla="*/ 15 w 15"/>
                <a:gd name="T45" fmla="*/ 62 h 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62">
                  <a:moveTo>
                    <a:pt x="14" y="62"/>
                  </a:moveTo>
                  <a:lnTo>
                    <a:pt x="8" y="54"/>
                  </a:lnTo>
                  <a:lnTo>
                    <a:pt x="5" y="46"/>
                  </a:lnTo>
                  <a:lnTo>
                    <a:pt x="3" y="37"/>
                  </a:lnTo>
                  <a:lnTo>
                    <a:pt x="3" y="26"/>
                  </a:lnTo>
                  <a:lnTo>
                    <a:pt x="1" y="19"/>
                  </a:lnTo>
                  <a:lnTo>
                    <a:pt x="0" y="12"/>
                  </a:lnTo>
                  <a:lnTo>
                    <a:pt x="0" y="4"/>
                  </a:lnTo>
                  <a:lnTo>
                    <a:pt x="6" y="0"/>
                  </a:lnTo>
                  <a:lnTo>
                    <a:pt x="11" y="13"/>
                  </a:lnTo>
                  <a:lnTo>
                    <a:pt x="14" y="29"/>
                  </a:lnTo>
                  <a:lnTo>
                    <a:pt x="15" y="47"/>
                  </a:lnTo>
                  <a:lnTo>
                    <a:pt x="14" y="62"/>
                  </a:lnTo>
                  <a:close/>
                </a:path>
              </a:pathLst>
            </a:custGeom>
            <a:solidFill>
              <a:srgbClr val="F9EAE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50241" name="Text Box 33"/>
          <p:cNvSpPr txBox="1">
            <a:spLocks noChangeArrowheads="1"/>
          </p:cNvSpPr>
          <p:nvPr/>
        </p:nvSpPr>
        <p:spPr bwMode="auto">
          <a:xfrm>
            <a:off x="3124200" y="1524000"/>
            <a:ext cx="5334000" cy="157003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3200" b="1">
                <a:solidFill>
                  <a:srgbClr val="EBF010"/>
                </a:solidFill>
                <a:effectLst>
                  <a:outerShdw blurRad="38100" dist="38100" dir="2700000" algn="tl">
                    <a:srgbClr val="FFFFFF"/>
                  </a:outerShdw>
                </a:effectLst>
                <a:latin typeface="Comic Sans MS" charset="0"/>
                <a:cs typeface="Arial" charset="0"/>
              </a:rPr>
              <a:t>Kitab Ulangan ditambahkan ke kanon saat Musa meninggal</a:t>
            </a:r>
          </a:p>
        </p:txBody>
      </p:sp>
      <p:grpSp>
        <p:nvGrpSpPr>
          <p:cNvPr id="353285" name="Group 35"/>
          <p:cNvGrpSpPr>
            <a:grpSpLocks/>
          </p:cNvGrpSpPr>
          <p:nvPr/>
        </p:nvGrpSpPr>
        <p:grpSpPr bwMode="auto">
          <a:xfrm>
            <a:off x="7772400" y="6019800"/>
            <a:ext cx="1162050" cy="685800"/>
            <a:chOff x="4896" y="3792"/>
            <a:chExt cx="732" cy="432"/>
          </a:xfrm>
        </p:grpSpPr>
        <p:grpSp>
          <p:nvGrpSpPr>
            <p:cNvPr id="353286" name="Group 36"/>
            <p:cNvGrpSpPr>
              <a:grpSpLocks/>
            </p:cNvGrpSpPr>
            <p:nvPr/>
          </p:nvGrpSpPr>
          <p:grpSpPr bwMode="auto">
            <a:xfrm>
              <a:off x="5137" y="3914"/>
              <a:ext cx="194" cy="180"/>
              <a:chOff x="1824" y="633"/>
              <a:chExt cx="2834" cy="2849"/>
            </a:xfrm>
          </p:grpSpPr>
          <p:sp>
            <p:nvSpPr>
              <p:cNvPr id="353297"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US"/>
              </a:p>
            </p:txBody>
          </p:sp>
          <p:sp>
            <p:nvSpPr>
              <p:cNvPr id="353298"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US"/>
              </a:p>
            </p:txBody>
          </p:sp>
          <p:sp>
            <p:nvSpPr>
              <p:cNvPr id="353299" name="Puzzle4"/>
              <p:cNvSpPr>
                <a:spLocks noEditPoints="1" noChangeArrowheads="1"/>
              </p:cNvSpPr>
              <p:nvPr/>
            </p:nvSpPr>
            <p:spPr bwMode="auto">
              <a:xfrm>
                <a:off x="2192" y="1719"/>
                <a:ext cx="1072" cy="176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US"/>
              </a:p>
            </p:txBody>
          </p:sp>
          <p:sp>
            <p:nvSpPr>
              <p:cNvPr id="353300" name="Puzzle1"/>
              <p:cNvSpPr>
                <a:spLocks noEditPoints="1" noChangeArrowheads="1"/>
              </p:cNvSpPr>
              <p:nvPr/>
            </p:nvSpPr>
            <p:spPr bwMode="auto">
              <a:xfrm>
                <a:off x="1824" y="1091"/>
                <a:ext cx="1800" cy="105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US"/>
              </a:p>
            </p:txBody>
          </p:sp>
        </p:grpSp>
        <p:grpSp>
          <p:nvGrpSpPr>
            <p:cNvPr id="353287" name="Group 41"/>
            <p:cNvGrpSpPr>
              <a:grpSpLocks/>
            </p:cNvGrpSpPr>
            <p:nvPr/>
          </p:nvGrpSpPr>
          <p:grpSpPr bwMode="auto">
            <a:xfrm>
              <a:off x="5398" y="4053"/>
              <a:ext cx="230" cy="142"/>
              <a:chOff x="1008" y="1059"/>
              <a:chExt cx="3768" cy="2733"/>
            </a:xfrm>
          </p:grpSpPr>
          <p:sp>
            <p:nvSpPr>
              <p:cNvPr id="353293" name="AutoShape 42"/>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p>
                <a:endParaRPr lang="en-US"/>
              </a:p>
            </p:txBody>
          </p:sp>
          <p:sp>
            <p:nvSpPr>
              <p:cNvPr id="353294" name="Oval 43"/>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p>
                <a:endParaRPr lang="en-US"/>
              </a:p>
            </p:txBody>
          </p:sp>
          <p:sp>
            <p:nvSpPr>
              <p:cNvPr id="353295" name="Oval 44"/>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p>
                <a:endParaRPr lang="en-US"/>
              </a:p>
            </p:txBody>
          </p:sp>
          <p:sp>
            <p:nvSpPr>
              <p:cNvPr id="353296" name="Oval 45"/>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p>
                <a:endParaRPr lang="en-US"/>
              </a:p>
            </p:txBody>
          </p:sp>
        </p:grpSp>
        <p:sp>
          <p:nvSpPr>
            <p:cNvPr id="353288" name="Film"/>
            <p:cNvSpPr>
              <a:spLocks noEditPoints="1" noChangeArrowheads="1"/>
            </p:cNvSpPr>
            <p:nvPr/>
          </p:nvSpPr>
          <p:spPr bwMode="auto">
            <a:xfrm>
              <a:off x="4896"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0000"/>
            </a:solidFill>
            <a:ln w="9525">
              <a:solidFill>
                <a:srgbClr val="000000"/>
              </a:solidFill>
              <a:miter lim="800000"/>
              <a:headEnd/>
              <a:tailEnd/>
            </a:ln>
          </p:spPr>
          <p:txBody>
            <a:bodyPr/>
            <a:lstStyle/>
            <a:p>
              <a:endParaRPr lang="en-US"/>
            </a:p>
          </p:txBody>
        </p:sp>
        <p:sp>
          <p:nvSpPr>
            <p:cNvPr id="353289" name="Lock"/>
            <p:cNvSpPr>
              <a:spLocks noEditPoints="1" noChangeArrowheads="1"/>
            </p:cNvSpPr>
            <p:nvPr/>
          </p:nvSpPr>
          <p:spPr bwMode="auto">
            <a:xfrm>
              <a:off x="5405"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US"/>
            </a:p>
          </p:txBody>
        </p:sp>
        <p:sp>
          <p:nvSpPr>
            <p:cNvPr id="353290" name="AutoShape 48"/>
            <p:cNvSpPr>
              <a:spLocks noChangeArrowheads="1"/>
            </p:cNvSpPr>
            <p:nvPr/>
          </p:nvSpPr>
          <p:spPr bwMode="auto">
            <a:xfrm>
              <a:off x="5063"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p>
              <a:endParaRPr lang="en-US"/>
            </a:p>
          </p:txBody>
        </p:sp>
        <p:sp>
          <p:nvSpPr>
            <p:cNvPr id="353291" name="AutoShape 49"/>
            <p:cNvSpPr>
              <a:spLocks noChangeArrowheads="1"/>
            </p:cNvSpPr>
            <p:nvPr/>
          </p:nvSpPr>
          <p:spPr bwMode="auto">
            <a:xfrm>
              <a:off x="5251"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53292" name="AutoShape 50"/>
            <p:cNvSpPr>
              <a:spLocks noChangeArrowheads="1"/>
            </p:cNvSpPr>
            <p:nvPr/>
          </p:nvSpPr>
          <p:spPr bwMode="auto">
            <a:xfrm flipV="1">
              <a:off x="5258"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350210"/>
                                        </p:tgtEl>
                                        <p:attrNameLst>
                                          <p:attrName>style.visibility</p:attrName>
                                        </p:attrNameLst>
                                      </p:cBhvr>
                                      <p:to>
                                        <p:strVal val="visible"/>
                                      </p:to>
                                    </p:set>
                                    <p:animEffect transition="in" filter="fade">
                                      <p:cBhvr>
                                        <p:cTn id="7" dur="1000"/>
                                        <p:tgtEl>
                                          <p:spTgt spid="350210"/>
                                        </p:tgtEl>
                                      </p:cBhvr>
                                    </p:animEffect>
                                    <p:anim calcmode="lin" valueType="num">
                                      <p:cBhvr>
                                        <p:cTn id="8" dur="1000" fill="hold"/>
                                        <p:tgtEl>
                                          <p:spTgt spid="350210"/>
                                        </p:tgtEl>
                                        <p:attrNameLst>
                                          <p:attrName>ppt_x</p:attrName>
                                        </p:attrNameLst>
                                      </p:cBhvr>
                                      <p:tavLst>
                                        <p:tav tm="0">
                                          <p:val>
                                            <p:strVal val="#ppt_x"/>
                                          </p:val>
                                        </p:tav>
                                        <p:tav tm="100000">
                                          <p:val>
                                            <p:strVal val="#ppt_x"/>
                                          </p:val>
                                        </p:tav>
                                      </p:tavLst>
                                    </p:anim>
                                    <p:anim calcmode="lin" valueType="num">
                                      <p:cBhvr>
                                        <p:cTn id="9" dur="900" decel="100000" fill="hold"/>
                                        <p:tgtEl>
                                          <p:spTgt spid="3502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50210"/>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350211"/>
                                        </p:tgtEl>
                                        <p:attrNameLst>
                                          <p:attrName>style.visibility</p:attrName>
                                        </p:attrNameLst>
                                      </p:cBhvr>
                                      <p:to>
                                        <p:strVal val="visible"/>
                                      </p:to>
                                    </p:set>
                                    <p:animEffect transition="in" filter="fade">
                                      <p:cBhvr>
                                        <p:cTn id="13" dur="2000"/>
                                        <p:tgtEl>
                                          <p:spTgt spid="350211"/>
                                        </p:tgtEl>
                                      </p:cBhvr>
                                    </p:animEffect>
                                  </p:childTnLst>
                                </p:cTn>
                              </p:par>
                            </p:childTnLst>
                          </p:cTn>
                        </p:par>
                        <p:par>
                          <p:cTn id="14" fill="hold" nodeType="afterGroup">
                            <p:stCondLst>
                              <p:cond delay="2000"/>
                            </p:stCondLst>
                            <p:childTnLst>
                              <p:par>
                                <p:cTn id="15" presetID="2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2000" fill="hold"/>
                                        <p:tgtEl>
                                          <p:spTgt spid="2"/>
                                        </p:tgtEl>
                                        <p:attrNameLst>
                                          <p:attrName>ppt_w</p:attrName>
                                        </p:attrNameLst>
                                      </p:cBhvr>
                                      <p:tavLst>
                                        <p:tav tm="0">
                                          <p:val>
                                            <p:fltVal val="0"/>
                                          </p:val>
                                        </p:tav>
                                        <p:tav tm="100000">
                                          <p:val>
                                            <p:strVal val="#ppt_w"/>
                                          </p:val>
                                        </p:tav>
                                      </p:tavLst>
                                    </p:anim>
                                    <p:anim calcmode="lin" valueType="num">
                                      <p:cBhvr>
                                        <p:cTn id="18" dur="2000" fill="hold"/>
                                        <p:tgtEl>
                                          <p:spTgt spid="2"/>
                                        </p:tgtEl>
                                        <p:attrNameLst>
                                          <p:attrName>ppt_h</p:attrName>
                                        </p:attrNameLst>
                                      </p:cBhvr>
                                      <p:tavLst>
                                        <p:tav tm="0">
                                          <p:val>
                                            <p:fltVal val="0"/>
                                          </p:val>
                                        </p:tav>
                                        <p:tav tm="100000">
                                          <p:val>
                                            <p:strVal val="#ppt_h"/>
                                          </p:val>
                                        </p:tav>
                                      </p:tavLst>
                                    </p:anim>
                                  </p:childTnLst>
                                </p:cTn>
                              </p:par>
                            </p:childTnLst>
                          </p:cTn>
                        </p:par>
                        <p:par>
                          <p:cTn id="19" fill="hold" nodeType="afterGroup">
                            <p:stCondLst>
                              <p:cond delay="4000"/>
                            </p:stCondLst>
                            <p:childTnLst>
                              <p:par>
                                <p:cTn id="20" presetID="9" presetClass="entr" presetSubtype="0" fill="hold" grpId="0" nodeType="afterEffect">
                                  <p:stCondLst>
                                    <p:cond delay="0"/>
                                  </p:stCondLst>
                                  <p:iterate type="wd">
                                    <p:tmPct val="0"/>
                                  </p:iterate>
                                  <p:childTnLst>
                                    <p:set>
                                      <p:cBhvr>
                                        <p:cTn id="21" dur="1" fill="hold">
                                          <p:stCondLst>
                                            <p:cond delay="0"/>
                                          </p:stCondLst>
                                        </p:cTn>
                                        <p:tgtEl>
                                          <p:spTgt spid="350241"/>
                                        </p:tgtEl>
                                        <p:attrNameLst>
                                          <p:attrName>style.visibility</p:attrName>
                                        </p:attrNameLst>
                                      </p:cBhvr>
                                      <p:to>
                                        <p:strVal val="visible"/>
                                      </p:to>
                                    </p:set>
                                    <p:animEffect transition="in" filter="dissolve">
                                      <p:cBhvr>
                                        <p:cTn id="22" dur="500"/>
                                        <p:tgtEl>
                                          <p:spTgt spid="350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1" grpId="0"/>
      <p:bldP spid="35024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304800" y="304800"/>
            <a:ext cx="8077200" cy="1323975"/>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4000" i="1">
                <a:effectLst>
                  <a:outerShdw blurRad="38100" dist="38100" dir="2700000" algn="tl">
                    <a:srgbClr val="000000"/>
                  </a:outerShdw>
                </a:effectLst>
                <a:latin typeface="Abadi MT Condensed Light" charset="0"/>
              </a:rPr>
              <a:t>Di Timur Yordan di wilayah Moab, Musa bercerita….</a:t>
            </a:r>
          </a:p>
        </p:txBody>
      </p:sp>
      <p:sp>
        <p:nvSpPr>
          <p:cNvPr id="20484" name="Text Box 4"/>
          <p:cNvSpPr txBox="1">
            <a:spLocks noChangeArrowheads="1"/>
          </p:cNvSpPr>
          <p:nvPr/>
        </p:nvSpPr>
        <p:spPr bwMode="auto">
          <a:xfrm>
            <a:off x="381000" y="2438400"/>
            <a:ext cx="8534400" cy="3386138"/>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3200">
                <a:solidFill>
                  <a:srgbClr val="FFCCFF"/>
                </a:solidFill>
                <a:effectLst>
                  <a:outerShdw blurRad="38100" dist="38100" dir="2700000" algn="tl">
                    <a:srgbClr val="000000"/>
                  </a:outerShdw>
                </a:effectLst>
                <a:latin typeface="Ashley Script MT" charset="0"/>
              </a:rPr>
              <a:t>Tahun-tahun di Gurun</a:t>
            </a:r>
          </a:p>
          <a:p>
            <a:pPr eaLnBrk="1" hangingPunct="1">
              <a:spcBef>
                <a:spcPct val="50000"/>
              </a:spcBef>
              <a:defRPr/>
            </a:pPr>
            <a:r>
              <a:rPr lang="en-US" altLang="ja-JP" sz="2800">
                <a:solidFill>
                  <a:srgbClr val="FFCCFF"/>
                </a:solidFill>
                <a:effectLst>
                  <a:outerShdw blurRad="38100" dist="38100" dir="2700000" algn="tl">
                    <a:srgbClr val="000000"/>
                  </a:outerShdw>
                </a:effectLst>
                <a:latin typeface="Ashley Script MT" charset="0"/>
              </a:rPr>
              <a:t>“Sebab TUHAN, Allahmu, memberkati engkau dalam segala pekerjaan tanganmu. Ia memperhatikan perjalananmu melalui padang gurun yang besar ini; keempat puluh tahun ini TUHAN, Allahmu, menyertai engkau, dan engkau tidak kekurangan apapun. "</a:t>
            </a:r>
            <a:r>
              <a:rPr lang="en-US" sz="2800">
                <a:solidFill>
                  <a:srgbClr val="FFCCFF"/>
                </a:solidFill>
                <a:effectLst>
                  <a:outerShdw blurRad="38100" dist="38100" dir="2700000" algn="tl">
                    <a:srgbClr val="000000"/>
                  </a:outerShdw>
                </a:effectLst>
                <a:latin typeface="Ashley Script MT" charset="0"/>
              </a:rPr>
              <a:t>  (Ul. 2:7).</a:t>
            </a:r>
            <a:endParaRPr lang="en-US" sz="2000">
              <a:solidFill>
                <a:srgbClr val="FFCCFF"/>
              </a:solidFill>
              <a:effectLst>
                <a:outerShdw blurRad="38100" dist="38100" dir="2700000" algn="tl">
                  <a:srgbClr val="000000"/>
                </a:outerShdw>
              </a:effectLst>
            </a:endParaRPr>
          </a:p>
        </p:txBody>
      </p:sp>
      <p:pic>
        <p:nvPicPr>
          <p:cNvPr id="20489" name="Picture 9" descr="ISCAR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438400"/>
            <a:ext cx="1295400" cy="99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4"/>
          <p:cNvSpPr>
            <a:spLocks noGrp="1"/>
          </p:cNvSpPr>
          <p:nvPr>
            <p:ph type="ctrTitle" sz="quarter"/>
          </p:nvPr>
        </p:nvSpPr>
        <p:spPr>
          <a:xfrm>
            <a:off x="685800" y="5638800"/>
            <a:ext cx="8229600" cy="1355725"/>
          </a:xfrm>
        </p:spPr>
        <p:txBody>
          <a:bodyPr/>
          <a:lstStyle/>
          <a:p>
            <a:pPr>
              <a:defRPr/>
            </a:pPr>
            <a:r>
              <a:rPr lang="en-US" sz="4400">
                <a:latin typeface="Arial" charset="0"/>
                <a:ea typeface="MS PGothic" charset="0"/>
              </a:rPr>
              <a:t>Penjagaan Kepedulian Tuhan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wd">
                                    <p:tmPct val="10000"/>
                                  </p:iterate>
                                  <p:childTnLst>
                                    <p:set>
                                      <p:cBhvr>
                                        <p:cTn id="6" dur="1" fill="hold">
                                          <p:stCondLst>
                                            <p:cond delay="0"/>
                                          </p:stCondLst>
                                        </p:cTn>
                                        <p:tgtEl>
                                          <p:spTgt spid="20483"/>
                                        </p:tgtEl>
                                        <p:attrNameLst>
                                          <p:attrName>style.visibility</p:attrName>
                                        </p:attrNameLst>
                                      </p:cBhvr>
                                      <p:to>
                                        <p:strVal val="visible"/>
                                      </p:to>
                                    </p:set>
                                    <p:animEffect transition="in" filter="dissolve">
                                      <p:cBhvr>
                                        <p:cTn id="7" dur="2000"/>
                                        <p:tgtEl>
                                          <p:spTgt spid="204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grpId="0" nodeType="clickEffect">
                                  <p:stCondLst>
                                    <p:cond delay="0"/>
                                  </p:stCondLst>
                                  <p:childTnLst>
                                    <p:set>
                                      <p:cBhvr>
                                        <p:cTn id="11" dur="1" fill="hold">
                                          <p:stCondLst>
                                            <p:cond delay="0"/>
                                          </p:stCondLst>
                                        </p:cTn>
                                        <p:tgtEl>
                                          <p:spTgt spid="20484"/>
                                        </p:tgtEl>
                                        <p:attrNameLst>
                                          <p:attrName>style.visibility</p:attrName>
                                        </p:attrNameLst>
                                      </p:cBhvr>
                                      <p:to>
                                        <p:strVal val="visible"/>
                                      </p:to>
                                    </p:set>
                                    <p:animEffect transition="in" filter="checkerboard(down)">
                                      <p:cBhvr>
                                        <p:cTn id="12" dur="500"/>
                                        <p:tgtEl>
                                          <p:spTgt spid="20484"/>
                                        </p:tgtEl>
                                      </p:cBhvr>
                                    </p:animEffect>
                                  </p:childTnLst>
                                </p:cTn>
                              </p:par>
                              <p:par>
                                <p:cTn id="13" presetID="2" presetClass="entr" presetSubtype="3" fill="hold" nodeType="withEffect">
                                  <p:stCondLst>
                                    <p:cond delay="0"/>
                                  </p:stCondLst>
                                  <p:childTnLst>
                                    <p:set>
                                      <p:cBhvr>
                                        <p:cTn id="14" dur="1" fill="hold">
                                          <p:stCondLst>
                                            <p:cond delay="0"/>
                                          </p:stCondLst>
                                        </p:cTn>
                                        <p:tgtEl>
                                          <p:spTgt spid="20489"/>
                                        </p:tgtEl>
                                        <p:attrNameLst>
                                          <p:attrName>style.visibility</p:attrName>
                                        </p:attrNameLst>
                                      </p:cBhvr>
                                      <p:to>
                                        <p:strVal val="visible"/>
                                      </p:to>
                                    </p:set>
                                    <p:anim calcmode="lin" valueType="num">
                                      <p:cBhvr additive="base">
                                        <p:cTn id="15" dur="1000" fill="hold"/>
                                        <p:tgtEl>
                                          <p:spTgt spid="20489"/>
                                        </p:tgtEl>
                                        <p:attrNameLst>
                                          <p:attrName>ppt_x</p:attrName>
                                        </p:attrNameLst>
                                      </p:cBhvr>
                                      <p:tavLst>
                                        <p:tav tm="0">
                                          <p:val>
                                            <p:strVal val="1+#ppt_w/2"/>
                                          </p:val>
                                        </p:tav>
                                        <p:tav tm="100000">
                                          <p:val>
                                            <p:strVal val="#ppt_x"/>
                                          </p:val>
                                        </p:tav>
                                      </p:tavLst>
                                    </p:anim>
                                    <p:anim calcmode="lin" valueType="num">
                                      <p:cBhvr additive="base">
                                        <p:cTn id="16" dur="1000" fill="hold"/>
                                        <p:tgtEl>
                                          <p:spTgt spid="20489"/>
                                        </p:tgtEl>
                                        <p:attrNameLst>
                                          <p:attrName>ppt_y</p:attrName>
                                        </p:attrNameLst>
                                      </p:cBhvr>
                                      <p:tavLst>
                                        <p:tav tm="0">
                                          <p:val>
                                            <p:strVal val="0-#ppt_h/2"/>
                                          </p:val>
                                        </p:tav>
                                        <p:tav tm="100000">
                                          <p:val>
                                            <p:strVal val="#ppt_y"/>
                                          </p:val>
                                        </p:tav>
                                      </p:tavLst>
                                    </p:anim>
                                  </p:childTnLst>
                                </p:cTn>
                              </p:par>
                              <p:par>
                                <p:cTn id="17" presetID="35" presetClass="path" presetSubtype="0" accel="50000" decel="50000" fill="hold" nodeType="withEffect">
                                  <p:stCondLst>
                                    <p:cond delay="0"/>
                                  </p:stCondLst>
                                  <p:childTnLst>
                                    <p:animMotion origin="layout" path="M 0.0 0.0  L -0.25 0.0  E" pathEditMode="relative" ptsTypes="">
                                      <p:cBhvr>
                                        <p:cTn id="18" dur="2000" fill="hold"/>
                                        <p:tgtEl>
                                          <p:spTgt spid="2048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utoUpdateAnimBg="0"/>
      <p:bldP spid="20484"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6" name="Picture 12" descr="OMSCO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3390900"/>
            <a:ext cx="2413000"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8" name="Text Box 4"/>
          <p:cNvSpPr txBox="1">
            <a:spLocks noChangeArrowheads="1"/>
          </p:cNvSpPr>
          <p:nvPr/>
        </p:nvSpPr>
        <p:spPr bwMode="auto">
          <a:xfrm>
            <a:off x="107950" y="1484313"/>
            <a:ext cx="7621588" cy="6635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buFont typeface="Wingdings 2" charset="0"/>
              <a:buChar char=""/>
              <a:defRPr/>
            </a:pPr>
            <a:r>
              <a:rPr lang="en-US" sz="3600" b="1">
                <a:effectLst>
                  <a:outerShdw blurRad="38100" dist="38100" dir="2700000" algn="tl">
                    <a:srgbClr val="000000"/>
                  </a:outerShdw>
                </a:effectLst>
                <a:latin typeface="Arial" charset="0"/>
                <a:cs typeface="Arial" charset="0"/>
              </a:rPr>
              <a:t>  Pendahuluan Historis </a:t>
            </a:r>
            <a:r>
              <a:rPr lang="en-US" sz="2000" b="1">
                <a:solidFill>
                  <a:srgbClr val="EBF010"/>
                </a:solidFill>
                <a:effectLst>
                  <a:outerShdw blurRad="38100" dist="38100" dir="2700000" algn="tl">
                    <a:srgbClr val="000000"/>
                  </a:outerShdw>
                </a:effectLst>
                <a:latin typeface="Arial" charset="0"/>
                <a:cs typeface="Arial" charset="0"/>
              </a:rPr>
              <a:t>(1:1-5)</a:t>
            </a:r>
          </a:p>
        </p:txBody>
      </p:sp>
      <p:sp>
        <p:nvSpPr>
          <p:cNvPr id="21509" name="Text Box 5"/>
          <p:cNvSpPr txBox="1">
            <a:spLocks noChangeArrowheads="1"/>
          </p:cNvSpPr>
          <p:nvPr/>
        </p:nvSpPr>
        <p:spPr bwMode="auto">
          <a:xfrm>
            <a:off x="107950" y="2273300"/>
            <a:ext cx="9036050" cy="6635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24161750" indent="-24161750"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1588" lvl="1" eaLnBrk="1" hangingPunct="1">
              <a:buFont typeface="Wingdings 2" charset="0"/>
              <a:buChar char=""/>
              <a:defRPr/>
            </a:pPr>
            <a:r>
              <a:rPr lang="en-US" sz="3200" b="1" dirty="0">
                <a:effectLst>
                  <a:outerShdw blurRad="38100" dist="38100" dir="2700000" algn="tl">
                    <a:srgbClr val="000000"/>
                  </a:outerShdw>
                </a:effectLst>
                <a:latin typeface="Arial"/>
                <a:cs typeface="Arial"/>
              </a:rPr>
              <a:t>  </a:t>
            </a:r>
            <a:r>
              <a:rPr lang="en-US" sz="3600" b="1" dirty="0" err="1">
                <a:effectLst>
                  <a:outerShdw blurRad="38100" dist="38100" dir="2700000" algn="tl">
                    <a:srgbClr val="000000"/>
                  </a:outerShdw>
                </a:effectLst>
                <a:latin typeface="Arial"/>
                <a:cs typeface="Arial"/>
              </a:rPr>
              <a:t>Pengembaraan</a:t>
            </a:r>
            <a:r>
              <a:rPr lang="en-US" sz="3600" b="1" dirty="0">
                <a:effectLst>
                  <a:outerShdw blurRad="38100" dist="38100" dir="2700000" algn="tl">
                    <a:srgbClr val="000000"/>
                  </a:outerShdw>
                </a:effectLst>
                <a:latin typeface="Arial"/>
                <a:cs typeface="Arial"/>
              </a:rPr>
              <a:t> 40 </a:t>
            </a:r>
            <a:r>
              <a:rPr lang="en-US" sz="3600" b="1" dirty="0" err="1">
                <a:effectLst>
                  <a:outerShdw blurRad="38100" dist="38100" dir="2700000" algn="tl">
                    <a:srgbClr val="000000"/>
                  </a:outerShdw>
                </a:effectLst>
                <a:latin typeface="Arial"/>
                <a:cs typeface="Arial"/>
              </a:rPr>
              <a:t>tahun</a:t>
            </a:r>
            <a:r>
              <a:rPr lang="en-US" sz="3600" b="1" dirty="0">
                <a:effectLst>
                  <a:outerShdw blurRad="38100" dist="38100" dir="2700000" algn="tl">
                    <a:srgbClr val="000000"/>
                  </a:outerShdw>
                </a:effectLst>
                <a:latin typeface="Arial"/>
                <a:cs typeface="Arial"/>
              </a:rPr>
              <a:t> di </a:t>
            </a:r>
            <a:r>
              <a:rPr lang="en-US" sz="3600" b="1" dirty="0" err="1">
                <a:effectLst>
                  <a:outerShdw blurRad="38100" dist="38100" dir="2700000" algn="tl">
                    <a:srgbClr val="000000"/>
                  </a:outerShdw>
                </a:effectLst>
                <a:latin typeface="Arial"/>
                <a:cs typeface="Arial"/>
              </a:rPr>
              <a:t>Gurun</a:t>
            </a:r>
            <a:r>
              <a:rPr lang="en-US" sz="2000" b="1" dirty="0">
                <a:solidFill>
                  <a:srgbClr val="EBF010"/>
                </a:solidFill>
                <a:effectLst>
                  <a:outerShdw blurRad="38100" dist="38100" dir="2700000" algn="tl">
                    <a:srgbClr val="000000"/>
                  </a:outerShdw>
                </a:effectLst>
                <a:latin typeface="Arial"/>
                <a:cs typeface="Arial"/>
              </a:rPr>
              <a:t>(1:6-46)</a:t>
            </a:r>
            <a:endParaRPr lang="en-US" sz="2000" b="1" dirty="0">
              <a:effectLst>
                <a:outerShdw blurRad="38100" dist="38100" dir="2700000" algn="tl">
                  <a:srgbClr val="000000"/>
                </a:outerShdw>
              </a:effectLst>
              <a:latin typeface="Arial"/>
              <a:cs typeface="Arial"/>
            </a:endParaRPr>
          </a:p>
        </p:txBody>
      </p:sp>
      <p:sp>
        <p:nvSpPr>
          <p:cNvPr id="21510" name="Text Box 6"/>
          <p:cNvSpPr txBox="1">
            <a:spLocks noChangeArrowheads="1"/>
          </p:cNvSpPr>
          <p:nvPr/>
        </p:nvSpPr>
        <p:spPr bwMode="auto">
          <a:xfrm>
            <a:off x="107950" y="3063875"/>
            <a:ext cx="9036050" cy="64611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buFont typeface="Wingdings 2" charset="0"/>
              <a:buChar char=""/>
              <a:defRPr/>
            </a:pPr>
            <a:r>
              <a:rPr lang="en-US" sz="3600" b="1">
                <a:effectLst>
                  <a:outerShdw blurRad="38100" dist="38100" dir="2700000" algn="tl">
                    <a:srgbClr val="000000"/>
                  </a:outerShdw>
                </a:effectLst>
                <a:latin typeface="Arial" charset="0"/>
                <a:cs typeface="Arial" charset="0"/>
              </a:rPr>
              <a:t>  Penakhlukan Sihon &amp; Og </a:t>
            </a:r>
            <a:r>
              <a:rPr lang="en-US" sz="2000" b="1">
                <a:solidFill>
                  <a:srgbClr val="EBF010"/>
                </a:solidFill>
                <a:effectLst>
                  <a:outerShdw blurRad="38100" dist="38100" dir="2700000" algn="tl">
                    <a:srgbClr val="000000"/>
                  </a:outerShdw>
                </a:effectLst>
                <a:latin typeface="Arial" charset="0"/>
                <a:cs typeface="Arial" charset="0"/>
              </a:rPr>
              <a:t>(2:1–3:11)</a:t>
            </a:r>
            <a:endParaRPr lang="en-US" sz="2000" b="1">
              <a:effectLst>
                <a:outerShdw blurRad="38100" dist="38100" dir="2700000" algn="tl">
                  <a:srgbClr val="000000"/>
                </a:outerShdw>
              </a:effectLst>
              <a:latin typeface="Arial" charset="0"/>
              <a:cs typeface="Arial" charset="0"/>
            </a:endParaRPr>
          </a:p>
        </p:txBody>
      </p:sp>
      <p:sp>
        <p:nvSpPr>
          <p:cNvPr id="21511" name="Text Box 7"/>
          <p:cNvSpPr txBox="1">
            <a:spLocks noChangeArrowheads="1"/>
          </p:cNvSpPr>
          <p:nvPr/>
        </p:nvSpPr>
        <p:spPr bwMode="auto">
          <a:xfrm>
            <a:off x="107950" y="3852863"/>
            <a:ext cx="8077200" cy="6635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2" charset="0"/>
              <a:buChar char=""/>
              <a:defRPr/>
            </a:pPr>
            <a:r>
              <a:rPr lang="en-US" sz="3600" b="1" dirty="0">
                <a:effectLst>
                  <a:outerShdw blurRad="38100" dist="38100" dir="2700000" algn="tl">
                    <a:srgbClr val="000000"/>
                  </a:outerShdw>
                </a:effectLst>
                <a:latin typeface="Arial"/>
                <a:cs typeface="Arial"/>
              </a:rPr>
              <a:t>  </a:t>
            </a:r>
            <a:r>
              <a:rPr lang="en-US" sz="3600" b="1" dirty="0" err="1">
                <a:effectLst>
                  <a:outerShdw blurRad="38100" dist="38100" dir="2700000" algn="tl">
                    <a:srgbClr val="000000"/>
                  </a:outerShdw>
                </a:effectLst>
                <a:latin typeface="Arial"/>
                <a:cs typeface="Arial"/>
              </a:rPr>
              <a:t>Suku-suku</a:t>
            </a:r>
            <a:r>
              <a:rPr lang="en-US" sz="3600" b="1" dirty="0">
                <a:effectLst>
                  <a:outerShdw blurRad="38100" dist="38100" dir="2700000" algn="tl">
                    <a:srgbClr val="000000"/>
                  </a:outerShdw>
                </a:effectLst>
                <a:latin typeface="Arial"/>
                <a:cs typeface="Arial"/>
              </a:rPr>
              <a:t> Ruben &amp; Gad</a:t>
            </a:r>
            <a:r>
              <a:rPr lang="en-US" sz="3200" b="1" dirty="0">
                <a:effectLst>
                  <a:outerShdw blurRad="38100" dist="38100" dir="2700000" algn="tl">
                    <a:srgbClr val="000000"/>
                  </a:outerShdw>
                </a:effectLst>
                <a:latin typeface="Arial"/>
                <a:cs typeface="Arial"/>
              </a:rPr>
              <a:t> </a:t>
            </a:r>
            <a:r>
              <a:rPr lang="en-US" sz="2000" b="1" dirty="0">
                <a:solidFill>
                  <a:srgbClr val="EBF010"/>
                </a:solidFill>
                <a:effectLst>
                  <a:outerShdw blurRad="38100" dist="38100" dir="2700000" algn="tl">
                    <a:srgbClr val="000000"/>
                  </a:outerShdw>
                </a:effectLst>
                <a:latin typeface="Arial"/>
                <a:cs typeface="Arial"/>
              </a:rPr>
              <a:t>(3:12-20)</a:t>
            </a:r>
            <a:endParaRPr lang="en-US" sz="3200" b="1" dirty="0">
              <a:effectLst>
                <a:outerShdw blurRad="38100" dist="38100" dir="2700000" algn="tl">
                  <a:srgbClr val="000000"/>
                </a:outerShdw>
              </a:effectLst>
              <a:latin typeface="Arial"/>
              <a:cs typeface="Arial"/>
            </a:endParaRPr>
          </a:p>
        </p:txBody>
      </p:sp>
      <p:sp>
        <p:nvSpPr>
          <p:cNvPr id="21512" name="Text Box 8"/>
          <p:cNvSpPr txBox="1">
            <a:spLocks noChangeArrowheads="1"/>
          </p:cNvSpPr>
          <p:nvPr/>
        </p:nvSpPr>
        <p:spPr bwMode="auto">
          <a:xfrm>
            <a:off x="107950" y="4641850"/>
            <a:ext cx="8585200" cy="6635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2" charset="0"/>
              <a:buChar char=""/>
              <a:defRPr/>
            </a:pPr>
            <a:r>
              <a:rPr lang="en-US" sz="3600" b="1" dirty="0">
                <a:effectLst>
                  <a:outerShdw blurRad="38100" dist="38100" dir="2700000" algn="tl">
                    <a:srgbClr val="000000"/>
                  </a:outerShdw>
                </a:effectLst>
                <a:latin typeface="Arial"/>
                <a:cs typeface="Arial"/>
              </a:rPr>
              <a:t>  </a:t>
            </a:r>
            <a:r>
              <a:rPr lang="en-US" sz="3600" b="1" dirty="0" err="1">
                <a:effectLst>
                  <a:outerShdw blurRad="38100" dist="38100" dir="2700000" algn="tl">
                    <a:srgbClr val="000000"/>
                  </a:outerShdw>
                </a:effectLst>
                <a:latin typeface="Arial"/>
                <a:cs typeface="Arial"/>
              </a:rPr>
              <a:t>Ulasan</a:t>
            </a:r>
            <a:r>
              <a:rPr lang="en-US" sz="3600" b="1" dirty="0">
                <a:effectLst>
                  <a:outerShdw blurRad="38100" dist="38100" dir="2700000" algn="tl">
                    <a:srgbClr val="000000"/>
                  </a:outerShdw>
                </a:effectLst>
                <a:latin typeface="Arial"/>
                <a:cs typeface="Arial"/>
              </a:rPr>
              <a:t> </a:t>
            </a:r>
            <a:r>
              <a:rPr lang="en-US" sz="3600" b="1" dirty="0" err="1">
                <a:effectLst>
                  <a:outerShdw blurRad="38100" dist="38100" dir="2700000" algn="tl">
                    <a:srgbClr val="000000"/>
                  </a:outerShdw>
                </a:effectLst>
                <a:latin typeface="Arial"/>
                <a:cs typeface="Arial"/>
              </a:rPr>
              <a:t>dari</a:t>
            </a:r>
            <a:r>
              <a:rPr lang="en-US" sz="3600" b="1" dirty="0">
                <a:effectLst>
                  <a:outerShdw blurRad="38100" dist="38100" dir="2700000" algn="tl">
                    <a:srgbClr val="000000"/>
                  </a:outerShdw>
                </a:effectLst>
                <a:latin typeface="Arial"/>
                <a:cs typeface="Arial"/>
              </a:rPr>
              <a:t> </a:t>
            </a:r>
            <a:r>
              <a:rPr lang="en-US" sz="3600" b="1" dirty="0" err="1">
                <a:effectLst>
                  <a:outerShdw blurRad="38100" dist="38100" dir="2700000" algn="tl">
                    <a:srgbClr val="000000"/>
                  </a:outerShdw>
                </a:effectLst>
                <a:latin typeface="Arial"/>
                <a:cs typeface="Arial"/>
              </a:rPr>
              <a:t>Tindakan</a:t>
            </a:r>
            <a:r>
              <a:rPr lang="en-US" sz="3600" b="1" dirty="0">
                <a:effectLst>
                  <a:outerShdw blurRad="38100" dist="38100" dir="2700000" algn="tl">
                    <a:srgbClr val="000000"/>
                  </a:outerShdw>
                </a:effectLst>
                <a:latin typeface="Arial"/>
                <a:cs typeface="Arial"/>
              </a:rPr>
              <a:t> Allah</a:t>
            </a:r>
            <a:r>
              <a:rPr lang="en-US" sz="2000" b="1" dirty="0">
                <a:solidFill>
                  <a:srgbClr val="EBF010"/>
                </a:solidFill>
                <a:effectLst>
                  <a:outerShdw blurRad="38100" dist="38100" dir="2700000" algn="tl">
                    <a:srgbClr val="000000"/>
                  </a:outerShdw>
                </a:effectLst>
                <a:latin typeface="Arial"/>
                <a:cs typeface="Arial"/>
              </a:rPr>
              <a:t>(3:21-29)</a:t>
            </a:r>
            <a:endParaRPr lang="en-US" sz="3600" b="1" dirty="0">
              <a:effectLst>
                <a:outerShdw blurRad="38100" dist="38100" dir="2700000" algn="tl">
                  <a:srgbClr val="000000"/>
                </a:outerShdw>
              </a:effectLst>
              <a:latin typeface="Arial"/>
              <a:cs typeface="Arial"/>
            </a:endParaRPr>
          </a:p>
        </p:txBody>
      </p:sp>
      <p:sp>
        <p:nvSpPr>
          <p:cNvPr id="21515" name="Text Box 11"/>
          <p:cNvSpPr txBox="1">
            <a:spLocks noChangeArrowheads="1"/>
          </p:cNvSpPr>
          <p:nvPr/>
        </p:nvSpPr>
        <p:spPr bwMode="auto">
          <a:xfrm>
            <a:off x="107950" y="5430838"/>
            <a:ext cx="8585200" cy="6635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2" charset="0"/>
              <a:buChar char=""/>
              <a:defRPr/>
            </a:pPr>
            <a:r>
              <a:rPr lang="en-US" sz="3600" b="1" dirty="0">
                <a:effectLst>
                  <a:outerShdw blurRad="38100" dist="38100" dir="2700000" algn="tl">
                    <a:srgbClr val="000000"/>
                  </a:outerShdw>
                </a:effectLst>
                <a:latin typeface="Arial"/>
                <a:cs typeface="Arial"/>
              </a:rPr>
              <a:t> </a:t>
            </a:r>
            <a:r>
              <a:rPr lang="en-US" sz="3600" b="1" dirty="0" err="1">
                <a:effectLst>
                  <a:outerShdw blurRad="38100" dist="38100" dir="2700000" algn="tl">
                    <a:srgbClr val="000000"/>
                  </a:outerShdw>
                </a:effectLst>
                <a:latin typeface="Arial"/>
                <a:cs typeface="Arial"/>
              </a:rPr>
              <a:t>Nasehat</a:t>
            </a:r>
            <a:r>
              <a:rPr lang="en-US" sz="3600" b="1" dirty="0">
                <a:effectLst>
                  <a:outerShdw blurRad="38100" dist="38100" dir="2700000" algn="tl">
                    <a:srgbClr val="000000"/>
                  </a:outerShdw>
                </a:effectLst>
                <a:latin typeface="Arial"/>
                <a:cs typeface="Arial"/>
              </a:rPr>
              <a:t> Musa </a:t>
            </a:r>
            <a:r>
              <a:rPr lang="en-US" sz="2000" b="1" dirty="0">
                <a:solidFill>
                  <a:srgbClr val="EBF010"/>
                </a:solidFill>
                <a:effectLst>
                  <a:outerShdw blurRad="38100" dist="38100" dir="2700000" algn="tl">
                    <a:srgbClr val="000000"/>
                  </a:outerShdw>
                </a:effectLst>
                <a:latin typeface="Arial"/>
                <a:cs typeface="Arial"/>
              </a:rPr>
              <a:t>(4:1-43)</a:t>
            </a:r>
            <a:endParaRPr lang="en-US" sz="3600" b="1" dirty="0">
              <a:effectLst>
                <a:outerShdw blurRad="38100" dist="38100" dir="2700000" algn="tl">
                  <a:srgbClr val="000000"/>
                </a:outerShdw>
              </a:effectLst>
              <a:latin typeface="Arial"/>
              <a:cs typeface="Arial"/>
            </a:endParaRPr>
          </a:p>
        </p:txBody>
      </p:sp>
      <p:sp>
        <p:nvSpPr>
          <p:cNvPr id="10" name="Title 9"/>
          <p:cNvSpPr>
            <a:spLocks noGrp="1"/>
          </p:cNvSpPr>
          <p:nvPr>
            <p:ph type="ctrTitle" sz="quarter"/>
          </p:nvPr>
        </p:nvSpPr>
        <p:spPr>
          <a:xfrm>
            <a:off x="0" y="0"/>
            <a:ext cx="9144000" cy="1431925"/>
          </a:xfrm>
          <a:solidFill>
            <a:srgbClr val="000000"/>
          </a:solidFill>
          <a:effectLst>
            <a:outerShdw blurRad="50800" dist="38100" dir="2700000" rotWithShape="0">
              <a:srgbClr val="000000">
                <a:alpha val="42998"/>
              </a:srgbClr>
            </a:outerShdw>
          </a:effectLst>
        </p:spPr>
        <p:txBody>
          <a:bodyPr anchor="ctr"/>
          <a:lstStyle/>
          <a:p>
            <a:pPr>
              <a:defRPr/>
            </a:pPr>
            <a:r>
              <a:rPr lang="en-US" sz="3600" b="1">
                <a:solidFill>
                  <a:srgbClr val="FFFFFF"/>
                </a:solidFill>
                <a:effectLst/>
                <a:latin typeface="Arial" charset="0"/>
                <a:ea typeface="MS PGothic" charset="0"/>
                <a:cs typeface="Arial" charset="0"/>
              </a:rPr>
              <a:t>Khotbah #1: Ulasan Historis </a:t>
            </a:r>
            <a:br>
              <a:rPr lang="en-US" sz="3600" b="1">
                <a:solidFill>
                  <a:srgbClr val="FFFFFF"/>
                </a:solidFill>
                <a:effectLst/>
                <a:latin typeface="Arial" charset="0"/>
                <a:ea typeface="MS PGothic" charset="0"/>
                <a:cs typeface="Arial" charset="0"/>
              </a:rPr>
            </a:br>
            <a:r>
              <a:rPr lang="en-US" sz="3600" b="1">
                <a:solidFill>
                  <a:srgbClr val="FFFFFF"/>
                </a:solidFill>
                <a:effectLst/>
                <a:latin typeface="Arial" charset="0"/>
                <a:ea typeface="MS PGothic" charset="0"/>
                <a:cs typeface="Arial" charset="0"/>
              </a:rPr>
              <a:t>(1:5–4:43)</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diamond(in)">
                                      <p:cBhvr>
                                        <p:cTn id="7" dur="10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diamond(in)">
                                      <p:cBhvr>
                                        <p:cTn id="12" dur="10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diamond(in)">
                                      <p:cBhvr>
                                        <p:cTn id="17" dur="10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diamond(in)">
                                      <p:cBhvr>
                                        <p:cTn id="22" dur="10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diamond(in)">
                                      <p:cBhvr>
                                        <p:cTn id="27" dur="10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21515"/>
                                        </p:tgtEl>
                                        <p:attrNameLst>
                                          <p:attrName>style.visibility</p:attrName>
                                        </p:attrNameLst>
                                      </p:cBhvr>
                                      <p:to>
                                        <p:strVal val="visible"/>
                                      </p:to>
                                    </p:set>
                                    <p:animEffect transition="in" filter="diamond(in)">
                                      <p:cBhvr>
                                        <p:cTn id="32" dur="1000"/>
                                        <p:tgtEl>
                                          <p:spTgt spid="21515"/>
                                        </p:tgtEl>
                                      </p:cBhvr>
                                    </p:animEffect>
                                  </p:childTnLst>
                                </p:cTn>
                              </p:par>
                            </p:childTnLst>
                          </p:cTn>
                        </p:par>
                        <p:par>
                          <p:cTn id="33" fill="hold" nodeType="afterGroup">
                            <p:stCondLst>
                              <p:cond delay="1000"/>
                            </p:stCondLst>
                            <p:childTnLst>
                              <p:par>
                                <p:cTn id="34" presetID="37" presetClass="entr" presetSubtype="0" fill="hold" nodeType="afterEffect">
                                  <p:stCondLst>
                                    <p:cond delay="0"/>
                                  </p:stCondLst>
                                  <p:childTnLst>
                                    <p:set>
                                      <p:cBhvr>
                                        <p:cTn id="35" dur="1" fill="hold">
                                          <p:stCondLst>
                                            <p:cond delay="0"/>
                                          </p:stCondLst>
                                        </p:cTn>
                                        <p:tgtEl>
                                          <p:spTgt spid="21516"/>
                                        </p:tgtEl>
                                        <p:attrNameLst>
                                          <p:attrName>style.visibility</p:attrName>
                                        </p:attrNameLst>
                                      </p:cBhvr>
                                      <p:to>
                                        <p:strVal val="visible"/>
                                      </p:to>
                                    </p:set>
                                    <p:animEffect transition="in" filter="fade">
                                      <p:cBhvr>
                                        <p:cTn id="36" dur="1000"/>
                                        <p:tgtEl>
                                          <p:spTgt spid="21516"/>
                                        </p:tgtEl>
                                      </p:cBhvr>
                                    </p:animEffect>
                                    <p:anim calcmode="lin" valueType="num">
                                      <p:cBhvr>
                                        <p:cTn id="37" dur="1000" fill="hold"/>
                                        <p:tgtEl>
                                          <p:spTgt spid="21516"/>
                                        </p:tgtEl>
                                        <p:attrNameLst>
                                          <p:attrName>ppt_x</p:attrName>
                                        </p:attrNameLst>
                                      </p:cBhvr>
                                      <p:tavLst>
                                        <p:tav tm="0">
                                          <p:val>
                                            <p:strVal val="#ppt_x"/>
                                          </p:val>
                                        </p:tav>
                                        <p:tav tm="100000">
                                          <p:val>
                                            <p:strVal val="#ppt_x"/>
                                          </p:val>
                                        </p:tav>
                                      </p:tavLst>
                                    </p:anim>
                                    <p:anim calcmode="lin" valueType="num">
                                      <p:cBhvr>
                                        <p:cTn id="38" dur="900" decel="100000" fill="hold"/>
                                        <p:tgtEl>
                                          <p:spTgt spid="21516"/>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2151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utoUpdateAnimBg="0"/>
      <p:bldP spid="21509" grpId="0" autoUpdateAnimBg="0"/>
      <p:bldP spid="21510" grpId="0" autoUpdateAnimBg="0"/>
      <p:bldP spid="21511" grpId="0" autoUpdateAnimBg="0"/>
      <p:bldP spid="21512" grpId="0" autoUpdateAnimBg="0"/>
      <p:bldP spid="215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4"/>
          <p:cNvSpPr>
            <a:spLocks noChangeArrowheads="1"/>
          </p:cNvSpPr>
          <p:nvPr/>
        </p:nvSpPr>
        <p:spPr bwMode="auto">
          <a:xfrm>
            <a:off x="0" y="0"/>
            <a:ext cx="9144000" cy="6858000"/>
          </a:xfrm>
          <a:prstGeom prst="rect">
            <a:avLst/>
          </a:prstGeom>
          <a:solidFill>
            <a:srgbClr val="80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endParaRPr lang="en-US"/>
          </a:p>
        </p:txBody>
      </p:sp>
      <p:pic>
        <p:nvPicPr>
          <p:cNvPr id="356354" name="Picture 4" descr="OPROF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4463" y="609600"/>
            <a:ext cx="3106737"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Text Box 2"/>
          <p:cNvSpPr txBox="1">
            <a:spLocks noChangeArrowheads="1"/>
          </p:cNvSpPr>
          <p:nvPr/>
        </p:nvSpPr>
        <p:spPr bwMode="auto">
          <a:xfrm>
            <a:off x="144463" y="68263"/>
            <a:ext cx="6659562" cy="13843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2800" i="1">
                <a:solidFill>
                  <a:srgbClr val="EBF010"/>
                </a:solidFill>
                <a:latin typeface="Abadi MT Condensed Light" charset="0"/>
              </a:rPr>
              <a:t>Dengarlah, hai orang Israel, ketetapan dan HUKUM yang akan aku ajarkan kepadamu…</a:t>
            </a:r>
          </a:p>
        </p:txBody>
      </p:sp>
      <p:sp>
        <p:nvSpPr>
          <p:cNvPr id="22531" name="Text Box 3"/>
          <p:cNvSpPr txBox="1">
            <a:spLocks noChangeArrowheads="1"/>
          </p:cNvSpPr>
          <p:nvPr/>
        </p:nvSpPr>
        <p:spPr bwMode="auto">
          <a:xfrm>
            <a:off x="228600" y="2060575"/>
            <a:ext cx="7239000" cy="4586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spcBef>
                <a:spcPct val="50000"/>
              </a:spcBef>
              <a:defRPr/>
            </a:pPr>
            <a:r>
              <a:rPr lang="en-US" sz="1200" dirty="0">
                <a:latin typeface="Ashley Script MT" pitchFamily="32" charset="0"/>
                <a:ea typeface="+mn-ea"/>
                <a:cs typeface="+mn-cs"/>
              </a:rPr>
              <a:t>4</a:t>
            </a:r>
            <a:r>
              <a:rPr lang="en-US" dirty="0">
                <a:latin typeface="Ashley Script MT" pitchFamily="32" charset="0"/>
                <a:ea typeface="+mn-ea"/>
                <a:cs typeface="+mn-cs"/>
              </a:rPr>
              <a:t> </a:t>
            </a:r>
            <a:r>
              <a:rPr lang="en-US" dirty="0" err="1">
                <a:latin typeface="Ashley Script MT" pitchFamily="32" charset="0"/>
                <a:ea typeface="+mn-ea"/>
                <a:cs typeface="+mn-cs"/>
              </a:rPr>
              <a:t>Dengarlah</a:t>
            </a:r>
            <a:r>
              <a:rPr lang="en-US" dirty="0">
                <a:latin typeface="Ashley Script MT" pitchFamily="32" charset="0"/>
                <a:ea typeface="+mn-ea"/>
                <a:cs typeface="+mn-cs"/>
              </a:rPr>
              <a:t> (SHEMA), </a:t>
            </a:r>
            <a:r>
              <a:rPr lang="en-US" dirty="0" err="1">
                <a:latin typeface="Ashley Script MT" pitchFamily="32" charset="0"/>
                <a:ea typeface="+mn-ea"/>
                <a:cs typeface="+mn-cs"/>
              </a:rPr>
              <a:t>Hai</a:t>
            </a:r>
            <a:r>
              <a:rPr lang="en-US" dirty="0">
                <a:latin typeface="Ashley Script MT" pitchFamily="32" charset="0"/>
                <a:ea typeface="+mn-ea"/>
                <a:cs typeface="+mn-cs"/>
              </a:rPr>
              <a:t> Israel: TUHAN </a:t>
            </a:r>
            <a:r>
              <a:rPr lang="en-US" dirty="0" err="1">
                <a:latin typeface="Ashley Script MT" pitchFamily="32" charset="0"/>
                <a:ea typeface="+mn-ea"/>
                <a:cs typeface="+mn-cs"/>
              </a:rPr>
              <a:t>itu</a:t>
            </a:r>
            <a:r>
              <a:rPr lang="en-US" dirty="0">
                <a:latin typeface="Ashley Script MT" pitchFamily="32" charset="0"/>
                <a:ea typeface="+mn-ea"/>
                <a:cs typeface="+mn-cs"/>
              </a:rPr>
              <a:t> Allah </a:t>
            </a:r>
            <a:r>
              <a:rPr lang="en-US" dirty="0" err="1">
                <a:latin typeface="Ashley Script MT" pitchFamily="32" charset="0"/>
                <a:ea typeface="+mn-ea"/>
                <a:cs typeface="+mn-cs"/>
              </a:rPr>
              <a:t>kita</a:t>
            </a:r>
            <a:r>
              <a:rPr lang="en-US" dirty="0">
                <a:latin typeface="Ashley Script MT" pitchFamily="32" charset="0"/>
                <a:ea typeface="+mn-ea"/>
                <a:cs typeface="+mn-cs"/>
              </a:rPr>
              <a:t>, TUHAN </a:t>
            </a:r>
            <a:r>
              <a:rPr lang="en-US" dirty="0" err="1">
                <a:latin typeface="Ashley Script MT" pitchFamily="32" charset="0"/>
                <a:ea typeface="+mn-ea"/>
                <a:cs typeface="+mn-cs"/>
              </a:rPr>
              <a:t>itu</a:t>
            </a:r>
            <a:r>
              <a:rPr lang="en-US" dirty="0">
                <a:latin typeface="Ashley Script MT" pitchFamily="32" charset="0"/>
                <a:ea typeface="+mn-ea"/>
                <a:cs typeface="+mn-cs"/>
              </a:rPr>
              <a:t> </a:t>
            </a:r>
            <a:r>
              <a:rPr lang="en-US" dirty="0" err="1">
                <a:latin typeface="Ashley Script MT" pitchFamily="32" charset="0"/>
                <a:ea typeface="+mn-ea"/>
                <a:cs typeface="+mn-cs"/>
              </a:rPr>
              <a:t>esa</a:t>
            </a:r>
            <a:r>
              <a:rPr lang="en-US" dirty="0">
                <a:latin typeface="Ashley Script MT" pitchFamily="32" charset="0"/>
                <a:ea typeface="+mn-ea"/>
                <a:cs typeface="+mn-cs"/>
              </a:rPr>
              <a:t>.</a:t>
            </a:r>
          </a:p>
          <a:p>
            <a:pPr>
              <a:spcBef>
                <a:spcPct val="50000"/>
              </a:spcBef>
              <a:defRPr/>
            </a:pPr>
            <a:r>
              <a:rPr lang="en-US" sz="1200" dirty="0">
                <a:latin typeface="Ashley Script MT" pitchFamily="32" charset="0"/>
                <a:ea typeface="+mn-ea"/>
                <a:cs typeface="+mn-cs"/>
              </a:rPr>
              <a:t>5</a:t>
            </a:r>
            <a:r>
              <a:rPr lang="en-US" dirty="0">
                <a:latin typeface="Ashley Script MT" pitchFamily="32" charset="0"/>
                <a:ea typeface="+mn-ea"/>
                <a:cs typeface="+mn-cs"/>
              </a:rPr>
              <a:t> </a:t>
            </a:r>
            <a:r>
              <a:rPr lang="en-US" dirty="0" err="1">
                <a:latin typeface="Ashley Script MT" pitchFamily="32" charset="0"/>
                <a:ea typeface="+mn-ea"/>
                <a:cs typeface="+mn-cs"/>
              </a:rPr>
              <a:t>Kasihilah</a:t>
            </a:r>
            <a:r>
              <a:rPr lang="en-US" dirty="0">
                <a:latin typeface="Ashley Script MT" pitchFamily="32" charset="0"/>
                <a:ea typeface="+mn-ea"/>
                <a:cs typeface="+mn-cs"/>
              </a:rPr>
              <a:t> TUHAN, </a:t>
            </a:r>
            <a:r>
              <a:rPr lang="en-US" dirty="0" err="1">
                <a:latin typeface="Ashley Script MT" pitchFamily="32" charset="0"/>
                <a:ea typeface="+mn-ea"/>
                <a:cs typeface="+mn-cs"/>
              </a:rPr>
              <a:t>Allahmu</a:t>
            </a:r>
            <a:r>
              <a:rPr lang="en-US" dirty="0">
                <a:latin typeface="Ashley Script MT" pitchFamily="32" charset="0"/>
                <a:ea typeface="+mn-ea"/>
                <a:cs typeface="+mn-cs"/>
              </a:rPr>
              <a:t>, </a:t>
            </a:r>
            <a:r>
              <a:rPr lang="en-US" dirty="0" err="1">
                <a:latin typeface="Ashley Script MT" pitchFamily="32" charset="0"/>
                <a:ea typeface="+mn-ea"/>
                <a:cs typeface="+mn-cs"/>
              </a:rPr>
              <a:t>dengan</a:t>
            </a:r>
            <a:r>
              <a:rPr lang="en-US" dirty="0">
                <a:latin typeface="Ashley Script MT" pitchFamily="32" charset="0"/>
                <a:ea typeface="+mn-ea"/>
                <a:cs typeface="+mn-cs"/>
              </a:rPr>
              <a:t> </a:t>
            </a:r>
            <a:r>
              <a:rPr lang="en-US" dirty="0" err="1">
                <a:latin typeface="Ashley Script MT" pitchFamily="32" charset="0"/>
                <a:ea typeface="+mn-ea"/>
                <a:cs typeface="+mn-cs"/>
              </a:rPr>
              <a:t>segenap</a:t>
            </a:r>
            <a:r>
              <a:rPr lang="en-US" dirty="0">
                <a:latin typeface="Ashley Script MT" pitchFamily="32" charset="0"/>
                <a:ea typeface="+mn-ea"/>
                <a:cs typeface="+mn-cs"/>
              </a:rPr>
              <a:t> </a:t>
            </a:r>
            <a:r>
              <a:rPr lang="en-US" dirty="0" err="1">
                <a:latin typeface="Ashley Script MT" pitchFamily="32" charset="0"/>
                <a:ea typeface="+mn-ea"/>
                <a:cs typeface="+mn-cs"/>
              </a:rPr>
              <a:t>hatimu</a:t>
            </a:r>
            <a:r>
              <a:rPr lang="en-US" dirty="0">
                <a:latin typeface="Ashley Script MT" pitchFamily="32" charset="0"/>
                <a:ea typeface="+mn-ea"/>
                <a:cs typeface="+mn-cs"/>
              </a:rPr>
              <a:t> </a:t>
            </a:r>
            <a:r>
              <a:rPr lang="en-US" dirty="0" err="1">
                <a:latin typeface="Ashley Script MT" pitchFamily="32" charset="0"/>
                <a:ea typeface="+mn-ea"/>
                <a:cs typeface="+mn-cs"/>
              </a:rPr>
              <a:t>dan</a:t>
            </a:r>
            <a:r>
              <a:rPr lang="en-US" dirty="0">
                <a:latin typeface="Ashley Script MT" pitchFamily="32" charset="0"/>
                <a:ea typeface="+mn-ea"/>
                <a:cs typeface="+mn-cs"/>
              </a:rPr>
              <a:t> </a:t>
            </a:r>
            <a:r>
              <a:rPr lang="en-US" dirty="0" err="1">
                <a:latin typeface="Ashley Script MT" pitchFamily="32" charset="0"/>
                <a:ea typeface="+mn-ea"/>
                <a:cs typeface="+mn-cs"/>
              </a:rPr>
              <a:t>dengan</a:t>
            </a:r>
            <a:r>
              <a:rPr lang="en-US" dirty="0">
                <a:latin typeface="Ashley Script MT" pitchFamily="32" charset="0"/>
                <a:ea typeface="+mn-ea"/>
                <a:cs typeface="+mn-cs"/>
              </a:rPr>
              <a:t> </a:t>
            </a:r>
            <a:r>
              <a:rPr lang="en-US" dirty="0" err="1">
                <a:latin typeface="Ashley Script MT" pitchFamily="32" charset="0"/>
                <a:ea typeface="+mn-ea"/>
                <a:cs typeface="+mn-cs"/>
              </a:rPr>
              <a:t>segenap</a:t>
            </a:r>
            <a:r>
              <a:rPr lang="en-US" dirty="0">
                <a:latin typeface="Ashley Script MT" pitchFamily="32" charset="0"/>
                <a:ea typeface="+mn-ea"/>
                <a:cs typeface="+mn-cs"/>
              </a:rPr>
              <a:t> </a:t>
            </a:r>
            <a:r>
              <a:rPr lang="en-US" dirty="0" err="1">
                <a:latin typeface="Ashley Script MT" pitchFamily="32" charset="0"/>
                <a:ea typeface="+mn-ea"/>
                <a:cs typeface="+mn-cs"/>
              </a:rPr>
              <a:t>jiwamu</a:t>
            </a:r>
            <a:r>
              <a:rPr lang="en-US" dirty="0">
                <a:latin typeface="Ashley Script MT" pitchFamily="32" charset="0"/>
                <a:ea typeface="+mn-ea"/>
                <a:cs typeface="+mn-cs"/>
              </a:rPr>
              <a:t> </a:t>
            </a:r>
            <a:r>
              <a:rPr lang="en-US" dirty="0" err="1">
                <a:latin typeface="Ashley Script MT" pitchFamily="32" charset="0"/>
                <a:ea typeface="+mn-ea"/>
                <a:cs typeface="+mn-cs"/>
              </a:rPr>
              <a:t>dan</a:t>
            </a:r>
            <a:r>
              <a:rPr lang="en-US" dirty="0">
                <a:latin typeface="Ashley Script MT" pitchFamily="32" charset="0"/>
                <a:ea typeface="+mn-ea"/>
                <a:cs typeface="+mn-cs"/>
              </a:rPr>
              <a:t> </a:t>
            </a:r>
            <a:r>
              <a:rPr lang="en-US" dirty="0" err="1">
                <a:latin typeface="Ashley Script MT" pitchFamily="32" charset="0"/>
                <a:ea typeface="+mn-ea"/>
                <a:cs typeface="+mn-cs"/>
              </a:rPr>
              <a:t>dengan</a:t>
            </a:r>
            <a:r>
              <a:rPr lang="en-US" dirty="0">
                <a:latin typeface="Ashley Script MT" pitchFamily="32" charset="0"/>
                <a:ea typeface="+mn-ea"/>
                <a:cs typeface="+mn-cs"/>
              </a:rPr>
              <a:t> </a:t>
            </a:r>
            <a:r>
              <a:rPr lang="en-US" dirty="0" err="1">
                <a:latin typeface="Ashley Script MT" pitchFamily="32" charset="0"/>
                <a:ea typeface="+mn-ea"/>
                <a:cs typeface="+mn-cs"/>
              </a:rPr>
              <a:t>segenap</a:t>
            </a:r>
            <a:r>
              <a:rPr lang="en-US" dirty="0">
                <a:latin typeface="Ashley Script MT" pitchFamily="32" charset="0"/>
                <a:ea typeface="+mn-ea"/>
                <a:cs typeface="+mn-cs"/>
              </a:rPr>
              <a:t> </a:t>
            </a:r>
            <a:r>
              <a:rPr lang="en-US" dirty="0" err="1">
                <a:latin typeface="Ashley Script MT" pitchFamily="32" charset="0"/>
                <a:ea typeface="+mn-ea"/>
                <a:cs typeface="+mn-cs"/>
              </a:rPr>
              <a:t>kekuatanmu</a:t>
            </a:r>
            <a:r>
              <a:rPr lang="en-US" dirty="0">
                <a:latin typeface="Ashley Script MT" pitchFamily="32" charset="0"/>
                <a:ea typeface="+mn-ea"/>
                <a:cs typeface="+mn-cs"/>
              </a:rPr>
              <a:t>. </a:t>
            </a:r>
          </a:p>
          <a:p>
            <a:pPr>
              <a:spcBef>
                <a:spcPct val="50000"/>
              </a:spcBef>
              <a:defRPr/>
            </a:pPr>
            <a:r>
              <a:rPr lang="en-US" sz="1200" dirty="0">
                <a:latin typeface="Ashley Script MT" pitchFamily="32" charset="0"/>
                <a:ea typeface="+mn-ea"/>
                <a:cs typeface="+mn-cs"/>
              </a:rPr>
              <a:t>6</a:t>
            </a:r>
            <a:r>
              <a:rPr lang="en-US" dirty="0">
                <a:latin typeface="Ashley Script MT" pitchFamily="32" charset="0"/>
                <a:ea typeface="+mn-ea"/>
                <a:cs typeface="+mn-cs"/>
              </a:rPr>
              <a:t> </a:t>
            </a:r>
            <a:r>
              <a:rPr lang="en-US" dirty="0" err="1">
                <a:latin typeface="Ashley Script MT" pitchFamily="32" charset="0"/>
                <a:ea typeface="+mn-ea"/>
                <a:cs typeface="+mn-cs"/>
              </a:rPr>
              <a:t>Apa</a:t>
            </a:r>
            <a:r>
              <a:rPr lang="en-US" dirty="0">
                <a:latin typeface="Ashley Script MT" pitchFamily="32" charset="0"/>
                <a:ea typeface="+mn-ea"/>
                <a:cs typeface="+mn-cs"/>
              </a:rPr>
              <a:t> yang </a:t>
            </a:r>
            <a:r>
              <a:rPr lang="en-US" dirty="0" err="1">
                <a:latin typeface="Ashley Script MT" pitchFamily="32" charset="0"/>
                <a:ea typeface="+mn-ea"/>
                <a:cs typeface="+mn-cs"/>
              </a:rPr>
              <a:t>kuperintahkan</a:t>
            </a:r>
            <a:r>
              <a:rPr lang="en-US" dirty="0">
                <a:latin typeface="Ashley Script MT" pitchFamily="32" charset="0"/>
                <a:ea typeface="+mn-ea"/>
                <a:cs typeface="+mn-cs"/>
              </a:rPr>
              <a:t> </a:t>
            </a:r>
            <a:r>
              <a:rPr lang="en-US" dirty="0" err="1">
                <a:latin typeface="Ashley Script MT" pitchFamily="32" charset="0"/>
                <a:ea typeface="+mn-ea"/>
                <a:cs typeface="+mn-cs"/>
              </a:rPr>
              <a:t>kepadamu</a:t>
            </a:r>
            <a:r>
              <a:rPr lang="en-US" dirty="0">
                <a:latin typeface="Ashley Script MT" pitchFamily="32" charset="0"/>
                <a:ea typeface="+mn-ea"/>
                <a:cs typeface="+mn-cs"/>
              </a:rPr>
              <a:t> </a:t>
            </a:r>
            <a:r>
              <a:rPr lang="en-US" dirty="0" err="1">
                <a:latin typeface="Ashley Script MT" pitchFamily="32" charset="0"/>
                <a:ea typeface="+mn-ea"/>
                <a:cs typeface="+mn-cs"/>
              </a:rPr>
              <a:t>pada</a:t>
            </a:r>
            <a:r>
              <a:rPr lang="en-US" dirty="0">
                <a:latin typeface="Ashley Script MT" pitchFamily="32" charset="0"/>
                <a:ea typeface="+mn-ea"/>
                <a:cs typeface="+mn-cs"/>
              </a:rPr>
              <a:t> </a:t>
            </a:r>
            <a:r>
              <a:rPr lang="en-US" dirty="0" err="1">
                <a:latin typeface="Ashley Script MT" pitchFamily="32" charset="0"/>
                <a:ea typeface="+mn-ea"/>
                <a:cs typeface="+mn-cs"/>
              </a:rPr>
              <a:t>hari</a:t>
            </a:r>
            <a:r>
              <a:rPr lang="en-US" dirty="0">
                <a:latin typeface="Ashley Script MT" pitchFamily="32" charset="0"/>
                <a:ea typeface="+mn-ea"/>
                <a:cs typeface="+mn-cs"/>
              </a:rPr>
              <a:t> </a:t>
            </a:r>
            <a:r>
              <a:rPr lang="en-US" dirty="0" err="1">
                <a:latin typeface="Ashley Script MT" pitchFamily="32" charset="0"/>
                <a:ea typeface="+mn-ea"/>
                <a:cs typeface="+mn-cs"/>
              </a:rPr>
              <a:t>ini</a:t>
            </a:r>
            <a:r>
              <a:rPr lang="en-US" dirty="0">
                <a:latin typeface="Ashley Script MT" pitchFamily="32" charset="0"/>
                <a:ea typeface="+mn-ea"/>
                <a:cs typeface="+mn-cs"/>
              </a:rPr>
              <a:t> </a:t>
            </a:r>
            <a:r>
              <a:rPr lang="en-US" dirty="0" err="1">
                <a:latin typeface="Ashley Script MT" pitchFamily="32" charset="0"/>
                <a:ea typeface="+mn-ea"/>
                <a:cs typeface="+mn-cs"/>
              </a:rPr>
              <a:t>haruslah</a:t>
            </a:r>
            <a:r>
              <a:rPr lang="en-US" dirty="0">
                <a:latin typeface="Ashley Script MT" pitchFamily="32" charset="0"/>
                <a:ea typeface="+mn-ea"/>
                <a:cs typeface="+mn-cs"/>
              </a:rPr>
              <a:t> </a:t>
            </a:r>
            <a:r>
              <a:rPr lang="en-US" dirty="0" err="1">
                <a:latin typeface="Ashley Script MT" pitchFamily="32" charset="0"/>
                <a:ea typeface="+mn-ea"/>
                <a:cs typeface="+mn-cs"/>
              </a:rPr>
              <a:t>engkau</a:t>
            </a:r>
            <a:r>
              <a:rPr lang="en-US" dirty="0">
                <a:latin typeface="Ashley Script MT" pitchFamily="32" charset="0"/>
                <a:ea typeface="+mn-ea"/>
                <a:cs typeface="+mn-cs"/>
              </a:rPr>
              <a:t> </a:t>
            </a:r>
            <a:r>
              <a:rPr lang="en-US" dirty="0" err="1">
                <a:latin typeface="Ashley Script MT" pitchFamily="32" charset="0"/>
                <a:ea typeface="+mn-ea"/>
                <a:cs typeface="+mn-cs"/>
              </a:rPr>
              <a:t>perhatikan</a:t>
            </a:r>
            <a:r>
              <a:rPr lang="en-US" dirty="0">
                <a:latin typeface="Ashley Script MT" pitchFamily="32" charset="0"/>
                <a:ea typeface="+mn-ea"/>
                <a:cs typeface="+mn-cs"/>
              </a:rPr>
              <a:t>, </a:t>
            </a:r>
          </a:p>
          <a:p>
            <a:pPr>
              <a:spcBef>
                <a:spcPct val="50000"/>
              </a:spcBef>
              <a:defRPr/>
            </a:pPr>
            <a:r>
              <a:rPr lang="en-US" sz="1200" dirty="0">
                <a:latin typeface="Ashley Script MT" pitchFamily="32" charset="0"/>
                <a:ea typeface="+mn-ea"/>
                <a:cs typeface="+mn-cs"/>
              </a:rPr>
              <a:t>7</a:t>
            </a:r>
            <a:r>
              <a:rPr lang="en-US" dirty="0">
                <a:latin typeface="Ashley Script MT" pitchFamily="32" charset="0"/>
                <a:ea typeface="+mn-ea"/>
                <a:cs typeface="+mn-cs"/>
              </a:rPr>
              <a:t> </a:t>
            </a:r>
            <a:r>
              <a:rPr lang="en-US" sz="2000" dirty="0" err="1">
                <a:latin typeface="Ashley Script MT" pitchFamily="32" charset="0"/>
                <a:ea typeface="+mn-ea"/>
                <a:cs typeface="+mn-cs"/>
              </a:rPr>
              <a:t>haruslah</a:t>
            </a:r>
            <a:r>
              <a:rPr lang="en-US" sz="2000" dirty="0">
                <a:latin typeface="Ashley Script MT" pitchFamily="32" charset="0"/>
                <a:ea typeface="+mn-ea"/>
                <a:cs typeface="+mn-cs"/>
              </a:rPr>
              <a:t> </a:t>
            </a:r>
            <a:r>
              <a:rPr lang="en-US" sz="2000" dirty="0" err="1">
                <a:latin typeface="Ashley Script MT" pitchFamily="32" charset="0"/>
                <a:ea typeface="+mn-ea"/>
                <a:cs typeface="+mn-cs"/>
              </a:rPr>
              <a:t>engkau</a:t>
            </a:r>
            <a:r>
              <a:rPr lang="en-US" sz="2000" dirty="0">
                <a:latin typeface="Ashley Script MT" pitchFamily="32" charset="0"/>
                <a:ea typeface="+mn-ea"/>
                <a:cs typeface="+mn-cs"/>
              </a:rPr>
              <a:t> </a:t>
            </a:r>
            <a:r>
              <a:rPr lang="en-US" sz="2000" dirty="0" err="1">
                <a:latin typeface="Ashley Script MT" pitchFamily="32" charset="0"/>
                <a:ea typeface="+mn-ea"/>
                <a:cs typeface="+mn-cs"/>
              </a:rPr>
              <a:t>mengajarkannya</a:t>
            </a:r>
            <a:r>
              <a:rPr lang="en-US" sz="2000" dirty="0">
                <a:latin typeface="Ashley Script MT" pitchFamily="32" charset="0"/>
                <a:ea typeface="+mn-ea"/>
                <a:cs typeface="+mn-cs"/>
              </a:rPr>
              <a:t> </a:t>
            </a:r>
            <a:r>
              <a:rPr lang="en-US" sz="2000" dirty="0" err="1">
                <a:latin typeface="Ashley Script MT" pitchFamily="32" charset="0"/>
                <a:ea typeface="+mn-ea"/>
                <a:cs typeface="+mn-cs"/>
              </a:rPr>
              <a:t>berulang-ulang</a:t>
            </a:r>
            <a:r>
              <a:rPr lang="en-US" sz="2000" dirty="0">
                <a:latin typeface="Ashley Script MT" pitchFamily="32" charset="0"/>
                <a:ea typeface="+mn-ea"/>
                <a:cs typeface="+mn-cs"/>
              </a:rPr>
              <a:t> </a:t>
            </a:r>
            <a:r>
              <a:rPr lang="en-US" sz="2000" dirty="0" err="1">
                <a:latin typeface="Ashley Script MT" pitchFamily="32" charset="0"/>
                <a:ea typeface="+mn-ea"/>
                <a:cs typeface="+mn-cs"/>
              </a:rPr>
              <a:t>kepada</a:t>
            </a:r>
            <a:r>
              <a:rPr lang="en-US" sz="2000" dirty="0">
                <a:latin typeface="Ashley Script MT" pitchFamily="32" charset="0"/>
                <a:ea typeface="+mn-ea"/>
                <a:cs typeface="+mn-cs"/>
              </a:rPr>
              <a:t> </a:t>
            </a:r>
            <a:r>
              <a:rPr lang="en-US" sz="2000" dirty="0" err="1">
                <a:latin typeface="Ashley Script MT" pitchFamily="32" charset="0"/>
                <a:ea typeface="+mn-ea"/>
                <a:cs typeface="+mn-cs"/>
              </a:rPr>
              <a:t>anak-anakmu</a:t>
            </a:r>
            <a:r>
              <a:rPr lang="en-US" sz="2000" dirty="0">
                <a:latin typeface="Ashley Script MT" pitchFamily="32" charset="0"/>
                <a:ea typeface="+mn-ea"/>
                <a:cs typeface="+mn-cs"/>
              </a:rPr>
              <a:t> </a:t>
            </a:r>
            <a:r>
              <a:rPr lang="en-US" sz="2000" dirty="0" err="1">
                <a:latin typeface="Ashley Script MT" pitchFamily="32" charset="0"/>
                <a:ea typeface="+mn-ea"/>
                <a:cs typeface="+mn-cs"/>
              </a:rPr>
              <a:t>dan</a:t>
            </a:r>
            <a:r>
              <a:rPr lang="en-US" sz="2000" dirty="0">
                <a:latin typeface="Ashley Script MT" pitchFamily="32" charset="0"/>
                <a:ea typeface="+mn-ea"/>
                <a:cs typeface="+mn-cs"/>
              </a:rPr>
              <a:t> </a:t>
            </a:r>
            <a:r>
              <a:rPr lang="en-US" sz="2000" dirty="0" err="1">
                <a:latin typeface="Ashley Script MT" pitchFamily="32" charset="0"/>
                <a:ea typeface="+mn-ea"/>
                <a:cs typeface="+mn-cs"/>
              </a:rPr>
              <a:t>membicarakannya</a:t>
            </a:r>
            <a:r>
              <a:rPr lang="en-US" sz="2000" dirty="0">
                <a:latin typeface="Ashley Script MT" pitchFamily="32" charset="0"/>
                <a:ea typeface="+mn-ea"/>
                <a:cs typeface="+mn-cs"/>
              </a:rPr>
              <a:t> </a:t>
            </a:r>
            <a:r>
              <a:rPr lang="en-US" sz="2000" dirty="0" err="1">
                <a:latin typeface="Ashley Script MT" pitchFamily="32" charset="0"/>
                <a:ea typeface="+mn-ea"/>
                <a:cs typeface="+mn-cs"/>
              </a:rPr>
              <a:t>apabila</a:t>
            </a:r>
            <a:r>
              <a:rPr lang="en-US" sz="2000" dirty="0">
                <a:latin typeface="Ashley Script MT" pitchFamily="32" charset="0"/>
                <a:ea typeface="+mn-ea"/>
                <a:cs typeface="+mn-cs"/>
              </a:rPr>
              <a:t> </a:t>
            </a:r>
            <a:r>
              <a:rPr lang="en-US" sz="2000" dirty="0" err="1">
                <a:latin typeface="Ashley Script MT" pitchFamily="32" charset="0"/>
                <a:ea typeface="+mn-ea"/>
                <a:cs typeface="+mn-cs"/>
              </a:rPr>
              <a:t>engkau</a:t>
            </a:r>
            <a:r>
              <a:rPr lang="en-US" sz="2000" dirty="0">
                <a:latin typeface="Ashley Script MT" pitchFamily="32" charset="0"/>
                <a:ea typeface="+mn-ea"/>
                <a:cs typeface="+mn-cs"/>
              </a:rPr>
              <a:t> </a:t>
            </a:r>
            <a:r>
              <a:rPr lang="en-US" sz="2000" dirty="0" err="1">
                <a:latin typeface="Ashley Script MT" pitchFamily="32" charset="0"/>
                <a:ea typeface="+mn-ea"/>
                <a:cs typeface="+mn-cs"/>
              </a:rPr>
              <a:t>duduk</a:t>
            </a:r>
            <a:r>
              <a:rPr lang="en-US" sz="2000" dirty="0">
                <a:latin typeface="Ashley Script MT" pitchFamily="32" charset="0"/>
                <a:ea typeface="+mn-ea"/>
                <a:cs typeface="+mn-cs"/>
              </a:rPr>
              <a:t> di </a:t>
            </a:r>
            <a:r>
              <a:rPr lang="en-US" sz="2000" dirty="0" err="1">
                <a:latin typeface="Ashley Script MT" pitchFamily="32" charset="0"/>
                <a:ea typeface="+mn-ea"/>
                <a:cs typeface="+mn-cs"/>
              </a:rPr>
              <a:t>rumahmu</a:t>
            </a:r>
            <a:r>
              <a:rPr lang="en-US" sz="2000" dirty="0">
                <a:latin typeface="Ashley Script MT" pitchFamily="32" charset="0"/>
                <a:ea typeface="+mn-ea"/>
                <a:cs typeface="+mn-cs"/>
              </a:rPr>
              <a:t>, </a:t>
            </a:r>
            <a:r>
              <a:rPr lang="en-US" sz="2000" dirty="0" err="1">
                <a:latin typeface="Ashley Script MT" pitchFamily="32" charset="0"/>
                <a:ea typeface="+mn-ea"/>
                <a:cs typeface="+mn-cs"/>
              </a:rPr>
              <a:t>apabila</a:t>
            </a:r>
            <a:r>
              <a:rPr lang="en-US" sz="2000" dirty="0">
                <a:latin typeface="Ashley Script MT" pitchFamily="32" charset="0"/>
                <a:ea typeface="+mn-ea"/>
                <a:cs typeface="+mn-cs"/>
              </a:rPr>
              <a:t> </a:t>
            </a:r>
            <a:r>
              <a:rPr lang="en-US" sz="2000" dirty="0" err="1">
                <a:latin typeface="Ashley Script MT" pitchFamily="32" charset="0"/>
                <a:ea typeface="+mn-ea"/>
                <a:cs typeface="+mn-cs"/>
              </a:rPr>
              <a:t>engkau</a:t>
            </a:r>
            <a:r>
              <a:rPr lang="en-US" sz="2000" dirty="0">
                <a:latin typeface="Ashley Script MT" pitchFamily="32" charset="0"/>
                <a:ea typeface="+mn-ea"/>
                <a:cs typeface="+mn-cs"/>
              </a:rPr>
              <a:t> </a:t>
            </a:r>
            <a:r>
              <a:rPr lang="en-US" sz="2000" dirty="0" err="1">
                <a:latin typeface="Ashley Script MT" pitchFamily="32" charset="0"/>
                <a:ea typeface="+mn-ea"/>
                <a:cs typeface="+mn-cs"/>
              </a:rPr>
              <a:t>sedang</a:t>
            </a:r>
            <a:r>
              <a:rPr lang="en-US" sz="2000" dirty="0">
                <a:latin typeface="Ashley Script MT" pitchFamily="32" charset="0"/>
                <a:ea typeface="+mn-ea"/>
                <a:cs typeface="+mn-cs"/>
              </a:rPr>
              <a:t> </a:t>
            </a:r>
            <a:r>
              <a:rPr lang="en-US" sz="2000" dirty="0" err="1">
                <a:latin typeface="Ashley Script MT" pitchFamily="32" charset="0"/>
                <a:ea typeface="+mn-ea"/>
                <a:cs typeface="+mn-cs"/>
              </a:rPr>
              <a:t>dalam</a:t>
            </a:r>
            <a:r>
              <a:rPr lang="en-US" sz="2000" dirty="0">
                <a:latin typeface="Ashley Script MT" pitchFamily="32" charset="0"/>
                <a:ea typeface="+mn-ea"/>
                <a:cs typeface="+mn-cs"/>
              </a:rPr>
              <a:t> </a:t>
            </a:r>
            <a:r>
              <a:rPr lang="en-US" sz="2000" dirty="0" err="1">
                <a:latin typeface="Ashley Script MT" pitchFamily="32" charset="0"/>
                <a:ea typeface="+mn-ea"/>
                <a:cs typeface="+mn-cs"/>
              </a:rPr>
              <a:t>perjalanan</a:t>
            </a:r>
            <a:r>
              <a:rPr lang="en-US" sz="2000" dirty="0">
                <a:latin typeface="Ashley Script MT" pitchFamily="32" charset="0"/>
                <a:ea typeface="+mn-ea"/>
                <a:cs typeface="+mn-cs"/>
              </a:rPr>
              <a:t>, </a:t>
            </a:r>
            <a:r>
              <a:rPr lang="en-US" sz="2000" dirty="0" err="1">
                <a:latin typeface="Ashley Script MT" pitchFamily="32" charset="0"/>
                <a:ea typeface="+mn-ea"/>
                <a:cs typeface="+mn-cs"/>
              </a:rPr>
              <a:t>apabila</a:t>
            </a:r>
            <a:r>
              <a:rPr lang="en-US" sz="2000" dirty="0">
                <a:latin typeface="Ashley Script MT" pitchFamily="32" charset="0"/>
                <a:ea typeface="+mn-ea"/>
                <a:cs typeface="+mn-cs"/>
              </a:rPr>
              <a:t> </a:t>
            </a:r>
            <a:r>
              <a:rPr lang="en-US" sz="2000" dirty="0" err="1">
                <a:latin typeface="Ashley Script MT" pitchFamily="32" charset="0"/>
                <a:ea typeface="+mn-ea"/>
                <a:cs typeface="+mn-cs"/>
              </a:rPr>
              <a:t>engkau</a:t>
            </a:r>
            <a:r>
              <a:rPr lang="en-US" sz="2000" dirty="0">
                <a:latin typeface="Ashley Script MT" pitchFamily="32" charset="0"/>
                <a:ea typeface="+mn-ea"/>
                <a:cs typeface="+mn-cs"/>
              </a:rPr>
              <a:t> </a:t>
            </a:r>
            <a:r>
              <a:rPr lang="en-US" sz="2000" dirty="0" err="1">
                <a:latin typeface="Ashley Script MT" pitchFamily="32" charset="0"/>
                <a:ea typeface="+mn-ea"/>
                <a:cs typeface="+mn-cs"/>
              </a:rPr>
              <a:t>berbaring</a:t>
            </a:r>
            <a:r>
              <a:rPr lang="en-US" sz="2000" dirty="0">
                <a:latin typeface="Ashley Script MT" pitchFamily="32" charset="0"/>
                <a:ea typeface="+mn-ea"/>
                <a:cs typeface="+mn-cs"/>
              </a:rPr>
              <a:t> </a:t>
            </a:r>
            <a:r>
              <a:rPr lang="en-US" sz="2000" dirty="0" err="1">
                <a:latin typeface="Ashley Script MT" pitchFamily="32" charset="0"/>
                <a:ea typeface="+mn-ea"/>
                <a:cs typeface="+mn-cs"/>
              </a:rPr>
              <a:t>dan</a:t>
            </a:r>
            <a:r>
              <a:rPr lang="en-US" sz="2000" dirty="0">
                <a:latin typeface="Ashley Script MT" pitchFamily="32" charset="0"/>
                <a:ea typeface="+mn-ea"/>
                <a:cs typeface="+mn-cs"/>
              </a:rPr>
              <a:t> </a:t>
            </a:r>
            <a:r>
              <a:rPr lang="en-US" sz="2000" dirty="0" err="1">
                <a:latin typeface="Ashley Script MT" pitchFamily="32" charset="0"/>
                <a:ea typeface="+mn-ea"/>
                <a:cs typeface="+mn-cs"/>
              </a:rPr>
              <a:t>apabila</a:t>
            </a:r>
            <a:r>
              <a:rPr lang="en-US" sz="2000" dirty="0">
                <a:latin typeface="Ashley Script MT" pitchFamily="32" charset="0"/>
                <a:ea typeface="+mn-ea"/>
                <a:cs typeface="+mn-cs"/>
              </a:rPr>
              <a:t> </a:t>
            </a:r>
            <a:r>
              <a:rPr lang="en-US" sz="2000" dirty="0" err="1">
                <a:latin typeface="Ashley Script MT" pitchFamily="32" charset="0"/>
                <a:ea typeface="+mn-ea"/>
                <a:cs typeface="+mn-cs"/>
              </a:rPr>
              <a:t>engkau</a:t>
            </a:r>
            <a:r>
              <a:rPr lang="en-US" sz="2000" dirty="0">
                <a:latin typeface="Ashley Script MT" pitchFamily="32" charset="0"/>
                <a:ea typeface="+mn-ea"/>
                <a:cs typeface="+mn-cs"/>
              </a:rPr>
              <a:t> </a:t>
            </a:r>
            <a:r>
              <a:rPr lang="en-US" sz="2000" dirty="0" err="1">
                <a:latin typeface="Ashley Script MT" pitchFamily="32" charset="0"/>
                <a:ea typeface="+mn-ea"/>
                <a:cs typeface="+mn-cs"/>
              </a:rPr>
              <a:t>bangun</a:t>
            </a:r>
            <a:r>
              <a:rPr lang="en-US" sz="2000" dirty="0">
                <a:latin typeface="Ashley Script MT" pitchFamily="32" charset="0"/>
                <a:ea typeface="+mn-ea"/>
                <a:cs typeface="+mn-cs"/>
              </a:rPr>
              <a:t>.</a:t>
            </a:r>
            <a:r>
              <a:rPr lang="en-US" dirty="0">
                <a:latin typeface="Ashley Script MT" pitchFamily="32" charset="0"/>
                <a:ea typeface="+mn-ea"/>
                <a:cs typeface="+mn-cs"/>
              </a:rPr>
              <a:t> </a:t>
            </a:r>
          </a:p>
        </p:txBody>
      </p:sp>
      <p:sp>
        <p:nvSpPr>
          <p:cNvPr id="6" name="Title 5"/>
          <p:cNvSpPr>
            <a:spLocks noGrp="1"/>
          </p:cNvSpPr>
          <p:nvPr>
            <p:ph type="title" idx="4294967295"/>
          </p:nvPr>
        </p:nvSpPr>
        <p:spPr>
          <a:xfrm>
            <a:off x="0" y="1295400"/>
            <a:ext cx="8229600" cy="685800"/>
          </a:xfrm>
        </p:spPr>
        <p:txBody>
          <a:bodyPr/>
          <a:lstStyle/>
          <a:p>
            <a:pPr>
              <a:defRPr/>
            </a:pPr>
            <a:r>
              <a:rPr lang="en-US" sz="3600" dirty="0" err="1">
                <a:solidFill>
                  <a:schemeClr val="tx1"/>
                </a:solidFill>
                <a:latin typeface="Ashley Script MT" charset="0"/>
                <a:cs typeface="ＭＳ Ｐゴシック" charset="0"/>
              </a:rPr>
              <a:t>Ulangan</a:t>
            </a:r>
            <a:r>
              <a:rPr lang="en-US" sz="3600" dirty="0">
                <a:solidFill>
                  <a:schemeClr val="tx1"/>
                </a:solidFill>
                <a:latin typeface="Ashley Script MT" charset="0"/>
                <a:cs typeface="ＭＳ Ｐゴシック" charset="0"/>
              </a:rPr>
              <a:t> 6:4-7</a:t>
            </a:r>
            <a:endParaRPr lang="en-US" sz="6000" dirty="0">
              <a:cs typeface="ＭＳ Ｐゴシック"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dissolve">
                                      <p:cBhvr>
                                        <p:cTn id="7" dur="500"/>
                                        <p:tgtEl>
                                          <p:spTgt spid="225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grpId="0" nodeType="clickEffect">
                                  <p:stCondLst>
                                    <p:cond delay="0"/>
                                  </p:stCondLst>
                                  <p:childTnLst>
                                    <p:set>
                                      <p:cBhvr>
                                        <p:cTn id="11" dur="1" fill="hold">
                                          <p:stCondLst>
                                            <p:cond delay="0"/>
                                          </p:stCondLst>
                                        </p:cTn>
                                        <p:tgtEl>
                                          <p:spTgt spid="22531"/>
                                        </p:tgtEl>
                                        <p:attrNameLst>
                                          <p:attrName>style.visibility</p:attrName>
                                        </p:attrNameLst>
                                      </p:cBhvr>
                                      <p:to>
                                        <p:strVal val="visible"/>
                                      </p:to>
                                    </p:set>
                                    <p:animEffect transition="in" filter="checkerboard(down)">
                                      <p:cBhvr>
                                        <p:cTn id="12" dur="5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utoUpdateAnimBg="0"/>
      <p:bldP spid="22531"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4" name="Picture 8" descr="OMSES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2565400"/>
            <a:ext cx="3048000" cy="231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9" name="Text Box 3"/>
          <p:cNvSpPr txBox="1">
            <a:spLocks noChangeArrowheads="1"/>
          </p:cNvSpPr>
          <p:nvPr/>
        </p:nvSpPr>
        <p:spPr bwMode="auto">
          <a:xfrm>
            <a:off x="323850" y="2166938"/>
            <a:ext cx="8678863" cy="646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buFont typeface="Webdings" charset="0"/>
              <a:buChar char="¨"/>
              <a:defRPr/>
            </a:pPr>
            <a:r>
              <a:rPr lang="en-US" sz="3600" b="1">
                <a:latin typeface="Arial" charset="0"/>
                <a:cs typeface="Arial" charset="0"/>
              </a:rPr>
              <a:t> </a:t>
            </a:r>
            <a:r>
              <a:rPr lang="en-US" sz="3200" b="1">
                <a:latin typeface="Arial" charset="0"/>
                <a:cs typeface="Arial" charset="0"/>
              </a:rPr>
              <a:t>Pendahuluan kepada 10 Perintah </a:t>
            </a:r>
            <a:r>
              <a:rPr lang="en-US" sz="2000" b="1">
                <a:latin typeface="Arial" charset="0"/>
                <a:cs typeface="Arial" charset="0"/>
              </a:rPr>
              <a:t>(4:44–5:33)</a:t>
            </a:r>
            <a:r>
              <a:rPr lang="en-US" sz="3600" b="1">
                <a:latin typeface="Arial" charset="0"/>
                <a:cs typeface="Arial" charset="0"/>
              </a:rPr>
              <a:t> </a:t>
            </a:r>
          </a:p>
        </p:txBody>
      </p:sp>
      <p:sp>
        <p:nvSpPr>
          <p:cNvPr id="65540" name="Text Box 4"/>
          <p:cNvSpPr txBox="1">
            <a:spLocks noChangeArrowheads="1"/>
          </p:cNvSpPr>
          <p:nvPr/>
        </p:nvSpPr>
        <p:spPr bwMode="auto">
          <a:xfrm>
            <a:off x="323850" y="3141663"/>
            <a:ext cx="6786563" cy="6635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342900" indent="-342900" eaLnBrk="0" hangingPunct="0">
              <a:defRPr sz="2400">
                <a:solidFill>
                  <a:schemeClr val="tx1"/>
                </a:solidFill>
                <a:latin typeface="Times New Roman" charset="0"/>
                <a:ea typeface="MS PGothic" charset="0"/>
                <a:cs typeface="MS PGothic" charset="0"/>
              </a:defRPr>
            </a:lvl1pPr>
            <a:lvl2pPr marL="1588"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lvl="1" eaLnBrk="1" hangingPunct="1">
              <a:buFont typeface="Webdings" charset="0"/>
              <a:buChar char="¨"/>
              <a:defRPr/>
            </a:pPr>
            <a:r>
              <a:rPr lang="en-US" sz="3600" b="1">
                <a:latin typeface="Arial" charset="0"/>
                <a:cs typeface="Arial" charset="0"/>
              </a:rPr>
              <a:t> Shema </a:t>
            </a:r>
            <a:r>
              <a:rPr lang="en-US" sz="2000" b="1">
                <a:latin typeface="Arial" charset="0"/>
                <a:cs typeface="Arial" charset="0"/>
              </a:rPr>
              <a:t>(6–11)</a:t>
            </a:r>
            <a:endParaRPr lang="en-US" sz="3600" b="1">
              <a:latin typeface="Arial" charset="0"/>
              <a:cs typeface="Arial" charset="0"/>
            </a:endParaRPr>
          </a:p>
        </p:txBody>
      </p:sp>
      <p:sp>
        <p:nvSpPr>
          <p:cNvPr id="65541" name="Text Box 5"/>
          <p:cNvSpPr txBox="1">
            <a:spLocks noChangeArrowheads="1"/>
          </p:cNvSpPr>
          <p:nvPr/>
        </p:nvSpPr>
        <p:spPr bwMode="auto">
          <a:xfrm>
            <a:off x="323850" y="4114800"/>
            <a:ext cx="8883650" cy="646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buFont typeface="Webdings" charset="0"/>
              <a:buChar char="¨"/>
              <a:defRPr/>
            </a:pPr>
            <a:r>
              <a:rPr lang="en-US" sz="3600" b="1">
                <a:latin typeface="Arial" charset="0"/>
                <a:cs typeface="Arial" charset="0"/>
              </a:rPr>
              <a:t> Hukum Keagamaan &amp; Ritual </a:t>
            </a:r>
            <a:r>
              <a:rPr lang="en-US" sz="2000" b="1">
                <a:latin typeface="Arial" charset="0"/>
                <a:cs typeface="Arial" charset="0"/>
              </a:rPr>
              <a:t>(12:1–16:17)</a:t>
            </a:r>
            <a:endParaRPr lang="en-US" sz="3600" b="1">
              <a:latin typeface="Arial" charset="0"/>
              <a:cs typeface="Arial" charset="0"/>
            </a:endParaRPr>
          </a:p>
        </p:txBody>
      </p:sp>
      <p:sp>
        <p:nvSpPr>
          <p:cNvPr id="65542" name="Text Box 6"/>
          <p:cNvSpPr txBox="1">
            <a:spLocks noChangeArrowheads="1"/>
          </p:cNvSpPr>
          <p:nvPr/>
        </p:nvSpPr>
        <p:spPr bwMode="auto">
          <a:xfrm>
            <a:off x="323850" y="5089525"/>
            <a:ext cx="8836025" cy="646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buFont typeface="Webdings" charset="0"/>
              <a:buChar char="¨"/>
              <a:defRPr/>
            </a:pPr>
            <a:r>
              <a:rPr lang="en-US" sz="3600" b="1">
                <a:latin typeface="Arial" charset="0"/>
                <a:cs typeface="Arial" charset="0"/>
              </a:rPr>
              <a:t> Hukum Sipil dan Sosial </a:t>
            </a:r>
            <a:r>
              <a:rPr lang="en-US" sz="2000" b="1">
                <a:latin typeface="Arial" charset="0"/>
                <a:cs typeface="Arial" charset="0"/>
              </a:rPr>
              <a:t>(16:18–26:19)</a:t>
            </a:r>
            <a:endParaRPr lang="en-US" sz="3600" b="1">
              <a:latin typeface="Arial" charset="0"/>
              <a:cs typeface="Arial" charset="0"/>
            </a:endParaRPr>
          </a:p>
        </p:txBody>
      </p:sp>
      <p:sp>
        <p:nvSpPr>
          <p:cNvPr id="8" name="Title 7"/>
          <p:cNvSpPr>
            <a:spLocks noGrp="1"/>
          </p:cNvSpPr>
          <p:nvPr>
            <p:ph type="title" idx="4294967295"/>
          </p:nvPr>
        </p:nvSpPr>
        <p:spPr>
          <a:xfrm>
            <a:off x="0" y="0"/>
            <a:ext cx="9144000" cy="1600200"/>
          </a:xfrm>
          <a:solidFill>
            <a:srgbClr val="000000"/>
          </a:solidFill>
          <a:effectLst>
            <a:outerShdw blurRad="50800" dist="38100" dir="2700000" rotWithShape="0">
              <a:srgbClr val="000000">
                <a:alpha val="42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1"/>
          <a:lstStyle/>
          <a:p>
            <a:pPr>
              <a:defRPr/>
            </a:pPr>
            <a:r>
              <a:rPr lang="en-US" sz="3600" b="1">
                <a:solidFill>
                  <a:srgbClr val="FFFFFF"/>
                </a:solidFill>
                <a:effectLst/>
                <a:latin typeface="Arial" charset="0"/>
                <a:ea typeface="MS PGothic" charset="0"/>
                <a:cs typeface="Arial" charset="0"/>
              </a:rPr>
              <a:t>Khotbah # 2: Ketentuan </a:t>
            </a:r>
            <a:br>
              <a:rPr lang="en-US" sz="3600" b="1">
                <a:solidFill>
                  <a:srgbClr val="FFFFFF"/>
                </a:solidFill>
                <a:effectLst/>
                <a:latin typeface="Arial" charset="0"/>
                <a:ea typeface="MS PGothic" charset="0"/>
                <a:cs typeface="Arial" charset="0"/>
              </a:rPr>
            </a:br>
            <a:r>
              <a:rPr lang="en-US" sz="3600" b="1">
                <a:solidFill>
                  <a:srgbClr val="FFFFFF"/>
                </a:solidFill>
                <a:effectLst/>
                <a:latin typeface="Arial" charset="0"/>
                <a:ea typeface="MS PGothic" charset="0"/>
                <a:cs typeface="Arial" charset="0"/>
              </a:rPr>
              <a:t>(4:44–26:19)</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5539"/>
                                        </p:tgtEl>
                                        <p:attrNameLst>
                                          <p:attrName>style.visibility</p:attrName>
                                        </p:attrNameLst>
                                      </p:cBhvr>
                                      <p:to>
                                        <p:strVal val="visible"/>
                                      </p:to>
                                    </p:set>
                                    <p:animEffect transition="in" filter="fade">
                                      <p:cBhvr>
                                        <p:cTn id="7" dur="800" decel="100000"/>
                                        <p:tgtEl>
                                          <p:spTgt spid="65539"/>
                                        </p:tgtEl>
                                      </p:cBhvr>
                                    </p:animEffect>
                                    <p:anim calcmode="lin" valueType="num">
                                      <p:cBhvr>
                                        <p:cTn id="8" dur="800" decel="100000" fill="hold"/>
                                        <p:tgtEl>
                                          <p:spTgt spid="65539"/>
                                        </p:tgtEl>
                                        <p:attrNameLst>
                                          <p:attrName>style.rotation</p:attrName>
                                        </p:attrNameLst>
                                      </p:cBhvr>
                                      <p:tavLst>
                                        <p:tav tm="0">
                                          <p:val>
                                            <p:fltVal val="-90"/>
                                          </p:val>
                                        </p:tav>
                                        <p:tav tm="100000">
                                          <p:val>
                                            <p:fltVal val="0"/>
                                          </p:val>
                                        </p:tav>
                                      </p:tavLst>
                                    </p:anim>
                                    <p:anim calcmode="lin" valueType="num">
                                      <p:cBhvr>
                                        <p:cTn id="9" dur="800" decel="100000" fill="hold"/>
                                        <p:tgtEl>
                                          <p:spTgt spid="65539"/>
                                        </p:tgtEl>
                                        <p:attrNameLst>
                                          <p:attrName>ppt_x</p:attrName>
                                        </p:attrNameLst>
                                      </p:cBhvr>
                                      <p:tavLst>
                                        <p:tav tm="0">
                                          <p:val>
                                            <p:strVal val="#ppt_x+0.4"/>
                                          </p:val>
                                        </p:tav>
                                        <p:tav tm="100000">
                                          <p:val>
                                            <p:strVal val="#ppt_x-0.05"/>
                                          </p:val>
                                        </p:tav>
                                      </p:tavLst>
                                    </p:anim>
                                    <p:anim calcmode="lin" valueType="num">
                                      <p:cBhvr>
                                        <p:cTn id="10" dur="800" decel="100000" fill="hold"/>
                                        <p:tgtEl>
                                          <p:spTgt spid="6553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553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5539"/>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nodeType="afterEffect">
                                  <p:stCondLst>
                                    <p:cond delay="0"/>
                                  </p:stCondLst>
                                  <p:childTnLst>
                                    <p:set>
                                      <p:cBhvr>
                                        <p:cTn id="15" dur="1" fill="hold">
                                          <p:stCondLst>
                                            <p:cond delay="0"/>
                                          </p:stCondLst>
                                        </p:cTn>
                                        <p:tgtEl>
                                          <p:spTgt spid="65544"/>
                                        </p:tgtEl>
                                        <p:attrNameLst>
                                          <p:attrName>style.visibility</p:attrName>
                                        </p:attrNameLst>
                                      </p:cBhvr>
                                      <p:to>
                                        <p:strVal val="visible"/>
                                      </p:to>
                                    </p:set>
                                    <p:animEffect transition="in" filter="fade">
                                      <p:cBhvr>
                                        <p:cTn id="16" dur="800" decel="100000"/>
                                        <p:tgtEl>
                                          <p:spTgt spid="65544"/>
                                        </p:tgtEl>
                                      </p:cBhvr>
                                    </p:animEffect>
                                    <p:anim calcmode="lin" valueType="num">
                                      <p:cBhvr>
                                        <p:cTn id="17" dur="800" decel="100000" fill="hold"/>
                                        <p:tgtEl>
                                          <p:spTgt spid="65544"/>
                                        </p:tgtEl>
                                        <p:attrNameLst>
                                          <p:attrName>style.rotation</p:attrName>
                                        </p:attrNameLst>
                                      </p:cBhvr>
                                      <p:tavLst>
                                        <p:tav tm="0">
                                          <p:val>
                                            <p:fltVal val="-90"/>
                                          </p:val>
                                        </p:tav>
                                        <p:tav tm="100000">
                                          <p:val>
                                            <p:fltVal val="0"/>
                                          </p:val>
                                        </p:tav>
                                      </p:tavLst>
                                    </p:anim>
                                    <p:anim calcmode="lin" valueType="num">
                                      <p:cBhvr>
                                        <p:cTn id="18" dur="800" decel="100000" fill="hold"/>
                                        <p:tgtEl>
                                          <p:spTgt spid="65544"/>
                                        </p:tgtEl>
                                        <p:attrNameLst>
                                          <p:attrName>ppt_x</p:attrName>
                                        </p:attrNameLst>
                                      </p:cBhvr>
                                      <p:tavLst>
                                        <p:tav tm="0">
                                          <p:val>
                                            <p:strVal val="#ppt_x+0.4"/>
                                          </p:val>
                                        </p:tav>
                                        <p:tav tm="100000">
                                          <p:val>
                                            <p:strVal val="#ppt_x-0.05"/>
                                          </p:val>
                                        </p:tav>
                                      </p:tavLst>
                                    </p:anim>
                                    <p:anim calcmode="lin" valueType="num">
                                      <p:cBhvr>
                                        <p:cTn id="19" dur="800" decel="100000" fill="hold"/>
                                        <p:tgtEl>
                                          <p:spTgt spid="6554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6554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65544"/>
                                        </p:tgtEl>
                                        <p:attrNameLst>
                                          <p:attrName>ppt_y</p:attrName>
                                        </p:attrNameLst>
                                      </p:cBhvr>
                                      <p:tavLst>
                                        <p:tav tm="0">
                                          <p:val>
                                            <p:strVal val="#ppt_y+0.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0" presetClass="entr" presetSubtype="0" fill="hold" grpId="0" nodeType="clickEffect">
                                  <p:stCondLst>
                                    <p:cond delay="0"/>
                                  </p:stCondLst>
                                  <p:childTnLst>
                                    <p:set>
                                      <p:cBhvr>
                                        <p:cTn id="25" dur="1" fill="hold">
                                          <p:stCondLst>
                                            <p:cond delay="0"/>
                                          </p:stCondLst>
                                        </p:cTn>
                                        <p:tgtEl>
                                          <p:spTgt spid="65540"/>
                                        </p:tgtEl>
                                        <p:attrNameLst>
                                          <p:attrName>style.visibility</p:attrName>
                                        </p:attrNameLst>
                                      </p:cBhvr>
                                      <p:to>
                                        <p:strVal val="visible"/>
                                      </p:to>
                                    </p:set>
                                    <p:animEffect transition="in" filter="fade">
                                      <p:cBhvr>
                                        <p:cTn id="26" dur="800" decel="100000"/>
                                        <p:tgtEl>
                                          <p:spTgt spid="65540"/>
                                        </p:tgtEl>
                                      </p:cBhvr>
                                    </p:animEffect>
                                    <p:anim calcmode="lin" valueType="num">
                                      <p:cBhvr>
                                        <p:cTn id="27" dur="800" decel="100000" fill="hold"/>
                                        <p:tgtEl>
                                          <p:spTgt spid="65540"/>
                                        </p:tgtEl>
                                        <p:attrNameLst>
                                          <p:attrName>style.rotation</p:attrName>
                                        </p:attrNameLst>
                                      </p:cBhvr>
                                      <p:tavLst>
                                        <p:tav tm="0">
                                          <p:val>
                                            <p:fltVal val="-90"/>
                                          </p:val>
                                        </p:tav>
                                        <p:tav tm="100000">
                                          <p:val>
                                            <p:fltVal val="0"/>
                                          </p:val>
                                        </p:tav>
                                      </p:tavLst>
                                    </p:anim>
                                    <p:anim calcmode="lin" valueType="num">
                                      <p:cBhvr>
                                        <p:cTn id="28" dur="800" decel="100000" fill="hold"/>
                                        <p:tgtEl>
                                          <p:spTgt spid="65540"/>
                                        </p:tgtEl>
                                        <p:attrNameLst>
                                          <p:attrName>ppt_x</p:attrName>
                                        </p:attrNameLst>
                                      </p:cBhvr>
                                      <p:tavLst>
                                        <p:tav tm="0">
                                          <p:val>
                                            <p:strVal val="#ppt_x+0.4"/>
                                          </p:val>
                                        </p:tav>
                                        <p:tav tm="100000">
                                          <p:val>
                                            <p:strVal val="#ppt_x-0.05"/>
                                          </p:val>
                                        </p:tav>
                                      </p:tavLst>
                                    </p:anim>
                                    <p:anim calcmode="lin" valueType="num">
                                      <p:cBhvr>
                                        <p:cTn id="29" dur="800" decel="100000" fill="hold"/>
                                        <p:tgtEl>
                                          <p:spTgt spid="65540"/>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65540"/>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65540"/>
                                        </p:tgtEl>
                                        <p:attrNameLst>
                                          <p:attrName>ppt_y</p:attrName>
                                        </p:attrNameLst>
                                      </p:cBhvr>
                                      <p:tavLst>
                                        <p:tav tm="0">
                                          <p:val>
                                            <p:strVal val="#ppt_y+0.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30" presetClass="entr" presetSubtype="0" fill="hold" grpId="0" nodeType="clickEffect">
                                  <p:stCondLst>
                                    <p:cond delay="0"/>
                                  </p:stCondLst>
                                  <p:childTnLst>
                                    <p:set>
                                      <p:cBhvr>
                                        <p:cTn id="35" dur="1" fill="hold">
                                          <p:stCondLst>
                                            <p:cond delay="0"/>
                                          </p:stCondLst>
                                        </p:cTn>
                                        <p:tgtEl>
                                          <p:spTgt spid="65541"/>
                                        </p:tgtEl>
                                        <p:attrNameLst>
                                          <p:attrName>style.visibility</p:attrName>
                                        </p:attrNameLst>
                                      </p:cBhvr>
                                      <p:to>
                                        <p:strVal val="visible"/>
                                      </p:to>
                                    </p:set>
                                    <p:animEffect transition="in" filter="fade">
                                      <p:cBhvr>
                                        <p:cTn id="36" dur="800" decel="100000"/>
                                        <p:tgtEl>
                                          <p:spTgt spid="65541"/>
                                        </p:tgtEl>
                                      </p:cBhvr>
                                    </p:animEffect>
                                    <p:anim calcmode="lin" valueType="num">
                                      <p:cBhvr>
                                        <p:cTn id="37" dur="800" decel="100000" fill="hold"/>
                                        <p:tgtEl>
                                          <p:spTgt spid="65541"/>
                                        </p:tgtEl>
                                        <p:attrNameLst>
                                          <p:attrName>style.rotation</p:attrName>
                                        </p:attrNameLst>
                                      </p:cBhvr>
                                      <p:tavLst>
                                        <p:tav tm="0">
                                          <p:val>
                                            <p:fltVal val="-90"/>
                                          </p:val>
                                        </p:tav>
                                        <p:tav tm="100000">
                                          <p:val>
                                            <p:fltVal val="0"/>
                                          </p:val>
                                        </p:tav>
                                      </p:tavLst>
                                    </p:anim>
                                    <p:anim calcmode="lin" valueType="num">
                                      <p:cBhvr>
                                        <p:cTn id="38" dur="800" decel="100000" fill="hold"/>
                                        <p:tgtEl>
                                          <p:spTgt spid="65541"/>
                                        </p:tgtEl>
                                        <p:attrNameLst>
                                          <p:attrName>ppt_x</p:attrName>
                                        </p:attrNameLst>
                                      </p:cBhvr>
                                      <p:tavLst>
                                        <p:tav tm="0">
                                          <p:val>
                                            <p:strVal val="#ppt_x+0.4"/>
                                          </p:val>
                                        </p:tav>
                                        <p:tav tm="100000">
                                          <p:val>
                                            <p:strVal val="#ppt_x-0.05"/>
                                          </p:val>
                                        </p:tav>
                                      </p:tavLst>
                                    </p:anim>
                                    <p:anim calcmode="lin" valueType="num">
                                      <p:cBhvr>
                                        <p:cTn id="39" dur="800" decel="100000" fill="hold"/>
                                        <p:tgtEl>
                                          <p:spTgt spid="65541"/>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65541"/>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65541"/>
                                        </p:tgtEl>
                                        <p:attrNameLst>
                                          <p:attrName>ppt_y</p:attrName>
                                        </p:attrNameLst>
                                      </p:cBhvr>
                                      <p:tavLst>
                                        <p:tav tm="0">
                                          <p:val>
                                            <p:strVal val="#ppt_y+0.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30" presetClass="entr" presetSubtype="0" fill="hold" grpId="0" nodeType="clickEffect">
                                  <p:stCondLst>
                                    <p:cond delay="0"/>
                                  </p:stCondLst>
                                  <p:childTnLst>
                                    <p:set>
                                      <p:cBhvr>
                                        <p:cTn id="45" dur="1" fill="hold">
                                          <p:stCondLst>
                                            <p:cond delay="0"/>
                                          </p:stCondLst>
                                        </p:cTn>
                                        <p:tgtEl>
                                          <p:spTgt spid="65542"/>
                                        </p:tgtEl>
                                        <p:attrNameLst>
                                          <p:attrName>style.visibility</p:attrName>
                                        </p:attrNameLst>
                                      </p:cBhvr>
                                      <p:to>
                                        <p:strVal val="visible"/>
                                      </p:to>
                                    </p:set>
                                    <p:animEffect transition="in" filter="fade">
                                      <p:cBhvr>
                                        <p:cTn id="46" dur="800" decel="100000"/>
                                        <p:tgtEl>
                                          <p:spTgt spid="65542"/>
                                        </p:tgtEl>
                                      </p:cBhvr>
                                    </p:animEffect>
                                    <p:anim calcmode="lin" valueType="num">
                                      <p:cBhvr>
                                        <p:cTn id="47" dur="800" decel="100000" fill="hold"/>
                                        <p:tgtEl>
                                          <p:spTgt spid="65542"/>
                                        </p:tgtEl>
                                        <p:attrNameLst>
                                          <p:attrName>style.rotation</p:attrName>
                                        </p:attrNameLst>
                                      </p:cBhvr>
                                      <p:tavLst>
                                        <p:tav tm="0">
                                          <p:val>
                                            <p:fltVal val="-90"/>
                                          </p:val>
                                        </p:tav>
                                        <p:tav tm="100000">
                                          <p:val>
                                            <p:fltVal val="0"/>
                                          </p:val>
                                        </p:tav>
                                      </p:tavLst>
                                    </p:anim>
                                    <p:anim calcmode="lin" valueType="num">
                                      <p:cBhvr>
                                        <p:cTn id="48" dur="800" decel="100000" fill="hold"/>
                                        <p:tgtEl>
                                          <p:spTgt spid="65542"/>
                                        </p:tgtEl>
                                        <p:attrNameLst>
                                          <p:attrName>ppt_x</p:attrName>
                                        </p:attrNameLst>
                                      </p:cBhvr>
                                      <p:tavLst>
                                        <p:tav tm="0">
                                          <p:val>
                                            <p:strVal val="#ppt_x+0.4"/>
                                          </p:val>
                                        </p:tav>
                                        <p:tav tm="100000">
                                          <p:val>
                                            <p:strVal val="#ppt_x-0.05"/>
                                          </p:val>
                                        </p:tav>
                                      </p:tavLst>
                                    </p:anim>
                                    <p:anim calcmode="lin" valueType="num">
                                      <p:cBhvr>
                                        <p:cTn id="49" dur="800" decel="100000" fill="hold"/>
                                        <p:tgtEl>
                                          <p:spTgt spid="65542"/>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65542"/>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6554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utoUpdateAnimBg="0"/>
      <p:bldP spid="65540" grpId="0" autoUpdateAnimBg="0"/>
      <p:bldP spid="65541" grpId="0" autoUpdateAnimBg="0"/>
      <p:bldP spid="65542"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2"/>
          <p:cNvSpPr>
            <a:spLocks noGrp="1" noChangeArrowheads="1"/>
          </p:cNvSpPr>
          <p:nvPr>
            <p:ph type="ctrTitle"/>
          </p:nvPr>
        </p:nvSpPr>
        <p:spPr>
          <a:xfrm>
            <a:off x="1676400" y="228600"/>
            <a:ext cx="6781800" cy="1143000"/>
          </a:xfrm>
        </p:spPr>
        <p:txBody>
          <a:bodyPr/>
          <a:lstStyle/>
          <a:p>
            <a:pPr eaLnBrk="1" hangingPunct="1"/>
            <a:r>
              <a:rPr lang="en-US" sz="5400" b="1">
                <a:latin typeface="Arial" charset="0"/>
                <a:ea typeface="ヒラギノ角ゴ Pro W3" charset="0"/>
              </a:rPr>
              <a:t>Shema Yahudi</a:t>
            </a:r>
          </a:p>
        </p:txBody>
      </p:sp>
      <p:sp>
        <p:nvSpPr>
          <p:cNvPr id="358402" name="Rectangle 3"/>
          <p:cNvSpPr txBox="1">
            <a:spLocks noChangeArrowheads="1"/>
          </p:cNvSpPr>
          <p:nvPr/>
        </p:nvSpPr>
        <p:spPr bwMode="auto">
          <a:xfrm>
            <a:off x="609600" y="2362200"/>
            <a:ext cx="73152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20000"/>
              </a:spcBef>
              <a:buSzPct val="90000"/>
              <a:buFont typeface="Wingdings" charset="0"/>
              <a:buNone/>
            </a:pPr>
            <a:r>
              <a:rPr lang="ja-JP" altLang="en-US" sz="4000" b="1" i="1">
                <a:latin typeface="Arial" charset="0"/>
                <a:ea typeface="ヒラギノ角ゴ Pro W3" charset="0"/>
                <a:cs typeface="ヒラギノ角ゴ Pro W3" charset="0"/>
              </a:rPr>
              <a:t>“</a:t>
            </a:r>
            <a:r>
              <a:rPr lang="en-US" altLang="ja-JP" sz="4000" b="1" i="1">
                <a:latin typeface="Arial" charset="0"/>
                <a:cs typeface="Arial" charset="0"/>
              </a:rPr>
              <a:t>Dengarlah, Hai Israel: </a:t>
            </a:r>
          </a:p>
          <a:p>
            <a:pPr algn="r" eaLnBrk="1" hangingPunct="1">
              <a:spcBef>
                <a:spcPct val="20000"/>
              </a:spcBef>
              <a:buSzPct val="90000"/>
              <a:buFont typeface="Wingdings" charset="0"/>
              <a:buNone/>
            </a:pPr>
            <a:r>
              <a:rPr lang="en-US" sz="4000" b="1" i="1">
                <a:latin typeface="Arial" charset="0"/>
                <a:cs typeface="Arial" charset="0"/>
              </a:rPr>
              <a:t>TUHAN itu Allah kita, </a:t>
            </a:r>
          </a:p>
          <a:p>
            <a:pPr algn="r" eaLnBrk="1" hangingPunct="1">
              <a:spcBef>
                <a:spcPct val="20000"/>
              </a:spcBef>
              <a:buSzPct val="90000"/>
              <a:buFont typeface="Wingdings" charset="0"/>
              <a:buNone/>
            </a:pPr>
            <a:r>
              <a:rPr lang="en-US" sz="4000" b="1" i="1">
                <a:latin typeface="Arial" charset="0"/>
                <a:cs typeface="Arial" charset="0"/>
              </a:rPr>
              <a:t>TUHAN itu esa "</a:t>
            </a:r>
          </a:p>
          <a:p>
            <a:pPr algn="r" eaLnBrk="1" hangingPunct="1">
              <a:spcBef>
                <a:spcPct val="20000"/>
              </a:spcBef>
              <a:buSzPct val="90000"/>
              <a:buFont typeface="Wingdings" charset="0"/>
              <a:buNone/>
            </a:pPr>
            <a:r>
              <a:rPr lang="en-US" sz="4000" b="1" i="1">
                <a:latin typeface="Arial" charset="0"/>
                <a:cs typeface="Arial" charset="0"/>
              </a:rPr>
              <a:t>(Ul. 6:4)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2"/>
          <p:cNvSpPr>
            <a:spLocks noGrp="1" noChangeArrowheads="1"/>
          </p:cNvSpPr>
          <p:nvPr>
            <p:ph type="ctrTitle"/>
          </p:nvPr>
        </p:nvSpPr>
        <p:spPr>
          <a:xfrm>
            <a:off x="685800" y="914400"/>
            <a:ext cx="7924800" cy="1371600"/>
          </a:xfrm>
          <a:effectLst>
            <a:outerShdw blurRad="50800" dist="35921" dir="2700000" algn="ctr" rotWithShape="0">
              <a:srgbClr val="EBFFF0">
                <a:alpha val="75000"/>
              </a:srgbClr>
            </a:outerShdw>
          </a:effectLst>
        </p:spPr>
        <p:txBody>
          <a:bodyPr/>
          <a:lstStyle/>
          <a:p>
            <a:pPr eaLnBrk="1" hangingPunct="1">
              <a:defRPr/>
            </a:pPr>
            <a:r>
              <a:rPr lang="en-US" sz="5400" b="1" dirty="0" err="1">
                <a:ea typeface="+mj-ea"/>
                <a:cs typeface="+mj-cs"/>
              </a:rPr>
              <a:t>Proklamasi</a:t>
            </a:r>
            <a:r>
              <a:rPr lang="en-US" sz="5400" b="1" dirty="0">
                <a:ea typeface="+mj-ea"/>
                <a:cs typeface="+mj-cs"/>
              </a:rPr>
              <a:t> Islam</a:t>
            </a:r>
          </a:p>
        </p:txBody>
      </p:sp>
      <p:sp>
        <p:nvSpPr>
          <p:cNvPr id="4" name="Rectangle 3"/>
          <p:cNvSpPr txBox="1">
            <a:spLocks noChangeArrowheads="1"/>
          </p:cNvSpPr>
          <p:nvPr/>
        </p:nvSpPr>
        <p:spPr bwMode="auto">
          <a:xfrm>
            <a:off x="611188" y="2924175"/>
            <a:ext cx="7632700" cy="2665413"/>
          </a:xfrm>
          <a:prstGeom prst="rect">
            <a:avLst/>
          </a:prstGeom>
          <a:solidFill>
            <a:srgbClr val="FBE9B0"/>
          </a:solidFill>
          <a:ln>
            <a:noFill/>
          </a:ln>
          <a:effectLst>
            <a:outerShdw blurRad="50800" dist="38099" dir="2700000" algn="ctr" rotWithShape="0">
              <a:srgbClr val="EBFFF0">
                <a:alpha val="75000"/>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20000"/>
              </a:spcBef>
              <a:buSzPct val="90000"/>
              <a:buFont typeface="Monotype Sorts" charset="0"/>
              <a:buNone/>
              <a:defRPr/>
            </a:pPr>
            <a:r>
              <a:rPr lang="en-US" altLang="ja-JP" sz="4000" b="1" i="1">
                <a:latin typeface="Arial" charset="0"/>
              </a:rPr>
              <a:t>“Aku bersaksi tidak ada Allah lain selain Allah, dan aku bersaksi Muhammad adalah rasulNya”</a:t>
            </a:r>
            <a:endParaRPr lang="en-US" sz="4000" b="1" i="1">
              <a:latin typeface="Arial"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ChangeArrowheads="1"/>
          </p:cNvSpPr>
          <p:nvPr>
            <p:ph type="title"/>
          </p:nvPr>
        </p:nvSpPr>
        <p:spPr>
          <a:xfrm>
            <a:off x="685800" y="381000"/>
            <a:ext cx="7772400" cy="1143000"/>
          </a:xfrm>
        </p:spPr>
        <p:txBody>
          <a:bodyPr/>
          <a:lstStyle/>
          <a:p>
            <a:pPr eaLnBrk="1" hangingPunct="1"/>
            <a:r>
              <a:rPr lang="en-US" sz="3200">
                <a:solidFill>
                  <a:schemeClr val="bg1"/>
                </a:solidFill>
                <a:latin typeface="Arial" charset="0"/>
                <a:ea typeface="MS PGothic" charset="0"/>
              </a:rPr>
              <a:t>Marilah bandingkan Alkitab dengan tulisan-tulisan dari agama-agama lain …</a:t>
            </a:r>
          </a:p>
        </p:txBody>
      </p:sp>
      <p:pic>
        <p:nvPicPr>
          <p:cNvPr id="3604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10330">
            <a:off x="417513" y="1541463"/>
            <a:ext cx="3390900" cy="5173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 name="Rectangle 3"/>
          <p:cNvSpPr txBox="1">
            <a:spLocks noChangeArrowheads="1"/>
          </p:cNvSpPr>
          <p:nvPr/>
        </p:nvSpPr>
        <p:spPr bwMode="auto">
          <a:xfrm>
            <a:off x="4427538" y="2743200"/>
            <a:ext cx="4105275" cy="3352800"/>
          </a:xfrm>
          <a:prstGeom prst="rect">
            <a:avLst/>
          </a:prstGeom>
          <a:noFill/>
          <a:ln w="9525">
            <a:noFill/>
            <a:miter lim="800000"/>
            <a:headEnd/>
            <a:tailEnd/>
          </a:ln>
        </p:spPr>
        <p:txBody>
          <a:bodyPr/>
          <a:lstStyle/>
          <a:p>
            <a:pPr marL="342900" indent="-342900">
              <a:spcBef>
                <a:spcPct val="20000"/>
              </a:spcBef>
              <a:buFontTx/>
              <a:buChar char="•"/>
              <a:defRPr/>
            </a:pPr>
            <a:r>
              <a:rPr lang="en-US" sz="3200" kern="0" dirty="0" err="1">
                <a:solidFill>
                  <a:schemeClr val="bg1"/>
                </a:solidFill>
                <a:latin typeface="Arial"/>
                <a:ea typeface="ＭＳ Ｐゴシック" charset="-128"/>
                <a:cs typeface="Arial"/>
              </a:rPr>
              <a:t>Karya</a:t>
            </a:r>
            <a:r>
              <a:rPr lang="en-US" sz="3200" kern="0" dirty="0">
                <a:solidFill>
                  <a:schemeClr val="bg1"/>
                </a:solidFill>
                <a:latin typeface="Arial"/>
                <a:ea typeface="ＭＳ Ｐゴシック" charset="-128"/>
                <a:cs typeface="Arial"/>
              </a:rPr>
              <a:t> yang </a:t>
            </a:r>
            <a:r>
              <a:rPr lang="en-US" sz="3200" kern="0" dirty="0" err="1">
                <a:solidFill>
                  <a:schemeClr val="bg1"/>
                </a:solidFill>
                <a:latin typeface="Arial"/>
                <a:ea typeface="ＭＳ Ｐゴシック" charset="-128"/>
                <a:cs typeface="Arial"/>
              </a:rPr>
              <a:t>menusuk</a:t>
            </a:r>
            <a:r>
              <a:rPr lang="en-US" sz="3200" kern="0" dirty="0">
                <a:solidFill>
                  <a:schemeClr val="bg1"/>
                </a:solidFill>
                <a:latin typeface="Arial"/>
                <a:ea typeface="ＭＳ Ｐゴシック" charset="-128"/>
                <a:cs typeface="Arial"/>
              </a:rPr>
              <a:t> di 2003 </a:t>
            </a:r>
            <a:r>
              <a:rPr lang="en-US" sz="3200" kern="0" dirty="0" err="1">
                <a:solidFill>
                  <a:schemeClr val="bg1"/>
                </a:solidFill>
                <a:latin typeface="Arial"/>
                <a:ea typeface="ＭＳ Ｐゴシック" charset="-128"/>
                <a:cs typeface="Arial"/>
              </a:rPr>
              <a:t>ini</a:t>
            </a:r>
            <a:r>
              <a:rPr lang="en-US" sz="3200" kern="0" dirty="0">
                <a:solidFill>
                  <a:schemeClr val="bg1"/>
                </a:solidFill>
                <a:latin typeface="Arial"/>
                <a:ea typeface="ＭＳ Ｐゴシック" charset="-128"/>
                <a:cs typeface="Arial"/>
              </a:rPr>
              <a:t> </a:t>
            </a:r>
            <a:r>
              <a:rPr lang="en-US" sz="3200" kern="0" dirty="0" err="1">
                <a:solidFill>
                  <a:schemeClr val="bg1"/>
                </a:solidFill>
                <a:latin typeface="Arial"/>
                <a:ea typeface="ＭＳ Ｐゴシック" charset="-128"/>
                <a:cs typeface="Arial"/>
              </a:rPr>
              <a:t>tidak</a:t>
            </a:r>
            <a:r>
              <a:rPr lang="en-US" sz="3200" kern="0" dirty="0">
                <a:solidFill>
                  <a:schemeClr val="bg1"/>
                </a:solidFill>
                <a:latin typeface="Arial"/>
                <a:ea typeface="ＭＳ Ｐゴシック" charset="-128"/>
                <a:cs typeface="Arial"/>
              </a:rPr>
              <a:t> </a:t>
            </a:r>
            <a:r>
              <a:rPr lang="en-US" sz="3200" kern="0" dirty="0" err="1">
                <a:solidFill>
                  <a:schemeClr val="bg1"/>
                </a:solidFill>
                <a:latin typeface="Arial"/>
                <a:ea typeface="ＭＳ Ｐゴシック" charset="-128"/>
                <a:cs typeface="Arial"/>
              </a:rPr>
              <a:t>memotong</a:t>
            </a:r>
            <a:r>
              <a:rPr lang="en-US" sz="3200" kern="0" dirty="0">
                <a:solidFill>
                  <a:schemeClr val="bg1"/>
                </a:solidFill>
                <a:latin typeface="Arial"/>
                <a:ea typeface="ＭＳ Ｐゴシック" charset="-128"/>
                <a:cs typeface="Arial"/>
              </a:rPr>
              <a:t> kata-kata </a:t>
            </a:r>
            <a:r>
              <a:rPr lang="en-US" sz="3200" kern="0" dirty="0" err="1">
                <a:solidFill>
                  <a:schemeClr val="bg1"/>
                </a:solidFill>
                <a:latin typeface="Arial"/>
                <a:ea typeface="ＭＳ Ｐゴシック" charset="-128"/>
                <a:cs typeface="Arial"/>
              </a:rPr>
              <a:t>mengenai</a:t>
            </a:r>
            <a:r>
              <a:rPr lang="en-US" sz="3200" kern="0" dirty="0">
                <a:solidFill>
                  <a:schemeClr val="bg1"/>
                </a:solidFill>
                <a:latin typeface="Arial"/>
                <a:ea typeface="ＭＳ Ｐゴシック" charset="-128"/>
                <a:cs typeface="Arial"/>
              </a:rPr>
              <a:t> Quran </a:t>
            </a:r>
            <a:r>
              <a:rPr lang="en-US" sz="3200" kern="0" dirty="0" err="1">
                <a:solidFill>
                  <a:schemeClr val="bg1"/>
                </a:solidFill>
                <a:latin typeface="Arial"/>
                <a:ea typeface="ＭＳ Ｐゴシック" charset="-128"/>
                <a:cs typeface="Arial"/>
              </a:rPr>
              <a:t>dan</a:t>
            </a:r>
            <a:r>
              <a:rPr lang="en-US" sz="3200" kern="0" dirty="0">
                <a:solidFill>
                  <a:schemeClr val="bg1"/>
                </a:solidFill>
                <a:latin typeface="Arial"/>
                <a:ea typeface="ＭＳ Ｐゴシック" charset="-128"/>
                <a:cs typeface="Arial"/>
              </a:rPr>
              <a:t> Islam</a:t>
            </a:r>
          </a:p>
        </p:txBody>
      </p:sp>
    </p:spTree>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2"/>
          <p:cNvSpPr>
            <a:spLocks noChangeArrowheads="1"/>
          </p:cNvSpPr>
          <p:nvPr/>
        </p:nvSpPr>
        <p:spPr bwMode="auto">
          <a:xfrm>
            <a:off x="1588"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latin typeface="Arial" charset="0"/>
              <a:cs typeface="Arial" charset="0"/>
            </a:endParaRPr>
          </a:p>
        </p:txBody>
      </p:sp>
      <p:sp>
        <p:nvSpPr>
          <p:cNvPr id="434180" name="Text Box 4"/>
          <p:cNvSpPr txBox="1">
            <a:spLocks noChangeArrowheads="1"/>
          </p:cNvSpPr>
          <p:nvPr/>
        </p:nvSpPr>
        <p:spPr bwMode="auto">
          <a:xfrm>
            <a:off x="762000" y="2057400"/>
            <a:ext cx="7913688" cy="16319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61963" indent="-461963">
              <a:spcBef>
                <a:spcPct val="50000"/>
              </a:spcBef>
              <a:buFontTx/>
              <a:buChar char="•"/>
              <a:defRPr/>
            </a:pPr>
            <a:r>
              <a:rPr lang="en-US" sz="4000" b="1" dirty="0" err="1">
                <a:solidFill>
                  <a:schemeClr val="bg1"/>
                </a:solidFill>
                <a:latin typeface="Arial"/>
                <a:ea typeface="Arial" pitchFamily="-111" charset="0"/>
                <a:cs typeface="Arial"/>
              </a:rPr>
              <a:t>Tinjauan</a:t>
            </a:r>
            <a:r>
              <a:rPr lang="en-US" sz="4000" b="1" dirty="0">
                <a:solidFill>
                  <a:schemeClr val="bg1"/>
                </a:solidFill>
                <a:latin typeface="Arial"/>
                <a:ea typeface="Arial" pitchFamily="-111" charset="0"/>
                <a:cs typeface="Arial"/>
              </a:rPr>
              <a:t> </a:t>
            </a:r>
            <a:r>
              <a:rPr lang="en-US" sz="4000" b="1" dirty="0" err="1">
                <a:solidFill>
                  <a:schemeClr val="bg1"/>
                </a:solidFill>
                <a:latin typeface="Arial"/>
                <a:ea typeface="Arial" pitchFamily="-111" charset="0"/>
                <a:cs typeface="Arial"/>
              </a:rPr>
              <a:t>Historis</a:t>
            </a:r>
            <a:endParaRPr lang="en-US" sz="4000" b="1" dirty="0">
              <a:solidFill>
                <a:schemeClr val="bg1"/>
              </a:solidFill>
              <a:latin typeface="Arial"/>
              <a:ea typeface="Arial" pitchFamily="-111" charset="0"/>
              <a:cs typeface="Arial"/>
            </a:endParaRPr>
          </a:p>
          <a:p>
            <a:pPr marL="461963" indent="-461963">
              <a:spcBef>
                <a:spcPct val="50000"/>
              </a:spcBef>
              <a:buFontTx/>
              <a:buChar char="•"/>
              <a:defRPr/>
            </a:pPr>
            <a:r>
              <a:rPr lang="en-US" sz="4000" b="1" dirty="0" err="1">
                <a:solidFill>
                  <a:schemeClr val="bg1"/>
                </a:solidFill>
                <a:latin typeface="Arial"/>
                <a:ea typeface="Arial" pitchFamily="-111" charset="0"/>
                <a:cs typeface="Arial"/>
              </a:rPr>
              <a:t>Instruksi</a:t>
            </a:r>
            <a:r>
              <a:rPr lang="en-US" sz="4000" b="1" dirty="0">
                <a:solidFill>
                  <a:schemeClr val="bg1"/>
                </a:solidFill>
                <a:latin typeface="Arial"/>
                <a:ea typeface="Arial" pitchFamily="-111" charset="0"/>
                <a:cs typeface="Arial"/>
              </a:rPr>
              <a:t> </a:t>
            </a:r>
            <a:r>
              <a:rPr lang="en-US" sz="4000" b="1" dirty="0" err="1">
                <a:solidFill>
                  <a:schemeClr val="bg1"/>
                </a:solidFill>
                <a:latin typeface="Arial"/>
                <a:ea typeface="Arial" pitchFamily="-111" charset="0"/>
                <a:cs typeface="Arial"/>
              </a:rPr>
              <a:t>untuk</a:t>
            </a:r>
            <a:r>
              <a:rPr lang="en-US" sz="4000" b="1" dirty="0">
                <a:solidFill>
                  <a:schemeClr val="bg1"/>
                </a:solidFill>
                <a:latin typeface="Arial"/>
                <a:ea typeface="Arial" pitchFamily="-111" charset="0"/>
                <a:cs typeface="Arial"/>
              </a:rPr>
              <a:t> </a:t>
            </a:r>
            <a:r>
              <a:rPr lang="en-US" sz="4000" b="1" dirty="0" err="1">
                <a:solidFill>
                  <a:schemeClr val="bg1"/>
                </a:solidFill>
                <a:latin typeface="Arial"/>
                <a:ea typeface="Arial" pitchFamily="-111" charset="0"/>
                <a:cs typeface="Arial"/>
              </a:rPr>
              <a:t>generasi</a:t>
            </a:r>
            <a:r>
              <a:rPr lang="en-US" sz="4000" b="1" dirty="0">
                <a:solidFill>
                  <a:schemeClr val="bg1"/>
                </a:solidFill>
                <a:latin typeface="Arial"/>
                <a:ea typeface="Arial" pitchFamily="-111" charset="0"/>
                <a:cs typeface="Arial"/>
              </a:rPr>
              <a:t> </a:t>
            </a:r>
            <a:r>
              <a:rPr lang="en-US" sz="4000" b="1" dirty="0" err="1">
                <a:solidFill>
                  <a:schemeClr val="bg1"/>
                </a:solidFill>
                <a:latin typeface="Arial"/>
                <a:ea typeface="Arial" pitchFamily="-111" charset="0"/>
                <a:cs typeface="Arial"/>
              </a:rPr>
              <a:t>baru</a:t>
            </a:r>
            <a:endParaRPr lang="en-US" sz="4000" b="1" dirty="0">
              <a:solidFill>
                <a:schemeClr val="bg1"/>
              </a:solidFill>
              <a:latin typeface="Arial"/>
              <a:ea typeface="Arial" pitchFamily="-111" charset="0"/>
              <a:cs typeface="Arial"/>
            </a:endParaRPr>
          </a:p>
        </p:txBody>
      </p:sp>
      <p:sp>
        <p:nvSpPr>
          <p:cNvPr id="6" name="Title 5"/>
          <p:cNvSpPr>
            <a:spLocks noGrp="1"/>
          </p:cNvSpPr>
          <p:nvPr>
            <p:ph type="title" idx="4294967295"/>
          </p:nvPr>
        </p:nvSpPr>
        <p:spPr>
          <a:xfrm>
            <a:off x="19050" y="557213"/>
            <a:ext cx="9124950" cy="1143000"/>
          </a:xfrm>
          <a:solidFill>
            <a:schemeClr val="tx1"/>
          </a:solidFill>
          <a:effectLst>
            <a:outerShdw blurRad="50800" dist="38100" dir="2700000" rotWithShape="0">
              <a:srgbClr val="000000">
                <a:alpha val="42998"/>
              </a:srgbClr>
            </a:outerShdw>
          </a:effectLst>
        </p:spPr>
        <p:txBody>
          <a:bodyPr/>
          <a:lstStyle/>
          <a:p>
            <a:pPr>
              <a:defRPr/>
            </a:pPr>
            <a:r>
              <a:rPr lang="en-US" sz="4800" b="1" dirty="0" err="1">
                <a:solidFill>
                  <a:schemeClr val="bg1"/>
                </a:solidFill>
                <a:ea typeface="ＭＳ Ｐゴシック" charset="0"/>
              </a:rPr>
              <a:t>Garis</a:t>
            </a:r>
            <a:r>
              <a:rPr lang="en-US" sz="4800" b="1" dirty="0">
                <a:solidFill>
                  <a:schemeClr val="bg1"/>
                </a:solidFill>
                <a:ea typeface="ＭＳ Ｐゴシック" charset="0"/>
              </a:rPr>
              <a:t> </a:t>
            </a:r>
            <a:r>
              <a:rPr lang="en-US" sz="4800" b="1" dirty="0" err="1">
                <a:solidFill>
                  <a:schemeClr val="bg1"/>
                </a:solidFill>
                <a:ea typeface="ＭＳ Ｐゴシック" charset="0"/>
              </a:rPr>
              <a:t>Besar</a:t>
            </a:r>
            <a:r>
              <a:rPr lang="en-US" sz="4800" b="1" dirty="0">
                <a:solidFill>
                  <a:schemeClr val="bg1"/>
                </a:solidFill>
                <a:ea typeface="ＭＳ Ｐゴシック" charset="0"/>
              </a:rPr>
              <a:t> </a:t>
            </a:r>
            <a:r>
              <a:rPr lang="en-US" sz="4800" b="1" dirty="0" err="1">
                <a:solidFill>
                  <a:schemeClr val="bg1"/>
                </a:solidFill>
                <a:ea typeface="ＭＳ Ｐゴシック" charset="0"/>
              </a:rPr>
              <a:t>Kitab</a:t>
            </a:r>
            <a:r>
              <a:rPr lang="en-US" sz="4800" b="1" dirty="0">
                <a:solidFill>
                  <a:schemeClr val="bg1"/>
                </a:solidFill>
                <a:ea typeface="ＭＳ Ｐゴシック" charset="0"/>
              </a:rPr>
              <a:t> </a:t>
            </a:r>
            <a:r>
              <a:rPr lang="en-US" sz="4800" b="1" dirty="0" err="1">
                <a:solidFill>
                  <a:schemeClr val="bg1"/>
                </a:solidFill>
                <a:ea typeface="ＭＳ Ｐゴシック" charset="0"/>
              </a:rPr>
              <a:t>Ulangan</a:t>
            </a:r>
            <a:endParaRPr lang="en-US" sz="4000" b="1" dirty="0">
              <a:ea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iterate type="lt">
                                    <p:tmPct val="100000"/>
                                  </p:iterate>
                                  <p:childTnLst>
                                    <p:set>
                                      <p:cBhvr>
                                        <p:cTn id="6" dur="1" fill="hold">
                                          <p:stCondLst>
                                            <p:cond delay="0"/>
                                          </p:stCondLst>
                                        </p:cTn>
                                        <p:tgtEl>
                                          <p:spTgt spid="434180">
                                            <p:txEl>
                                              <p:pRg st="0" end="0"/>
                                            </p:txEl>
                                          </p:spTgt>
                                        </p:tgtEl>
                                        <p:attrNameLst>
                                          <p:attrName>style.visibility</p:attrName>
                                        </p:attrNameLst>
                                      </p:cBhvr>
                                      <p:to>
                                        <p:strVal val="visible"/>
                                      </p:to>
                                    </p:set>
                                    <p:animEffect transition="in" filter="dissolve">
                                      <p:cBhvr>
                                        <p:cTn id="7" dur="75"/>
                                        <p:tgtEl>
                                          <p:spTgt spid="434180">
                                            <p:txEl>
                                              <p:pRg st="0" end="0"/>
                                            </p:txEl>
                                          </p:spTgt>
                                        </p:tgtEl>
                                      </p:cBhvr>
                                    </p:animEffect>
                                  </p:childTnLst>
                                </p:cTn>
                              </p:par>
                            </p:childTnLst>
                          </p:cTn>
                        </p:par>
                        <p:par>
                          <p:cTn id="8" fill="hold" nodeType="afterGroup">
                            <p:stCondLst>
                              <p:cond delay="2200"/>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434180">
                                            <p:txEl>
                                              <p:pRg st="1" end="1"/>
                                            </p:txEl>
                                          </p:spTgt>
                                        </p:tgtEl>
                                        <p:attrNameLst>
                                          <p:attrName>style.visibility</p:attrName>
                                        </p:attrNameLst>
                                      </p:cBhvr>
                                      <p:to>
                                        <p:strVal val="visible"/>
                                      </p:to>
                                    </p:set>
                                    <p:animEffect transition="in" filter="dissolve">
                                      <p:cBhvr>
                                        <p:cTn id="11" dur="75"/>
                                        <p:tgtEl>
                                          <p:spTgt spid="43418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80" grpId="0" build="p" autoUpdateAnimBg="0" advAuto="100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4"/>
          <p:cNvSpPr>
            <a:spLocks noChangeArrowheads="1"/>
          </p:cNvSpPr>
          <p:nvPr/>
        </p:nvSpPr>
        <p:spPr bwMode="auto">
          <a:xfrm>
            <a:off x="0" y="0"/>
            <a:ext cx="9144000" cy="6858000"/>
          </a:xfrm>
          <a:prstGeom prst="rect">
            <a:avLst/>
          </a:prstGeom>
          <a:solidFill>
            <a:srgbClr val="80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endParaRPr lang="en-US"/>
          </a:p>
        </p:txBody>
      </p:sp>
      <p:sp>
        <p:nvSpPr>
          <p:cNvPr id="672770" name="Rectangle 2"/>
          <p:cNvSpPr>
            <a:spLocks noGrp="1" noChangeArrowheads="1"/>
          </p:cNvSpPr>
          <p:nvPr>
            <p:ph type="title"/>
          </p:nvPr>
        </p:nvSpPr>
        <p:spPr>
          <a:xfrm>
            <a:off x="457200" y="274638"/>
            <a:ext cx="5486400" cy="1173162"/>
          </a:xfrm>
        </p:spPr>
        <p:txBody>
          <a:bodyPr/>
          <a:lstStyle/>
          <a:p>
            <a:pPr eaLnBrk="1" hangingPunct="1">
              <a:defRPr/>
            </a:pPr>
            <a:r>
              <a:rPr lang="en-US" sz="3600">
                <a:solidFill>
                  <a:schemeClr val="tx1"/>
                </a:solidFill>
                <a:latin typeface="Tahoma" charset="0"/>
                <a:ea typeface="MS PGothic" charset="0"/>
              </a:rPr>
              <a:t>Qur</a:t>
            </a:r>
            <a:r>
              <a:rPr lang="fr-FR" altLang="ja-JP" sz="3600">
                <a:solidFill>
                  <a:schemeClr val="tx1"/>
                </a:solidFill>
                <a:latin typeface="Tahoma" charset="0"/>
                <a:ea typeface="MS PGothic" charset="0"/>
              </a:rPr>
              <a:t>'</a:t>
            </a:r>
            <a:r>
              <a:rPr lang="en-US" sz="3600">
                <a:solidFill>
                  <a:schemeClr val="tx1"/>
                </a:solidFill>
                <a:latin typeface="Tahoma" charset="0"/>
                <a:ea typeface="MS PGothic" charset="0"/>
              </a:rPr>
              <a:t>an Menurut</a:t>
            </a:r>
            <a:br>
              <a:rPr lang="en-US" sz="3600">
                <a:solidFill>
                  <a:schemeClr val="tx1"/>
                </a:solidFill>
                <a:latin typeface="Tahoma" charset="0"/>
                <a:ea typeface="MS PGothic" charset="0"/>
              </a:rPr>
            </a:br>
            <a:r>
              <a:rPr lang="en-US" sz="3600">
                <a:solidFill>
                  <a:schemeClr val="tx1"/>
                </a:solidFill>
                <a:latin typeface="Tahoma" charset="0"/>
                <a:ea typeface="MS PGothic" charset="0"/>
              </a:rPr>
              <a:t>Edward Gibbon</a:t>
            </a:r>
          </a:p>
        </p:txBody>
      </p:sp>
      <p:pic>
        <p:nvPicPr>
          <p:cNvPr id="362499" name="Picture 4" descr="Qur'an"/>
          <p:cNvPicPr>
            <a:picLocks noChangeAspect="1" noChangeArrowheads="1"/>
          </p:cNvPicPr>
          <p:nvPr/>
        </p:nvPicPr>
        <p:blipFill>
          <a:blip r:embed="rId3">
            <a:extLst>
              <a:ext uri="{28A0092B-C50C-407E-A947-70E740481C1C}">
                <a14:useLocalDpi xmlns:a14="http://schemas.microsoft.com/office/drawing/2010/main" val="0"/>
              </a:ext>
            </a:extLst>
          </a:blip>
          <a:srcRect l="26471" r="18628" b="35606"/>
          <a:stretch>
            <a:fillRect/>
          </a:stretch>
        </p:blipFill>
        <p:spPr bwMode="auto">
          <a:xfrm rot="-933180">
            <a:off x="6907213" y="201613"/>
            <a:ext cx="190817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285750" y="1708150"/>
            <a:ext cx="7023100" cy="4840288"/>
          </a:xfrm>
          <a:prstGeom prst="rect">
            <a:avLst/>
          </a:prstGeom>
          <a:noFill/>
          <a:ln w="9525">
            <a:noFill/>
            <a:miter lim="800000"/>
            <a:headEnd/>
            <a:tailEnd/>
          </a:ln>
          <a:effec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20000"/>
              </a:spcBef>
              <a:buClr>
                <a:schemeClr val="hlink"/>
              </a:buClr>
              <a:buSzPct val="80000"/>
              <a:buFont typeface="Wingdings" charset="0"/>
              <a:buNone/>
              <a:defRPr/>
            </a:pPr>
            <a:r>
              <a:rPr lang="en-US" altLang="ja-JP" b="1">
                <a:effectLst>
                  <a:outerShdw blurRad="38100" dist="38100" dir="2700000" algn="tl">
                    <a:srgbClr val="000000"/>
                  </a:outerShdw>
                </a:effectLst>
                <a:latin typeface="Tahoma" charset="0"/>
              </a:rPr>
              <a:t>"</a:t>
            </a:r>
            <a:r>
              <a:rPr lang="en-US" b="1">
                <a:effectLst>
                  <a:outerShdw blurRad="38100" dist="38100" dir="2700000" algn="tl">
                    <a:srgbClr val="000000"/>
                  </a:outerShdw>
                </a:effectLst>
                <a:latin typeface="Tahoma" charset="0"/>
              </a:rPr>
              <a:t>[Qur</a:t>
            </a:r>
            <a:r>
              <a:rPr lang="fr-FR" altLang="ja-JP" b="1">
                <a:effectLst>
                  <a:outerShdw blurRad="38100" dist="38100" dir="2700000" algn="tl">
                    <a:srgbClr val="000000"/>
                  </a:outerShdw>
                </a:effectLst>
                <a:latin typeface="Tahoma" charset="0"/>
              </a:rPr>
              <a:t>'</a:t>
            </a:r>
            <a:r>
              <a:rPr lang="en-US" b="1">
                <a:effectLst>
                  <a:outerShdw blurRad="38100" dist="38100" dir="2700000" algn="tl">
                    <a:srgbClr val="000000"/>
                  </a:outerShdw>
                </a:effectLst>
                <a:latin typeface="Tahoma" charset="0"/>
              </a:rPr>
              <a:t>an adalah] rapsodi inkoheren dari fabel dan aturan dan deklarasi yang jarang memikat sentimen atau sebuah ide, yang kadangkala merayap di debu dan kadangkala hilang di awang-awang…..</a:t>
            </a:r>
          </a:p>
          <a:p>
            <a:pPr eaLnBrk="1" hangingPunct="1">
              <a:spcBef>
                <a:spcPct val="20000"/>
              </a:spcBef>
              <a:buClr>
                <a:schemeClr val="hlink"/>
              </a:buClr>
              <a:buSzPct val="80000"/>
              <a:buFont typeface="Wingdings" charset="0"/>
              <a:buNone/>
              <a:defRPr/>
            </a:pPr>
            <a:r>
              <a:rPr lang="en-US" b="1">
                <a:effectLst>
                  <a:outerShdw blurRad="38100" dist="38100" dir="2700000" algn="tl">
                    <a:srgbClr val="000000"/>
                  </a:outerShdw>
                </a:effectLst>
                <a:latin typeface="Tahoma" charset="0"/>
              </a:rPr>
              <a:t>Penggunaan penipuan dan pembelotan,  dari kekejaman dan ketidakadilan, seringkali digunakan guna mempropagandakan iman,… </a:t>
            </a:r>
          </a:p>
          <a:p>
            <a:pPr eaLnBrk="1" hangingPunct="1">
              <a:spcBef>
                <a:spcPct val="20000"/>
              </a:spcBef>
              <a:buClr>
                <a:schemeClr val="hlink"/>
              </a:buClr>
              <a:buSzPct val="80000"/>
              <a:buFont typeface="Wingdings" charset="0"/>
              <a:buNone/>
              <a:defRPr/>
            </a:pPr>
            <a:r>
              <a:rPr lang="en-US" b="1">
                <a:effectLst>
                  <a:outerShdw blurRad="38100" dist="38100" dir="2700000" algn="tl">
                    <a:srgbClr val="000000"/>
                  </a:outerShdw>
                </a:effectLst>
                <a:latin typeface="Tahoma" charset="0"/>
              </a:rPr>
              <a:t>Muhammad memerintahkan pembunuhan orang Yahudi dan penyembah berhala,…</a:t>
            </a:r>
          </a:p>
        </p:txBody>
      </p:sp>
    </p:spTree>
  </p:cSld>
  <p:clrMapOvr>
    <a:masterClrMapping/>
  </p:clrMapOvr>
  <p:transition spd="med">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4"/>
          <p:cNvSpPr>
            <a:spLocks noChangeArrowheads="1"/>
          </p:cNvSpPr>
          <p:nvPr/>
        </p:nvSpPr>
        <p:spPr bwMode="auto">
          <a:xfrm>
            <a:off x="0" y="0"/>
            <a:ext cx="9144000" cy="6858000"/>
          </a:xfrm>
          <a:prstGeom prst="rect">
            <a:avLst/>
          </a:prstGeom>
          <a:solidFill>
            <a:srgbClr val="80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endParaRPr lang="en-US"/>
          </a:p>
        </p:txBody>
      </p:sp>
      <p:sp>
        <p:nvSpPr>
          <p:cNvPr id="674818" name="Rectangle 2"/>
          <p:cNvSpPr>
            <a:spLocks noGrp="1" noChangeArrowheads="1"/>
          </p:cNvSpPr>
          <p:nvPr>
            <p:ph type="title"/>
          </p:nvPr>
        </p:nvSpPr>
        <p:spPr>
          <a:xfrm>
            <a:off x="457200" y="274638"/>
            <a:ext cx="5562600" cy="1173162"/>
          </a:xfrm>
        </p:spPr>
        <p:txBody>
          <a:bodyPr/>
          <a:lstStyle/>
          <a:p>
            <a:pPr eaLnBrk="1" hangingPunct="1">
              <a:defRPr/>
            </a:pPr>
            <a:r>
              <a:rPr lang="en-US" sz="3600">
                <a:solidFill>
                  <a:schemeClr val="tx1"/>
                </a:solidFill>
                <a:latin typeface="Tahoma" charset="0"/>
                <a:ea typeface="MS PGothic" charset="0"/>
              </a:rPr>
              <a:t>Qur</a:t>
            </a:r>
            <a:r>
              <a:rPr lang="fr-FR" altLang="ja-JP" sz="3600">
                <a:solidFill>
                  <a:schemeClr val="tx1"/>
                </a:solidFill>
                <a:latin typeface="Tahoma" charset="0"/>
                <a:ea typeface="MS PGothic" charset="0"/>
              </a:rPr>
              <a:t>'</a:t>
            </a:r>
            <a:r>
              <a:rPr lang="en-US" sz="3600">
                <a:solidFill>
                  <a:schemeClr val="tx1"/>
                </a:solidFill>
                <a:latin typeface="Tahoma" charset="0"/>
                <a:ea typeface="MS PGothic" charset="0"/>
              </a:rPr>
              <a:t>an Menurut</a:t>
            </a:r>
            <a:br>
              <a:rPr lang="en-US" sz="3600">
                <a:solidFill>
                  <a:schemeClr val="tx1"/>
                </a:solidFill>
                <a:latin typeface="Tahoma" charset="0"/>
                <a:ea typeface="MS PGothic" charset="0"/>
              </a:rPr>
            </a:br>
            <a:r>
              <a:rPr lang="en-US" sz="3600">
                <a:solidFill>
                  <a:schemeClr val="tx1"/>
                </a:solidFill>
                <a:latin typeface="Tahoma" charset="0"/>
                <a:ea typeface="MS PGothic" charset="0"/>
              </a:rPr>
              <a:t>Edward Gibbon</a:t>
            </a:r>
          </a:p>
        </p:txBody>
      </p:sp>
      <p:pic>
        <p:nvPicPr>
          <p:cNvPr id="364547" name="Picture 4" descr="Qu'r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0"/>
            <a:ext cx="1752600" cy="169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457200" y="1981200"/>
            <a:ext cx="8229600" cy="4495800"/>
          </a:xfrm>
          <a:prstGeom prst="rect">
            <a:avLst/>
          </a:prstGeom>
          <a:noFill/>
          <a:ln w="9525">
            <a:noFill/>
            <a:miter lim="800000"/>
            <a:headEnd/>
            <a:tailEnd/>
          </a:ln>
          <a:effec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20000"/>
              </a:spcBef>
              <a:buClr>
                <a:schemeClr val="hlink"/>
              </a:buClr>
              <a:buSzPct val="80000"/>
              <a:buFont typeface="Wingdings" charset="0"/>
              <a:buNone/>
              <a:defRPr/>
            </a:pPr>
            <a:r>
              <a:rPr lang="en-US" altLang="ja-JP" sz="2800" b="1">
                <a:effectLst>
                  <a:outerShdw blurRad="38100" dist="38100" dir="2700000" algn="tl">
                    <a:srgbClr val="000000"/>
                  </a:outerShdw>
                </a:effectLst>
                <a:latin typeface="Tahoma" charset="0"/>
              </a:rPr>
              <a:t>“Muhammad memanjakan keinginan seorang lelaki dan menyalahgunakan tuntutan kenabian. Pewahyuan spesial mendispensasikan dirinya dari hukum yang dia tetapkan bagi bangsanya.        Perempuan, tanpa malu-malu, dirugikan haknya demi kepuasan nafsu Muhammad</a:t>
            </a:r>
            <a:r>
              <a:rPr lang="en-US" sz="2800" b="1">
                <a:effectLst>
                  <a:outerShdw blurRad="38100" dist="38100" dir="2700000" algn="tl">
                    <a:srgbClr val="000000"/>
                  </a:outerShdw>
                </a:effectLst>
                <a:latin typeface="Tahoma" charset="0"/>
              </a:rPr>
              <a:t>.</a:t>
            </a:r>
            <a:r>
              <a:rPr lang="en-US" altLang="ja-JP" sz="2800" b="1">
                <a:effectLst>
                  <a:outerShdw blurRad="38100" dist="38100" dir="2700000" algn="tl">
                    <a:srgbClr val="000000"/>
                  </a:outerShdw>
                </a:effectLst>
                <a:latin typeface="Tahoma" charset="0"/>
              </a:rPr>
              <a:t>"</a:t>
            </a:r>
            <a:endParaRPr lang="en-US" sz="2800" b="1">
              <a:effectLst>
                <a:outerShdw blurRad="38100" dist="38100" dir="2700000" algn="tl">
                  <a:srgbClr val="000000"/>
                </a:outerShdw>
              </a:effectLst>
              <a:latin typeface="Tahoma" charset="0"/>
            </a:endParaRPr>
          </a:p>
          <a:p>
            <a:pPr algn="r" eaLnBrk="1" hangingPunct="1">
              <a:spcBef>
                <a:spcPct val="20000"/>
              </a:spcBef>
              <a:buClr>
                <a:schemeClr val="hlink"/>
              </a:buClr>
              <a:buSzPct val="80000"/>
              <a:buFont typeface="Wingdings" charset="0"/>
              <a:buNone/>
              <a:defRPr/>
            </a:pPr>
            <a:endParaRPr lang="en-US" sz="2000" b="1">
              <a:effectLst>
                <a:outerShdw blurRad="38100" dist="38100" dir="2700000" algn="tl">
                  <a:srgbClr val="000000"/>
                </a:outerShdw>
              </a:effectLst>
              <a:latin typeface="Tahoma" charset="0"/>
            </a:endParaRPr>
          </a:p>
          <a:p>
            <a:pPr algn="r" eaLnBrk="1" hangingPunct="1">
              <a:spcBef>
                <a:spcPct val="20000"/>
              </a:spcBef>
              <a:buClr>
                <a:schemeClr val="hlink"/>
              </a:buClr>
              <a:buSzPct val="80000"/>
              <a:buFont typeface="Wingdings" charset="0"/>
              <a:buNone/>
              <a:defRPr/>
            </a:pPr>
            <a:r>
              <a:rPr lang="en-US" sz="2000" b="1">
                <a:effectLst>
                  <a:outerShdw blurRad="38100" dist="38100" dir="2700000" algn="tl">
                    <a:srgbClr val="000000"/>
                  </a:outerShdw>
                </a:effectLst>
                <a:latin typeface="Tahoma" charset="0"/>
              </a:rPr>
              <a:t>--Edward Gibbon, </a:t>
            </a:r>
            <a:r>
              <a:rPr lang="en-US" sz="2000" b="1" i="1">
                <a:effectLst>
                  <a:outerShdw blurRad="38100" dist="38100" dir="2700000" algn="tl">
                    <a:srgbClr val="000000"/>
                  </a:outerShdw>
                </a:effectLst>
                <a:latin typeface="Tahoma" charset="0"/>
              </a:rPr>
              <a:t>Decline and Fall of the Roman Empire</a:t>
            </a:r>
            <a:r>
              <a:rPr lang="en-US" sz="2000" b="1">
                <a:effectLst>
                  <a:outerShdw blurRad="38100" dist="38100" dir="2700000" algn="tl">
                    <a:srgbClr val="000000"/>
                  </a:outerShdw>
                </a:effectLst>
                <a:latin typeface="Tahoma" charset="0"/>
              </a:rPr>
              <a:t>, vol. 5 </a:t>
            </a:r>
            <a:br>
              <a:rPr lang="en-US" sz="2000" b="1">
                <a:effectLst>
                  <a:outerShdw blurRad="38100" dist="38100" dir="2700000" algn="tl">
                    <a:srgbClr val="000000"/>
                  </a:outerShdw>
                </a:effectLst>
                <a:latin typeface="Tahoma" charset="0"/>
              </a:rPr>
            </a:br>
            <a:r>
              <a:rPr lang="en-US" sz="2000" b="1">
                <a:effectLst>
                  <a:outerShdw blurRad="38100" dist="38100" dir="2700000" algn="tl">
                    <a:srgbClr val="000000"/>
                  </a:outerShdw>
                </a:effectLst>
                <a:latin typeface="Tahoma" charset="0"/>
              </a:rPr>
              <a:t>(cited in Don Richardson, </a:t>
            </a:r>
            <a:r>
              <a:rPr lang="en-US" sz="2000" b="1" i="1">
                <a:effectLst>
                  <a:outerShdw blurRad="38100" dist="38100" dir="2700000" algn="tl">
                    <a:srgbClr val="000000"/>
                  </a:outerShdw>
                </a:effectLst>
                <a:latin typeface="Tahoma" charset="0"/>
              </a:rPr>
              <a:t>Secrets of the </a:t>
            </a:r>
            <a:r>
              <a:rPr lang="en-US" sz="2000" b="1">
                <a:effectLst>
                  <a:outerShdw blurRad="38100" dist="38100" dir="2700000" algn="tl">
                    <a:srgbClr val="000000"/>
                  </a:outerShdw>
                </a:effectLst>
                <a:latin typeface="Tahoma" charset="0"/>
              </a:rPr>
              <a:t>Koran, 65-66)</a:t>
            </a:r>
          </a:p>
        </p:txBody>
      </p:sp>
    </p:spTree>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noChangeArrowheads="1"/>
          </p:cNvSpPr>
          <p:nvPr>
            <p:ph type="dt" sz="quarter" idx="10"/>
          </p:nvPr>
        </p:nvSpPr>
        <p:spPr/>
        <p:txBody>
          <a:bodyPr/>
          <a:lstStyle/>
          <a:p>
            <a:pPr>
              <a:defRPr/>
            </a:pPr>
            <a:endParaRPr lang="en-US"/>
          </a:p>
        </p:txBody>
      </p:sp>
      <p:sp>
        <p:nvSpPr>
          <p:cNvPr id="6" name="Footer Placeholder 5"/>
          <p:cNvSpPr>
            <a:spLocks noGrp="1" noChangeArrowheads="1"/>
          </p:cNvSpPr>
          <p:nvPr>
            <p:ph type="ftr" sz="quarter" idx="11"/>
          </p:nvPr>
        </p:nvSpPr>
        <p:spPr/>
        <p:txBody>
          <a:bodyPr/>
          <a:lstStyle/>
          <a:p>
            <a:pPr>
              <a:defRPr/>
            </a:pPr>
            <a:endParaRPr lang="en-US"/>
          </a:p>
        </p:txBody>
      </p:sp>
      <p:sp>
        <p:nvSpPr>
          <p:cNvPr id="676866" name="Rectangle 2"/>
          <p:cNvSpPr>
            <a:spLocks noGrp="1" noChangeArrowheads="1"/>
          </p:cNvSpPr>
          <p:nvPr>
            <p:ph type="ctrTitle"/>
          </p:nvPr>
        </p:nvSpPr>
        <p:spPr>
          <a:xfrm>
            <a:off x="4648200" y="228600"/>
            <a:ext cx="4495800" cy="1219200"/>
          </a:xfrm>
        </p:spPr>
        <p:txBody>
          <a:bodyPr/>
          <a:lstStyle/>
          <a:p>
            <a:pPr eaLnBrk="1" hangingPunct="1">
              <a:defRPr/>
            </a:pPr>
            <a:r>
              <a:rPr lang="en-US" b="1" dirty="0" err="1">
                <a:ea typeface="+mj-ea"/>
                <a:cs typeface="+mj-cs"/>
              </a:rPr>
              <a:t>Bagaimana</a:t>
            </a:r>
            <a:r>
              <a:rPr lang="en-US" b="1" dirty="0">
                <a:ea typeface="+mj-ea"/>
                <a:cs typeface="+mj-cs"/>
              </a:rPr>
              <a:t> </a:t>
            </a:r>
            <a:r>
              <a:rPr lang="en-US" b="1" dirty="0" err="1">
                <a:ea typeface="+mj-ea"/>
                <a:cs typeface="+mj-cs"/>
              </a:rPr>
              <a:t>Qur</a:t>
            </a:r>
            <a:r>
              <a:rPr lang="fr-FR" b="1" dirty="0">
                <a:ea typeface="+mj-ea"/>
                <a:cs typeface="+mj-cs"/>
              </a:rPr>
              <a:t>'</a:t>
            </a:r>
            <a:r>
              <a:rPr lang="en-US" b="1" dirty="0">
                <a:ea typeface="+mj-ea"/>
                <a:cs typeface="+mj-cs"/>
              </a:rPr>
              <a:t>an </a:t>
            </a:r>
            <a:r>
              <a:rPr lang="en-US" b="1" dirty="0" err="1">
                <a:ea typeface="+mj-ea"/>
                <a:cs typeface="+mj-cs"/>
              </a:rPr>
              <a:t>mulai</a:t>
            </a:r>
            <a:endParaRPr lang="en-US" b="1" dirty="0">
              <a:ea typeface="+mj-ea"/>
              <a:cs typeface="+mj-cs"/>
            </a:endParaRPr>
          </a:p>
        </p:txBody>
      </p:sp>
      <p:pic>
        <p:nvPicPr>
          <p:cNvPr id="366596" name="Picture 3" descr="Qur'an"/>
          <p:cNvPicPr>
            <a:picLocks noChangeAspect="1" noChangeArrowheads="1"/>
          </p:cNvPicPr>
          <p:nvPr/>
        </p:nvPicPr>
        <p:blipFill>
          <a:blip r:embed="rId2">
            <a:extLst>
              <a:ext uri="{28A0092B-C50C-407E-A947-70E740481C1C}">
                <a14:useLocalDpi xmlns:a14="http://schemas.microsoft.com/office/drawing/2010/main" val="0"/>
              </a:ext>
            </a:extLst>
          </a:blip>
          <a:srcRect l="26471" r="18628" b="35606"/>
          <a:stretch>
            <a:fillRect/>
          </a:stretch>
        </p:blipFill>
        <p:spPr bwMode="auto">
          <a:xfrm>
            <a:off x="3175" y="-76200"/>
            <a:ext cx="45688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4"/>
          <p:cNvSpPr txBox="1">
            <a:spLocks noChangeArrowheads="1"/>
          </p:cNvSpPr>
          <p:nvPr/>
        </p:nvSpPr>
        <p:spPr bwMode="auto">
          <a:xfrm>
            <a:off x="0" y="2514600"/>
            <a:ext cx="9144000" cy="4495800"/>
          </a:xfrm>
          <a:prstGeom prst="rect">
            <a:avLst/>
          </a:prstGeom>
          <a:solidFill>
            <a:srgbClr val="FBE9B0">
              <a:alpha val="58823"/>
            </a:srgbClr>
          </a:solidFill>
          <a:ln>
            <a:noFill/>
          </a:ln>
          <a:effectLst>
            <a:outerShdw blurRad="50800" dist="38099" dir="2700000" algn="ctr" rotWithShape="0">
              <a:srgbClr val="FFCC66">
                <a:alpha val="75000"/>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20000"/>
              </a:spcBef>
              <a:buSzPct val="90000"/>
              <a:buFont typeface="Monotype Sorts" charset="0"/>
              <a:buNone/>
              <a:defRPr/>
            </a:pPr>
            <a:r>
              <a:rPr lang="en-US" altLang="ja-JP" sz="2800" b="1">
                <a:solidFill>
                  <a:schemeClr val="tx2"/>
                </a:solidFill>
                <a:latin typeface="Verdana" charset="0"/>
              </a:rPr>
              <a:t>“Dalam nama Allah, Sang Pemurah, Sang Belas asih. Mulialah Allah, sang Semesta dan Pelindung dari dunia; Sang Pemurah, Sang Belas asih; Tuhan dari Hari Penghakiman. Engkau (sendiri) yang kami sembah, and pertolonganMu kami cari.</a:t>
            </a:r>
          </a:p>
          <a:p>
            <a:pPr algn="ctr" eaLnBrk="1" hangingPunct="1">
              <a:spcBef>
                <a:spcPct val="20000"/>
              </a:spcBef>
              <a:buSzPct val="90000"/>
              <a:buFont typeface="Monotype Sorts" charset="0"/>
              <a:buNone/>
              <a:defRPr/>
            </a:pPr>
            <a:r>
              <a:rPr lang="en-US" sz="2800" b="1">
                <a:solidFill>
                  <a:schemeClr val="tx2"/>
                </a:solidFill>
                <a:latin typeface="Verdana" charset="0"/>
              </a:rPr>
              <a:t>Tunjukkan jalan lurus kepada kami. Jalan yang kepadanya Engkau karuniakan rahmatMu, yang (bagiannya) bukan kekejaman, dan yang tidak sesat.</a:t>
            </a:r>
            <a:r>
              <a:rPr lang="en-US" altLang="ja-JP" sz="2800" b="1">
                <a:solidFill>
                  <a:schemeClr val="tx2"/>
                </a:solidFill>
                <a:latin typeface="Verdana" charset="0"/>
              </a:rPr>
              <a:t>"</a:t>
            </a:r>
            <a:endParaRPr lang="en-US" sz="2800" b="1">
              <a:solidFill>
                <a:schemeClr val="tx2"/>
              </a:solidFill>
              <a:latin typeface="Verdan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p:cTn id="7" dur="500" fill="hold"/>
                                        <p:tgtEl>
                                          <p:spTgt spid="7">
                                            <p:bg/>
                                          </p:spTgt>
                                        </p:tgtEl>
                                        <p:attrNameLst>
                                          <p:attrName>ppt_w</p:attrName>
                                        </p:attrNameLst>
                                      </p:cBhvr>
                                      <p:tavLst>
                                        <p:tav tm="0">
                                          <p:val>
                                            <p:fltVal val="0"/>
                                          </p:val>
                                        </p:tav>
                                        <p:tav tm="100000">
                                          <p:val>
                                            <p:strVal val="#ppt_w"/>
                                          </p:val>
                                        </p:tav>
                                      </p:tavLst>
                                    </p:anim>
                                    <p:anim calcmode="lin" valueType="num">
                                      <p:cBhvr>
                                        <p:cTn id="8" dur="500" fill="hold"/>
                                        <p:tgtEl>
                                          <p:spTgt spid="7">
                                            <p:bg/>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p:cTn id="11"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p:cTn id="15"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7">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664075" y="685800"/>
            <a:ext cx="4479925"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7618" name="Picture 3" descr="Solar"/>
          <p:cNvPicPr>
            <a:picLocks noChangeAspect="1" noChangeArrowheads="1"/>
          </p:cNvPicPr>
          <p:nvPr/>
        </p:nvPicPr>
        <p:blipFill>
          <a:blip r:embed="rId4">
            <a:extLst>
              <a:ext uri="{28A0092B-C50C-407E-A947-70E740481C1C}">
                <a14:useLocalDpi xmlns:a14="http://schemas.microsoft.com/office/drawing/2010/main" val="0"/>
              </a:ext>
            </a:extLst>
          </a:blip>
          <a:srcRect l="67" t="-49" r="-67" b="2460"/>
          <a:stretch>
            <a:fillRect/>
          </a:stretch>
        </p:blipFill>
        <p:spPr bwMode="auto">
          <a:xfrm>
            <a:off x="-76200" y="685800"/>
            <a:ext cx="474345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9940" name="Rectangle 4"/>
          <p:cNvSpPr>
            <a:spLocks noGrp="1" noChangeArrowheads="1"/>
          </p:cNvSpPr>
          <p:nvPr>
            <p:ph type="ctrTitle"/>
          </p:nvPr>
        </p:nvSpPr>
        <p:spPr>
          <a:xfrm>
            <a:off x="0" y="76200"/>
            <a:ext cx="9144000" cy="533400"/>
          </a:xfrm>
          <a:gradFill rotWithShape="0">
            <a:gsLst>
              <a:gs pos="0">
                <a:schemeClr val="bg1">
                  <a:gamma/>
                  <a:shade val="46275"/>
                  <a:invGamma/>
                </a:schemeClr>
              </a:gs>
              <a:gs pos="50000">
                <a:schemeClr val="bg1"/>
              </a:gs>
              <a:gs pos="100000">
                <a:schemeClr val="bg1">
                  <a:gamma/>
                  <a:shade val="46275"/>
                  <a:invGamma/>
                </a:schemeClr>
              </a:gs>
            </a:gsLst>
            <a:lin ang="5400000" scaled="1"/>
          </a:gradFill>
          <a:ln w="38100">
            <a:solidFill>
              <a:schemeClr val="folHlink"/>
            </a:solidFill>
          </a:ln>
        </p:spPr>
        <p:txBody>
          <a:bodyPr/>
          <a:lstStyle/>
          <a:p>
            <a:pPr eaLnBrk="1" hangingPunct="1">
              <a:defRPr/>
            </a:pPr>
            <a:r>
              <a:rPr lang="en-US" sz="3200">
                <a:latin typeface="Arial" charset="0"/>
                <a:ea typeface="MS PGothic" charset="0"/>
                <a:cs typeface="Arial" charset="0"/>
              </a:rPr>
              <a:t>Tapi Tidak Semua Monoteis Sama…</a:t>
            </a:r>
            <a:endParaRPr lang="en-US" sz="5400">
              <a:latin typeface="Arial" charset="0"/>
              <a:ea typeface="MS PGothic" charset="0"/>
              <a:cs typeface="Arial" charset="0"/>
            </a:endParaRPr>
          </a:p>
        </p:txBody>
      </p:sp>
      <p:sp>
        <p:nvSpPr>
          <p:cNvPr id="679942" name="Rectangle 6"/>
          <p:cNvSpPr>
            <a:spLocks noChangeArrowheads="1"/>
          </p:cNvSpPr>
          <p:nvPr/>
        </p:nvSpPr>
        <p:spPr bwMode="auto">
          <a:xfrm>
            <a:off x="4949825" y="598488"/>
            <a:ext cx="4114800" cy="609600"/>
          </a:xfrm>
          <a:prstGeom prst="rect">
            <a:avLst/>
          </a:prstGeom>
          <a:noFill/>
          <a:ln w="9525">
            <a:noFill/>
            <a:miter lim="800000"/>
            <a:headEnd/>
            <a:tailEnd/>
          </a:ln>
          <a:effectLst/>
        </p:spPr>
        <p:txBody>
          <a:bodyPr/>
          <a:lstStyle/>
          <a:p>
            <a:pPr algn="ctr">
              <a:spcBef>
                <a:spcPct val="20000"/>
              </a:spcBef>
              <a:buClr>
                <a:schemeClr val="hlink"/>
              </a:buClr>
              <a:buSzPct val="70000"/>
              <a:buFont typeface="Wingdings" charset="0"/>
              <a:buNone/>
              <a:defRPr/>
            </a:pPr>
            <a:r>
              <a:rPr lang="en-US" sz="3600" b="1" u="sng" dirty="0" err="1">
                <a:effectLst>
                  <a:outerShdw blurRad="38100" dist="38100" dir="2700000" algn="tl">
                    <a:srgbClr val="000000"/>
                  </a:outerShdw>
                </a:effectLst>
                <a:latin typeface="Arial"/>
                <a:cs typeface="Arial"/>
              </a:rPr>
              <a:t>Alkitab</a:t>
            </a:r>
            <a:endParaRPr lang="en-US" sz="3200" u="sng" dirty="0">
              <a:effectLst>
                <a:outerShdw blurRad="38100" dist="38100" dir="2700000" algn="tl">
                  <a:srgbClr val="000000"/>
                </a:outerShdw>
              </a:effectLst>
              <a:latin typeface="Arial"/>
              <a:cs typeface="Arial"/>
            </a:endParaRPr>
          </a:p>
        </p:txBody>
      </p:sp>
      <p:sp>
        <p:nvSpPr>
          <p:cNvPr id="679943" name="Rectangle 7"/>
          <p:cNvSpPr>
            <a:spLocks noChangeArrowheads="1"/>
          </p:cNvSpPr>
          <p:nvPr/>
        </p:nvSpPr>
        <p:spPr bwMode="auto">
          <a:xfrm>
            <a:off x="73025" y="1208088"/>
            <a:ext cx="4114800" cy="609600"/>
          </a:xfrm>
          <a:prstGeom prst="rect">
            <a:avLst/>
          </a:prstGeom>
          <a:noFill/>
          <a:ln w="9525">
            <a:noFill/>
            <a:miter lim="800000"/>
            <a:headEnd/>
            <a:tailEnd/>
          </a:ln>
          <a:effectLst/>
        </p:spPr>
        <p:txBody>
          <a:bodyPr/>
          <a:lstStyle/>
          <a:p>
            <a:pPr algn="ctr">
              <a:spcBef>
                <a:spcPct val="20000"/>
              </a:spcBef>
              <a:buClr>
                <a:schemeClr val="hlink"/>
              </a:buClr>
              <a:buSzPct val="70000"/>
              <a:buFont typeface="Wingdings" charset="0"/>
              <a:buNone/>
              <a:defRPr/>
            </a:pPr>
            <a:r>
              <a:rPr lang="en-US" sz="3200" b="1">
                <a:effectLst>
                  <a:outerShdw blurRad="38100" dist="38100" dir="2700000" algn="tl">
                    <a:srgbClr val="000000"/>
                  </a:outerShdw>
                </a:effectLst>
                <a:latin typeface="Arial"/>
                <a:cs typeface="Arial"/>
              </a:rPr>
              <a:t>Non-Trinitarian</a:t>
            </a:r>
            <a:endParaRPr lang="en-US" sz="2800">
              <a:effectLst>
                <a:outerShdw blurRad="38100" dist="38100" dir="2700000" algn="tl">
                  <a:srgbClr val="000000"/>
                </a:outerShdw>
              </a:effectLst>
              <a:latin typeface="Arial"/>
              <a:cs typeface="Arial"/>
            </a:endParaRPr>
          </a:p>
        </p:txBody>
      </p:sp>
      <p:sp>
        <p:nvSpPr>
          <p:cNvPr id="679944" name="Rectangle 8"/>
          <p:cNvSpPr>
            <a:spLocks noChangeArrowheads="1"/>
          </p:cNvSpPr>
          <p:nvPr/>
        </p:nvSpPr>
        <p:spPr bwMode="auto">
          <a:xfrm>
            <a:off x="4911725" y="1208088"/>
            <a:ext cx="4114800" cy="609600"/>
          </a:xfrm>
          <a:prstGeom prst="rect">
            <a:avLst/>
          </a:prstGeom>
          <a:noFill/>
          <a:ln w="9525">
            <a:noFill/>
            <a:miter lim="800000"/>
            <a:headEnd/>
            <a:tailEnd/>
          </a:ln>
          <a:effectLst/>
        </p:spPr>
        <p:txBody>
          <a:bodyPr/>
          <a:lstStyle/>
          <a:p>
            <a:pPr algn="ctr">
              <a:spcBef>
                <a:spcPct val="20000"/>
              </a:spcBef>
              <a:buClr>
                <a:schemeClr val="hlink"/>
              </a:buClr>
              <a:buSzPct val="70000"/>
              <a:buFont typeface="Wingdings" charset="0"/>
              <a:buNone/>
              <a:defRPr/>
            </a:pPr>
            <a:r>
              <a:rPr lang="en-US" sz="3200" b="1">
                <a:effectLst>
                  <a:outerShdw blurRad="38100" dist="38100" dir="2700000" algn="tl">
                    <a:srgbClr val="000000"/>
                  </a:outerShdw>
                </a:effectLst>
                <a:latin typeface="Arial" charset="0"/>
                <a:ea typeface="MS PGothic" charset="0"/>
                <a:cs typeface="Arial" charset="0"/>
              </a:rPr>
              <a:t>Trinitarian</a:t>
            </a:r>
          </a:p>
        </p:txBody>
      </p:sp>
      <p:sp>
        <p:nvSpPr>
          <p:cNvPr id="679945" name="Rectangle 9"/>
          <p:cNvSpPr>
            <a:spLocks noChangeArrowheads="1"/>
          </p:cNvSpPr>
          <p:nvPr/>
        </p:nvSpPr>
        <p:spPr bwMode="auto">
          <a:xfrm>
            <a:off x="53975" y="1817688"/>
            <a:ext cx="4152900" cy="1143000"/>
          </a:xfrm>
          <a:prstGeom prst="rect">
            <a:avLst/>
          </a:prstGeom>
          <a:noFill/>
          <a:ln w="9525">
            <a:noFill/>
            <a:miter lim="800000"/>
            <a:headEnd/>
            <a:tailEnd/>
          </a:ln>
          <a:effectLst/>
        </p:spPr>
        <p:txBody>
          <a:bodyPr/>
          <a:lstStyle/>
          <a:p>
            <a:pPr algn="ctr">
              <a:spcBef>
                <a:spcPct val="20000"/>
              </a:spcBef>
              <a:buClr>
                <a:schemeClr val="hlink"/>
              </a:buClr>
              <a:buSzPct val="70000"/>
              <a:buFont typeface="Wingdings" charset="0"/>
              <a:buNone/>
              <a:defRPr/>
            </a:pPr>
            <a:r>
              <a:rPr lang="en-US" sz="2800" b="1" dirty="0" err="1">
                <a:effectLst>
                  <a:outerShdw blurRad="38100" dist="38100" dir="2700000" algn="tl">
                    <a:srgbClr val="000000"/>
                  </a:outerShdw>
                </a:effectLst>
                <a:latin typeface="Arial"/>
                <a:cs typeface="Arial"/>
              </a:rPr>
              <a:t>Tidak</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ada</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Hubungan</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dalam</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diriNya</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sendiri</a:t>
            </a:r>
            <a:endParaRPr lang="en-US" sz="2800" dirty="0">
              <a:effectLst>
                <a:outerShdw blurRad="38100" dist="38100" dir="2700000" algn="tl">
                  <a:srgbClr val="000000"/>
                </a:outerShdw>
              </a:effectLst>
              <a:latin typeface="Arial"/>
              <a:cs typeface="Arial"/>
            </a:endParaRPr>
          </a:p>
        </p:txBody>
      </p:sp>
      <p:sp>
        <p:nvSpPr>
          <p:cNvPr id="679946" name="Rectangle 10"/>
          <p:cNvSpPr>
            <a:spLocks noChangeArrowheads="1"/>
          </p:cNvSpPr>
          <p:nvPr/>
        </p:nvSpPr>
        <p:spPr bwMode="auto">
          <a:xfrm>
            <a:off x="34925" y="3113088"/>
            <a:ext cx="4191000" cy="1066800"/>
          </a:xfrm>
          <a:prstGeom prst="rect">
            <a:avLst/>
          </a:prstGeom>
          <a:noFill/>
          <a:ln w="9525">
            <a:noFill/>
            <a:miter lim="800000"/>
            <a:headEnd/>
            <a:tailEnd/>
          </a:ln>
          <a:effectLst/>
        </p:spPr>
        <p:txBody>
          <a:bodyPr/>
          <a:lstStyle/>
          <a:p>
            <a:pPr algn="ctr">
              <a:spcBef>
                <a:spcPct val="20000"/>
              </a:spcBef>
              <a:buClr>
                <a:schemeClr val="hlink"/>
              </a:buClr>
              <a:buSzPct val="70000"/>
              <a:buFont typeface="Wingdings" charset="0"/>
              <a:buNone/>
              <a:defRPr/>
            </a:pPr>
            <a:r>
              <a:rPr lang="en-US" sz="3200" b="1" dirty="0" err="1">
                <a:effectLst>
                  <a:outerShdw blurRad="38100" dist="38100" dir="2700000" algn="tl">
                    <a:srgbClr val="000000"/>
                  </a:outerShdw>
                </a:effectLst>
                <a:latin typeface="Arial"/>
                <a:cs typeface="Arial"/>
              </a:rPr>
              <a:t>Atribut</a:t>
            </a:r>
            <a:r>
              <a:rPr lang="en-US" sz="3200" b="1" dirty="0">
                <a:effectLst>
                  <a:outerShdw blurRad="38100" dist="38100" dir="2700000" algn="tl">
                    <a:srgbClr val="000000"/>
                  </a:outerShdw>
                </a:effectLst>
                <a:latin typeface="Arial"/>
                <a:cs typeface="Arial"/>
              </a:rPr>
              <a:t> </a:t>
            </a:r>
            <a:r>
              <a:rPr lang="en-US" sz="3200" b="1" dirty="0" err="1">
                <a:effectLst>
                  <a:outerShdw blurRad="38100" dist="38100" dir="2700000" algn="tl">
                    <a:srgbClr val="000000"/>
                  </a:outerShdw>
                </a:effectLst>
                <a:latin typeface="Arial"/>
                <a:cs typeface="Arial"/>
              </a:rPr>
              <a:t>Bercabang</a:t>
            </a:r>
            <a:r>
              <a:rPr lang="en-US" sz="3200" b="1" dirty="0">
                <a:effectLst>
                  <a:outerShdw blurRad="38100" dist="38100" dir="2700000" algn="tl">
                    <a:srgbClr val="000000"/>
                  </a:outerShdw>
                </a:effectLst>
                <a:latin typeface="Arial"/>
                <a:cs typeface="Arial"/>
              </a:rPr>
              <a:t> Dari </a:t>
            </a:r>
            <a:r>
              <a:rPr lang="en-US" sz="3200" b="1" dirty="0" err="1">
                <a:effectLst>
                  <a:outerShdw blurRad="38100" dist="38100" dir="2700000" algn="tl">
                    <a:srgbClr val="000000"/>
                  </a:outerShdw>
                </a:effectLst>
                <a:latin typeface="Arial"/>
                <a:cs typeface="Arial"/>
              </a:rPr>
              <a:t>KehendakNya</a:t>
            </a:r>
            <a:endParaRPr lang="en-US" sz="2800" dirty="0">
              <a:effectLst>
                <a:outerShdw blurRad="38100" dist="38100" dir="2700000" algn="tl">
                  <a:srgbClr val="000000"/>
                </a:outerShdw>
              </a:effectLst>
              <a:latin typeface="Arial"/>
              <a:cs typeface="Arial"/>
            </a:endParaRPr>
          </a:p>
        </p:txBody>
      </p:sp>
      <p:sp>
        <p:nvSpPr>
          <p:cNvPr id="679947" name="Rectangle 11"/>
          <p:cNvSpPr>
            <a:spLocks noChangeArrowheads="1"/>
          </p:cNvSpPr>
          <p:nvPr/>
        </p:nvSpPr>
        <p:spPr bwMode="auto">
          <a:xfrm>
            <a:off x="111125" y="4408488"/>
            <a:ext cx="4267200" cy="609600"/>
          </a:xfrm>
          <a:prstGeom prst="rect">
            <a:avLst/>
          </a:prstGeom>
          <a:noFill/>
          <a:ln w="9525">
            <a:noFill/>
            <a:miter lim="800000"/>
            <a:headEnd/>
            <a:tailEnd/>
          </a:ln>
          <a:effectLst/>
        </p:spPr>
        <p:txBody>
          <a:bodyPr/>
          <a:lstStyle/>
          <a:p>
            <a:pPr algn="ctr">
              <a:spcBef>
                <a:spcPct val="20000"/>
              </a:spcBef>
              <a:buClr>
                <a:schemeClr val="hlink"/>
              </a:buClr>
              <a:buSzPct val="70000"/>
              <a:buFont typeface="Wingdings" charset="0"/>
              <a:buNone/>
              <a:defRPr/>
            </a:pPr>
            <a:r>
              <a:rPr lang="en-US" b="1" dirty="0" err="1">
                <a:effectLst>
                  <a:outerShdw blurRad="38100" dist="38100" dir="2700000" algn="tl">
                    <a:srgbClr val="000000"/>
                  </a:outerShdw>
                </a:effectLst>
                <a:latin typeface="Arial"/>
                <a:cs typeface="Arial"/>
              </a:rPr>
              <a:t>Berubah-ubah</a:t>
            </a:r>
            <a:r>
              <a:rPr lang="en-US" b="1" dirty="0">
                <a:effectLst>
                  <a:outerShdw blurRad="38100" dist="38100" dir="2700000" algn="tl">
                    <a:srgbClr val="000000"/>
                  </a:outerShdw>
                </a:effectLst>
                <a:latin typeface="Arial"/>
                <a:cs typeface="Arial"/>
              </a:rPr>
              <a:t> </a:t>
            </a:r>
            <a:r>
              <a:rPr lang="en-US" b="1" dirty="0" err="1">
                <a:effectLst>
                  <a:outerShdw blurRad="38100" dist="38100" dir="2700000" algn="tl">
                    <a:srgbClr val="000000"/>
                  </a:outerShdw>
                </a:effectLst>
                <a:latin typeface="Arial"/>
                <a:cs typeface="Arial"/>
              </a:rPr>
              <a:t>esensinya</a:t>
            </a:r>
            <a:endParaRPr lang="en-US" dirty="0">
              <a:effectLst>
                <a:outerShdw blurRad="38100" dist="38100" dir="2700000" algn="tl">
                  <a:srgbClr val="000000"/>
                </a:outerShdw>
              </a:effectLst>
              <a:latin typeface="Arial"/>
              <a:cs typeface="Arial"/>
            </a:endParaRPr>
          </a:p>
        </p:txBody>
      </p:sp>
      <p:sp>
        <p:nvSpPr>
          <p:cNvPr id="679948" name="Rectangle 12"/>
          <p:cNvSpPr>
            <a:spLocks noChangeArrowheads="1"/>
          </p:cNvSpPr>
          <p:nvPr/>
        </p:nvSpPr>
        <p:spPr bwMode="auto">
          <a:xfrm>
            <a:off x="73025" y="5094288"/>
            <a:ext cx="4267200" cy="1143000"/>
          </a:xfrm>
          <a:prstGeom prst="rect">
            <a:avLst/>
          </a:prstGeom>
          <a:noFill/>
          <a:ln w="9525">
            <a:noFill/>
            <a:miter lim="800000"/>
            <a:headEnd/>
            <a:tailEnd/>
          </a:ln>
          <a:effectLst/>
        </p:spPr>
        <p:txBody>
          <a:bodyPr/>
          <a:lstStyle/>
          <a:p>
            <a:pPr algn="ctr">
              <a:spcBef>
                <a:spcPct val="20000"/>
              </a:spcBef>
              <a:buClr>
                <a:schemeClr val="hlink"/>
              </a:buClr>
              <a:buSzPct val="70000"/>
              <a:buFont typeface="Wingdings" charset="0"/>
              <a:buNone/>
              <a:defRPr/>
            </a:pPr>
            <a:r>
              <a:rPr lang="en-US" sz="3200" b="1" dirty="0" err="1">
                <a:effectLst>
                  <a:outerShdw blurRad="38100" dist="38100" dir="2700000" algn="tl">
                    <a:srgbClr val="000000"/>
                  </a:outerShdw>
                </a:effectLst>
                <a:latin typeface="Arial"/>
                <a:cs typeface="Arial"/>
              </a:rPr>
              <a:t>Tidak</a:t>
            </a:r>
            <a:r>
              <a:rPr lang="en-US" sz="3200" b="1" dirty="0">
                <a:effectLst>
                  <a:outerShdw blurRad="38100" dist="38100" dir="2700000" algn="tl">
                    <a:srgbClr val="000000"/>
                  </a:outerShdw>
                </a:effectLst>
                <a:latin typeface="Arial"/>
                <a:cs typeface="Arial"/>
              </a:rPr>
              <a:t> </a:t>
            </a:r>
            <a:r>
              <a:rPr lang="en-US" sz="3200" b="1" dirty="0" err="1">
                <a:effectLst>
                  <a:outerShdw blurRad="38100" dist="38100" dir="2700000" algn="tl">
                    <a:srgbClr val="000000"/>
                  </a:outerShdw>
                </a:effectLst>
                <a:latin typeface="Arial"/>
                <a:cs typeface="Arial"/>
              </a:rPr>
              <a:t>Bisa</a:t>
            </a:r>
            <a:r>
              <a:rPr lang="en-US" sz="3200" b="1" dirty="0">
                <a:effectLst>
                  <a:outerShdw blurRad="38100" dist="38100" dir="2700000" algn="tl">
                    <a:srgbClr val="000000"/>
                  </a:outerShdw>
                </a:effectLst>
                <a:latin typeface="Arial"/>
                <a:cs typeface="Arial"/>
              </a:rPr>
              <a:t> </a:t>
            </a:r>
            <a:r>
              <a:rPr lang="en-US" sz="3200" b="1" dirty="0" err="1">
                <a:effectLst>
                  <a:outerShdw blurRad="38100" dist="38100" dir="2700000" algn="tl">
                    <a:srgbClr val="000000"/>
                  </a:outerShdw>
                </a:effectLst>
                <a:latin typeface="Arial"/>
                <a:cs typeface="Arial"/>
              </a:rPr>
              <a:t>Dikenal</a:t>
            </a:r>
            <a:r>
              <a:rPr lang="en-US" sz="3200" b="1" dirty="0">
                <a:effectLst>
                  <a:outerShdw blurRad="38100" dist="38100" dir="2700000" algn="tl">
                    <a:srgbClr val="000000"/>
                  </a:outerShdw>
                </a:effectLst>
                <a:latin typeface="Arial"/>
                <a:cs typeface="Arial"/>
              </a:rPr>
              <a:t> </a:t>
            </a:r>
            <a:r>
              <a:rPr lang="en-US" sz="3200" b="1" dirty="0" err="1">
                <a:effectLst>
                  <a:outerShdw blurRad="38100" dist="38100" dir="2700000" algn="tl">
                    <a:srgbClr val="000000"/>
                  </a:outerShdw>
                </a:effectLst>
                <a:latin typeface="Arial"/>
                <a:cs typeface="Arial"/>
              </a:rPr>
              <a:t>atau</a:t>
            </a:r>
            <a:r>
              <a:rPr lang="en-US" sz="3200" b="1" dirty="0">
                <a:effectLst>
                  <a:outerShdw blurRad="38100" dist="38100" dir="2700000" algn="tl">
                    <a:srgbClr val="000000"/>
                  </a:outerShdw>
                </a:effectLst>
                <a:latin typeface="Arial"/>
                <a:cs typeface="Arial"/>
              </a:rPr>
              <a:t> </a:t>
            </a:r>
            <a:r>
              <a:rPr lang="en-US" sz="3200" b="1" dirty="0" err="1">
                <a:effectLst>
                  <a:outerShdw blurRad="38100" dist="38100" dir="2700000" algn="tl">
                    <a:srgbClr val="000000"/>
                  </a:outerShdw>
                </a:effectLst>
                <a:latin typeface="Arial"/>
                <a:cs typeface="Arial"/>
              </a:rPr>
              <a:t>Dipercaya</a:t>
            </a:r>
            <a:endParaRPr lang="en-US" sz="2800" dirty="0">
              <a:effectLst>
                <a:outerShdw blurRad="38100" dist="38100" dir="2700000" algn="tl">
                  <a:srgbClr val="000000"/>
                </a:outerShdw>
              </a:effectLst>
              <a:latin typeface="Arial"/>
              <a:cs typeface="Arial"/>
            </a:endParaRPr>
          </a:p>
        </p:txBody>
      </p:sp>
      <p:sp>
        <p:nvSpPr>
          <p:cNvPr id="679949" name="Rectangle 13"/>
          <p:cNvSpPr>
            <a:spLocks noChangeArrowheads="1"/>
          </p:cNvSpPr>
          <p:nvPr/>
        </p:nvSpPr>
        <p:spPr bwMode="auto">
          <a:xfrm>
            <a:off x="4892675" y="1817688"/>
            <a:ext cx="4152900" cy="1143000"/>
          </a:xfrm>
          <a:prstGeom prst="rect">
            <a:avLst/>
          </a:prstGeom>
          <a:noFill/>
          <a:ln w="9525">
            <a:noFill/>
            <a:miter lim="800000"/>
            <a:headEnd/>
            <a:tailEnd/>
          </a:ln>
          <a:effectLst/>
        </p:spPr>
        <p:txBody>
          <a:bodyPr/>
          <a:lstStyle/>
          <a:p>
            <a:pPr algn="ctr">
              <a:spcBef>
                <a:spcPct val="20000"/>
              </a:spcBef>
              <a:buClr>
                <a:schemeClr val="hlink"/>
              </a:buClr>
              <a:buSzPct val="70000"/>
              <a:buFont typeface="Wingdings" charset="0"/>
              <a:buNone/>
              <a:defRPr/>
            </a:pPr>
            <a:r>
              <a:rPr lang="en-US" sz="3200" b="1" dirty="0" err="1">
                <a:effectLst>
                  <a:outerShdw blurRad="38100" dist="38100" dir="2700000" algn="tl">
                    <a:srgbClr val="000000"/>
                  </a:outerShdw>
                </a:effectLst>
                <a:latin typeface="Arial"/>
                <a:cs typeface="Arial"/>
              </a:rPr>
              <a:t>Dalam</a:t>
            </a:r>
            <a:r>
              <a:rPr lang="en-US" sz="3200" b="1" dirty="0">
                <a:effectLst>
                  <a:outerShdw blurRad="38100" dist="38100" dir="2700000" algn="tl">
                    <a:srgbClr val="000000"/>
                  </a:outerShdw>
                </a:effectLst>
                <a:latin typeface="Arial"/>
                <a:cs typeface="Arial"/>
              </a:rPr>
              <a:t> </a:t>
            </a:r>
            <a:r>
              <a:rPr lang="en-US" sz="3200" b="1" dirty="0" err="1">
                <a:effectLst>
                  <a:outerShdw blurRad="38100" dist="38100" dir="2700000" algn="tl">
                    <a:srgbClr val="000000"/>
                  </a:outerShdw>
                </a:effectLst>
                <a:latin typeface="Arial"/>
                <a:cs typeface="Arial"/>
              </a:rPr>
              <a:t>Hubungan</a:t>
            </a:r>
            <a:r>
              <a:rPr lang="en-US" sz="3200" b="1" dirty="0">
                <a:effectLst>
                  <a:outerShdw blurRad="38100" dist="38100" dir="2700000" algn="tl">
                    <a:srgbClr val="000000"/>
                  </a:outerShdw>
                </a:effectLst>
                <a:latin typeface="Arial"/>
                <a:cs typeface="Arial"/>
              </a:rPr>
              <a:t> </a:t>
            </a:r>
            <a:r>
              <a:rPr lang="en-US" sz="3200" b="1" dirty="0" err="1">
                <a:effectLst>
                  <a:outerShdw blurRad="38100" dist="38100" dir="2700000" algn="tl">
                    <a:srgbClr val="000000"/>
                  </a:outerShdw>
                </a:effectLst>
                <a:latin typeface="Arial"/>
                <a:cs typeface="Arial"/>
              </a:rPr>
              <a:t>dengan</a:t>
            </a:r>
            <a:r>
              <a:rPr lang="en-US" sz="3200" b="1" dirty="0">
                <a:effectLst>
                  <a:outerShdw blurRad="38100" dist="38100" dir="2700000" algn="tl">
                    <a:srgbClr val="000000"/>
                  </a:outerShdw>
                </a:effectLst>
                <a:latin typeface="Arial"/>
                <a:cs typeface="Arial"/>
              </a:rPr>
              <a:t> </a:t>
            </a:r>
            <a:r>
              <a:rPr lang="en-US" sz="3200" b="1" dirty="0" err="1">
                <a:effectLst>
                  <a:outerShdw blurRad="38100" dist="38100" dir="2700000" algn="tl">
                    <a:srgbClr val="000000"/>
                  </a:outerShdw>
                </a:effectLst>
                <a:latin typeface="Arial"/>
                <a:cs typeface="Arial"/>
              </a:rPr>
              <a:t>diriNya</a:t>
            </a:r>
            <a:endParaRPr lang="en-US" sz="2800" dirty="0">
              <a:effectLst>
                <a:outerShdw blurRad="38100" dist="38100" dir="2700000" algn="tl">
                  <a:srgbClr val="000000"/>
                </a:outerShdw>
              </a:effectLst>
              <a:latin typeface="Arial"/>
              <a:cs typeface="Arial"/>
            </a:endParaRPr>
          </a:p>
        </p:txBody>
      </p:sp>
      <p:sp>
        <p:nvSpPr>
          <p:cNvPr id="679950" name="Rectangle 14"/>
          <p:cNvSpPr>
            <a:spLocks noChangeArrowheads="1"/>
          </p:cNvSpPr>
          <p:nvPr/>
        </p:nvSpPr>
        <p:spPr bwMode="auto">
          <a:xfrm>
            <a:off x="4873625" y="3113088"/>
            <a:ext cx="4191000" cy="1066800"/>
          </a:xfrm>
          <a:prstGeom prst="rect">
            <a:avLst/>
          </a:prstGeom>
          <a:noFill/>
          <a:ln w="9525">
            <a:noFill/>
            <a:miter lim="800000"/>
            <a:headEnd/>
            <a:tailEnd/>
          </a:ln>
          <a:effectLst/>
        </p:spPr>
        <p:txBody>
          <a:bodyPr/>
          <a:lstStyle/>
          <a:p>
            <a:pPr algn="ctr">
              <a:spcBef>
                <a:spcPct val="20000"/>
              </a:spcBef>
              <a:buClr>
                <a:schemeClr val="hlink"/>
              </a:buClr>
              <a:buSzPct val="70000"/>
              <a:buFont typeface="Wingdings" charset="0"/>
              <a:buNone/>
              <a:defRPr/>
            </a:pPr>
            <a:r>
              <a:rPr lang="en-US" sz="3200" b="1" dirty="0" err="1">
                <a:effectLst>
                  <a:outerShdw blurRad="38100" dist="38100" dir="2700000" algn="tl">
                    <a:srgbClr val="000000"/>
                  </a:outerShdw>
                </a:effectLst>
                <a:latin typeface="Arial"/>
                <a:cs typeface="Arial"/>
              </a:rPr>
              <a:t>Atribut</a:t>
            </a:r>
            <a:r>
              <a:rPr lang="en-US" sz="3200" b="1" dirty="0">
                <a:effectLst>
                  <a:outerShdw blurRad="38100" dist="38100" dir="2700000" algn="tl">
                    <a:srgbClr val="000000"/>
                  </a:outerShdw>
                </a:effectLst>
                <a:latin typeface="Arial"/>
                <a:cs typeface="Arial"/>
              </a:rPr>
              <a:t> </a:t>
            </a:r>
            <a:r>
              <a:rPr lang="en-US" sz="3200" b="1" dirty="0" err="1">
                <a:effectLst>
                  <a:outerShdw blurRad="38100" dist="38100" dir="2700000" algn="tl">
                    <a:srgbClr val="000000"/>
                  </a:outerShdw>
                </a:effectLst>
                <a:latin typeface="Arial"/>
                <a:cs typeface="Arial"/>
              </a:rPr>
              <a:t>Bercabang</a:t>
            </a:r>
            <a:r>
              <a:rPr lang="en-US" sz="3200" b="1" dirty="0">
                <a:effectLst>
                  <a:outerShdw blurRad="38100" dist="38100" dir="2700000" algn="tl">
                    <a:srgbClr val="000000"/>
                  </a:outerShdw>
                </a:effectLst>
                <a:latin typeface="Arial"/>
                <a:cs typeface="Arial"/>
              </a:rPr>
              <a:t> Dari </a:t>
            </a:r>
            <a:r>
              <a:rPr lang="en-US" sz="3200" b="1" dirty="0" err="1">
                <a:effectLst>
                  <a:outerShdw blurRad="38100" dist="38100" dir="2700000" algn="tl">
                    <a:srgbClr val="000000"/>
                  </a:outerShdw>
                </a:effectLst>
                <a:latin typeface="Arial"/>
                <a:cs typeface="Arial"/>
              </a:rPr>
              <a:t>Natur</a:t>
            </a:r>
            <a:r>
              <a:rPr lang="en-US" sz="3200" b="1" dirty="0">
                <a:effectLst>
                  <a:outerShdw blurRad="38100" dist="38100" dir="2700000" algn="tl">
                    <a:srgbClr val="000000"/>
                  </a:outerShdw>
                </a:effectLst>
                <a:latin typeface="Arial"/>
                <a:cs typeface="Arial"/>
              </a:rPr>
              <a:t> </a:t>
            </a:r>
            <a:r>
              <a:rPr lang="en-US" sz="3200" b="1" dirty="0" err="1">
                <a:effectLst>
                  <a:outerShdw blurRad="38100" dist="38100" dir="2700000" algn="tl">
                    <a:srgbClr val="000000"/>
                  </a:outerShdw>
                </a:effectLst>
                <a:latin typeface="Arial"/>
                <a:cs typeface="Arial"/>
              </a:rPr>
              <a:t>Ilahi</a:t>
            </a:r>
            <a:endParaRPr lang="en-US" sz="2800" dirty="0">
              <a:effectLst>
                <a:outerShdw blurRad="38100" dist="38100" dir="2700000" algn="tl">
                  <a:srgbClr val="000000"/>
                </a:outerShdw>
              </a:effectLst>
              <a:latin typeface="Arial"/>
              <a:cs typeface="Arial"/>
            </a:endParaRPr>
          </a:p>
        </p:txBody>
      </p:sp>
      <p:sp>
        <p:nvSpPr>
          <p:cNvPr id="679951" name="Rectangle 15"/>
          <p:cNvSpPr>
            <a:spLocks noChangeArrowheads="1"/>
          </p:cNvSpPr>
          <p:nvPr/>
        </p:nvSpPr>
        <p:spPr bwMode="auto">
          <a:xfrm>
            <a:off x="4683125" y="4408488"/>
            <a:ext cx="4381500" cy="609600"/>
          </a:xfrm>
          <a:prstGeom prst="rect">
            <a:avLst/>
          </a:prstGeom>
          <a:noFill/>
          <a:ln w="9525">
            <a:noFill/>
            <a:miter lim="800000"/>
            <a:headEnd/>
            <a:tailEnd/>
          </a:ln>
          <a:effectLst/>
        </p:spPr>
        <p:txBody>
          <a:bodyPr/>
          <a:lstStyle/>
          <a:p>
            <a:pPr algn="ctr">
              <a:spcBef>
                <a:spcPct val="20000"/>
              </a:spcBef>
              <a:buClr>
                <a:schemeClr val="hlink"/>
              </a:buClr>
              <a:buSzPct val="70000"/>
              <a:buFont typeface="Wingdings" charset="0"/>
              <a:buNone/>
              <a:defRPr/>
            </a:pPr>
            <a:r>
              <a:rPr lang="en-US" b="1" dirty="0" err="1">
                <a:effectLst>
                  <a:outerShdw blurRad="38100" dist="38100" dir="2700000" algn="tl">
                    <a:srgbClr val="000000"/>
                  </a:outerShdw>
                </a:effectLst>
                <a:latin typeface="Arial"/>
                <a:cs typeface="Arial"/>
              </a:rPr>
              <a:t>Diwariskan</a:t>
            </a:r>
            <a:r>
              <a:rPr lang="en-US" b="1" dirty="0">
                <a:effectLst>
                  <a:outerShdw blurRad="38100" dist="38100" dir="2700000" algn="tl">
                    <a:srgbClr val="000000"/>
                  </a:outerShdw>
                </a:effectLst>
                <a:latin typeface="Arial"/>
                <a:cs typeface="Arial"/>
              </a:rPr>
              <a:t> </a:t>
            </a:r>
            <a:r>
              <a:rPr lang="en-US" b="1" dirty="0" err="1">
                <a:effectLst>
                  <a:outerShdw blurRad="38100" dist="38100" dir="2700000" algn="tl">
                    <a:srgbClr val="000000"/>
                  </a:outerShdw>
                </a:effectLst>
                <a:latin typeface="Arial"/>
                <a:cs typeface="Arial"/>
              </a:rPr>
              <a:t>secara</a:t>
            </a:r>
            <a:r>
              <a:rPr lang="en-US" b="1" dirty="0">
                <a:effectLst>
                  <a:outerShdw blurRad="38100" dist="38100" dir="2700000" algn="tl">
                    <a:srgbClr val="000000"/>
                  </a:outerShdw>
                </a:effectLst>
                <a:latin typeface="Arial"/>
                <a:cs typeface="Arial"/>
              </a:rPr>
              <a:t> </a:t>
            </a:r>
            <a:r>
              <a:rPr lang="en-US" b="1" dirty="0" err="1">
                <a:effectLst>
                  <a:outerShdw blurRad="38100" dist="38100" dir="2700000" algn="tl">
                    <a:srgbClr val="000000"/>
                  </a:outerShdw>
                </a:effectLst>
                <a:latin typeface="Arial"/>
                <a:cs typeface="Arial"/>
              </a:rPr>
              <a:t>Konsisten</a:t>
            </a:r>
            <a:endParaRPr lang="en-US" dirty="0">
              <a:effectLst>
                <a:outerShdw blurRad="38100" dist="38100" dir="2700000" algn="tl">
                  <a:srgbClr val="000000"/>
                </a:outerShdw>
              </a:effectLst>
              <a:latin typeface="Arial"/>
              <a:cs typeface="Arial"/>
            </a:endParaRPr>
          </a:p>
        </p:txBody>
      </p:sp>
      <p:sp>
        <p:nvSpPr>
          <p:cNvPr id="679952" name="Rectangle 16"/>
          <p:cNvSpPr>
            <a:spLocks noChangeArrowheads="1"/>
          </p:cNvSpPr>
          <p:nvPr/>
        </p:nvSpPr>
        <p:spPr bwMode="auto">
          <a:xfrm>
            <a:off x="4873625" y="5229225"/>
            <a:ext cx="4267200" cy="1143000"/>
          </a:xfrm>
          <a:prstGeom prst="rect">
            <a:avLst/>
          </a:prstGeom>
          <a:noFill/>
          <a:ln w="9525">
            <a:noFill/>
            <a:miter lim="800000"/>
            <a:headEnd/>
            <a:tailEnd/>
          </a:ln>
          <a:effectLst/>
        </p:spPr>
        <p:txBody>
          <a:bodyPr/>
          <a:lstStyle/>
          <a:p>
            <a:pPr algn="ctr">
              <a:spcBef>
                <a:spcPct val="20000"/>
              </a:spcBef>
              <a:buClr>
                <a:schemeClr val="hlink"/>
              </a:buClr>
              <a:buSzPct val="70000"/>
              <a:buFont typeface="Wingdings" charset="0"/>
              <a:buNone/>
              <a:defRPr/>
            </a:pPr>
            <a:r>
              <a:rPr lang="en-US" sz="2800" b="1" dirty="0" err="1">
                <a:effectLst>
                  <a:outerShdw blurRad="38100" dist="38100" dir="2700000" algn="tl">
                    <a:srgbClr val="000000"/>
                  </a:outerShdw>
                </a:effectLst>
                <a:latin typeface="Arial"/>
                <a:cs typeface="Arial"/>
              </a:rPr>
              <a:t>Dapat</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Dikenal</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dan</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Dipercaya</a:t>
            </a:r>
            <a:endParaRPr lang="en-US" sz="2800" dirty="0">
              <a:effectLst>
                <a:outerShdw blurRad="38100" dist="38100" dir="2700000" algn="tl">
                  <a:srgbClr val="000000"/>
                </a:outerShdw>
              </a:effectLst>
              <a:latin typeface="Arial"/>
              <a:cs typeface="Arial"/>
            </a:endParaRPr>
          </a:p>
        </p:txBody>
      </p:sp>
      <p:sp>
        <p:nvSpPr>
          <p:cNvPr id="679953" name="Text Box 17"/>
          <p:cNvSpPr txBox="1">
            <a:spLocks noChangeArrowheads="1"/>
          </p:cNvSpPr>
          <p:nvPr/>
        </p:nvSpPr>
        <p:spPr bwMode="auto">
          <a:xfrm>
            <a:off x="288925" y="6172200"/>
            <a:ext cx="8855075" cy="646113"/>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defRPr/>
            </a:pPr>
            <a:r>
              <a:rPr lang="en-US" sz="1800" b="1" dirty="0" err="1">
                <a:latin typeface="Arial"/>
                <a:ea typeface="+mn-ea"/>
                <a:cs typeface="Arial"/>
              </a:rPr>
              <a:t>Imad</a:t>
            </a:r>
            <a:r>
              <a:rPr lang="en-US" sz="1800" b="1" dirty="0">
                <a:latin typeface="Arial"/>
                <a:ea typeface="+mn-ea"/>
                <a:cs typeface="Arial"/>
              </a:rPr>
              <a:t> </a:t>
            </a:r>
            <a:r>
              <a:rPr lang="en-US" sz="1800" b="1" dirty="0" err="1">
                <a:latin typeface="Arial"/>
                <a:ea typeface="+mn-ea"/>
                <a:cs typeface="Arial"/>
              </a:rPr>
              <a:t>Shehadeh</a:t>
            </a:r>
            <a:r>
              <a:rPr lang="en-US" sz="1800" b="1" dirty="0">
                <a:latin typeface="Arial"/>
                <a:ea typeface="+mn-ea"/>
                <a:cs typeface="Arial"/>
              </a:rPr>
              <a:t>, "The Predicament of Islamic Monotheism," </a:t>
            </a:r>
            <a:r>
              <a:rPr lang="en-US" sz="1800" b="1" i="1" dirty="0">
                <a:latin typeface="Arial"/>
                <a:ea typeface="+mn-ea"/>
                <a:cs typeface="Arial"/>
              </a:rPr>
              <a:t>Bibliotheca Sacra</a:t>
            </a:r>
            <a:r>
              <a:rPr lang="en-US" sz="1800" b="1" dirty="0">
                <a:latin typeface="Arial"/>
                <a:ea typeface="+mn-ea"/>
                <a:cs typeface="Arial"/>
              </a:rPr>
              <a:t> 161 (April-June 2004): 162.</a:t>
            </a:r>
          </a:p>
        </p:txBody>
      </p:sp>
      <p:sp>
        <p:nvSpPr>
          <p:cNvPr id="18" name="Rectangle 5"/>
          <p:cNvSpPr txBox="1">
            <a:spLocks noChangeArrowheads="1"/>
          </p:cNvSpPr>
          <p:nvPr/>
        </p:nvSpPr>
        <p:spPr bwMode="auto">
          <a:xfrm>
            <a:off x="149225" y="598488"/>
            <a:ext cx="4114800" cy="609600"/>
          </a:xfrm>
          <a:prstGeom prst="rect">
            <a:avLst/>
          </a:prstGeom>
          <a:no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hlink"/>
              </a:buClr>
              <a:buSzPct val="70000"/>
              <a:buFont typeface="Wingdings" charset="0"/>
              <a:buNone/>
              <a:defRPr/>
            </a:pPr>
            <a:r>
              <a:rPr lang="en-US" sz="3600" b="1" u="sng" dirty="0">
                <a:effectLst>
                  <a:outerShdw blurRad="38100" dist="38100" dir="2700000" algn="tl">
                    <a:srgbClr val="000000"/>
                  </a:outerShdw>
                </a:effectLst>
                <a:latin typeface="Arial"/>
                <a:cs typeface="Arial"/>
              </a:rPr>
              <a:t>Islam</a:t>
            </a:r>
            <a:endParaRPr lang="en-US" sz="3200" u="sng" dirty="0">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79943"/>
                                        </p:tgtEl>
                                        <p:attrNameLst>
                                          <p:attrName>style.visibility</p:attrName>
                                        </p:attrNameLst>
                                      </p:cBhvr>
                                      <p:to>
                                        <p:strVal val="visible"/>
                                      </p:to>
                                    </p:set>
                                    <p:animScale>
                                      <p:cBhvr>
                                        <p:cTn id="7" dur="1000" decel="50000" fill="hold">
                                          <p:stCondLst>
                                            <p:cond delay="0"/>
                                          </p:stCondLst>
                                        </p:cTn>
                                        <p:tgtEl>
                                          <p:spTgt spid="6799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79943"/>
                                        </p:tgtEl>
                                        <p:attrNameLst>
                                          <p:attrName>ppt_x</p:attrName>
                                          <p:attrName>ppt_y</p:attrName>
                                        </p:attrNameLst>
                                      </p:cBhvr>
                                    </p:animMotion>
                                    <p:animEffect transition="in" filter="fade">
                                      <p:cBhvr>
                                        <p:cTn id="9" dur="1000"/>
                                        <p:tgtEl>
                                          <p:spTgt spid="67994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679944"/>
                                        </p:tgtEl>
                                        <p:attrNameLst>
                                          <p:attrName>style.visibility</p:attrName>
                                        </p:attrNameLst>
                                      </p:cBhvr>
                                      <p:to>
                                        <p:strVal val="visible"/>
                                      </p:to>
                                    </p:set>
                                    <p:animScale>
                                      <p:cBhvr>
                                        <p:cTn id="14" dur="1000" decel="50000" fill="hold">
                                          <p:stCondLst>
                                            <p:cond delay="0"/>
                                          </p:stCondLst>
                                        </p:cTn>
                                        <p:tgtEl>
                                          <p:spTgt spid="67994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79944"/>
                                        </p:tgtEl>
                                        <p:attrNameLst>
                                          <p:attrName>ppt_x</p:attrName>
                                          <p:attrName>ppt_y</p:attrName>
                                        </p:attrNameLst>
                                      </p:cBhvr>
                                    </p:animMotion>
                                    <p:animEffect transition="in" filter="fade">
                                      <p:cBhvr>
                                        <p:cTn id="16" dur="1000"/>
                                        <p:tgtEl>
                                          <p:spTgt spid="67994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679945"/>
                                        </p:tgtEl>
                                        <p:attrNameLst>
                                          <p:attrName>style.visibility</p:attrName>
                                        </p:attrNameLst>
                                      </p:cBhvr>
                                      <p:to>
                                        <p:strVal val="visible"/>
                                      </p:to>
                                    </p:set>
                                    <p:animScale>
                                      <p:cBhvr>
                                        <p:cTn id="21" dur="1000" decel="50000" fill="hold">
                                          <p:stCondLst>
                                            <p:cond delay="0"/>
                                          </p:stCondLst>
                                        </p:cTn>
                                        <p:tgtEl>
                                          <p:spTgt spid="6799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679945"/>
                                        </p:tgtEl>
                                        <p:attrNameLst>
                                          <p:attrName>ppt_x</p:attrName>
                                          <p:attrName>ppt_y</p:attrName>
                                        </p:attrNameLst>
                                      </p:cBhvr>
                                    </p:animMotion>
                                    <p:animEffect transition="in" filter="fade">
                                      <p:cBhvr>
                                        <p:cTn id="23" dur="1000"/>
                                        <p:tgtEl>
                                          <p:spTgt spid="67994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2" presetClass="entr" presetSubtype="0" fill="hold" grpId="0" nodeType="clickEffect">
                                  <p:stCondLst>
                                    <p:cond delay="0"/>
                                  </p:stCondLst>
                                  <p:childTnLst>
                                    <p:set>
                                      <p:cBhvr>
                                        <p:cTn id="27" dur="1" fill="hold">
                                          <p:stCondLst>
                                            <p:cond delay="0"/>
                                          </p:stCondLst>
                                        </p:cTn>
                                        <p:tgtEl>
                                          <p:spTgt spid="679949"/>
                                        </p:tgtEl>
                                        <p:attrNameLst>
                                          <p:attrName>style.visibility</p:attrName>
                                        </p:attrNameLst>
                                      </p:cBhvr>
                                      <p:to>
                                        <p:strVal val="visible"/>
                                      </p:to>
                                    </p:set>
                                    <p:animScale>
                                      <p:cBhvr>
                                        <p:cTn id="28" dur="1000" decel="50000" fill="hold">
                                          <p:stCondLst>
                                            <p:cond delay="0"/>
                                          </p:stCondLst>
                                        </p:cTn>
                                        <p:tgtEl>
                                          <p:spTgt spid="67994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679949"/>
                                        </p:tgtEl>
                                        <p:attrNameLst>
                                          <p:attrName>ppt_x</p:attrName>
                                          <p:attrName>ppt_y</p:attrName>
                                        </p:attrNameLst>
                                      </p:cBhvr>
                                    </p:animMotion>
                                    <p:animEffect transition="in" filter="fade">
                                      <p:cBhvr>
                                        <p:cTn id="30" dur="1000"/>
                                        <p:tgtEl>
                                          <p:spTgt spid="67994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2" presetClass="entr" presetSubtype="0" fill="hold" grpId="0" nodeType="clickEffect">
                                  <p:stCondLst>
                                    <p:cond delay="0"/>
                                  </p:stCondLst>
                                  <p:childTnLst>
                                    <p:set>
                                      <p:cBhvr>
                                        <p:cTn id="34" dur="1" fill="hold">
                                          <p:stCondLst>
                                            <p:cond delay="0"/>
                                          </p:stCondLst>
                                        </p:cTn>
                                        <p:tgtEl>
                                          <p:spTgt spid="679946"/>
                                        </p:tgtEl>
                                        <p:attrNameLst>
                                          <p:attrName>style.visibility</p:attrName>
                                        </p:attrNameLst>
                                      </p:cBhvr>
                                      <p:to>
                                        <p:strVal val="visible"/>
                                      </p:to>
                                    </p:set>
                                    <p:animScale>
                                      <p:cBhvr>
                                        <p:cTn id="35" dur="1000" decel="50000" fill="hold">
                                          <p:stCondLst>
                                            <p:cond delay="0"/>
                                          </p:stCondLst>
                                        </p:cTn>
                                        <p:tgtEl>
                                          <p:spTgt spid="6799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679946"/>
                                        </p:tgtEl>
                                        <p:attrNameLst>
                                          <p:attrName>ppt_x</p:attrName>
                                          <p:attrName>ppt_y</p:attrName>
                                        </p:attrNameLst>
                                      </p:cBhvr>
                                    </p:animMotion>
                                    <p:animEffect transition="in" filter="fade">
                                      <p:cBhvr>
                                        <p:cTn id="37" dur="1000"/>
                                        <p:tgtEl>
                                          <p:spTgt spid="67994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2" presetClass="entr" presetSubtype="0" fill="hold" grpId="0" nodeType="clickEffect">
                                  <p:stCondLst>
                                    <p:cond delay="0"/>
                                  </p:stCondLst>
                                  <p:childTnLst>
                                    <p:set>
                                      <p:cBhvr>
                                        <p:cTn id="41" dur="1" fill="hold">
                                          <p:stCondLst>
                                            <p:cond delay="0"/>
                                          </p:stCondLst>
                                        </p:cTn>
                                        <p:tgtEl>
                                          <p:spTgt spid="679950"/>
                                        </p:tgtEl>
                                        <p:attrNameLst>
                                          <p:attrName>style.visibility</p:attrName>
                                        </p:attrNameLst>
                                      </p:cBhvr>
                                      <p:to>
                                        <p:strVal val="visible"/>
                                      </p:to>
                                    </p:set>
                                    <p:animScale>
                                      <p:cBhvr>
                                        <p:cTn id="42" dur="1000" decel="50000" fill="hold">
                                          <p:stCondLst>
                                            <p:cond delay="0"/>
                                          </p:stCondLst>
                                        </p:cTn>
                                        <p:tgtEl>
                                          <p:spTgt spid="67995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679950"/>
                                        </p:tgtEl>
                                        <p:attrNameLst>
                                          <p:attrName>ppt_x</p:attrName>
                                          <p:attrName>ppt_y</p:attrName>
                                        </p:attrNameLst>
                                      </p:cBhvr>
                                    </p:animMotion>
                                    <p:animEffect transition="in" filter="fade">
                                      <p:cBhvr>
                                        <p:cTn id="44" dur="1000"/>
                                        <p:tgtEl>
                                          <p:spTgt spid="67995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2" presetClass="entr" presetSubtype="0" fill="hold" grpId="0" nodeType="clickEffect">
                                  <p:stCondLst>
                                    <p:cond delay="0"/>
                                  </p:stCondLst>
                                  <p:childTnLst>
                                    <p:set>
                                      <p:cBhvr>
                                        <p:cTn id="48" dur="1" fill="hold">
                                          <p:stCondLst>
                                            <p:cond delay="0"/>
                                          </p:stCondLst>
                                        </p:cTn>
                                        <p:tgtEl>
                                          <p:spTgt spid="679947"/>
                                        </p:tgtEl>
                                        <p:attrNameLst>
                                          <p:attrName>style.visibility</p:attrName>
                                        </p:attrNameLst>
                                      </p:cBhvr>
                                      <p:to>
                                        <p:strVal val="visible"/>
                                      </p:to>
                                    </p:set>
                                    <p:animScale>
                                      <p:cBhvr>
                                        <p:cTn id="49" dur="1000" decel="50000" fill="hold">
                                          <p:stCondLst>
                                            <p:cond delay="0"/>
                                          </p:stCondLst>
                                        </p:cTn>
                                        <p:tgtEl>
                                          <p:spTgt spid="67994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679947"/>
                                        </p:tgtEl>
                                        <p:attrNameLst>
                                          <p:attrName>ppt_x</p:attrName>
                                          <p:attrName>ppt_y</p:attrName>
                                        </p:attrNameLst>
                                      </p:cBhvr>
                                    </p:animMotion>
                                    <p:animEffect transition="in" filter="fade">
                                      <p:cBhvr>
                                        <p:cTn id="51" dur="1000"/>
                                        <p:tgtEl>
                                          <p:spTgt spid="67994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2" presetClass="entr" presetSubtype="0" fill="hold" grpId="0" nodeType="clickEffect">
                                  <p:stCondLst>
                                    <p:cond delay="0"/>
                                  </p:stCondLst>
                                  <p:childTnLst>
                                    <p:set>
                                      <p:cBhvr>
                                        <p:cTn id="55" dur="1" fill="hold">
                                          <p:stCondLst>
                                            <p:cond delay="0"/>
                                          </p:stCondLst>
                                        </p:cTn>
                                        <p:tgtEl>
                                          <p:spTgt spid="679951"/>
                                        </p:tgtEl>
                                        <p:attrNameLst>
                                          <p:attrName>style.visibility</p:attrName>
                                        </p:attrNameLst>
                                      </p:cBhvr>
                                      <p:to>
                                        <p:strVal val="visible"/>
                                      </p:to>
                                    </p:set>
                                    <p:animScale>
                                      <p:cBhvr>
                                        <p:cTn id="56" dur="1000" decel="50000" fill="hold">
                                          <p:stCondLst>
                                            <p:cond delay="0"/>
                                          </p:stCondLst>
                                        </p:cTn>
                                        <p:tgtEl>
                                          <p:spTgt spid="67995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1000" decel="50000" fill="hold">
                                          <p:stCondLst>
                                            <p:cond delay="0"/>
                                          </p:stCondLst>
                                        </p:cTn>
                                        <p:tgtEl>
                                          <p:spTgt spid="679951"/>
                                        </p:tgtEl>
                                        <p:attrNameLst>
                                          <p:attrName>ppt_x</p:attrName>
                                          <p:attrName>ppt_y</p:attrName>
                                        </p:attrNameLst>
                                      </p:cBhvr>
                                    </p:animMotion>
                                    <p:animEffect transition="in" filter="fade">
                                      <p:cBhvr>
                                        <p:cTn id="58" dur="1000"/>
                                        <p:tgtEl>
                                          <p:spTgt spid="67995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2" presetClass="entr" presetSubtype="0" fill="hold" grpId="0" nodeType="clickEffect">
                                  <p:stCondLst>
                                    <p:cond delay="0"/>
                                  </p:stCondLst>
                                  <p:childTnLst>
                                    <p:set>
                                      <p:cBhvr>
                                        <p:cTn id="62" dur="1" fill="hold">
                                          <p:stCondLst>
                                            <p:cond delay="0"/>
                                          </p:stCondLst>
                                        </p:cTn>
                                        <p:tgtEl>
                                          <p:spTgt spid="679948"/>
                                        </p:tgtEl>
                                        <p:attrNameLst>
                                          <p:attrName>style.visibility</p:attrName>
                                        </p:attrNameLst>
                                      </p:cBhvr>
                                      <p:to>
                                        <p:strVal val="visible"/>
                                      </p:to>
                                    </p:set>
                                    <p:animScale>
                                      <p:cBhvr>
                                        <p:cTn id="63" dur="1000" decel="50000" fill="hold">
                                          <p:stCondLst>
                                            <p:cond delay="0"/>
                                          </p:stCondLst>
                                        </p:cTn>
                                        <p:tgtEl>
                                          <p:spTgt spid="67994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679948"/>
                                        </p:tgtEl>
                                        <p:attrNameLst>
                                          <p:attrName>ppt_x</p:attrName>
                                          <p:attrName>ppt_y</p:attrName>
                                        </p:attrNameLst>
                                      </p:cBhvr>
                                    </p:animMotion>
                                    <p:animEffect transition="in" filter="fade">
                                      <p:cBhvr>
                                        <p:cTn id="65" dur="1000"/>
                                        <p:tgtEl>
                                          <p:spTgt spid="679948"/>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2" presetClass="entr" presetSubtype="0" fill="hold" grpId="0" nodeType="clickEffect">
                                  <p:stCondLst>
                                    <p:cond delay="0"/>
                                  </p:stCondLst>
                                  <p:childTnLst>
                                    <p:set>
                                      <p:cBhvr>
                                        <p:cTn id="69" dur="1" fill="hold">
                                          <p:stCondLst>
                                            <p:cond delay="0"/>
                                          </p:stCondLst>
                                        </p:cTn>
                                        <p:tgtEl>
                                          <p:spTgt spid="679952"/>
                                        </p:tgtEl>
                                        <p:attrNameLst>
                                          <p:attrName>style.visibility</p:attrName>
                                        </p:attrNameLst>
                                      </p:cBhvr>
                                      <p:to>
                                        <p:strVal val="visible"/>
                                      </p:to>
                                    </p:set>
                                    <p:animScale>
                                      <p:cBhvr>
                                        <p:cTn id="70" dur="1000" decel="50000" fill="hold">
                                          <p:stCondLst>
                                            <p:cond delay="0"/>
                                          </p:stCondLst>
                                        </p:cTn>
                                        <p:tgtEl>
                                          <p:spTgt spid="6799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1" dur="1000" decel="50000" fill="hold">
                                          <p:stCondLst>
                                            <p:cond delay="0"/>
                                          </p:stCondLst>
                                        </p:cTn>
                                        <p:tgtEl>
                                          <p:spTgt spid="679952"/>
                                        </p:tgtEl>
                                        <p:attrNameLst>
                                          <p:attrName>ppt_x</p:attrName>
                                          <p:attrName>ppt_y</p:attrName>
                                        </p:attrNameLst>
                                      </p:cBhvr>
                                    </p:animMotion>
                                    <p:animEffect transition="in" filter="fade">
                                      <p:cBhvr>
                                        <p:cTn id="72" dur="1000"/>
                                        <p:tgtEl>
                                          <p:spTgt spid="6799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43" grpId="0"/>
      <p:bldP spid="679944" grpId="0"/>
      <p:bldP spid="679945" grpId="0"/>
      <p:bldP spid="679946" grpId="0"/>
      <p:bldP spid="679947" grpId="0"/>
      <p:bldP spid="679948" grpId="0"/>
      <p:bldP spid="679949" grpId="0"/>
      <p:bldP spid="679950" grpId="0"/>
      <p:bldP spid="679951" grpId="0"/>
      <p:bldP spid="67995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9665" name="Group 2"/>
          <p:cNvGrpSpPr>
            <a:grpSpLocks/>
          </p:cNvGrpSpPr>
          <p:nvPr/>
        </p:nvGrpSpPr>
        <p:grpSpPr bwMode="auto">
          <a:xfrm>
            <a:off x="-53975" y="0"/>
            <a:ext cx="9350375" cy="7031038"/>
            <a:chOff x="-34" y="0"/>
            <a:chExt cx="5890" cy="4429"/>
          </a:xfrm>
        </p:grpSpPr>
        <p:sp>
          <p:nvSpPr>
            <p:cNvPr id="681987"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a:defRPr/>
              </a:pPr>
              <a:endParaRPr lang="en-US" sz="2000">
                <a:latin typeface="Arial"/>
                <a:ea typeface="+mn-ea"/>
                <a:cs typeface="Arial"/>
              </a:endParaRPr>
            </a:p>
          </p:txBody>
        </p:sp>
        <p:sp>
          <p:nvSpPr>
            <p:cNvPr id="681988" name="Rectangle 4"/>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a:defRPr/>
              </a:pPr>
              <a:endParaRPr lang="en-US" sz="2000">
                <a:latin typeface="Arial"/>
                <a:ea typeface="+mn-ea"/>
                <a:cs typeface="Arial"/>
              </a:endParaRPr>
            </a:p>
          </p:txBody>
        </p:sp>
      </p:grpSp>
      <p:grpSp>
        <p:nvGrpSpPr>
          <p:cNvPr id="369666" name="Group 5"/>
          <p:cNvGrpSpPr>
            <a:grpSpLocks/>
          </p:cNvGrpSpPr>
          <p:nvPr/>
        </p:nvGrpSpPr>
        <p:grpSpPr bwMode="auto">
          <a:xfrm>
            <a:off x="1905000" y="1181100"/>
            <a:ext cx="5219700" cy="5219700"/>
            <a:chOff x="1200" y="696"/>
            <a:chExt cx="3288" cy="3288"/>
          </a:xfrm>
        </p:grpSpPr>
        <p:sp>
          <p:nvSpPr>
            <p:cNvPr id="681990"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sz="2000">
                <a:latin typeface="Arial"/>
                <a:ea typeface="+mn-ea"/>
                <a:cs typeface="Arial"/>
              </a:endParaRPr>
            </a:p>
          </p:txBody>
        </p:sp>
        <p:sp>
          <p:nvSpPr>
            <p:cNvPr id="681991"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sz="2000">
                <a:latin typeface="Arial"/>
                <a:ea typeface="+mn-ea"/>
                <a:cs typeface="Arial"/>
              </a:endParaRPr>
            </a:p>
          </p:txBody>
        </p:sp>
      </p:grpSp>
      <p:sp>
        <p:nvSpPr>
          <p:cNvPr id="681992" name="AutoShape 8"/>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sz="2000">
              <a:latin typeface="Arial"/>
              <a:ea typeface="+mn-ea"/>
              <a:cs typeface="Arial"/>
            </a:endParaRPr>
          </a:p>
        </p:txBody>
      </p:sp>
      <p:sp>
        <p:nvSpPr>
          <p:cNvPr id="369668" name="Text Box 9"/>
          <p:cNvSpPr txBox="1">
            <a:spLocks noChangeArrowheads="1"/>
          </p:cNvSpPr>
          <p:nvPr/>
        </p:nvSpPr>
        <p:spPr bwMode="auto">
          <a:xfrm>
            <a:off x="3581400" y="381000"/>
            <a:ext cx="55626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Char char="•"/>
            </a:pPr>
            <a:endParaRPr lang="en-US" sz="2000">
              <a:latin typeface="Arial" charset="0"/>
              <a:cs typeface="Arial" charset="0"/>
            </a:endParaRPr>
          </a:p>
        </p:txBody>
      </p:sp>
      <p:sp>
        <p:nvSpPr>
          <p:cNvPr id="681994" name="Rectangle 10"/>
          <p:cNvSpPr>
            <a:spLocks noChangeArrowheads="1"/>
          </p:cNvSpPr>
          <p:nvPr/>
        </p:nvSpPr>
        <p:spPr bwMode="auto">
          <a:xfrm rot="1619911">
            <a:off x="4668838" y="4208463"/>
            <a:ext cx="2133600" cy="400050"/>
          </a:xfrm>
          <a:prstGeom prst="rect">
            <a:avLst/>
          </a:prstGeom>
          <a:gradFill rotWithShape="1">
            <a:gsLst>
              <a:gs pos="0">
                <a:srgbClr val="660066"/>
              </a:gs>
              <a:gs pos="50000">
                <a:srgbClr val="2F002F"/>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7"/>
              </a:schemeClr>
            </a:outerShdw>
          </a:effectLst>
        </p:spPr>
        <p:txBody>
          <a:bodyPr anchor="ctr">
            <a:spAutoFit/>
          </a:bodyPr>
          <a:lstStyle/>
          <a:p>
            <a:pPr>
              <a:defRPr/>
            </a:pPr>
            <a:endParaRPr lang="en-US" sz="2000">
              <a:latin typeface="Arial"/>
              <a:ea typeface="+mn-ea"/>
              <a:cs typeface="Arial"/>
            </a:endParaRPr>
          </a:p>
        </p:txBody>
      </p:sp>
      <p:sp>
        <p:nvSpPr>
          <p:cNvPr id="681995" name="Rectangle 11"/>
          <p:cNvSpPr>
            <a:spLocks noChangeArrowheads="1"/>
          </p:cNvSpPr>
          <p:nvPr/>
        </p:nvSpPr>
        <p:spPr bwMode="auto">
          <a:xfrm rot="-1572683">
            <a:off x="2641600" y="4211638"/>
            <a:ext cx="1674813" cy="400050"/>
          </a:xfrm>
          <a:prstGeom prst="rect">
            <a:avLst/>
          </a:prstGeom>
          <a:gradFill rotWithShape="1">
            <a:gsLst>
              <a:gs pos="0">
                <a:srgbClr val="660066"/>
              </a:gs>
              <a:gs pos="50000">
                <a:srgbClr val="2F002F"/>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7"/>
              </a:schemeClr>
            </a:outerShdw>
          </a:effectLst>
        </p:spPr>
        <p:txBody>
          <a:bodyPr anchor="ctr">
            <a:spAutoFit/>
          </a:bodyPr>
          <a:lstStyle/>
          <a:p>
            <a:pPr>
              <a:defRPr/>
            </a:pPr>
            <a:endParaRPr lang="en-US" sz="2000">
              <a:latin typeface="Arial"/>
              <a:ea typeface="+mn-ea"/>
              <a:cs typeface="Arial"/>
            </a:endParaRPr>
          </a:p>
        </p:txBody>
      </p:sp>
      <p:sp>
        <p:nvSpPr>
          <p:cNvPr id="681996" name="Rectangle 12"/>
          <p:cNvSpPr>
            <a:spLocks noChangeArrowheads="1"/>
          </p:cNvSpPr>
          <p:nvPr/>
        </p:nvSpPr>
        <p:spPr bwMode="auto">
          <a:xfrm rot="5400000">
            <a:off x="3640137" y="2365376"/>
            <a:ext cx="2016125" cy="400050"/>
          </a:xfrm>
          <a:prstGeom prst="rect">
            <a:avLst/>
          </a:prstGeom>
          <a:gradFill rotWithShape="1">
            <a:gsLst>
              <a:gs pos="0">
                <a:srgbClr val="660066"/>
              </a:gs>
              <a:gs pos="50000">
                <a:srgbClr val="2F002F"/>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7"/>
              </a:schemeClr>
            </a:outerShdw>
          </a:effectLst>
        </p:spPr>
        <p:txBody>
          <a:bodyPr anchor="ctr">
            <a:spAutoFit/>
          </a:bodyPr>
          <a:lstStyle/>
          <a:p>
            <a:pPr>
              <a:defRPr/>
            </a:pPr>
            <a:endParaRPr lang="en-US" sz="2000">
              <a:latin typeface="Arial"/>
              <a:ea typeface="+mn-ea"/>
              <a:cs typeface="Arial"/>
            </a:endParaRPr>
          </a:p>
        </p:txBody>
      </p:sp>
      <p:sp>
        <p:nvSpPr>
          <p:cNvPr id="681997" name="AutoShape 13"/>
          <p:cNvSpPr>
            <a:spLocks noChangeArrowheads="1"/>
          </p:cNvSpPr>
          <p:nvPr/>
        </p:nvSpPr>
        <p:spPr bwMode="auto">
          <a:xfrm rot="7150481">
            <a:off x="6060282" y="4647406"/>
            <a:ext cx="1695450" cy="795337"/>
          </a:xfrm>
          <a:prstGeom prst="triangle">
            <a:avLst>
              <a:gd name="adj" fmla="val 50000"/>
            </a:avLst>
          </a:prstGeom>
          <a:gradFill rotWithShape="1">
            <a:gsLst>
              <a:gs pos="0">
                <a:srgbClr val="660066"/>
              </a:gs>
              <a:gs pos="50000">
                <a:srgbClr val="2F002F"/>
              </a:gs>
              <a:gs pos="100000">
                <a:srgbClr val="660066"/>
              </a:gs>
            </a:gsLst>
            <a:lin ang="0" scaled="1"/>
          </a:gradFill>
          <a:ln w="38100">
            <a:solidFill>
              <a:srgbClr val="CC0000"/>
            </a:solidFill>
            <a:miter lim="800000"/>
            <a:headEnd/>
            <a:tailEnd/>
          </a:ln>
          <a:effectLst>
            <a:outerShdw blurRad="63500" dist="38099" dir="2700000" algn="ctr" rotWithShape="0">
              <a:schemeClr val="tx1">
                <a:alpha val="74997"/>
              </a:schemeClr>
            </a:outerShdw>
          </a:effectLst>
        </p:spPr>
        <p:txBody>
          <a:bodyPr anchor="ctr">
            <a:spAutoFit/>
          </a:bodyPr>
          <a:lstStyle/>
          <a:p>
            <a:pPr>
              <a:defRPr/>
            </a:pPr>
            <a:endParaRPr lang="en-US" sz="2000">
              <a:latin typeface="Arial"/>
              <a:ea typeface="+mn-ea"/>
              <a:cs typeface="Arial"/>
            </a:endParaRPr>
          </a:p>
        </p:txBody>
      </p:sp>
      <p:sp>
        <p:nvSpPr>
          <p:cNvPr id="681998" name="Text Box 14"/>
          <p:cNvSpPr txBox="1">
            <a:spLocks noChangeArrowheads="1"/>
          </p:cNvSpPr>
          <p:nvPr/>
        </p:nvSpPr>
        <p:spPr bwMode="auto">
          <a:xfrm>
            <a:off x="4114800" y="2278063"/>
            <a:ext cx="1066800" cy="400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sz="2000" b="1" i="1" dirty="0" err="1">
                <a:solidFill>
                  <a:schemeClr val="bg1"/>
                </a:solidFill>
                <a:latin typeface="Arial"/>
                <a:ea typeface="+mn-ea"/>
                <a:cs typeface="Arial"/>
              </a:rPr>
              <a:t>adalah</a:t>
            </a:r>
            <a:endParaRPr lang="en-US" sz="2000" b="1" i="1" dirty="0">
              <a:solidFill>
                <a:schemeClr val="bg1"/>
              </a:solidFill>
              <a:latin typeface="Arial"/>
              <a:ea typeface="+mn-ea"/>
              <a:cs typeface="Arial"/>
            </a:endParaRPr>
          </a:p>
        </p:txBody>
      </p:sp>
      <p:sp>
        <p:nvSpPr>
          <p:cNvPr id="681999" name="AutoShape 15"/>
          <p:cNvSpPr>
            <a:spLocks noChangeArrowheads="1"/>
          </p:cNvSpPr>
          <p:nvPr/>
        </p:nvSpPr>
        <p:spPr bwMode="auto">
          <a:xfrm rot="-7147958">
            <a:off x="1507331" y="4631532"/>
            <a:ext cx="1747837" cy="793750"/>
          </a:xfrm>
          <a:prstGeom prst="triangle">
            <a:avLst>
              <a:gd name="adj" fmla="val 50000"/>
            </a:avLst>
          </a:prstGeom>
          <a:gradFill rotWithShape="1">
            <a:gsLst>
              <a:gs pos="0">
                <a:srgbClr val="660066"/>
              </a:gs>
              <a:gs pos="50000">
                <a:srgbClr val="2F002F"/>
              </a:gs>
              <a:gs pos="100000">
                <a:srgbClr val="660066"/>
              </a:gs>
            </a:gsLst>
            <a:lin ang="0" scaled="1"/>
          </a:gradFill>
          <a:ln w="38100">
            <a:solidFill>
              <a:srgbClr val="CC0000"/>
            </a:solidFill>
            <a:miter lim="800000"/>
            <a:headEnd/>
            <a:tailEnd/>
          </a:ln>
          <a:effectLst>
            <a:outerShdw blurRad="63500" dist="38099" dir="2700000" algn="ctr" rotWithShape="0">
              <a:schemeClr val="tx1">
                <a:alpha val="74997"/>
              </a:schemeClr>
            </a:outerShdw>
          </a:effectLst>
        </p:spPr>
        <p:txBody>
          <a:bodyPr anchor="ctr">
            <a:spAutoFit/>
          </a:bodyPr>
          <a:lstStyle/>
          <a:p>
            <a:pPr>
              <a:defRPr/>
            </a:pPr>
            <a:endParaRPr lang="en-US" sz="2000">
              <a:latin typeface="Arial"/>
              <a:ea typeface="+mn-ea"/>
              <a:cs typeface="Arial"/>
            </a:endParaRPr>
          </a:p>
        </p:txBody>
      </p:sp>
      <p:sp>
        <p:nvSpPr>
          <p:cNvPr id="682000" name="Text Box 16"/>
          <p:cNvSpPr txBox="1">
            <a:spLocks noChangeArrowheads="1"/>
          </p:cNvSpPr>
          <p:nvPr/>
        </p:nvSpPr>
        <p:spPr bwMode="auto">
          <a:xfrm>
            <a:off x="5608638" y="4030663"/>
            <a:ext cx="1066800" cy="400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US" sz="2000" b="1" i="1" dirty="0" err="1">
                <a:solidFill>
                  <a:schemeClr val="bg1"/>
                </a:solidFill>
                <a:latin typeface="Arial"/>
                <a:ea typeface="+mn-ea"/>
                <a:cs typeface="Arial"/>
              </a:rPr>
              <a:t>adalah</a:t>
            </a:r>
            <a:endParaRPr lang="en-US" sz="2000" b="1" i="1" dirty="0">
              <a:solidFill>
                <a:schemeClr val="bg1"/>
              </a:solidFill>
              <a:latin typeface="Arial"/>
              <a:ea typeface="+mn-ea"/>
              <a:cs typeface="Arial"/>
            </a:endParaRPr>
          </a:p>
        </p:txBody>
      </p:sp>
      <p:sp>
        <p:nvSpPr>
          <p:cNvPr id="682001" name="Text Box 17"/>
          <p:cNvSpPr txBox="1">
            <a:spLocks noChangeArrowheads="1"/>
          </p:cNvSpPr>
          <p:nvPr/>
        </p:nvSpPr>
        <p:spPr bwMode="auto">
          <a:xfrm>
            <a:off x="2667000" y="4030663"/>
            <a:ext cx="1066800" cy="400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defRPr/>
            </a:pPr>
            <a:r>
              <a:rPr lang="en-US" sz="2000" b="1" i="1" dirty="0" err="1">
                <a:solidFill>
                  <a:schemeClr val="bg1"/>
                </a:solidFill>
                <a:latin typeface="Arial"/>
                <a:ea typeface="+mn-ea"/>
                <a:cs typeface="Arial"/>
              </a:rPr>
              <a:t>adalah</a:t>
            </a:r>
            <a:endParaRPr lang="en-US" sz="2000" b="1" i="1" dirty="0">
              <a:solidFill>
                <a:schemeClr val="bg1"/>
              </a:solidFill>
              <a:latin typeface="Arial"/>
              <a:ea typeface="+mn-ea"/>
              <a:cs typeface="Arial"/>
            </a:endParaRPr>
          </a:p>
        </p:txBody>
      </p:sp>
      <p:sp>
        <p:nvSpPr>
          <p:cNvPr id="682002" name="Text Box 18"/>
          <p:cNvSpPr txBox="1">
            <a:spLocks noChangeArrowheads="1"/>
          </p:cNvSpPr>
          <p:nvPr/>
        </p:nvSpPr>
        <p:spPr bwMode="auto">
          <a:xfrm>
            <a:off x="1905000" y="4708525"/>
            <a:ext cx="182880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US" sz="3600" b="1" i="1" dirty="0" err="1">
                <a:solidFill>
                  <a:schemeClr val="bg1"/>
                </a:solidFill>
                <a:latin typeface="Arial"/>
                <a:ea typeface="+mn-ea"/>
                <a:cs typeface="Arial"/>
              </a:rPr>
              <a:t>Anak</a:t>
            </a:r>
            <a:endParaRPr lang="en-US" sz="3600" b="1" i="1" dirty="0">
              <a:solidFill>
                <a:schemeClr val="bg1"/>
              </a:solidFill>
              <a:latin typeface="Arial"/>
              <a:ea typeface="+mn-ea"/>
              <a:cs typeface="Arial"/>
            </a:endParaRPr>
          </a:p>
        </p:txBody>
      </p:sp>
      <p:sp>
        <p:nvSpPr>
          <p:cNvPr id="682003" name="AutoShape 19"/>
          <p:cNvSpPr>
            <a:spLocks noChangeArrowheads="1"/>
          </p:cNvSpPr>
          <p:nvPr/>
        </p:nvSpPr>
        <p:spPr bwMode="auto">
          <a:xfrm>
            <a:off x="3624263" y="1025525"/>
            <a:ext cx="2016125" cy="793750"/>
          </a:xfrm>
          <a:prstGeom prst="triangle">
            <a:avLst>
              <a:gd name="adj" fmla="val 50977"/>
            </a:avLst>
          </a:prstGeom>
          <a:gradFill rotWithShape="1">
            <a:gsLst>
              <a:gs pos="0">
                <a:srgbClr val="660066"/>
              </a:gs>
              <a:gs pos="50000">
                <a:srgbClr val="2F002F"/>
              </a:gs>
              <a:gs pos="100000">
                <a:srgbClr val="660066"/>
              </a:gs>
            </a:gsLst>
            <a:lin ang="0" scaled="1"/>
          </a:gradFill>
          <a:ln w="38100">
            <a:solidFill>
              <a:srgbClr val="CC0000"/>
            </a:solidFill>
            <a:miter lim="800000"/>
            <a:headEnd/>
            <a:tailEnd/>
          </a:ln>
          <a:effectLst>
            <a:outerShdw blurRad="63500" dist="38099" dir="2700000" algn="ctr" rotWithShape="0">
              <a:schemeClr val="tx1">
                <a:alpha val="74997"/>
              </a:schemeClr>
            </a:outerShdw>
          </a:effectLst>
        </p:spPr>
        <p:txBody>
          <a:bodyPr anchor="ctr">
            <a:spAutoFit/>
          </a:bodyPr>
          <a:lstStyle/>
          <a:p>
            <a:pPr>
              <a:defRPr/>
            </a:pPr>
            <a:endParaRPr lang="en-US" sz="2000">
              <a:latin typeface="Arial"/>
              <a:ea typeface="+mn-ea"/>
              <a:cs typeface="Arial"/>
            </a:endParaRPr>
          </a:p>
        </p:txBody>
      </p:sp>
      <p:grpSp>
        <p:nvGrpSpPr>
          <p:cNvPr id="4" name="Group 20"/>
          <p:cNvGrpSpPr>
            <a:grpSpLocks/>
          </p:cNvGrpSpPr>
          <p:nvPr/>
        </p:nvGrpSpPr>
        <p:grpSpPr bwMode="auto">
          <a:xfrm>
            <a:off x="3624263" y="3044825"/>
            <a:ext cx="1985962" cy="1536700"/>
            <a:chOff x="2286" y="1803"/>
            <a:chExt cx="1248" cy="1104"/>
          </a:xfrm>
        </p:grpSpPr>
        <p:sp>
          <p:nvSpPr>
            <p:cNvPr id="682005"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sz="2000">
                <a:latin typeface="Arial"/>
                <a:ea typeface="+mn-ea"/>
                <a:cs typeface="Arial"/>
              </a:endParaRPr>
            </a:p>
          </p:txBody>
        </p:sp>
        <p:sp>
          <p:nvSpPr>
            <p:cNvPr id="682006" name="Text Box 22"/>
            <p:cNvSpPr txBox="1">
              <a:spLocks noChangeArrowheads="1"/>
            </p:cNvSpPr>
            <p:nvPr/>
          </p:nvSpPr>
          <p:spPr bwMode="auto">
            <a:xfrm>
              <a:off x="2448" y="2112"/>
              <a:ext cx="864" cy="291"/>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b="1" i="1" dirty="0">
                  <a:solidFill>
                    <a:schemeClr val="bg1"/>
                  </a:solidFill>
                  <a:latin typeface="Arial"/>
                  <a:ea typeface="+mn-ea"/>
                  <a:cs typeface="Arial"/>
                </a:rPr>
                <a:t>TUHAN</a:t>
              </a:r>
            </a:p>
          </p:txBody>
        </p:sp>
      </p:grpSp>
      <p:sp>
        <p:nvSpPr>
          <p:cNvPr id="682007" name="Text Box 23"/>
          <p:cNvSpPr txBox="1">
            <a:spLocks noChangeArrowheads="1"/>
          </p:cNvSpPr>
          <p:nvPr/>
        </p:nvSpPr>
        <p:spPr bwMode="auto">
          <a:xfrm>
            <a:off x="3714750" y="1268413"/>
            <a:ext cx="18288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sz="3600" b="1" i="1" dirty="0" err="1">
                <a:solidFill>
                  <a:schemeClr val="bg1"/>
                </a:solidFill>
                <a:latin typeface="Arial"/>
                <a:ea typeface="+mn-ea"/>
                <a:cs typeface="Arial"/>
              </a:rPr>
              <a:t>Bapa</a:t>
            </a:r>
            <a:endParaRPr lang="en-US" sz="3600" b="1" i="1" dirty="0">
              <a:solidFill>
                <a:schemeClr val="bg1"/>
              </a:solidFill>
              <a:latin typeface="Arial"/>
              <a:ea typeface="+mn-ea"/>
              <a:cs typeface="Arial"/>
            </a:endParaRPr>
          </a:p>
        </p:txBody>
      </p:sp>
      <p:sp>
        <p:nvSpPr>
          <p:cNvPr id="682008" name="Text Box 24"/>
          <p:cNvSpPr txBox="1">
            <a:spLocks noChangeArrowheads="1"/>
          </p:cNvSpPr>
          <p:nvPr/>
        </p:nvSpPr>
        <p:spPr bwMode="auto">
          <a:xfrm>
            <a:off x="5486400" y="4708525"/>
            <a:ext cx="182880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defRPr/>
            </a:pPr>
            <a:r>
              <a:rPr lang="en-US" sz="3600" b="1" i="1" dirty="0" err="1">
                <a:solidFill>
                  <a:schemeClr val="bg1"/>
                </a:solidFill>
                <a:latin typeface="Arial"/>
                <a:ea typeface="+mn-ea"/>
                <a:cs typeface="Arial"/>
              </a:rPr>
              <a:t>Roh</a:t>
            </a:r>
            <a:endParaRPr lang="en-US" sz="3600" b="1" i="1" dirty="0">
              <a:solidFill>
                <a:schemeClr val="bg1"/>
              </a:solidFill>
              <a:latin typeface="Arial"/>
              <a:ea typeface="+mn-ea"/>
              <a:cs typeface="Arial"/>
            </a:endParaRPr>
          </a:p>
        </p:txBody>
      </p:sp>
      <p:sp>
        <p:nvSpPr>
          <p:cNvPr id="682009" name="WordArt 25"/>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pPr algn="ctr"/>
            <a:r>
              <a:rPr lang="en-US" sz="1600" b="1" kern="10">
                <a:ln w="9525">
                  <a:solidFill>
                    <a:srgbClr val="000000"/>
                  </a:solidFill>
                  <a:round/>
                  <a:headEnd/>
                  <a:tailEnd/>
                </a:ln>
                <a:solidFill>
                  <a:schemeClr val="bg1"/>
                </a:solidFill>
                <a:latin typeface="Arial"/>
                <a:ea typeface="Arial"/>
                <a:cs typeface="Arial"/>
              </a:rPr>
              <a:t>Bukan</a:t>
            </a:r>
          </a:p>
        </p:txBody>
      </p:sp>
      <p:sp>
        <p:nvSpPr>
          <p:cNvPr id="682010" name="WordArt 26"/>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algn="ctr"/>
            <a:r>
              <a:rPr lang="en-US" sz="1600" b="1" kern="10">
                <a:ln w="9525">
                  <a:solidFill>
                    <a:srgbClr val="000000"/>
                  </a:solidFill>
                  <a:round/>
                  <a:headEnd/>
                  <a:tailEnd/>
                </a:ln>
                <a:solidFill>
                  <a:schemeClr val="bg1"/>
                </a:solidFill>
                <a:latin typeface="Arial"/>
                <a:ea typeface="Arial"/>
                <a:cs typeface="Arial"/>
              </a:rPr>
              <a:t>Bukan</a:t>
            </a:r>
          </a:p>
        </p:txBody>
      </p:sp>
      <p:sp>
        <p:nvSpPr>
          <p:cNvPr id="682011" name="WordArt 27"/>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algn="ctr"/>
            <a:r>
              <a:rPr lang="en-US" sz="1600" b="1" kern="10">
                <a:ln w="9525">
                  <a:solidFill>
                    <a:srgbClr val="000000"/>
                  </a:solidFill>
                  <a:round/>
                  <a:headEnd/>
                  <a:tailEnd/>
                </a:ln>
                <a:solidFill>
                  <a:schemeClr val="bg1"/>
                </a:solidFill>
                <a:latin typeface="Arial"/>
                <a:ea typeface="Arial"/>
                <a:cs typeface="Arial"/>
              </a:rPr>
              <a:t>Bukan</a:t>
            </a:r>
          </a:p>
        </p:txBody>
      </p:sp>
      <p:sp>
        <p:nvSpPr>
          <p:cNvPr id="682012" name="Text Box 28"/>
          <p:cNvSpPr txBox="1">
            <a:spLocks noChangeArrowheads="1"/>
          </p:cNvSpPr>
          <p:nvPr/>
        </p:nvSpPr>
        <p:spPr bwMode="auto">
          <a:xfrm>
            <a:off x="3059113" y="6551613"/>
            <a:ext cx="5943600" cy="2778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1200" b="1" dirty="0">
                <a:solidFill>
                  <a:schemeClr val="bg1"/>
                </a:solidFill>
                <a:latin typeface="Arial"/>
                <a:ea typeface="+mn-ea"/>
                <a:cs typeface="Arial"/>
              </a:rPr>
              <a:t>H. Wayne House, </a:t>
            </a:r>
            <a:r>
              <a:rPr lang="en-US" sz="1200" b="1" i="1" dirty="0">
                <a:solidFill>
                  <a:schemeClr val="bg1"/>
                </a:solidFill>
                <a:latin typeface="Arial"/>
                <a:ea typeface="+mn-ea"/>
                <a:cs typeface="Arial"/>
              </a:rPr>
              <a:t>Charts of Christian Theology and Doctrine</a:t>
            </a:r>
            <a:r>
              <a:rPr lang="en-US" sz="1200" b="1" dirty="0">
                <a:solidFill>
                  <a:schemeClr val="bg1"/>
                </a:solidFill>
                <a:latin typeface="Arial"/>
                <a:ea typeface="+mn-ea"/>
                <a:cs typeface="Arial"/>
              </a:rPr>
              <a:t>, 45</a:t>
            </a:r>
          </a:p>
        </p:txBody>
      </p:sp>
      <p:sp>
        <p:nvSpPr>
          <p:cNvPr id="29" name="Title 28"/>
          <p:cNvSpPr>
            <a:spLocks noGrp="1"/>
          </p:cNvSpPr>
          <p:nvPr>
            <p:ph type="title" idx="4294967295"/>
          </p:nvPr>
        </p:nvSpPr>
        <p:spPr>
          <a:xfrm>
            <a:off x="-76200" y="0"/>
            <a:ext cx="9372600" cy="762000"/>
          </a:xfrm>
        </p:spPr>
        <p:txBody>
          <a:bodyPr/>
          <a:lstStyle/>
          <a:p>
            <a:pPr>
              <a:defRPr/>
            </a:pPr>
            <a:r>
              <a:rPr lang="en-US" sz="4000" b="1">
                <a:solidFill>
                  <a:srgbClr val="FFFFFF"/>
                </a:solidFill>
                <a:effectLst>
                  <a:outerShdw blurRad="38100" dist="38100" dir="2700000" algn="tl">
                    <a:srgbClr val="DDDDDD"/>
                  </a:outerShdw>
                </a:effectLst>
                <a:latin typeface="Arial" charset="0"/>
                <a:ea typeface="MS PGothic" charset="0"/>
                <a:cs typeface="Arial" charset="0"/>
              </a:rPr>
              <a:t>Diagram Trinity</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2012"/>
                                        </p:tgtEl>
                                        <p:attrNameLst>
                                          <p:attrName>style.visibility</p:attrName>
                                        </p:attrNameLst>
                                      </p:cBhvr>
                                      <p:to>
                                        <p:strVal val="visible"/>
                                      </p:to>
                                    </p:set>
                                    <p:animEffect transition="in" filter="fade">
                                      <p:cBhvr>
                                        <p:cTn id="7" dur="2000"/>
                                        <p:tgtEl>
                                          <p:spTgt spid="682012"/>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2007"/>
                                        </p:tgtEl>
                                        <p:attrNameLst>
                                          <p:attrName>style.visibility</p:attrName>
                                        </p:attrNameLst>
                                      </p:cBhvr>
                                      <p:to>
                                        <p:strVal val="visible"/>
                                      </p:to>
                                    </p:set>
                                    <p:animEffect transition="in" filter="fade">
                                      <p:cBhvr>
                                        <p:cTn id="18" dur="2000"/>
                                        <p:tgtEl>
                                          <p:spTgt spid="682007"/>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682003"/>
                                        </p:tgtEl>
                                        <p:attrNameLst>
                                          <p:attrName>style.visibility</p:attrName>
                                        </p:attrNameLst>
                                      </p:cBhvr>
                                      <p:to>
                                        <p:strVal val="visible"/>
                                      </p:to>
                                    </p:set>
                                    <p:animEffect transition="in" filter="fade">
                                      <p:cBhvr>
                                        <p:cTn id="22" dur="2000"/>
                                        <p:tgtEl>
                                          <p:spTgt spid="682003"/>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681998"/>
                                        </p:tgtEl>
                                        <p:attrNameLst>
                                          <p:attrName>style.visibility</p:attrName>
                                        </p:attrNameLst>
                                      </p:cBhvr>
                                      <p:to>
                                        <p:strVal val="visible"/>
                                      </p:to>
                                    </p:set>
                                    <p:animEffect transition="in" filter="fade">
                                      <p:cBhvr>
                                        <p:cTn id="26" dur="2000"/>
                                        <p:tgtEl>
                                          <p:spTgt spid="681998"/>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681996"/>
                                        </p:tgtEl>
                                        <p:attrNameLst>
                                          <p:attrName>style.visibility</p:attrName>
                                        </p:attrNameLst>
                                      </p:cBhvr>
                                      <p:to>
                                        <p:strVal val="visible"/>
                                      </p:to>
                                    </p:set>
                                    <p:animEffect transition="in" filter="wipe(up)">
                                      <p:cBhvr>
                                        <p:cTn id="29" dur="500"/>
                                        <p:tgtEl>
                                          <p:spTgt spid="68199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82002"/>
                                        </p:tgtEl>
                                        <p:attrNameLst>
                                          <p:attrName>style.visibility</p:attrName>
                                        </p:attrNameLst>
                                      </p:cBhvr>
                                      <p:to>
                                        <p:strVal val="visible"/>
                                      </p:to>
                                    </p:set>
                                    <p:animEffect transition="in" filter="fade">
                                      <p:cBhvr>
                                        <p:cTn id="34" dur="2000"/>
                                        <p:tgtEl>
                                          <p:spTgt spid="682002"/>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681999"/>
                                        </p:tgtEl>
                                        <p:attrNameLst>
                                          <p:attrName>style.visibility</p:attrName>
                                        </p:attrNameLst>
                                      </p:cBhvr>
                                      <p:to>
                                        <p:strVal val="visible"/>
                                      </p:to>
                                    </p:set>
                                    <p:animEffect transition="in" filter="fade">
                                      <p:cBhvr>
                                        <p:cTn id="38" dur="2000"/>
                                        <p:tgtEl>
                                          <p:spTgt spid="681999"/>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682001"/>
                                        </p:tgtEl>
                                        <p:attrNameLst>
                                          <p:attrName>style.visibility</p:attrName>
                                        </p:attrNameLst>
                                      </p:cBhvr>
                                      <p:to>
                                        <p:strVal val="visible"/>
                                      </p:to>
                                    </p:set>
                                    <p:animEffect transition="in" filter="fade">
                                      <p:cBhvr>
                                        <p:cTn id="42" dur="2000"/>
                                        <p:tgtEl>
                                          <p:spTgt spid="68200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681995"/>
                                        </p:tgtEl>
                                        <p:attrNameLst>
                                          <p:attrName>style.visibility</p:attrName>
                                        </p:attrNameLst>
                                      </p:cBhvr>
                                      <p:to>
                                        <p:strVal val="visible"/>
                                      </p:to>
                                    </p:set>
                                    <p:animEffect transition="in" filter="wipe(left)">
                                      <p:cBhvr>
                                        <p:cTn id="45" dur="500"/>
                                        <p:tgtEl>
                                          <p:spTgt spid="68199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82008"/>
                                        </p:tgtEl>
                                        <p:attrNameLst>
                                          <p:attrName>style.visibility</p:attrName>
                                        </p:attrNameLst>
                                      </p:cBhvr>
                                      <p:to>
                                        <p:strVal val="visible"/>
                                      </p:to>
                                    </p:set>
                                    <p:animEffect transition="in" filter="fade">
                                      <p:cBhvr>
                                        <p:cTn id="50" dur="2000"/>
                                        <p:tgtEl>
                                          <p:spTgt spid="682008"/>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681997"/>
                                        </p:tgtEl>
                                        <p:attrNameLst>
                                          <p:attrName>style.visibility</p:attrName>
                                        </p:attrNameLst>
                                      </p:cBhvr>
                                      <p:to>
                                        <p:strVal val="visible"/>
                                      </p:to>
                                    </p:set>
                                    <p:animEffect transition="in" filter="fade">
                                      <p:cBhvr>
                                        <p:cTn id="54" dur="2000"/>
                                        <p:tgtEl>
                                          <p:spTgt spid="681997"/>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682000"/>
                                        </p:tgtEl>
                                        <p:attrNameLst>
                                          <p:attrName>style.visibility</p:attrName>
                                        </p:attrNameLst>
                                      </p:cBhvr>
                                      <p:to>
                                        <p:strVal val="visible"/>
                                      </p:to>
                                    </p:set>
                                    <p:animEffect transition="in" filter="fade">
                                      <p:cBhvr>
                                        <p:cTn id="58" dur="2000"/>
                                        <p:tgtEl>
                                          <p:spTgt spid="682000"/>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681994"/>
                                        </p:tgtEl>
                                        <p:attrNameLst>
                                          <p:attrName>style.visibility</p:attrName>
                                        </p:attrNameLst>
                                      </p:cBhvr>
                                      <p:to>
                                        <p:strVal val="visible"/>
                                      </p:to>
                                    </p:set>
                                    <p:animEffect transition="in" filter="wipe(right)">
                                      <p:cBhvr>
                                        <p:cTn id="61" dur="500"/>
                                        <p:tgtEl>
                                          <p:spTgt spid="681994"/>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82009"/>
                                        </p:tgtEl>
                                        <p:attrNameLst>
                                          <p:attrName>style.visibility</p:attrName>
                                        </p:attrNameLst>
                                      </p:cBhvr>
                                      <p:to>
                                        <p:strVal val="visible"/>
                                      </p:to>
                                    </p:set>
                                    <p:animEffect transition="in" filter="fade">
                                      <p:cBhvr>
                                        <p:cTn id="66" dur="2000"/>
                                        <p:tgtEl>
                                          <p:spTgt spid="682009"/>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682011"/>
                                        </p:tgtEl>
                                        <p:attrNameLst>
                                          <p:attrName>style.visibility</p:attrName>
                                        </p:attrNameLst>
                                      </p:cBhvr>
                                      <p:to>
                                        <p:strVal val="visible"/>
                                      </p:to>
                                    </p:set>
                                    <p:animEffect transition="in" filter="fade">
                                      <p:cBhvr>
                                        <p:cTn id="70" dur="2000"/>
                                        <p:tgtEl>
                                          <p:spTgt spid="682011"/>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682010"/>
                                        </p:tgtEl>
                                        <p:attrNameLst>
                                          <p:attrName>style.visibility</p:attrName>
                                        </p:attrNameLst>
                                      </p:cBhvr>
                                      <p:to>
                                        <p:strVal val="visible"/>
                                      </p:to>
                                    </p:set>
                                    <p:animEffect transition="in" filter="fade">
                                      <p:cBhvr>
                                        <p:cTn id="74" dur="2000"/>
                                        <p:tgtEl>
                                          <p:spTgt spid="682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94" grpId="0" animBg="1"/>
      <p:bldP spid="681995" grpId="0" animBg="1"/>
      <p:bldP spid="681996" grpId="0" animBg="1"/>
      <p:bldP spid="681997" grpId="0" animBg="1"/>
      <p:bldP spid="681998" grpId="0"/>
      <p:bldP spid="681999" grpId="0" animBg="1"/>
      <p:bldP spid="682000" grpId="0"/>
      <p:bldP spid="682001" grpId="0"/>
      <p:bldP spid="682002" grpId="0"/>
      <p:bldP spid="682003" grpId="0" animBg="1"/>
      <p:bldP spid="682007" grpId="0"/>
      <p:bldP spid="682008" grpId="0"/>
      <p:bldP spid="682009" grpId="0" animBg="1"/>
      <p:bldP spid="682010" grpId="0" animBg="1"/>
      <p:bldP spid="682011" grpId="0" animBg="1"/>
      <p:bldP spid="682012"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5" name="Text Box 5"/>
          <p:cNvSpPr txBox="1">
            <a:spLocks noChangeArrowheads="1"/>
          </p:cNvSpPr>
          <p:nvPr/>
        </p:nvSpPr>
        <p:spPr bwMode="auto">
          <a:xfrm>
            <a:off x="304800" y="2193925"/>
            <a:ext cx="8839200" cy="64611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 typeface="Webdings" pitchFamily="18" charset="2"/>
              <a:buChar char="®"/>
              <a:defRPr/>
            </a:pPr>
            <a:r>
              <a:rPr lang="en-US" sz="3600">
                <a:solidFill>
                  <a:srgbClr val="FFFFFF"/>
                </a:solidFill>
                <a:latin typeface="Ashley Script MT" pitchFamily="32" charset="0"/>
                <a:cs typeface="+mn-cs"/>
              </a:rPr>
              <a:t> Upacara untuk menegur Hukum </a:t>
            </a:r>
            <a:r>
              <a:rPr lang="en-US" sz="2000">
                <a:solidFill>
                  <a:srgbClr val="EBF010"/>
                </a:solidFill>
                <a:latin typeface="Ashley Script MT" pitchFamily="32" charset="0"/>
                <a:cs typeface="+mn-cs"/>
              </a:rPr>
              <a:t>(27)</a:t>
            </a:r>
            <a:endParaRPr lang="en-US" sz="3600">
              <a:solidFill>
                <a:srgbClr val="FFFFFF"/>
              </a:solidFill>
              <a:latin typeface="Ashley Script MT" pitchFamily="32" charset="0"/>
              <a:cs typeface="+mn-cs"/>
            </a:endParaRPr>
          </a:p>
        </p:txBody>
      </p:sp>
      <p:sp>
        <p:nvSpPr>
          <p:cNvPr id="66566" name="Text Box 6"/>
          <p:cNvSpPr txBox="1">
            <a:spLocks noChangeArrowheads="1"/>
          </p:cNvSpPr>
          <p:nvPr/>
        </p:nvSpPr>
        <p:spPr bwMode="auto">
          <a:xfrm>
            <a:off x="246063" y="3328988"/>
            <a:ext cx="8662987" cy="64611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buFont typeface="Webdings" charset="0"/>
              <a:buChar char="®"/>
              <a:defRPr/>
            </a:pPr>
            <a:r>
              <a:rPr lang="en-US" sz="3600">
                <a:solidFill>
                  <a:srgbClr val="FFFFFF"/>
                </a:solidFill>
                <a:latin typeface="Ashley Script MT" charset="0"/>
              </a:rPr>
              <a:t> </a:t>
            </a:r>
            <a:r>
              <a:rPr lang="ja-JP" altLang="en-US" sz="3600">
                <a:solidFill>
                  <a:srgbClr val="FFFFFF"/>
                </a:solidFill>
                <a:latin typeface="Ashley Script MT" charset="0"/>
              </a:rPr>
              <a:t>“</a:t>
            </a:r>
            <a:r>
              <a:rPr lang="en-US" sz="3600">
                <a:solidFill>
                  <a:srgbClr val="FFFFFF"/>
                </a:solidFill>
                <a:latin typeface="Ashley Script MT" charset="0"/>
              </a:rPr>
              <a:t>Berkat" suku-suku di Gn. Gerizim </a:t>
            </a:r>
            <a:r>
              <a:rPr lang="en-US" sz="2000" b="1">
                <a:solidFill>
                  <a:srgbClr val="EBF010"/>
                </a:solidFill>
                <a:latin typeface="Ashley Script MT" charset="0"/>
              </a:rPr>
              <a:t>(28)</a:t>
            </a:r>
            <a:r>
              <a:rPr lang="en-US" sz="3600">
                <a:solidFill>
                  <a:srgbClr val="FFFFFF"/>
                </a:solidFill>
                <a:latin typeface="Ashley Script MT" charset="0"/>
              </a:rPr>
              <a:t> </a:t>
            </a:r>
          </a:p>
        </p:txBody>
      </p:sp>
      <p:sp>
        <p:nvSpPr>
          <p:cNvPr id="66568" name="Text Box 8"/>
          <p:cNvSpPr txBox="1">
            <a:spLocks noChangeArrowheads="1"/>
          </p:cNvSpPr>
          <p:nvPr/>
        </p:nvSpPr>
        <p:spPr bwMode="auto">
          <a:xfrm>
            <a:off x="304800" y="4464050"/>
            <a:ext cx="8286750" cy="64611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buFont typeface="Webdings" charset="0"/>
              <a:buChar char="®"/>
              <a:defRPr/>
            </a:pPr>
            <a:r>
              <a:rPr lang="en-US" sz="3600">
                <a:solidFill>
                  <a:srgbClr val="FFFFFF"/>
                </a:solidFill>
                <a:latin typeface="Ashley Script MT" charset="0"/>
              </a:rPr>
              <a:t> </a:t>
            </a:r>
            <a:r>
              <a:rPr lang="en-US" altLang="ja-JP" sz="3600">
                <a:solidFill>
                  <a:srgbClr val="FFFFFF"/>
                </a:solidFill>
                <a:latin typeface="Ashley Script MT" charset="0"/>
              </a:rPr>
              <a:t>“Kutuk"</a:t>
            </a:r>
            <a:r>
              <a:rPr lang="en-US" sz="3600">
                <a:solidFill>
                  <a:srgbClr val="FFFFFF"/>
                </a:solidFill>
                <a:latin typeface="Ashley Script MT" charset="0"/>
              </a:rPr>
              <a:t> suku-suku di Gn. Ebal </a:t>
            </a:r>
            <a:r>
              <a:rPr lang="en-US" sz="2000" b="1">
                <a:solidFill>
                  <a:srgbClr val="EBF010"/>
                </a:solidFill>
                <a:latin typeface="Ashley Script MT" charset="0"/>
              </a:rPr>
              <a:t>(28)</a:t>
            </a:r>
            <a:endParaRPr lang="en-US" sz="3600" b="1">
              <a:solidFill>
                <a:srgbClr val="FFFFFF"/>
              </a:solidFill>
              <a:latin typeface="Ashley Script MT" charset="0"/>
            </a:endParaRPr>
          </a:p>
        </p:txBody>
      </p:sp>
      <p:sp>
        <p:nvSpPr>
          <p:cNvPr id="6" name="Title 5"/>
          <p:cNvSpPr>
            <a:spLocks noGrp="1"/>
          </p:cNvSpPr>
          <p:nvPr>
            <p:ph type="title" idx="4294967295"/>
          </p:nvPr>
        </p:nvSpPr>
        <p:spPr>
          <a:xfrm>
            <a:off x="0" y="0"/>
            <a:ext cx="9144000" cy="1417638"/>
          </a:xfrm>
          <a:solidFill>
            <a:srgbClr val="000000"/>
          </a:solidFill>
          <a:effectLst>
            <a:outerShdw blurRad="50800" dist="38100" dir="2700000" rotWithShape="0">
              <a:srgbClr val="000000">
                <a:alpha val="42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b"/>
          <a:lstStyle/>
          <a:p>
            <a:pPr>
              <a:defRPr/>
            </a:pPr>
            <a:r>
              <a:rPr lang="en-US" sz="3600" b="1" dirty="0" err="1">
                <a:solidFill>
                  <a:srgbClr val="FFFFFF"/>
                </a:solidFill>
                <a:effectLst/>
                <a:ea typeface="ＭＳ Ｐゴシック" pitchFamily="-111" charset="-128"/>
                <a:cs typeface="ＭＳ Ｐゴシック" pitchFamily="-111" charset="-128"/>
              </a:rPr>
              <a:t>Khotbah</a:t>
            </a:r>
            <a:r>
              <a:rPr lang="en-US" sz="3600" b="1" dirty="0">
                <a:solidFill>
                  <a:srgbClr val="FFFFFF"/>
                </a:solidFill>
                <a:effectLst/>
                <a:ea typeface="ＭＳ Ｐゴシック" pitchFamily="-111" charset="-128"/>
                <a:cs typeface="ＭＳ Ｐゴシック" pitchFamily="-111" charset="-128"/>
              </a:rPr>
              <a:t> #3 : </a:t>
            </a:r>
            <a:r>
              <a:rPr lang="en-US" sz="3600" b="1" dirty="0" err="1">
                <a:solidFill>
                  <a:srgbClr val="FFFFFF"/>
                </a:solidFill>
                <a:effectLst/>
                <a:ea typeface="ＭＳ Ｐゴシック" pitchFamily="-111" charset="-128"/>
                <a:cs typeface="ＭＳ Ｐゴシック" pitchFamily="-111" charset="-128"/>
              </a:rPr>
              <a:t>Berkat</a:t>
            </a:r>
            <a:r>
              <a:rPr lang="en-US" sz="3600" b="1" dirty="0">
                <a:solidFill>
                  <a:srgbClr val="FFFFFF"/>
                </a:solidFill>
                <a:effectLst/>
                <a:ea typeface="ＭＳ Ｐゴシック" pitchFamily="-111" charset="-128"/>
                <a:cs typeface="ＭＳ Ｐゴシック" pitchFamily="-111" charset="-128"/>
              </a:rPr>
              <a:t> &amp; </a:t>
            </a:r>
            <a:r>
              <a:rPr lang="en-US" sz="3600" b="1" dirty="0" err="1">
                <a:solidFill>
                  <a:srgbClr val="FFFFFF"/>
                </a:solidFill>
                <a:effectLst/>
                <a:ea typeface="ＭＳ Ｐゴシック" pitchFamily="-111" charset="-128"/>
                <a:cs typeface="ＭＳ Ｐゴシック" pitchFamily="-111" charset="-128"/>
              </a:rPr>
              <a:t>Kutuk</a:t>
            </a:r>
            <a:r>
              <a:rPr lang="en-US" sz="3600" b="1" dirty="0">
                <a:solidFill>
                  <a:srgbClr val="FFFFFF"/>
                </a:solidFill>
                <a:effectLst/>
                <a:ea typeface="ＭＳ Ｐゴシック" pitchFamily="-111" charset="-128"/>
                <a:cs typeface="ＭＳ Ｐゴシック" pitchFamily="-111" charset="-128"/>
              </a:rPr>
              <a:t> </a:t>
            </a:r>
            <a:br>
              <a:rPr lang="en-US" sz="3600" b="1" dirty="0">
                <a:solidFill>
                  <a:srgbClr val="FFFFFF"/>
                </a:solidFill>
                <a:effectLst/>
                <a:ea typeface="ＭＳ Ｐゴシック" pitchFamily="-111" charset="-128"/>
                <a:cs typeface="ＭＳ Ｐゴシック" pitchFamily="-111" charset="-128"/>
              </a:rPr>
            </a:br>
            <a:r>
              <a:rPr lang="en-US" sz="3600" b="1" dirty="0">
                <a:solidFill>
                  <a:srgbClr val="FFFFFF"/>
                </a:solidFill>
                <a:effectLst/>
                <a:ea typeface="ＭＳ Ｐゴシック" pitchFamily="-111" charset="-128"/>
                <a:cs typeface="ＭＳ Ｐゴシック" pitchFamily="-111" charset="-128"/>
              </a:rPr>
              <a:t>(27-28)</a:t>
            </a:r>
          </a:p>
        </p:txBody>
      </p:sp>
    </p:spTree>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66565"/>
                                        </p:tgtEl>
                                        <p:attrNameLst>
                                          <p:attrName>style.visibility</p:attrName>
                                        </p:attrNameLst>
                                      </p:cBhvr>
                                      <p:to>
                                        <p:strVal val="visible"/>
                                      </p:to>
                                    </p:set>
                                    <p:anim from="(-#ppt_w/2)" to="(#ppt_x)" calcmode="lin" valueType="num">
                                      <p:cBhvr>
                                        <p:cTn id="7" dur="600" fill="hold">
                                          <p:stCondLst>
                                            <p:cond delay="0"/>
                                          </p:stCondLst>
                                        </p:cTn>
                                        <p:tgtEl>
                                          <p:spTgt spid="66565"/>
                                        </p:tgtEl>
                                        <p:attrNameLst>
                                          <p:attrName>ppt_x</p:attrName>
                                        </p:attrNameLst>
                                      </p:cBhvr>
                                    </p:anim>
                                    <p:anim from="0" to="-1.0" calcmode="lin" valueType="num">
                                      <p:cBhvr>
                                        <p:cTn id="8" dur="200" decel="50000" autoRev="1" fill="hold">
                                          <p:stCondLst>
                                            <p:cond delay="600"/>
                                          </p:stCondLst>
                                        </p:cTn>
                                        <p:tgtEl>
                                          <p:spTgt spid="66565"/>
                                        </p:tgtEl>
                                        <p:attrNameLst>
                                          <p:attrName>xshear</p:attrName>
                                        </p:attrNameLst>
                                      </p:cBhvr>
                                    </p:anim>
                                    <p:animScale>
                                      <p:cBhvr>
                                        <p:cTn id="9" dur="200" decel="100000" autoRev="1" fill="hold">
                                          <p:stCondLst>
                                            <p:cond delay="600"/>
                                          </p:stCondLst>
                                        </p:cTn>
                                        <p:tgtEl>
                                          <p:spTgt spid="66565"/>
                                        </p:tgtEl>
                                      </p:cBhvr>
                                      <p:from x="100000" y="100000"/>
                                      <p:to x="80000" y="100000"/>
                                    </p:animScale>
                                    <p:anim by="(#ppt_h/3+#ppt_w*0.1)" calcmode="lin" valueType="num">
                                      <p:cBhvr additive="sum">
                                        <p:cTn id="10" dur="200" decel="100000" autoRev="1" fill="hold">
                                          <p:stCondLst>
                                            <p:cond delay="600"/>
                                          </p:stCondLst>
                                        </p:cTn>
                                        <p:tgtEl>
                                          <p:spTgt spid="66565"/>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66566"/>
                                        </p:tgtEl>
                                        <p:attrNameLst>
                                          <p:attrName>style.visibility</p:attrName>
                                        </p:attrNameLst>
                                      </p:cBhvr>
                                      <p:to>
                                        <p:strVal val="visible"/>
                                      </p:to>
                                    </p:set>
                                    <p:anim from="(-#ppt_w/2)" to="(#ppt_x)" calcmode="lin" valueType="num">
                                      <p:cBhvr>
                                        <p:cTn id="15" dur="600" fill="hold">
                                          <p:stCondLst>
                                            <p:cond delay="0"/>
                                          </p:stCondLst>
                                        </p:cTn>
                                        <p:tgtEl>
                                          <p:spTgt spid="66566"/>
                                        </p:tgtEl>
                                        <p:attrNameLst>
                                          <p:attrName>ppt_x</p:attrName>
                                        </p:attrNameLst>
                                      </p:cBhvr>
                                    </p:anim>
                                    <p:anim from="0" to="-1.0" calcmode="lin" valueType="num">
                                      <p:cBhvr>
                                        <p:cTn id="16" dur="200" decel="50000" autoRev="1" fill="hold">
                                          <p:stCondLst>
                                            <p:cond delay="600"/>
                                          </p:stCondLst>
                                        </p:cTn>
                                        <p:tgtEl>
                                          <p:spTgt spid="66566"/>
                                        </p:tgtEl>
                                        <p:attrNameLst>
                                          <p:attrName>xshear</p:attrName>
                                        </p:attrNameLst>
                                      </p:cBhvr>
                                    </p:anim>
                                    <p:animScale>
                                      <p:cBhvr>
                                        <p:cTn id="17" dur="200" decel="100000" autoRev="1" fill="hold">
                                          <p:stCondLst>
                                            <p:cond delay="600"/>
                                          </p:stCondLst>
                                        </p:cTn>
                                        <p:tgtEl>
                                          <p:spTgt spid="66566"/>
                                        </p:tgtEl>
                                      </p:cBhvr>
                                      <p:from x="100000" y="100000"/>
                                      <p:to x="80000" y="100000"/>
                                    </p:animScale>
                                    <p:anim by="(#ppt_h/3+#ppt_w*0.1)" calcmode="lin" valueType="num">
                                      <p:cBhvr additive="sum">
                                        <p:cTn id="18" dur="200" decel="100000" autoRev="1" fill="hold">
                                          <p:stCondLst>
                                            <p:cond delay="600"/>
                                          </p:stCondLst>
                                        </p:cTn>
                                        <p:tgtEl>
                                          <p:spTgt spid="66566"/>
                                        </p:tgtEl>
                                        <p:attrNameLst>
                                          <p:attrName>ppt_x</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66568"/>
                                        </p:tgtEl>
                                        <p:attrNameLst>
                                          <p:attrName>style.visibility</p:attrName>
                                        </p:attrNameLst>
                                      </p:cBhvr>
                                      <p:to>
                                        <p:strVal val="visible"/>
                                      </p:to>
                                    </p:set>
                                    <p:anim from="(-#ppt_w/2)" to="(#ppt_x)" calcmode="lin" valueType="num">
                                      <p:cBhvr>
                                        <p:cTn id="23" dur="600" fill="hold">
                                          <p:stCondLst>
                                            <p:cond delay="0"/>
                                          </p:stCondLst>
                                        </p:cTn>
                                        <p:tgtEl>
                                          <p:spTgt spid="66568"/>
                                        </p:tgtEl>
                                        <p:attrNameLst>
                                          <p:attrName>ppt_x</p:attrName>
                                        </p:attrNameLst>
                                      </p:cBhvr>
                                    </p:anim>
                                    <p:anim from="0" to="-1.0" calcmode="lin" valueType="num">
                                      <p:cBhvr>
                                        <p:cTn id="24" dur="200" decel="50000" autoRev="1" fill="hold">
                                          <p:stCondLst>
                                            <p:cond delay="600"/>
                                          </p:stCondLst>
                                        </p:cTn>
                                        <p:tgtEl>
                                          <p:spTgt spid="66568"/>
                                        </p:tgtEl>
                                        <p:attrNameLst>
                                          <p:attrName>xshear</p:attrName>
                                        </p:attrNameLst>
                                      </p:cBhvr>
                                    </p:anim>
                                    <p:animScale>
                                      <p:cBhvr>
                                        <p:cTn id="25" dur="200" decel="100000" autoRev="1" fill="hold">
                                          <p:stCondLst>
                                            <p:cond delay="600"/>
                                          </p:stCondLst>
                                        </p:cTn>
                                        <p:tgtEl>
                                          <p:spTgt spid="66568"/>
                                        </p:tgtEl>
                                      </p:cBhvr>
                                      <p:from x="100000" y="100000"/>
                                      <p:to x="80000" y="100000"/>
                                    </p:animScale>
                                    <p:anim by="(#ppt_h/3+#ppt_w*0.1)" calcmode="lin" valueType="num">
                                      <p:cBhvr additive="sum">
                                        <p:cTn id="26" dur="200" decel="100000" autoRev="1" fill="hold">
                                          <p:stCondLst>
                                            <p:cond delay="600"/>
                                          </p:stCondLst>
                                        </p:cTn>
                                        <p:tgtEl>
                                          <p:spTgt spid="6656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5" grpId="0" autoUpdateAnimBg="0"/>
      <p:bldP spid="66566" grpId="0" autoUpdateAnimBg="0"/>
      <p:bldP spid="66568"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endParaRPr lang="en-US">
              <a:solidFill>
                <a:srgbClr val="000000"/>
              </a:solidFill>
            </a:endParaRPr>
          </a:p>
        </p:txBody>
      </p:sp>
      <p:sp>
        <p:nvSpPr>
          <p:cNvPr id="372738" name="Title 1"/>
          <p:cNvSpPr>
            <a:spLocks noGrp="1"/>
          </p:cNvSpPr>
          <p:nvPr>
            <p:ph type="title"/>
          </p:nvPr>
        </p:nvSpPr>
        <p:spPr>
          <a:xfrm>
            <a:off x="2214563" y="115888"/>
            <a:ext cx="5786437" cy="792162"/>
          </a:xfrm>
        </p:spPr>
        <p:txBody>
          <a:bodyPr/>
          <a:lstStyle/>
          <a:p>
            <a:r>
              <a:rPr lang="en-US">
                <a:solidFill>
                  <a:srgbClr val="000090"/>
                </a:solidFill>
                <a:latin typeface="Arial" charset="0"/>
                <a:ea typeface="MS PGothic" charset="0"/>
              </a:rPr>
              <a:t>Berkat </a:t>
            </a:r>
            <a:r>
              <a:rPr lang="en-US">
                <a:solidFill>
                  <a:schemeClr val="bg1"/>
                </a:solidFill>
                <a:latin typeface="Arial" charset="0"/>
                <a:ea typeface="MS PGothic" charset="0"/>
              </a:rPr>
              <a:t>&amp; </a:t>
            </a:r>
            <a:r>
              <a:rPr lang="en-US">
                <a:solidFill>
                  <a:srgbClr val="FFFFFF"/>
                </a:solidFill>
                <a:latin typeface="Arial" charset="0"/>
                <a:ea typeface="MS PGothic" charset="0"/>
              </a:rPr>
              <a:t>Kutuk (28)</a:t>
            </a:r>
          </a:p>
        </p:txBody>
      </p:sp>
      <p:sp>
        <p:nvSpPr>
          <p:cNvPr id="4" name="Title 1"/>
          <p:cNvSpPr txBox="1">
            <a:spLocks/>
          </p:cNvSpPr>
          <p:nvPr/>
        </p:nvSpPr>
        <p:spPr bwMode="auto">
          <a:xfrm>
            <a:off x="0" y="1196975"/>
            <a:ext cx="4429125"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a:solidFill>
                  <a:srgbClr val="000090"/>
                </a:solidFill>
                <a:latin typeface="Arial" charset="0"/>
                <a:cs typeface="Arial" charset="0"/>
              </a:rPr>
              <a:t>Diberkatilah engkau di kota dan di ladang (3)</a:t>
            </a:r>
          </a:p>
        </p:txBody>
      </p:sp>
      <p:sp>
        <p:nvSpPr>
          <p:cNvPr id="5" name="Title 1"/>
          <p:cNvSpPr txBox="1">
            <a:spLocks/>
          </p:cNvSpPr>
          <p:nvPr/>
        </p:nvSpPr>
        <p:spPr bwMode="auto">
          <a:xfrm>
            <a:off x="-7938" y="1841500"/>
            <a:ext cx="4392613" cy="78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a:solidFill>
                  <a:srgbClr val="000090"/>
                </a:solidFill>
                <a:latin typeface="Arial" charset="0"/>
                <a:cs typeface="Arial" charset="0"/>
              </a:rPr>
              <a:t>Diberkatilah buah kandunganmu,</a:t>
            </a:r>
          </a:p>
          <a:p>
            <a:pPr algn="ctr"/>
            <a:r>
              <a:rPr lang="en-US" sz="1800" b="1">
                <a:solidFill>
                  <a:srgbClr val="000090"/>
                </a:solidFill>
                <a:latin typeface="Arial" charset="0"/>
                <a:cs typeface="Arial" charset="0"/>
              </a:rPr>
              <a:t>hasil bumimu dan hasil ternakmu (4)</a:t>
            </a:r>
          </a:p>
        </p:txBody>
      </p:sp>
      <p:sp>
        <p:nvSpPr>
          <p:cNvPr id="6" name="Title 1"/>
          <p:cNvSpPr txBox="1">
            <a:spLocks/>
          </p:cNvSpPr>
          <p:nvPr/>
        </p:nvSpPr>
        <p:spPr bwMode="auto">
          <a:xfrm>
            <a:off x="34925" y="27463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a:solidFill>
                  <a:srgbClr val="000090"/>
                </a:solidFill>
                <a:latin typeface="Arial" charset="0"/>
                <a:cs typeface="Arial" charset="0"/>
              </a:rPr>
              <a:t>Diberkatilah bakulmu dan tempat adonanmu (5)</a:t>
            </a:r>
          </a:p>
        </p:txBody>
      </p:sp>
      <p:sp>
        <p:nvSpPr>
          <p:cNvPr id="7" name="Title 1"/>
          <p:cNvSpPr txBox="1">
            <a:spLocks/>
          </p:cNvSpPr>
          <p:nvPr/>
        </p:nvSpPr>
        <p:spPr bwMode="auto">
          <a:xfrm>
            <a:off x="0" y="3479800"/>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a:solidFill>
                  <a:srgbClr val="000090"/>
                </a:solidFill>
                <a:latin typeface="Arial" charset="0"/>
                <a:cs typeface="Arial" charset="0"/>
              </a:rPr>
              <a:t>Diberkatilah engkau pada waktu masuk dan pada waktu keluar (6)</a:t>
            </a:r>
          </a:p>
        </p:txBody>
      </p:sp>
      <p:sp>
        <p:nvSpPr>
          <p:cNvPr id="8" name="Title 1"/>
          <p:cNvSpPr txBox="1">
            <a:spLocks/>
          </p:cNvSpPr>
          <p:nvPr/>
        </p:nvSpPr>
        <p:spPr bwMode="auto">
          <a:xfrm>
            <a:off x="-7938" y="4310063"/>
            <a:ext cx="439261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a:solidFill>
                  <a:srgbClr val="000090"/>
                </a:solidFill>
                <a:latin typeface="Arial" charset="0"/>
                <a:cs typeface="Arial" charset="0"/>
              </a:rPr>
              <a:t>Bersatu jalan musuhmu akan menyerangi engkau, tetapi bertujuh jalan mereka akan lari dari depanmu (7)</a:t>
            </a:r>
          </a:p>
        </p:txBody>
      </p:sp>
      <p:sp>
        <p:nvSpPr>
          <p:cNvPr id="9" name="Title 1"/>
          <p:cNvSpPr txBox="1">
            <a:spLocks/>
          </p:cNvSpPr>
          <p:nvPr/>
        </p:nvSpPr>
        <p:spPr bwMode="auto">
          <a:xfrm>
            <a:off x="17463" y="5535613"/>
            <a:ext cx="4392612"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a:solidFill>
                  <a:srgbClr val="000090"/>
                </a:solidFill>
                <a:latin typeface="Arial" charset="0"/>
                <a:cs typeface="Arial" charset="0"/>
              </a:rPr>
              <a:t>Engkau memberi pinjaman kepada banyak bangsa, tetapi engkau sendiri tidak meminta pinjaman (12)</a:t>
            </a:r>
          </a:p>
        </p:txBody>
      </p:sp>
      <p:sp>
        <p:nvSpPr>
          <p:cNvPr id="10" name="Title 1"/>
          <p:cNvSpPr txBox="1">
            <a:spLocks/>
          </p:cNvSpPr>
          <p:nvPr/>
        </p:nvSpPr>
        <p:spPr bwMode="auto">
          <a:xfrm>
            <a:off x="4429125" y="1196975"/>
            <a:ext cx="4714875"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a:solidFill>
                  <a:srgbClr val="FFFFFF"/>
                </a:solidFill>
                <a:latin typeface="Arial" charset="0"/>
                <a:cs typeface="Arial" charset="0"/>
              </a:rPr>
              <a:t>Terkutuklah engkau di kota dan di ladang (16)</a:t>
            </a:r>
          </a:p>
        </p:txBody>
      </p:sp>
      <p:sp>
        <p:nvSpPr>
          <p:cNvPr id="11" name="Title 1"/>
          <p:cNvSpPr txBox="1">
            <a:spLocks/>
          </p:cNvSpPr>
          <p:nvPr/>
        </p:nvSpPr>
        <p:spPr bwMode="auto">
          <a:xfrm>
            <a:off x="4429125" y="1857375"/>
            <a:ext cx="4714875" cy="79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a:solidFill>
                  <a:srgbClr val="FFFFFF"/>
                </a:solidFill>
                <a:latin typeface="Arial" charset="0"/>
                <a:cs typeface="Arial" charset="0"/>
              </a:rPr>
              <a:t>Terkutuklah buah kandunganmu,</a:t>
            </a:r>
          </a:p>
          <a:p>
            <a:pPr algn="ctr"/>
            <a:r>
              <a:rPr lang="en-US" sz="1800" b="1">
                <a:solidFill>
                  <a:srgbClr val="FFFFFF"/>
                </a:solidFill>
                <a:latin typeface="Arial" charset="0"/>
                <a:cs typeface="Arial" charset="0"/>
              </a:rPr>
              <a:t>hasil bumimu dan hasil ternakmu (17)</a:t>
            </a:r>
          </a:p>
        </p:txBody>
      </p:sp>
      <p:sp>
        <p:nvSpPr>
          <p:cNvPr id="12" name="Title 1"/>
          <p:cNvSpPr txBox="1">
            <a:spLocks/>
          </p:cNvSpPr>
          <p:nvPr/>
        </p:nvSpPr>
        <p:spPr bwMode="auto">
          <a:xfrm>
            <a:off x="4429125" y="2714625"/>
            <a:ext cx="4714875"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nl-NL" sz="1800" b="1">
                <a:solidFill>
                  <a:srgbClr val="FFFFFF"/>
                </a:solidFill>
                <a:latin typeface="Arial" charset="0"/>
                <a:cs typeface="Arial" charset="0"/>
              </a:rPr>
              <a:t>Terkutuklah bakulmu dan tempat adonanmu </a:t>
            </a:r>
            <a:r>
              <a:rPr lang="en-US" sz="1800" b="1">
                <a:solidFill>
                  <a:srgbClr val="FFFFFF"/>
                </a:solidFill>
                <a:latin typeface="Arial" charset="0"/>
                <a:cs typeface="Arial" charset="0"/>
              </a:rPr>
              <a:t>(18)</a:t>
            </a:r>
          </a:p>
        </p:txBody>
      </p:sp>
      <p:sp>
        <p:nvSpPr>
          <p:cNvPr id="13" name="Title 1"/>
          <p:cNvSpPr txBox="1">
            <a:spLocks/>
          </p:cNvSpPr>
          <p:nvPr/>
        </p:nvSpPr>
        <p:spPr bwMode="auto">
          <a:xfrm>
            <a:off x="4429125" y="3429000"/>
            <a:ext cx="4714875"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a:solidFill>
                  <a:srgbClr val="FFFFFF"/>
                </a:solidFill>
                <a:latin typeface="Arial" charset="0"/>
                <a:cs typeface="Arial" charset="0"/>
              </a:rPr>
              <a:t>Terkutuklah engkau pada waktu masuk dan pada waktu keluar (19)</a:t>
            </a:r>
          </a:p>
        </p:txBody>
      </p:sp>
      <p:sp>
        <p:nvSpPr>
          <p:cNvPr id="14" name="Title 1"/>
          <p:cNvSpPr txBox="1">
            <a:spLocks/>
          </p:cNvSpPr>
          <p:nvPr/>
        </p:nvSpPr>
        <p:spPr bwMode="auto">
          <a:xfrm>
            <a:off x="4429125" y="4286250"/>
            <a:ext cx="4714875"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a:solidFill>
                  <a:srgbClr val="FFFFFF"/>
                </a:solidFill>
                <a:latin typeface="Arial" charset="0"/>
                <a:cs typeface="Arial" charset="0"/>
              </a:rPr>
              <a:t>Bersatu jalan engkau akan keluar menyerang mereka, tetapi bertujuh jalan engkau akan lari dari depan mereka (25)</a:t>
            </a:r>
            <a:endParaRPr lang="en-US" sz="2000" b="1">
              <a:solidFill>
                <a:srgbClr val="FFFFFF"/>
              </a:solidFill>
              <a:latin typeface="Arial" charset="0"/>
              <a:cs typeface="Arial" charset="0"/>
            </a:endParaRPr>
          </a:p>
        </p:txBody>
      </p:sp>
      <p:sp>
        <p:nvSpPr>
          <p:cNvPr id="15" name="Title 1"/>
          <p:cNvSpPr txBox="1">
            <a:spLocks/>
          </p:cNvSpPr>
          <p:nvPr/>
        </p:nvSpPr>
        <p:spPr bwMode="auto">
          <a:xfrm>
            <a:off x="4429125" y="5429250"/>
            <a:ext cx="4714875"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a:solidFill>
                  <a:srgbClr val="FFFFFF"/>
                </a:solidFill>
                <a:latin typeface="Arial" charset="0"/>
                <a:cs typeface="Arial" charset="0"/>
              </a:rPr>
              <a:t>Ia akan memberi pinjaman kepadamu, tetapi engkau tidak akan memberi pinjaman kepadanya (44)</a:t>
            </a:r>
          </a:p>
        </p:txBody>
      </p:sp>
      <p:sp>
        <p:nvSpPr>
          <p:cNvPr id="372751"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 Box 3"/>
          <p:cNvSpPr txBox="1">
            <a:spLocks noChangeArrowheads="1"/>
          </p:cNvSpPr>
          <p:nvPr/>
        </p:nvSpPr>
        <p:spPr bwMode="auto">
          <a:xfrm>
            <a:off x="152400" y="1905000"/>
            <a:ext cx="7696200" cy="584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 typeface="Sweet Hearts BV" pitchFamily="34" charset="0"/>
              <a:buNone/>
              <a:defRPr/>
            </a:pPr>
            <a:r>
              <a:rPr lang="en-US" sz="3200">
                <a:solidFill>
                  <a:srgbClr val="FFFFFF"/>
                </a:solidFill>
                <a:latin typeface="Ashley Script MT" pitchFamily="32" charset="0"/>
                <a:cs typeface="+mn-cs"/>
              </a:rPr>
              <a:t>Permohonan ketaatan perjanjian </a:t>
            </a:r>
            <a:r>
              <a:rPr lang="en-US" sz="1800">
                <a:solidFill>
                  <a:srgbClr val="EBF010"/>
                </a:solidFill>
                <a:latin typeface="Ashley Script MT" pitchFamily="32" charset="0"/>
                <a:cs typeface="+mn-cs"/>
              </a:rPr>
              <a:t>(29)</a:t>
            </a:r>
            <a:endParaRPr lang="en-US" sz="3200">
              <a:solidFill>
                <a:srgbClr val="FFFFFF"/>
              </a:solidFill>
              <a:latin typeface="Ashley Script MT" pitchFamily="32" charset="0"/>
              <a:cs typeface="+mn-cs"/>
            </a:endParaRPr>
          </a:p>
        </p:txBody>
      </p:sp>
      <p:sp>
        <p:nvSpPr>
          <p:cNvPr id="67588" name="Text Box 4"/>
          <p:cNvSpPr txBox="1">
            <a:spLocks noChangeArrowheads="1"/>
          </p:cNvSpPr>
          <p:nvPr/>
        </p:nvSpPr>
        <p:spPr bwMode="auto">
          <a:xfrm>
            <a:off x="152400" y="2879725"/>
            <a:ext cx="8610600" cy="584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 typeface="Sweet Hearts BV" pitchFamily="34" charset="0"/>
              <a:buNone/>
              <a:defRPr/>
            </a:pPr>
            <a:r>
              <a:rPr lang="en-US" sz="3200" dirty="0" err="1">
                <a:solidFill>
                  <a:srgbClr val="FFFFFF"/>
                </a:solidFill>
                <a:latin typeface="Ashley Script MT" pitchFamily="32" charset="0"/>
                <a:cs typeface="+mn-cs"/>
              </a:rPr>
              <a:t>Cerai</a:t>
            </a:r>
            <a:r>
              <a:rPr lang="en-US" sz="3200" dirty="0">
                <a:solidFill>
                  <a:srgbClr val="FFFFFF"/>
                </a:solidFill>
                <a:latin typeface="Ashley Script MT" pitchFamily="32" charset="0"/>
                <a:cs typeface="+mn-cs"/>
              </a:rPr>
              <a:t> </a:t>
            </a:r>
            <a:r>
              <a:rPr lang="en-US" sz="3200" dirty="0" err="1">
                <a:solidFill>
                  <a:srgbClr val="FFFFFF"/>
                </a:solidFill>
                <a:latin typeface="Ashley Script MT" pitchFamily="32" charset="0"/>
                <a:cs typeface="+mn-cs"/>
              </a:rPr>
              <a:t>berai</a:t>
            </a:r>
            <a:r>
              <a:rPr lang="en-US" sz="3200" dirty="0">
                <a:solidFill>
                  <a:srgbClr val="FFFFFF"/>
                </a:solidFill>
                <a:latin typeface="Ashley Script MT" pitchFamily="32" charset="0"/>
                <a:cs typeface="+mn-cs"/>
              </a:rPr>
              <a:t> &amp; </a:t>
            </a:r>
            <a:r>
              <a:rPr lang="en-US" sz="3200" dirty="0" err="1">
                <a:solidFill>
                  <a:srgbClr val="FFFFFF"/>
                </a:solidFill>
                <a:latin typeface="Ashley Script MT" pitchFamily="32" charset="0"/>
                <a:cs typeface="+mn-cs"/>
              </a:rPr>
              <a:t>Pemulihan</a:t>
            </a:r>
            <a:r>
              <a:rPr lang="en-US" sz="3200" dirty="0">
                <a:solidFill>
                  <a:srgbClr val="FFFFFF"/>
                </a:solidFill>
                <a:latin typeface="Ashley Script MT" pitchFamily="32" charset="0"/>
                <a:cs typeface="+mn-cs"/>
              </a:rPr>
              <a:t> Israel </a:t>
            </a:r>
            <a:r>
              <a:rPr lang="en-US" sz="1800" dirty="0">
                <a:solidFill>
                  <a:srgbClr val="EBF010"/>
                </a:solidFill>
                <a:latin typeface="Ashley Script MT" pitchFamily="32" charset="0"/>
                <a:cs typeface="+mn-cs"/>
              </a:rPr>
              <a:t>(30:1-10)</a:t>
            </a:r>
            <a:endParaRPr lang="en-US" sz="3200" dirty="0">
              <a:solidFill>
                <a:srgbClr val="FFFFFF"/>
              </a:solidFill>
              <a:latin typeface="Ashley Script MT" pitchFamily="32" charset="0"/>
              <a:cs typeface="+mn-cs"/>
            </a:endParaRPr>
          </a:p>
        </p:txBody>
      </p:sp>
      <p:sp>
        <p:nvSpPr>
          <p:cNvPr id="67589" name="Text Box 5"/>
          <p:cNvSpPr txBox="1">
            <a:spLocks noChangeArrowheads="1"/>
          </p:cNvSpPr>
          <p:nvPr/>
        </p:nvSpPr>
        <p:spPr bwMode="auto">
          <a:xfrm>
            <a:off x="152400" y="3857625"/>
            <a:ext cx="8990013" cy="157003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buFont typeface="Sweet Hearts BV" pitchFamily="34" charset="0"/>
              <a:buNone/>
              <a:defRPr/>
            </a:pPr>
            <a:r>
              <a:rPr lang="en-US" sz="3200" dirty="0" err="1">
                <a:solidFill>
                  <a:srgbClr val="FFFFFF"/>
                </a:solidFill>
                <a:latin typeface="Ashley Script MT" pitchFamily="32" charset="0"/>
                <a:ea typeface="MS PGothic" pitchFamily="34" charset="-128"/>
                <a:cs typeface="+mn-cs"/>
              </a:rPr>
              <a:t>Pengesahan</a:t>
            </a:r>
            <a:r>
              <a:rPr lang="en-US" sz="3200" dirty="0">
                <a:solidFill>
                  <a:srgbClr val="FFFFFF"/>
                </a:solidFill>
                <a:latin typeface="Ashley Script MT" pitchFamily="32" charset="0"/>
                <a:ea typeface="MS PGothic" pitchFamily="34" charset="-128"/>
                <a:cs typeface="+mn-cs"/>
              </a:rPr>
              <a:t> TANAH PERJANJIAN </a:t>
            </a:r>
            <a:r>
              <a:rPr lang="en-US" sz="1800" dirty="0">
                <a:solidFill>
                  <a:srgbClr val="EBF010"/>
                </a:solidFill>
                <a:latin typeface="Ashley Script MT" pitchFamily="32" charset="0"/>
                <a:ea typeface="MS PGothic" pitchFamily="34" charset="-128"/>
                <a:cs typeface="+mn-cs"/>
              </a:rPr>
              <a:t>(30:11-20)</a:t>
            </a:r>
            <a:r>
              <a:rPr lang="en-US" sz="3200" dirty="0">
                <a:solidFill>
                  <a:srgbClr val="FFFFFF"/>
                </a:solidFill>
                <a:latin typeface="Ashley Script MT" pitchFamily="32" charset="0"/>
                <a:ea typeface="MS PGothic" pitchFamily="34" charset="-128"/>
                <a:cs typeface="+mn-cs"/>
              </a:rPr>
              <a:t> </a:t>
            </a:r>
          </a:p>
          <a:p>
            <a:pPr>
              <a:buFont typeface="Webdings" pitchFamily="-111" charset="2"/>
              <a:buNone/>
              <a:defRPr/>
            </a:pPr>
            <a:r>
              <a:rPr lang="en-US" sz="3200" dirty="0">
                <a:solidFill>
                  <a:srgbClr val="FFFFFF"/>
                </a:solidFill>
                <a:latin typeface="Ashley Script MT" pitchFamily="32" charset="0"/>
                <a:ea typeface="MS PGothic" pitchFamily="34" charset="-128"/>
                <a:cs typeface="+mn-cs"/>
              </a:rPr>
              <a:t>  - </a:t>
            </a:r>
            <a:r>
              <a:rPr lang="en-US" sz="3200" dirty="0" err="1">
                <a:solidFill>
                  <a:srgbClr val="FFFFFF"/>
                </a:solidFill>
                <a:latin typeface="Ashley Script MT" pitchFamily="32" charset="0"/>
                <a:ea typeface="MS PGothic" pitchFamily="34" charset="-128"/>
                <a:cs typeface="+mn-cs"/>
              </a:rPr>
              <a:t>Kemakmuran</a:t>
            </a:r>
            <a:r>
              <a:rPr lang="en-US" sz="3200" dirty="0">
                <a:solidFill>
                  <a:srgbClr val="FFFFFF"/>
                </a:solidFill>
                <a:latin typeface="Ashley Script MT" pitchFamily="32" charset="0"/>
                <a:ea typeface="MS PGothic" pitchFamily="34" charset="-128"/>
                <a:cs typeface="+mn-cs"/>
              </a:rPr>
              <a:t> </a:t>
            </a:r>
            <a:r>
              <a:rPr lang="en-US" sz="3200" dirty="0" err="1">
                <a:solidFill>
                  <a:srgbClr val="FFFFFF"/>
                </a:solidFill>
                <a:latin typeface="Ashley Script MT" pitchFamily="32" charset="0"/>
                <a:ea typeface="MS PGothic" pitchFamily="34" charset="-128"/>
                <a:cs typeface="+mn-cs"/>
              </a:rPr>
              <a:t>untuk</a:t>
            </a:r>
            <a:r>
              <a:rPr lang="en-US" sz="3200" dirty="0">
                <a:solidFill>
                  <a:srgbClr val="FFFFFF"/>
                </a:solidFill>
                <a:latin typeface="Ashley Script MT" pitchFamily="32" charset="0"/>
                <a:ea typeface="MS PGothic" pitchFamily="34" charset="-128"/>
                <a:cs typeface="+mn-cs"/>
              </a:rPr>
              <a:t> </a:t>
            </a:r>
            <a:r>
              <a:rPr lang="en-US" sz="3200" dirty="0" err="1">
                <a:solidFill>
                  <a:srgbClr val="FFFFFF"/>
                </a:solidFill>
                <a:latin typeface="Ashley Script MT" pitchFamily="32" charset="0"/>
                <a:ea typeface="MS PGothic" pitchFamily="34" charset="-128"/>
                <a:cs typeface="+mn-cs"/>
              </a:rPr>
              <a:t>Ketaatan</a:t>
            </a:r>
            <a:r>
              <a:rPr lang="en-US" sz="3200" dirty="0">
                <a:solidFill>
                  <a:srgbClr val="FFFFFF"/>
                </a:solidFill>
                <a:latin typeface="Ashley Script MT" pitchFamily="32" charset="0"/>
                <a:ea typeface="MS PGothic" pitchFamily="34" charset="-128"/>
                <a:cs typeface="+mn-cs"/>
              </a:rPr>
              <a:t> (</a:t>
            </a:r>
            <a:r>
              <a:rPr lang="en-US" sz="3200" dirty="0" err="1">
                <a:solidFill>
                  <a:srgbClr val="FFFFFF"/>
                </a:solidFill>
                <a:latin typeface="Ashley Script MT" pitchFamily="32" charset="0"/>
                <a:ea typeface="MS PGothic" pitchFamily="34" charset="-128"/>
                <a:cs typeface="+mn-cs"/>
              </a:rPr>
              <a:t>kehidupan</a:t>
            </a:r>
            <a:r>
              <a:rPr lang="en-US" sz="3200" dirty="0">
                <a:solidFill>
                  <a:srgbClr val="FFFFFF"/>
                </a:solidFill>
                <a:latin typeface="Ashley Script MT" pitchFamily="32" charset="0"/>
                <a:ea typeface="MS PGothic" pitchFamily="34" charset="-128"/>
                <a:cs typeface="+mn-cs"/>
              </a:rPr>
              <a:t>)</a:t>
            </a:r>
          </a:p>
          <a:p>
            <a:pPr>
              <a:buFont typeface="Webdings" pitchFamily="-111" charset="2"/>
              <a:buNone/>
              <a:defRPr/>
            </a:pPr>
            <a:r>
              <a:rPr lang="en-US" sz="3200" dirty="0">
                <a:solidFill>
                  <a:srgbClr val="FFFFFF"/>
                </a:solidFill>
                <a:latin typeface="Ashley Script MT" pitchFamily="32" charset="0"/>
                <a:ea typeface="MS PGothic" pitchFamily="34" charset="-128"/>
                <a:cs typeface="+mn-cs"/>
              </a:rPr>
              <a:t>  - </a:t>
            </a:r>
            <a:r>
              <a:rPr lang="en-US" sz="3200" dirty="0" err="1">
                <a:solidFill>
                  <a:srgbClr val="FFFFFF"/>
                </a:solidFill>
                <a:latin typeface="Ashley Script MT" pitchFamily="32" charset="0"/>
                <a:ea typeface="MS PGothic" pitchFamily="34" charset="-128"/>
                <a:cs typeface="+mn-cs"/>
              </a:rPr>
              <a:t>Kehancuran</a:t>
            </a:r>
            <a:r>
              <a:rPr lang="en-US" sz="3200" dirty="0">
                <a:solidFill>
                  <a:srgbClr val="FFFFFF"/>
                </a:solidFill>
                <a:latin typeface="Ashley Script MT" pitchFamily="32" charset="0"/>
                <a:ea typeface="MS PGothic" pitchFamily="34" charset="-128"/>
                <a:cs typeface="+mn-cs"/>
              </a:rPr>
              <a:t> </a:t>
            </a:r>
            <a:r>
              <a:rPr lang="en-US" sz="3200" dirty="0" err="1">
                <a:solidFill>
                  <a:srgbClr val="FFFFFF"/>
                </a:solidFill>
                <a:latin typeface="Ashley Script MT" pitchFamily="32" charset="0"/>
                <a:ea typeface="MS PGothic" pitchFamily="34" charset="-128"/>
                <a:cs typeface="+mn-cs"/>
              </a:rPr>
              <a:t>untuk</a:t>
            </a:r>
            <a:r>
              <a:rPr lang="en-US" sz="3200" dirty="0">
                <a:solidFill>
                  <a:srgbClr val="FFFFFF"/>
                </a:solidFill>
                <a:latin typeface="Ashley Script MT" pitchFamily="32" charset="0"/>
                <a:ea typeface="MS PGothic" pitchFamily="34" charset="-128"/>
                <a:cs typeface="+mn-cs"/>
              </a:rPr>
              <a:t> </a:t>
            </a:r>
            <a:r>
              <a:rPr lang="en-US" sz="3200" dirty="0" err="1">
                <a:solidFill>
                  <a:srgbClr val="FFFFFF"/>
                </a:solidFill>
                <a:latin typeface="Ashley Script MT" pitchFamily="32" charset="0"/>
                <a:ea typeface="MS PGothic" pitchFamily="34" charset="-128"/>
                <a:cs typeface="+mn-cs"/>
              </a:rPr>
              <a:t>Ketidaktaatan</a:t>
            </a:r>
            <a:r>
              <a:rPr lang="en-US" sz="3200" dirty="0">
                <a:solidFill>
                  <a:srgbClr val="FFFFFF"/>
                </a:solidFill>
                <a:latin typeface="Ashley Script MT" pitchFamily="32" charset="0"/>
                <a:ea typeface="MS PGothic" pitchFamily="34" charset="-128"/>
                <a:cs typeface="+mn-cs"/>
              </a:rPr>
              <a:t> (</a:t>
            </a:r>
            <a:r>
              <a:rPr lang="en-US" sz="3200" dirty="0" err="1">
                <a:solidFill>
                  <a:srgbClr val="FFFFFF"/>
                </a:solidFill>
                <a:latin typeface="Ashley Script MT" pitchFamily="32" charset="0"/>
                <a:ea typeface="MS PGothic" pitchFamily="34" charset="-128"/>
                <a:cs typeface="+mn-cs"/>
              </a:rPr>
              <a:t>kematian</a:t>
            </a:r>
            <a:r>
              <a:rPr lang="en-US" sz="3200" dirty="0">
                <a:solidFill>
                  <a:srgbClr val="FFFFFF"/>
                </a:solidFill>
                <a:latin typeface="Ashley Script MT" pitchFamily="32" charset="0"/>
                <a:ea typeface="MS PGothic" pitchFamily="34" charset="-128"/>
                <a:cs typeface="+mn-cs"/>
              </a:rPr>
              <a:t>)</a:t>
            </a:r>
          </a:p>
        </p:txBody>
      </p:sp>
      <p:pic>
        <p:nvPicPr>
          <p:cNvPr id="67590" name="Picture 6" descr="ISCAJ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29986">
            <a:off x="7189788" y="1981200"/>
            <a:ext cx="582612"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0" y="0"/>
            <a:ext cx="9144000" cy="1189038"/>
          </a:xfrm>
          <a:solidFill>
            <a:srgbClr val="000000"/>
          </a:solidFill>
          <a:effectLst>
            <a:outerShdw blurRad="50800" dist="38100" dir="2700000" rotWithShape="0">
              <a:srgbClr val="000000">
                <a:alpha val="42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b"/>
          <a:lstStyle/>
          <a:p>
            <a:pPr>
              <a:defRPr/>
            </a:pPr>
            <a:r>
              <a:rPr lang="en-US" sz="3600" dirty="0" err="1">
                <a:solidFill>
                  <a:srgbClr val="FFFFFF"/>
                </a:solidFill>
                <a:effectLst/>
                <a:ea typeface="ＭＳ Ｐゴシック" pitchFamily="-111" charset="-128"/>
              </a:rPr>
              <a:t>Khotbah</a:t>
            </a:r>
            <a:r>
              <a:rPr lang="en-US" sz="3600" dirty="0">
                <a:solidFill>
                  <a:srgbClr val="FFFFFF"/>
                </a:solidFill>
                <a:effectLst/>
                <a:ea typeface="ＭＳ Ｐゴシック" pitchFamily="-111" charset="-128"/>
              </a:rPr>
              <a:t> # 4 :  </a:t>
            </a:r>
            <a:r>
              <a:rPr lang="en-US" sz="3600" dirty="0" err="1">
                <a:solidFill>
                  <a:srgbClr val="FFFFFF"/>
                </a:solidFill>
                <a:effectLst/>
                <a:ea typeface="ＭＳ Ｐゴシック" pitchFamily="-111" charset="-128"/>
              </a:rPr>
              <a:t>Pembaharuan</a:t>
            </a:r>
            <a:r>
              <a:rPr lang="en-US" sz="3600" dirty="0">
                <a:solidFill>
                  <a:srgbClr val="FFFFFF"/>
                </a:solidFill>
                <a:effectLst/>
                <a:ea typeface="ＭＳ Ｐゴシック" pitchFamily="-111" charset="-128"/>
              </a:rPr>
              <a:t> </a:t>
            </a:r>
            <a:r>
              <a:rPr lang="en-US" sz="3600" dirty="0" err="1">
                <a:solidFill>
                  <a:srgbClr val="FFFFFF"/>
                </a:solidFill>
                <a:effectLst/>
                <a:ea typeface="ＭＳ Ｐゴシック" pitchFamily="-111" charset="-128"/>
              </a:rPr>
              <a:t>Perjanjian</a:t>
            </a:r>
            <a:br>
              <a:rPr lang="en-US" sz="3600" dirty="0">
                <a:solidFill>
                  <a:srgbClr val="FFFFFF"/>
                </a:solidFill>
                <a:effectLst/>
                <a:ea typeface="ＭＳ Ｐゴシック" pitchFamily="-111" charset="-128"/>
              </a:rPr>
            </a:br>
            <a:r>
              <a:rPr lang="en-US" sz="3600" dirty="0">
                <a:solidFill>
                  <a:srgbClr val="FFFFFF"/>
                </a:solidFill>
                <a:effectLst/>
                <a:ea typeface="ＭＳ Ｐゴシック" pitchFamily="-111" charset="-128"/>
              </a:rPr>
              <a:t>(29-30)</a:t>
            </a:r>
          </a:p>
        </p:txBody>
      </p:sp>
    </p:spTree>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p:cTn id="7" dur="500" fill="hold"/>
                                        <p:tgtEl>
                                          <p:spTgt spid="67587"/>
                                        </p:tgtEl>
                                        <p:attrNameLst>
                                          <p:attrName>ppt_w</p:attrName>
                                        </p:attrNameLst>
                                      </p:cBhvr>
                                      <p:tavLst>
                                        <p:tav tm="0">
                                          <p:val>
                                            <p:fltVal val="0"/>
                                          </p:val>
                                        </p:tav>
                                        <p:tav tm="100000">
                                          <p:val>
                                            <p:strVal val="#ppt_w"/>
                                          </p:val>
                                        </p:tav>
                                      </p:tavLst>
                                    </p:anim>
                                    <p:anim calcmode="lin" valueType="num">
                                      <p:cBhvr>
                                        <p:cTn id="8" dur="500" fill="hold"/>
                                        <p:tgtEl>
                                          <p:spTgt spid="6758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7588"/>
                                        </p:tgtEl>
                                        <p:attrNameLst>
                                          <p:attrName>style.visibility</p:attrName>
                                        </p:attrNameLst>
                                      </p:cBhvr>
                                      <p:to>
                                        <p:strVal val="visible"/>
                                      </p:to>
                                    </p:set>
                                    <p:anim calcmode="lin" valueType="num">
                                      <p:cBhvr>
                                        <p:cTn id="13" dur="500" fill="hold"/>
                                        <p:tgtEl>
                                          <p:spTgt spid="67588"/>
                                        </p:tgtEl>
                                        <p:attrNameLst>
                                          <p:attrName>ppt_w</p:attrName>
                                        </p:attrNameLst>
                                      </p:cBhvr>
                                      <p:tavLst>
                                        <p:tav tm="0">
                                          <p:val>
                                            <p:fltVal val="0"/>
                                          </p:val>
                                        </p:tav>
                                        <p:tav tm="100000">
                                          <p:val>
                                            <p:strVal val="#ppt_w"/>
                                          </p:val>
                                        </p:tav>
                                      </p:tavLst>
                                    </p:anim>
                                    <p:anim calcmode="lin" valueType="num">
                                      <p:cBhvr>
                                        <p:cTn id="14" dur="500" fill="hold"/>
                                        <p:tgtEl>
                                          <p:spTgt spid="67588"/>
                                        </p:tgtEl>
                                        <p:attrNameLst>
                                          <p:attrName>ppt_h</p:attrName>
                                        </p:attrNameLst>
                                      </p:cBhvr>
                                      <p:tavLst>
                                        <p:tav tm="0">
                                          <p:val>
                                            <p:fltVal val="0"/>
                                          </p:val>
                                        </p:tav>
                                        <p:tav tm="100000">
                                          <p:val>
                                            <p:strVal val="#ppt_h"/>
                                          </p:val>
                                        </p:tav>
                                      </p:tavLst>
                                    </p:anim>
                                  </p:childTnLst>
                                </p:cTn>
                              </p:par>
                              <p:par>
                                <p:cTn id="15" presetID="2" presetClass="entr" presetSubtype="6" fill="hold" nodeType="withEffect">
                                  <p:stCondLst>
                                    <p:cond delay="0"/>
                                  </p:stCondLst>
                                  <p:childTnLst>
                                    <p:set>
                                      <p:cBhvr>
                                        <p:cTn id="16" dur="1" fill="hold">
                                          <p:stCondLst>
                                            <p:cond delay="0"/>
                                          </p:stCondLst>
                                        </p:cTn>
                                        <p:tgtEl>
                                          <p:spTgt spid="67590"/>
                                        </p:tgtEl>
                                        <p:attrNameLst>
                                          <p:attrName>style.visibility</p:attrName>
                                        </p:attrNameLst>
                                      </p:cBhvr>
                                      <p:to>
                                        <p:strVal val="visible"/>
                                      </p:to>
                                    </p:set>
                                    <p:anim calcmode="lin" valueType="num">
                                      <p:cBhvr additive="base">
                                        <p:cTn id="17" dur="500" fill="hold"/>
                                        <p:tgtEl>
                                          <p:spTgt spid="67590"/>
                                        </p:tgtEl>
                                        <p:attrNameLst>
                                          <p:attrName>ppt_x</p:attrName>
                                        </p:attrNameLst>
                                      </p:cBhvr>
                                      <p:tavLst>
                                        <p:tav tm="0">
                                          <p:val>
                                            <p:strVal val="1+#ppt_w/2"/>
                                          </p:val>
                                        </p:tav>
                                        <p:tav tm="100000">
                                          <p:val>
                                            <p:strVal val="#ppt_x"/>
                                          </p:val>
                                        </p:tav>
                                      </p:tavLst>
                                    </p:anim>
                                    <p:anim calcmode="lin" valueType="num">
                                      <p:cBhvr additive="base">
                                        <p:cTn id="18" dur="500" fill="hold"/>
                                        <p:tgtEl>
                                          <p:spTgt spid="67590"/>
                                        </p:tgtEl>
                                        <p:attrNameLst>
                                          <p:attrName>ppt_y</p:attrName>
                                        </p:attrNameLst>
                                      </p:cBhvr>
                                      <p:tavLst>
                                        <p:tav tm="0">
                                          <p:val>
                                            <p:strVal val="1+#ppt_h/2"/>
                                          </p:val>
                                        </p:tav>
                                        <p:tav tm="100000">
                                          <p:val>
                                            <p:strVal val="#ppt_y"/>
                                          </p:val>
                                        </p:tav>
                                      </p:tavLst>
                                    </p:anim>
                                  </p:childTnLst>
                                </p:cTn>
                              </p:par>
                              <p:par>
                                <p:cTn id="19" presetID="21" presetClass="path" presetSubtype="0" accel="50000" decel="50000" fill="hold" nodeType="withEffect">
                                  <p:stCondLst>
                                    <p:cond delay="0"/>
                                  </p:stCondLst>
                                  <p:childTnLst>
                                    <p:animMotion origin="layout" path="M -0.35503 0.09709 C -0.34896 0.10518 -0.3441 0.11166 -0.3401 0.11975 C -0.33507 0.11166 -0.33108 0.10518 -0.325 0.09709 C -0.2901 0.0504 -0.24809 0.03052 -0.23108 0.05178 C -0.2151 0.07444 -0.23003 0.13038 -0.2651 0.17707 C -0.27101 0.18355 -0.27604 0.19025 -0.28212 0.19695 C -0.27604 0.20227 -0.27101 0.20897 -0.2651 0.21683 C -0.23003 0.26353 -0.2151 0.31947 -0.23108 0.34074 C -0.24809 0.36339 -0.2901 0.34351 -0.325 0.29681 C -0.33108 0.28872 -0.33507 0.28225 -0.3401 0.27416 C -0.3441 0.28225 -0.34896 0.28872 -0.35503 0.29681 C -0.3901 0.34351 -0.43212 0.36339 -0.44896 0.34074 C -0.4651 0.31947 -0.45 0.26353 -0.4151 0.21683 C -0.40903 0.20897 -0.40399 0.20227 -0.39809 0.19695 C -0.40399 0.19025 -0.40903 0.18355 -0.4151 0.17707 C -0.45 0.13038 -0.4651 0.07444 -0.44896 0.05178 C -0.43212 0.03052 -0.3901 0.0504 -0.35503 0.09709 Z " pathEditMode="relative" rAng="0" ptsTypes="fffffffffffffffff">
                                      <p:cBhvr>
                                        <p:cTn id="20" dur="3000" fill="hold"/>
                                        <p:tgtEl>
                                          <p:spTgt spid="67590"/>
                                        </p:tgtEl>
                                        <p:attrNameLst>
                                          <p:attrName>ppt_x</p:attrName>
                                          <p:attrName>ppt_y</p:attrName>
                                        </p:attrNameLst>
                                      </p:cBhvr>
                                      <p:rCtr x="1493" y="9986"/>
                                    </p:animMotion>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67589"/>
                                        </p:tgtEl>
                                        <p:attrNameLst>
                                          <p:attrName>style.visibility</p:attrName>
                                        </p:attrNameLst>
                                      </p:cBhvr>
                                      <p:to>
                                        <p:strVal val="visible"/>
                                      </p:to>
                                    </p:set>
                                    <p:anim calcmode="lin" valueType="num">
                                      <p:cBhvr>
                                        <p:cTn id="25" dur="500" fill="hold"/>
                                        <p:tgtEl>
                                          <p:spTgt spid="67589"/>
                                        </p:tgtEl>
                                        <p:attrNameLst>
                                          <p:attrName>ppt_w</p:attrName>
                                        </p:attrNameLst>
                                      </p:cBhvr>
                                      <p:tavLst>
                                        <p:tav tm="0">
                                          <p:val>
                                            <p:fltVal val="0"/>
                                          </p:val>
                                        </p:tav>
                                        <p:tav tm="100000">
                                          <p:val>
                                            <p:strVal val="#ppt_w"/>
                                          </p:val>
                                        </p:tav>
                                      </p:tavLst>
                                    </p:anim>
                                    <p:anim calcmode="lin" valueType="num">
                                      <p:cBhvr>
                                        <p:cTn id="26" dur="500" fill="hold"/>
                                        <p:tgtEl>
                                          <p:spTgt spid="675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P spid="67588" grpId="0" autoUpdateAnimBg="0"/>
      <p:bldP spid="67589"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03188" y="604838"/>
            <a:ext cx="8942387" cy="3690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eaLnBrk="0" hangingPunct="0">
              <a:defRPr/>
            </a:pPr>
            <a:r>
              <a:rPr lang="en-US" sz="5400" b="1">
                <a:solidFill>
                  <a:srgbClr val="FAFD00"/>
                </a:solidFill>
                <a:latin typeface="Times" pitchFamily="1" charset="0"/>
                <a:ea typeface="MS PGothic" pitchFamily="34" charset="-128"/>
                <a:cs typeface="+mn-cs"/>
              </a:rPr>
              <a:t>        Perjanjian Abraham</a:t>
            </a:r>
          </a:p>
          <a:p>
            <a:pPr algn="ctr" eaLnBrk="0" hangingPunct="0">
              <a:defRPr/>
            </a:pPr>
            <a:r>
              <a:rPr lang="en-US" sz="4400" b="1" i="1">
                <a:solidFill>
                  <a:srgbClr val="00FF00"/>
                </a:solidFill>
                <a:latin typeface="Times" pitchFamily="1" charset="0"/>
                <a:ea typeface="MS PGothic" pitchFamily="34" charset="-128"/>
                <a:cs typeface="+mn-cs"/>
              </a:rPr>
              <a:t>Kej. 12:1-3</a:t>
            </a:r>
          </a:p>
          <a:p>
            <a:pPr algn="ctr" eaLnBrk="0" hangingPunct="0">
              <a:defRPr/>
            </a:pPr>
            <a:endParaRPr lang="en-US" sz="3200" i="1">
              <a:solidFill>
                <a:srgbClr val="00FF00"/>
              </a:solidFill>
              <a:latin typeface="Times" pitchFamily="1" charset="0"/>
              <a:ea typeface="MS PGothic" pitchFamily="34" charset="-128"/>
              <a:cs typeface="+mn-cs"/>
            </a:endParaRPr>
          </a:p>
          <a:p>
            <a:pPr algn="ctr" eaLnBrk="0" hangingPunct="0">
              <a:defRPr/>
            </a:pPr>
            <a:endParaRPr lang="en-US" sz="3200" i="1">
              <a:solidFill>
                <a:srgbClr val="00FF00"/>
              </a:solidFill>
              <a:latin typeface="Times" pitchFamily="1" charset="0"/>
              <a:ea typeface="MS PGothic" pitchFamily="34" charset="-128"/>
              <a:cs typeface="+mn-cs"/>
            </a:endParaRPr>
          </a:p>
          <a:p>
            <a:pPr algn="ctr" eaLnBrk="0" hangingPunct="0">
              <a:defRPr/>
            </a:pPr>
            <a:endParaRPr lang="en-US" sz="3600">
              <a:solidFill>
                <a:srgbClr val="00DFCA"/>
              </a:solidFill>
              <a:latin typeface="Times" pitchFamily="1" charset="0"/>
              <a:ea typeface="MS PGothic" pitchFamily="34" charset="-128"/>
              <a:cs typeface="+mn-cs"/>
            </a:endParaRPr>
          </a:p>
          <a:p>
            <a:pPr eaLnBrk="0" hangingPunct="0">
              <a:defRPr/>
            </a:pPr>
            <a:r>
              <a:rPr lang="en-US" sz="3600">
                <a:solidFill>
                  <a:srgbClr val="FAFD00"/>
                </a:solidFill>
                <a:latin typeface="Times" pitchFamily="1" charset="0"/>
                <a:ea typeface="MS PGothic" pitchFamily="34" charset="-128"/>
                <a:cs typeface="+mn-cs"/>
              </a:rPr>
              <a:t>      </a:t>
            </a:r>
            <a:r>
              <a:rPr lang="en-US" sz="3600" b="1">
                <a:solidFill>
                  <a:srgbClr val="FAFD00"/>
                </a:solidFill>
                <a:latin typeface="Times" pitchFamily="1" charset="0"/>
                <a:ea typeface="MS PGothic" pitchFamily="34" charset="-128"/>
                <a:cs typeface="+mn-cs"/>
              </a:rPr>
              <a:t>TANAH    KETURUNAN  BERKAT</a:t>
            </a:r>
          </a:p>
        </p:txBody>
      </p:sp>
      <p:sp>
        <p:nvSpPr>
          <p:cNvPr id="35843" name="Line 3"/>
          <p:cNvSpPr>
            <a:spLocks noChangeShapeType="1"/>
          </p:cNvSpPr>
          <p:nvPr/>
        </p:nvSpPr>
        <p:spPr bwMode="auto">
          <a:xfrm>
            <a:off x="1785938"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0" charset="-52"/>
            </a:endParaRPr>
          </a:p>
        </p:txBody>
      </p:sp>
      <p:sp>
        <p:nvSpPr>
          <p:cNvPr id="35844" name="Line 4"/>
          <p:cNvSpPr>
            <a:spLocks noChangeShapeType="1"/>
          </p:cNvSpPr>
          <p:nvPr/>
        </p:nvSpPr>
        <p:spPr bwMode="auto">
          <a:xfrm>
            <a:off x="7316788" y="3019425"/>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0" charset="-52"/>
            </a:endParaRPr>
          </a:p>
        </p:txBody>
      </p:sp>
      <p:sp>
        <p:nvSpPr>
          <p:cNvPr id="35845" name="Line 5"/>
          <p:cNvSpPr>
            <a:spLocks noChangeShapeType="1"/>
          </p:cNvSpPr>
          <p:nvPr/>
        </p:nvSpPr>
        <p:spPr bwMode="auto">
          <a:xfrm>
            <a:off x="4538663" y="3052763"/>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0" charset="-52"/>
            </a:endParaRPr>
          </a:p>
        </p:txBody>
      </p:sp>
      <p:sp>
        <p:nvSpPr>
          <p:cNvPr id="35846" name="Line 6"/>
          <p:cNvSpPr>
            <a:spLocks noChangeShapeType="1"/>
          </p:cNvSpPr>
          <p:nvPr/>
        </p:nvSpPr>
        <p:spPr bwMode="auto">
          <a:xfrm>
            <a:off x="1778000" y="3019425"/>
            <a:ext cx="0" cy="34925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0" charset="-52"/>
            </a:endParaRPr>
          </a:p>
        </p:txBody>
      </p:sp>
      <p:sp>
        <p:nvSpPr>
          <p:cNvPr id="35847" name="Line 7"/>
          <p:cNvSpPr>
            <a:spLocks noChangeShapeType="1"/>
          </p:cNvSpPr>
          <p:nvPr/>
        </p:nvSpPr>
        <p:spPr bwMode="auto">
          <a:xfrm>
            <a:off x="4545013" y="2100263"/>
            <a:ext cx="0" cy="8794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0" charset="-52"/>
            </a:endParaRPr>
          </a:p>
        </p:txBody>
      </p:sp>
      <p:grpSp>
        <p:nvGrpSpPr>
          <p:cNvPr id="374791" name="Group 8"/>
          <p:cNvGrpSpPr>
            <a:grpSpLocks/>
          </p:cNvGrpSpPr>
          <p:nvPr/>
        </p:nvGrpSpPr>
        <p:grpSpPr bwMode="auto">
          <a:xfrm>
            <a:off x="620713" y="160338"/>
            <a:ext cx="739775" cy="1430337"/>
            <a:chOff x="391" y="101"/>
            <a:chExt cx="466" cy="901"/>
          </a:xfrm>
        </p:grpSpPr>
        <p:sp>
          <p:nvSpPr>
            <p:cNvPr id="35849" name="Rectangle 9"/>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 charset="0"/>
                  <a:ea typeface="MS PGothic" pitchFamily="34" charset="-128"/>
                  <a:cs typeface="+mn-cs"/>
                </a:rPr>
                <a:t>7</a:t>
              </a:r>
            </a:p>
          </p:txBody>
        </p:sp>
        <p:sp>
          <p:nvSpPr>
            <p:cNvPr id="35850" name="Line 10"/>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0" charset="-52"/>
              </a:endParaRPr>
            </a:p>
          </p:txBody>
        </p:sp>
      </p:grpSp>
      <p:sp>
        <p:nvSpPr>
          <p:cNvPr id="35851" name="Text Box 11"/>
          <p:cNvSpPr txBox="1">
            <a:spLocks noChangeArrowheads="1"/>
          </p:cNvSpPr>
          <p:nvPr/>
        </p:nvSpPr>
        <p:spPr bwMode="auto">
          <a:xfrm>
            <a:off x="4114800" y="5759450"/>
            <a:ext cx="4572000" cy="646113"/>
          </a:xfrm>
          <a:prstGeom prst="rect">
            <a:avLst/>
          </a:prstGeom>
          <a:noFill/>
          <a:ln w="12700">
            <a:noFill/>
            <a:miter lim="800000"/>
            <a:headEnd/>
            <a:tailEnd/>
          </a:ln>
          <a:effec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spcBef>
                <a:spcPct val="50000"/>
              </a:spcBef>
              <a:defRPr/>
            </a:pPr>
            <a:r>
              <a:rPr lang="en-US" sz="3600" b="1">
                <a:solidFill>
                  <a:srgbClr val="00FF00"/>
                </a:solidFill>
                <a:effectLst>
                  <a:outerShdw blurRad="38100" dist="38100" dir="2700000" algn="tl">
                    <a:srgbClr val="000000"/>
                  </a:outerShdw>
                </a:effectLst>
                <a:latin typeface="Times" charset="0"/>
              </a:rPr>
              <a:t>• TANPA SYARAT</a:t>
            </a:r>
          </a:p>
        </p:txBody>
      </p:sp>
      <p:sp>
        <p:nvSpPr>
          <p:cNvPr id="35852" name="Text Box 12"/>
          <p:cNvSpPr txBox="1">
            <a:spLocks noChangeArrowheads="1"/>
          </p:cNvSpPr>
          <p:nvPr/>
        </p:nvSpPr>
        <p:spPr bwMode="auto">
          <a:xfrm>
            <a:off x="2792413" y="4997450"/>
            <a:ext cx="2819400" cy="641350"/>
          </a:xfrm>
          <a:prstGeom prst="rect">
            <a:avLst/>
          </a:prstGeom>
          <a:noFill/>
          <a:ln w="12700">
            <a:noFill/>
            <a:miter lim="800000"/>
            <a:headEnd/>
            <a:tailEnd/>
          </a:ln>
          <a:effec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spcBef>
                <a:spcPct val="50000"/>
              </a:spcBef>
              <a:defRPr/>
            </a:pPr>
            <a:r>
              <a:rPr lang="en-US" sz="3600" b="1">
                <a:solidFill>
                  <a:srgbClr val="00FF00"/>
                </a:solidFill>
                <a:effectLst>
                  <a:outerShdw blurRad="38100" dist="38100" dir="2700000" algn="tl">
                    <a:srgbClr val="000000"/>
                  </a:outerShdw>
                </a:effectLst>
                <a:latin typeface="Times" charset="0"/>
              </a:rPr>
              <a:t>• KEKAL</a:t>
            </a:r>
          </a:p>
        </p:txBody>
      </p:sp>
      <p:sp>
        <p:nvSpPr>
          <p:cNvPr id="35853" name="Rectangle 13"/>
          <p:cNvSpPr>
            <a:spLocks noChangeArrowheads="1"/>
          </p:cNvSpPr>
          <p:nvPr/>
        </p:nvSpPr>
        <p:spPr bwMode="auto">
          <a:xfrm>
            <a:off x="836613" y="4267200"/>
            <a:ext cx="1509712" cy="646113"/>
          </a:xfrm>
          <a:prstGeom prst="rect">
            <a:avLst/>
          </a:prstGeom>
          <a:noFill/>
          <a:ln w="12700">
            <a:noFill/>
            <a:miter lim="800000"/>
            <a:headEnd/>
            <a:tailEnd/>
          </a:ln>
          <a:effectLst/>
        </p:spPr>
        <p:txBody>
          <a:bodyPr wrap="none">
            <a:spAutoFit/>
          </a:bodyPr>
          <a:lstStyle/>
          <a:p>
            <a:pPr eaLnBrk="0" hangingPunct="0">
              <a:defRPr/>
            </a:pPr>
            <a:r>
              <a:rPr lang="en-US" sz="3600" b="1">
                <a:solidFill>
                  <a:srgbClr val="00FF00"/>
                </a:solidFill>
                <a:effectLst>
                  <a:outerShdw blurRad="38100" dist="38100" dir="2700000" algn="tl">
                    <a:srgbClr val="000000"/>
                  </a:outerShdw>
                </a:effectLst>
                <a:latin typeface="Times" charset="0"/>
                <a:ea typeface="MS PGothic" charset="0"/>
                <a:cs typeface="MS PGothic" charset="0"/>
              </a:rPr>
              <a:t>• ASLI</a:t>
            </a:r>
          </a:p>
        </p:txBody>
      </p:sp>
      <p:sp>
        <p:nvSpPr>
          <p:cNvPr id="374795" name="Text Box 1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1600">
              <a:solidFill>
                <a:srgbClr val="FFFFFF"/>
              </a:solidFill>
              <a:latin typeface="Comic Sans MS" charset="0"/>
            </a:endParaRPr>
          </a:p>
        </p:txBody>
      </p:sp>
      <p:sp>
        <p:nvSpPr>
          <p:cNvPr id="35855" name="Text Box 15"/>
          <p:cNvSpPr txBox="1">
            <a:spLocks noChangeArrowheads="1"/>
          </p:cNvSpPr>
          <p:nvPr/>
        </p:nvSpPr>
        <p:spPr bwMode="auto">
          <a:xfrm>
            <a:off x="178593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1200" b="1" dirty="0" err="1">
                <a:solidFill>
                  <a:srgbClr val="FFFFFF"/>
                </a:solidFill>
                <a:latin typeface="Comic Sans MS" pitchFamily="-112" charset="0"/>
              </a:rPr>
              <a:t>Kej</a:t>
            </a:r>
            <a:r>
              <a:rPr lang="en-US" sz="1200" b="1" dirty="0">
                <a:solidFill>
                  <a:srgbClr val="FFFFFF"/>
                </a:solidFill>
                <a:latin typeface="Comic Sans MS" pitchFamily="-112" charset="0"/>
              </a:rPr>
              <a:t>. 13:15; </a:t>
            </a:r>
            <a:r>
              <a:rPr lang="en-US" sz="1200" b="1" dirty="0" err="1">
                <a:solidFill>
                  <a:srgbClr val="FFFFFF"/>
                </a:solidFill>
                <a:latin typeface="Comic Sans MS" pitchFamily="-112" charset="0"/>
              </a:rPr>
              <a:t>Kej</a:t>
            </a:r>
            <a:r>
              <a:rPr lang="en-US" sz="1200" b="1" dirty="0">
                <a:solidFill>
                  <a:srgbClr val="FFFFFF"/>
                </a:solidFill>
                <a:latin typeface="Comic Sans MS" pitchFamily="-112" charset="0"/>
              </a:rPr>
              <a:t>. 15</a:t>
            </a:r>
          </a:p>
        </p:txBody>
      </p:sp>
      <p:pic>
        <p:nvPicPr>
          <p:cNvPr id="374797" name="Picture 16"/>
          <p:cNvPicPr>
            <a:picLocks noChangeArrowheads="1"/>
          </p:cNvPicPr>
          <p:nvPr/>
        </p:nvPicPr>
        <p:blipFill>
          <a:blip r:embed="rId3">
            <a:extLst>
              <a:ext uri="{28A0092B-C50C-407E-A947-70E740481C1C}">
                <a14:useLocalDpi xmlns:a14="http://schemas.microsoft.com/office/drawing/2010/main" val="0"/>
              </a:ext>
            </a:extLst>
          </a:blip>
          <a:srcRect l="10876" t="39992" r="9622" b="22725"/>
          <a:stretch>
            <a:fillRect/>
          </a:stretch>
        </p:blipFill>
        <p:spPr bwMode="auto">
          <a:xfrm>
            <a:off x="2497138" y="2235200"/>
            <a:ext cx="4276725" cy="13462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374798" name="Freeform 17"/>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74799" name="AutoShape 18"/>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1800">
              <a:solidFill>
                <a:srgbClr val="FFFFFF"/>
              </a:solidFill>
              <a:latin typeface="Tahoma" charset="0"/>
            </a:endParaRPr>
          </a:p>
        </p:txBody>
      </p:sp>
      <p:sp>
        <p:nvSpPr>
          <p:cNvPr id="374800" name="Rectangle 19"/>
          <p:cNvSpPr>
            <a:spLocks noChangeArrowheads="1"/>
          </p:cNvSpPr>
          <p:nvPr/>
        </p:nvSpPr>
        <p:spPr bwMode="auto">
          <a:xfrm>
            <a:off x="8072438" y="3643313"/>
            <a:ext cx="952500" cy="1000125"/>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1800">
              <a:solidFill>
                <a:srgbClr val="FFFFFF"/>
              </a:solidFill>
              <a:latin typeface="Tahoma" charset="0"/>
            </a:endParaRPr>
          </a:p>
        </p:txBody>
      </p:sp>
      <p:sp>
        <p:nvSpPr>
          <p:cNvPr id="374801" name="AutoShape 20"/>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eaLnBrk="0" hangingPunct="0"/>
            <a:endParaRPr lang="en-US" sz="1800">
              <a:solidFill>
                <a:srgbClr val="FFFFFF"/>
              </a:solidFill>
              <a:latin typeface="Tahoma" charset="0"/>
            </a:endParaRPr>
          </a:p>
        </p:txBody>
      </p:sp>
      <p:sp>
        <p:nvSpPr>
          <p:cNvPr id="374802" name="Line 21"/>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4803" name="Line 22"/>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4804" name="Rectangle 24"/>
          <p:cNvSpPr>
            <a:spLocks noChangeArrowheads="1"/>
          </p:cNvSpPr>
          <p:nvPr/>
        </p:nvSpPr>
        <p:spPr bwMode="auto">
          <a:xfrm>
            <a:off x="8186738" y="3832225"/>
            <a:ext cx="639762" cy="24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T- K - B</a:t>
            </a:r>
          </a:p>
        </p:txBody>
      </p:sp>
      <p:sp>
        <p:nvSpPr>
          <p:cNvPr id="374805" name="Rectangle 25"/>
          <p:cNvSpPr>
            <a:spLocks noChangeArrowheads="1"/>
          </p:cNvSpPr>
          <p:nvPr/>
        </p:nvSpPr>
        <p:spPr bwMode="auto">
          <a:xfrm>
            <a:off x="8175625" y="3654425"/>
            <a:ext cx="8747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PANGGILAN</a:t>
            </a:r>
          </a:p>
        </p:txBody>
      </p:sp>
      <p:sp>
        <p:nvSpPr>
          <p:cNvPr id="374806" name="Rectangle 26"/>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374807" name="Line 27"/>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4808" name="Line 28"/>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4809" name="Line 29"/>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4810"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374811" name="Text Box 31"/>
          <p:cNvSpPr txBox="1">
            <a:spLocks noChangeArrowheads="1"/>
          </p:cNvSpPr>
          <p:nvPr/>
        </p:nvSpPr>
        <p:spPr bwMode="auto">
          <a:xfrm>
            <a:off x="8591550" y="641667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3</a:t>
            </a:r>
          </a:p>
        </p:txBody>
      </p:sp>
      <p:sp>
        <p:nvSpPr>
          <p:cNvPr id="35872" name="Rectangle 3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MS PGothic" charset="0"/>
                <a:cs typeface="MS PGothic" charset="0"/>
              </a:rPr>
              <a:t>16</a:t>
            </a:r>
          </a:p>
        </p:txBody>
      </p:sp>
      <p:sp>
        <p:nvSpPr>
          <p:cNvPr id="374813" name="Text Box 33"/>
          <p:cNvSpPr txBox="1">
            <a:spLocks noChangeArrowheads="1"/>
          </p:cNvSpPr>
          <p:nvPr/>
        </p:nvSpPr>
        <p:spPr bwMode="auto">
          <a:xfrm>
            <a:off x="6992938"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19-24</a:t>
            </a:r>
          </a:p>
        </p:txBody>
      </p:sp>
      <p:sp>
        <p:nvSpPr>
          <p:cNvPr id="374814" name="Rectangle 34"/>
          <p:cNvSpPr>
            <a:spLocks noGrp="1" noChangeArrowheads="1"/>
          </p:cNvSpPr>
          <p:nvPr>
            <p:ph type="title" idx="4294967295"/>
          </p:nvPr>
        </p:nvSpPr>
        <p:spPr bwMode="auto">
          <a:xfrm>
            <a:off x="4267200" y="0"/>
            <a:ext cx="4876800" cy="5334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en-US" sz="2000">
                <a:effectLst/>
                <a:latin typeface="Times" charset="0"/>
              </a:rPr>
              <a:t>Asli * Kekal * Tanpa Starat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5853">
                                            <p:txEl>
                                              <p:pRg st="0" end="0"/>
                                            </p:txEl>
                                          </p:spTgt>
                                        </p:tgtEl>
                                        <p:attrNameLst>
                                          <p:attrName>style.visibility</p:attrName>
                                        </p:attrNameLst>
                                      </p:cBhvr>
                                      <p:to>
                                        <p:strVal val="visible"/>
                                      </p:to>
                                    </p:set>
                                    <p:animEffect transition="in" filter="box(out)">
                                      <p:cBhvr>
                                        <p:cTn id="7" dur="500"/>
                                        <p:tgtEl>
                                          <p:spTgt spid="3585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5852">
                                            <p:txEl>
                                              <p:pRg st="0" end="0"/>
                                            </p:txEl>
                                          </p:spTgt>
                                        </p:tgtEl>
                                        <p:attrNameLst>
                                          <p:attrName>style.visibility</p:attrName>
                                        </p:attrNameLst>
                                      </p:cBhvr>
                                      <p:to>
                                        <p:strVal val="visible"/>
                                      </p:to>
                                    </p:set>
                                    <p:animEffect transition="in" filter="box(out)">
                                      <p:cBhvr>
                                        <p:cTn id="12" dur="500"/>
                                        <p:tgtEl>
                                          <p:spTgt spid="3585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5851">
                                            <p:txEl>
                                              <p:pRg st="0" end="0"/>
                                            </p:txEl>
                                          </p:spTgt>
                                        </p:tgtEl>
                                        <p:attrNameLst>
                                          <p:attrName>style.visibility</p:attrName>
                                        </p:attrNameLst>
                                      </p:cBhvr>
                                      <p:to>
                                        <p:strVal val="visible"/>
                                      </p:to>
                                    </p:set>
                                    <p:animEffect transition="in" filter="box(out)">
                                      <p:cBhvr>
                                        <p:cTn id="17" dur="500"/>
                                        <p:tgtEl>
                                          <p:spTgt spid="35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1" grpId="0" build="p" autoUpdateAnimBg="0"/>
      <p:bldP spid="35852" grpId="0" build="p" autoUpdateAnimBg="0"/>
      <p:bldP spid="35853"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04800" y="1219200"/>
            <a:ext cx="8534400" cy="452120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2800" b="1" baseline="30000">
                <a:solidFill>
                  <a:srgbClr val="FFFFFF"/>
                </a:solidFill>
                <a:effectLst>
                  <a:outerShdw blurRad="38100" dist="38100" dir="2700000" algn="tl">
                    <a:srgbClr val="000000"/>
                  </a:outerShdw>
                </a:effectLst>
                <a:latin typeface="Times" charset="0"/>
                <a:ea typeface="MS PGothic" charset="0"/>
                <a:cs typeface="MS PGothic" charset="0"/>
              </a:rPr>
              <a:t>1</a:t>
            </a:r>
            <a:r>
              <a:rPr lang="en-US" b="1">
                <a:solidFill>
                  <a:srgbClr val="FFFFFF"/>
                </a:solidFill>
                <a:effectLst>
                  <a:outerShdw blurRad="38100" dist="38100" dir="2700000" algn="tl">
                    <a:srgbClr val="000000"/>
                  </a:outerShdw>
                </a:effectLst>
                <a:latin typeface="Times" charset="0"/>
                <a:ea typeface="MS PGothic" charset="0"/>
                <a:cs typeface="MS PGothic" charset="0"/>
              </a:rPr>
              <a:t> </a:t>
            </a:r>
            <a:r>
              <a:rPr lang="en-US" b="1">
                <a:solidFill>
                  <a:srgbClr val="FFFF00"/>
                </a:solidFill>
                <a:effectLst>
                  <a:outerShdw blurRad="38100" dist="38100" dir="2700000" algn="tl">
                    <a:srgbClr val="000000"/>
                  </a:outerShdw>
                </a:effectLst>
                <a:latin typeface="Times" charset="0"/>
                <a:ea typeface="MS PGothic" charset="0"/>
                <a:cs typeface="MS PGothic" charset="0"/>
              </a:rPr>
              <a:t>Maka</a:t>
            </a:r>
            <a:r>
              <a:rPr lang="en-US" b="1">
                <a:solidFill>
                  <a:srgbClr val="FFFFFF"/>
                </a:solidFill>
                <a:effectLst>
                  <a:outerShdw blurRad="38100" dist="38100" dir="2700000" algn="tl">
                    <a:srgbClr val="000000"/>
                  </a:outerShdw>
                </a:effectLst>
                <a:latin typeface="Times" charset="0"/>
                <a:ea typeface="MS PGothic" charset="0"/>
                <a:cs typeface="MS PGothic" charset="0"/>
              </a:rPr>
              <a:t> apabila segala hal ini berlaku atasmu, yakni berkat dan kutuk yang telah kuperhadapkan kepadamu itu, dan engkau menjadi sadar dalam hatimu di tengah-tengah segala bangsa, ke mana TUHAN, Allahmu, menghalau engkau,</a:t>
            </a:r>
          </a:p>
          <a:p>
            <a:pPr eaLnBrk="0" hangingPunct="0">
              <a:defRPr/>
            </a:pPr>
            <a:r>
              <a:rPr lang="en-US" b="1" baseline="30000">
                <a:solidFill>
                  <a:srgbClr val="FFFFFF"/>
                </a:solidFill>
                <a:effectLst>
                  <a:outerShdw blurRad="38100" dist="38100" dir="2700000" algn="tl">
                    <a:srgbClr val="000000"/>
                  </a:outerShdw>
                </a:effectLst>
                <a:latin typeface="Times" charset="0"/>
                <a:ea typeface="MS PGothic" charset="0"/>
                <a:cs typeface="MS PGothic" charset="0"/>
              </a:rPr>
              <a:t>2</a:t>
            </a:r>
            <a:r>
              <a:rPr lang="en-US" b="1">
                <a:solidFill>
                  <a:srgbClr val="FFFF00"/>
                </a:solidFill>
                <a:effectLst>
                  <a:outerShdw blurRad="38100" dist="38100" dir="2700000" algn="tl">
                    <a:srgbClr val="000000"/>
                  </a:outerShdw>
                </a:effectLst>
                <a:latin typeface="Times" charset="0"/>
                <a:ea typeface="MS PGothic" charset="0"/>
                <a:cs typeface="MS PGothic" charset="0"/>
              </a:rPr>
              <a:t>dan apabila </a:t>
            </a:r>
            <a:r>
              <a:rPr lang="en-US" b="1">
                <a:solidFill>
                  <a:srgbClr val="FFFFFF"/>
                </a:solidFill>
                <a:effectLst>
                  <a:outerShdw blurRad="38100" dist="38100" dir="2700000" algn="tl">
                    <a:srgbClr val="000000"/>
                  </a:outerShdw>
                </a:effectLst>
                <a:latin typeface="Times" charset="0"/>
                <a:ea typeface="MS PGothic" charset="0"/>
                <a:cs typeface="MS PGothic" charset="0"/>
              </a:rPr>
              <a:t>engkau berbalik kepada TUHAN, Allahmu dan mendengarkan suaraNya sesuai dengan segala yang kuperintahkan kepadamu pada hari ini, baik engkau maupun anak-anakmu, dengan segenap hatimu dan dengan segenap jiwamu, </a:t>
            </a:r>
            <a:r>
              <a:rPr lang="en-US" b="1" baseline="30000">
                <a:solidFill>
                  <a:srgbClr val="FFFFFF"/>
                </a:solidFill>
                <a:effectLst>
                  <a:outerShdw blurRad="38100" dist="38100" dir="2700000" algn="tl">
                    <a:srgbClr val="000000"/>
                  </a:outerShdw>
                </a:effectLst>
                <a:latin typeface="Times" charset="0"/>
                <a:ea typeface="MS PGothic" charset="0"/>
                <a:cs typeface="MS PGothic" charset="0"/>
              </a:rPr>
              <a:t>3</a:t>
            </a:r>
            <a:r>
              <a:rPr lang="en-US" b="1">
                <a:solidFill>
                  <a:srgbClr val="FFFF00"/>
                </a:solidFill>
                <a:effectLst>
                  <a:outerShdw blurRad="38100" dist="38100" dir="2700000" algn="tl">
                    <a:srgbClr val="000000"/>
                  </a:outerShdw>
                </a:effectLst>
                <a:latin typeface="Times" charset="0"/>
                <a:ea typeface="MS PGothic" charset="0"/>
                <a:cs typeface="MS PGothic" charset="0"/>
              </a:rPr>
              <a:t>maka</a:t>
            </a:r>
            <a:r>
              <a:rPr lang="en-US" b="1">
                <a:solidFill>
                  <a:srgbClr val="FFFFFF"/>
                </a:solidFill>
                <a:effectLst>
                  <a:outerShdw blurRad="38100" dist="38100" dir="2700000" algn="tl">
                    <a:srgbClr val="000000"/>
                  </a:outerShdw>
                </a:effectLst>
                <a:latin typeface="Times" charset="0"/>
                <a:ea typeface="MS PGothic" charset="0"/>
                <a:cs typeface="MS PGothic" charset="0"/>
              </a:rPr>
              <a:t> TUHAN, Allahmu, akan memulihkan keadaanmu dan akan menyayangi engkau. Ia akan mengumpulkan engkau kembali dari segala bangsa, ke mana TUHAN, Allahmu, telah menyerakkan engkau. </a:t>
            </a:r>
            <a:r>
              <a:rPr lang="en-US" sz="1600" b="1">
                <a:solidFill>
                  <a:srgbClr val="FFFFFF"/>
                </a:solidFill>
                <a:effectLst>
                  <a:outerShdw blurRad="38100" dist="38100" dir="2700000" algn="tl">
                    <a:srgbClr val="000000"/>
                  </a:outerShdw>
                </a:effectLst>
                <a:latin typeface="Times" charset="0"/>
                <a:ea typeface="MS PGothic" charset="0"/>
                <a:cs typeface="MS PGothic" charset="0"/>
              </a:rPr>
              <a:t>(NIV).</a:t>
            </a:r>
          </a:p>
        </p:txBody>
      </p:sp>
      <p:sp>
        <p:nvSpPr>
          <p:cNvPr id="23555" name="Rectangle 3"/>
          <p:cNvSpPr>
            <a:spLocks noChangeArrowheads="1"/>
          </p:cNvSpPr>
          <p:nvPr/>
        </p:nvSpPr>
        <p:spPr bwMode="auto">
          <a:xfrm>
            <a:off x="1285875" y="928688"/>
            <a:ext cx="8072438"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eaLnBrk="0" hangingPunct="0">
              <a:lnSpc>
                <a:spcPct val="50000"/>
              </a:lnSpc>
              <a:spcBef>
                <a:spcPct val="50000"/>
              </a:spcBef>
              <a:defRPr/>
            </a:pPr>
            <a:r>
              <a:rPr lang="en-US" b="1">
                <a:solidFill>
                  <a:srgbClr val="00FFCC"/>
                </a:solidFill>
                <a:latin typeface="Times" pitchFamily="1" charset="0"/>
                <a:ea typeface="MS PGothic" pitchFamily="34" charset="-128"/>
                <a:cs typeface="+mn-cs"/>
              </a:rPr>
              <a:t>PEMBUANGAN &amp; KEMBALINYA PERJANJIAN</a:t>
            </a:r>
            <a:endParaRPr lang="en-US" b="1">
              <a:solidFill>
                <a:srgbClr val="FFD34A"/>
              </a:solidFill>
              <a:latin typeface="Times" pitchFamily="1" charset="0"/>
              <a:ea typeface="MS PGothic" pitchFamily="34" charset="-128"/>
              <a:cs typeface="+mn-cs"/>
            </a:endParaRPr>
          </a:p>
        </p:txBody>
      </p:sp>
      <p:sp>
        <p:nvSpPr>
          <p:cNvPr id="23556"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 charset="0"/>
                <a:ea typeface="MS PGothic" pitchFamily="34" charset="-128"/>
                <a:cs typeface="+mn-cs"/>
              </a:rPr>
              <a:t>7</a:t>
            </a:r>
          </a:p>
        </p:txBody>
      </p:sp>
      <p:sp>
        <p:nvSpPr>
          <p:cNvPr id="23557"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0" charset="-52"/>
            </a:endParaRPr>
          </a:p>
        </p:txBody>
      </p:sp>
      <p:sp>
        <p:nvSpPr>
          <p:cNvPr id="23558" name="Oval 6"/>
          <p:cNvSpPr>
            <a:spLocks noChangeArrowheads="1"/>
          </p:cNvSpPr>
          <p:nvPr/>
        </p:nvSpPr>
        <p:spPr bwMode="auto">
          <a:xfrm flipV="1">
            <a:off x="4000500" y="2308225"/>
            <a:ext cx="1571625" cy="473075"/>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34" charset="0"/>
              <a:ea typeface="MS PGothic" pitchFamily="34" charset="-128"/>
              <a:cs typeface="+mn-cs"/>
            </a:endParaRPr>
          </a:p>
        </p:txBody>
      </p:sp>
      <p:sp>
        <p:nvSpPr>
          <p:cNvPr id="376838" name="Text Box 2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23578" name="Rectangle 26"/>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MS PGothic" charset="0"/>
                <a:cs typeface="MS PGothic" charset="0"/>
              </a:rPr>
              <a:t>27</a:t>
            </a:r>
          </a:p>
        </p:txBody>
      </p:sp>
      <p:sp>
        <p:nvSpPr>
          <p:cNvPr id="376840" name="Text Box 28"/>
          <p:cNvSpPr txBox="1">
            <a:spLocks noChangeArrowheads="1"/>
          </p:cNvSpPr>
          <p:nvPr/>
        </p:nvSpPr>
        <p:spPr bwMode="auto">
          <a:xfrm>
            <a:off x="8610600" y="0"/>
            <a:ext cx="533400" cy="457200"/>
          </a:xfrm>
          <a:prstGeom prst="rect">
            <a:avLst/>
          </a:prstGeom>
          <a:solidFill>
            <a:srgbClr val="66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D34A"/>
                </a:solidFill>
              </a:rPr>
              <a:t>44</a:t>
            </a:r>
            <a:endParaRPr lang="en-US">
              <a:solidFill>
                <a:srgbClr val="FFD34A"/>
              </a:solidFill>
            </a:endParaRPr>
          </a:p>
        </p:txBody>
      </p:sp>
      <p:sp>
        <p:nvSpPr>
          <p:cNvPr id="23581" name="Rectangle 29"/>
          <p:cNvSpPr>
            <a:spLocks noGrp="1" noChangeArrowheads="1"/>
          </p:cNvSpPr>
          <p:nvPr>
            <p:ph type="title" idx="4294967295"/>
          </p:nvPr>
        </p:nvSpPr>
        <p:spPr bwMode="auto">
          <a:xfrm>
            <a:off x="2928938" y="304800"/>
            <a:ext cx="4429125" cy="481013"/>
          </a:xfrm>
          <a:prstGeom prst="rect">
            <a:avLst/>
          </a:prstGeom>
          <a:effectLst>
            <a:outerShdw dist="35921" dir="2700000" algn="ctr" rotWithShape="0">
              <a:srgbClr val="808080">
                <a:alpha val="74997"/>
              </a:srgbClr>
            </a:outerShdw>
          </a:effectLst>
        </p:spPr>
        <p:txBody>
          <a:bodyPr/>
          <a:lstStyle/>
          <a:p>
            <a:pPr algn="ctr" eaLnBrk="1" hangingPunct="1">
              <a:defRPr/>
            </a:pPr>
            <a:r>
              <a:rPr lang="en-US" sz="2800" b="1">
                <a:solidFill>
                  <a:schemeClr val="tx1"/>
                </a:solidFill>
                <a:effectLst/>
                <a:ea typeface="MS PGothic" pitchFamily="34" charset="-128"/>
                <a:cs typeface="ＭＳ Ｐゴシック" pitchFamily="-112" charset="-128"/>
              </a:rPr>
              <a:t>Ulangan</a:t>
            </a:r>
            <a:r>
              <a:rPr lang="en-US" sz="2800">
                <a:effectLst/>
                <a:ea typeface="MS PGothic" pitchFamily="34" charset="-128"/>
                <a:cs typeface="ＭＳ Ｐゴシック" pitchFamily="-112" charset="-128"/>
              </a:rPr>
              <a:t> </a:t>
            </a:r>
            <a:r>
              <a:rPr lang="en-US" sz="2800" b="1">
                <a:solidFill>
                  <a:schemeClr val="tx1"/>
                </a:solidFill>
                <a:effectLst/>
                <a:ea typeface="MS PGothic" pitchFamily="34" charset="-128"/>
                <a:cs typeface="ＭＳ Ｐゴシック" pitchFamily="-112" charset="-128"/>
              </a:rPr>
              <a:t>30:1-4</a:t>
            </a:r>
            <a:endParaRPr lang="en-US" sz="2800">
              <a:ea typeface="MS PGothic" pitchFamily="34" charset="-128"/>
              <a:cs typeface="ＭＳ Ｐゴシック" pitchFamily="-112" charset="-128"/>
            </a:endParaRPr>
          </a:p>
        </p:txBody>
      </p:sp>
      <p:sp>
        <p:nvSpPr>
          <p:cNvPr id="30" name="Oval 6"/>
          <p:cNvSpPr>
            <a:spLocks noChangeArrowheads="1"/>
          </p:cNvSpPr>
          <p:nvPr/>
        </p:nvSpPr>
        <p:spPr bwMode="auto">
          <a:xfrm>
            <a:off x="3059113" y="2730500"/>
            <a:ext cx="1235075" cy="461963"/>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34" charset="0"/>
              <a:ea typeface="MS PGothic" pitchFamily="34" charset="-128"/>
              <a:cs typeface="+mn-cs"/>
            </a:endParaRPr>
          </a:p>
        </p:txBody>
      </p:sp>
      <p:sp>
        <p:nvSpPr>
          <p:cNvPr id="31" name="Oval 6"/>
          <p:cNvSpPr>
            <a:spLocks noChangeArrowheads="1"/>
          </p:cNvSpPr>
          <p:nvPr/>
        </p:nvSpPr>
        <p:spPr bwMode="auto">
          <a:xfrm>
            <a:off x="5572125" y="4191000"/>
            <a:ext cx="1803400" cy="428625"/>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34" charset="0"/>
              <a:ea typeface="MS PGothic" pitchFamily="34" charset="-128"/>
              <a:cs typeface="+mn-cs"/>
            </a:endParaRPr>
          </a:p>
        </p:txBody>
      </p:sp>
      <p:sp>
        <p:nvSpPr>
          <p:cNvPr id="32" name="Oval 6"/>
          <p:cNvSpPr>
            <a:spLocks noChangeArrowheads="1"/>
          </p:cNvSpPr>
          <p:nvPr/>
        </p:nvSpPr>
        <p:spPr bwMode="auto">
          <a:xfrm>
            <a:off x="147638" y="4879975"/>
            <a:ext cx="4638675" cy="503238"/>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34" charset="0"/>
              <a:ea typeface="MS PGothic" pitchFamily="34" charset="-128"/>
              <a:cs typeface="+mn-cs"/>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 calcmode="lin" valueType="num">
                                      <p:cBhvr>
                                        <p:cTn id="7" dur="500" fill="hold"/>
                                        <p:tgtEl>
                                          <p:spTgt spid="23558"/>
                                        </p:tgtEl>
                                        <p:attrNameLst>
                                          <p:attrName>ppt_w</p:attrName>
                                        </p:attrNameLst>
                                      </p:cBhvr>
                                      <p:tavLst>
                                        <p:tav tm="0">
                                          <p:val>
                                            <p:fltVal val="0"/>
                                          </p:val>
                                        </p:tav>
                                        <p:tav tm="100000">
                                          <p:val>
                                            <p:strVal val="#ppt_w"/>
                                          </p:val>
                                        </p:tav>
                                      </p:tavLst>
                                    </p:anim>
                                    <p:anim calcmode="lin" valueType="num">
                                      <p:cBhvr>
                                        <p:cTn id="8" dur="500" fill="hold"/>
                                        <p:tgtEl>
                                          <p:spTgt spid="23558"/>
                                        </p:tgtEl>
                                        <p:attrNameLst>
                                          <p:attrName>ppt_h</p:attrName>
                                        </p:attrNameLst>
                                      </p:cBhvr>
                                      <p:tavLst>
                                        <p:tav tm="0">
                                          <p:val>
                                            <p:fltVal val="0"/>
                                          </p:val>
                                        </p:tav>
                                        <p:tav tm="100000">
                                          <p:val>
                                            <p:strVal val="#ppt_h"/>
                                          </p:val>
                                        </p:tav>
                                      </p:tavLst>
                                    </p:anim>
                                    <p:anim calcmode="lin" valueType="num">
                                      <p:cBhvr>
                                        <p:cTn id="9" dur="500" fill="hold"/>
                                        <p:tgtEl>
                                          <p:spTgt spid="23558"/>
                                        </p:tgtEl>
                                        <p:attrNameLst>
                                          <p:attrName>ppt_x</p:attrName>
                                        </p:attrNameLst>
                                      </p:cBhvr>
                                      <p:tavLst>
                                        <p:tav tm="0">
                                          <p:val>
                                            <p:fltVal val="0.5"/>
                                          </p:val>
                                        </p:tav>
                                        <p:tav tm="100000">
                                          <p:val>
                                            <p:strVal val="#ppt_x"/>
                                          </p:val>
                                        </p:tav>
                                      </p:tavLst>
                                    </p:anim>
                                    <p:anim calcmode="lin" valueType="num">
                                      <p:cBhvr>
                                        <p:cTn id="10" dur="500" fill="hold"/>
                                        <p:tgtEl>
                                          <p:spTgt spid="2355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 calcmode="lin" valueType="num">
                                      <p:cBhvr>
                                        <p:cTn id="16" dur="500" fill="hold"/>
                                        <p:tgtEl>
                                          <p:spTgt spid="30"/>
                                        </p:tgtEl>
                                        <p:attrNameLst>
                                          <p:attrName>ppt_x</p:attrName>
                                        </p:attrNameLst>
                                      </p:cBhvr>
                                      <p:tavLst>
                                        <p:tav tm="0">
                                          <p:val>
                                            <p:fltVal val="0.5"/>
                                          </p:val>
                                        </p:tav>
                                        <p:tav tm="100000">
                                          <p:val>
                                            <p:strVal val="#ppt_x"/>
                                          </p:val>
                                        </p:tav>
                                      </p:tavLst>
                                    </p:anim>
                                    <p:anim calcmode="lin" valueType="num">
                                      <p:cBhvr>
                                        <p:cTn id="17" dur="500" fill="hold"/>
                                        <p:tgtEl>
                                          <p:spTgt spid="3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 calcmode="lin" valueType="num">
                                      <p:cBhvr>
                                        <p:cTn id="23" dur="500" fill="hold"/>
                                        <p:tgtEl>
                                          <p:spTgt spid="31"/>
                                        </p:tgtEl>
                                        <p:attrNameLst>
                                          <p:attrName>ppt_x</p:attrName>
                                        </p:attrNameLst>
                                      </p:cBhvr>
                                      <p:tavLst>
                                        <p:tav tm="0">
                                          <p:val>
                                            <p:fltVal val="0.5"/>
                                          </p:val>
                                        </p:tav>
                                        <p:tav tm="100000">
                                          <p:val>
                                            <p:strVal val="#ppt_x"/>
                                          </p:val>
                                        </p:tav>
                                      </p:tavLst>
                                    </p:anim>
                                    <p:anim calcmode="lin" valueType="num">
                                      <p:cBhvr>
                                        <p:cTn id="24" dur="500" fill="hold"/>
                                        <p:tgtEl>
                                          <p:spTgt spid="3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 calcmode="lin" valueType="num">
                                      <p:cBhvr>
                                        <p:cTn id="30" dur="500" fill="hold"/>
                                        <p:tgtEl>
                                          <p:spTgt spid="32"/>
                                        </p:tgtEl>
                                        <p:attrNameLst>
                                          <p:attrName>ppt_x</p:attrName>
                                        </p:attrNameLst>
                                      </p:cBhvr>
                                      <p:tavLst>
                                        <p:tav tm="0">
                                          <p:val>
                                            <p:fltVal val="0.5"/>
                                          </p:val>
                                        </p:tav>
                                        <p:tav tm="100000">
                                          <p:val>
                                            <p:strVal val="#ppt_x"/>
                                          </p:val>
                                        </p:tav>
                                      </p:tavLst>
                                    </p:anim>
                                    <p:anim calcmode="lin" valueType="num">
                                      <p:cBhvr>
                                        <p:cTn id="31" dur="500" fill="hold"/>
                                        <p:tgtEl>
                                          <p:spTgt spid="3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P spid="30" grpId="0" animBg="1"/>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2" descr="Purple mesh"/>
          <p:cNvSpPr>
            <a:spLocks noChangeArrowheads="1"/>
          </p:cNvSpPr>
          <p:nvPr/>
        </p:nvSpPr>
        <p:spPr bwMode="auto">
          <a:xfrm>
            <a:off x="0" y="0"/>
            <a:ext cx="94488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endParaRPr lang="en-US">
              <a:latin typeface="Arial" charset="0"/>
              <a:cs typeface="Arial" charset="0"/>
            </a:endParaRPr>
          </a:p>
        </p:txBody>
      </p:sp>
      <p:sp>
        <p:nvSpPr>
          <p:cNvPr id="435203"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Arial"/>
              <a:ea typeface="+mn-ea"/>
              <a:cs typeface="Arial"/>
            </a:endParaRPr>
          </a:p>
        </p:txBody>
      </p:sp>
      <p:sp>
        <p:nvSpPr>
          <p:cNvPr id="435204"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Arial"/>
              <a:ea typeface="+mn-ea"/>
              <a:cs typeface="Arial"/>
            </a:endParaRPr>
          </a:p>
        </p:txBody>
      </p:sp>
      <p:sp>
        <p:nvSpPr>
          <p:cNvPr id="435205" name="Line 5"/>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435206" name="Line 6"/>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435207" name="Line 7"/>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435208" name="Line 8"/>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435209" name="Line 9"/>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435210" name="Line 10"/>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435211" name="Line 11"/>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435212" name="Line 12"/>
          <p:cNvSpPr>
            <a:spLocks noChangeShapeType="1"/>
          </p:cNvSpPr>
          <p:nvPr/>
        </p:nvSpPr>
        <p:spPr bwMode="auto">
          <a:xfrm flipH="1">
            <a:off x="4038600" y="1066800"/>
            <a:ext cx="0" cy="2590800"/>
          </a:xfrm>
          <a:prstGeom prst="line">
            <a:avLst/>
          </a:prstGeom>
          <a:noFill/>
          <a:ln w="76200">
            <a:solidFill>
              <a:srgbClr val="FFFF00"/>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grpSp>
        <p:nvGrpSpPr>
          <p:cNvPr id="322572" name="Group 13"/>
          <p:cNvGrpSpPr>
            <a:grpSpLocks/>
          </p:cNvGrpSpPr>
          <p:nvPr/>
        </p:nvGrpSpPr>
        <p:grpSpPr bwMode="auto">
          <a:xfrm>
            <a:off x="457200" y="3825875"/>
            <a:ext cx="8229600" cy="0"/>
            <a:chOff x="288" y="2208"/>
            <a:chExt cx="5184" cy="0"/>
          </a:xfrm>
        </p:grpSpPr>
        <p:sp>
          <p:nvSpPr>
            <p:cNvPr id="435214" name="Line 14"/>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322593" name="Line 15"/>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22573" name="Group 16"/>
          <p:cNvGrpSpPr>
            <a:grpSpLocks/>
          </p:cNvGrpSpPr>
          <p:nvPr/>
        </p:nvGrpSpPr>
        <p:grpSpPr bwMode="auto">
          <a:xfrm>
            <a:off x="2286000" y="4435475"/>
            <a:ext cx="5581650" cy="1800225"/>
            <a:chOff x="1440" y="2794"/>
            <a:chExt cx="3516" cy="1134"/>
          </a:xfrm>
        </p:grpSpPr>
        <p:sp>
          <p:nvSpPr>
            <p:cNvPr id="435217" name="Text Box 17"/>
            <p:cNvSpPr txBox="1">
              <a:spLocks noChangeArrowheads="1"/>
            </p:cNvSpPr>
            <p:nvPr/>
          </p:nvSpPr>
          <p:spPr bwMode="auto">
            <a:xfrm>
              <a:off x="4044" y="2794"/>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2800" b="1">
                  <a:solidFill>
                    <a:schemeClr val="bg1"/>
                  </a:solidFill>
                  <a:latin typeface="Arial"/>
                  <a:ea typeface="+mn-ea"/>
                  <a:cs typeface="Arial"/>
                </a:rPr>
                <a:t>1000</a:t>
              </a:r>
            </a:p>
          </p:txBody>
        </p:sp>
        <p:sp>
          <p:nvSpPr>
            <p:cNvPr id="435218" name="Text Box 18"/>
            <p:cNvSpPr txBox="1">
              <a:spLocks noChangeArrowheads="1"/>
            </p:cNvSpPr>
            <p:nvPr/>
          </p:nvSpPr>
          <p:spPr bwMode="auto">
            <a:xfrm>
              <a:off x="4716" y="2794"/>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2800" b="1">
                  <a:solidFill>
                    <a:schemeClr val="bg1"/>
                  </a:solidFill>
                  <a:latin typeface="Arial"/>
                  <a:ea typeface="+mn-ea"/>
                  <a:cs typeface="Arial"/>
                </a:rPr>
                <a:t>2000</a:t>
              </a:r>
            </a:p>
          </p:txBody>
        </p:sp>
        <p:sp>
          <p:nvSpPr>
            <p:cNvPr id="435219" name="Text Box 19"/>
            <p:cNvSpPr txBox="1">
              <a:spLocks noChangeArrowheads="1"/>
            </p:cNvSpPr>
            <p:nvPr/>
          </p:nvSpPr>
          <p:spPr bwMode="auto">
            <a:xfrm>
              <a:off x="3420" y="2794"/>
              <a:ext cx="240" cy="601"/>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2800" b="1" dirty="0">
                  <a:solidFill>
                    <a:schemeClr val="bg1"/>
                  </a:solidFill>
                  <a:latin typeface="Arial"/>
                  <a:ea typeface="+mn-ea"/>
                  <a:cs typeface="Arial"/>
                </a:rPr>
                <a:t>AD</a:t>
              </a:r>
            </a:p>
          </p:txBody>
        </p:sp>
        <p:sp>
          <p:nvSpPr>
            <p:cNvPr id="435220" name="Text Box 20"/>
            <p:cNvSpPr txBox="1">
              <a:spLocks noChangeArrowheads="1"/>
            </p:cNvSpPr>
            <p:nvPr/>
          </p:nvSpPr>
          <p:spPr bwMode="auto">
            <a:xfrm>
              <a:off x="2748" y="2794"/>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2800" b="1">
                  <a:solidFill>
                    <a:schemeClr val="bg1"/>
                  </a:solidFill>
                  <a:latin typeface="Arial"/>
                  <a:ea typeface="+mn-ea"/>
                  <a:cs typeface="Arial"/>
                </a:rPr>
                <a:t>1000</a:t>
              </a:r>
            </a:p>
          </p:txBody>
        </p:sp>
        <p:sp>
          <p:nvSpPr>
            <p:cNvPr id="435221" name="Text Box 21"/>
            <p:cNvSpPr txBox="1">
              <a:spLocks noChangeArrowheads="1"/>
            </p:cNvSpPr>
            <p:nvPr/>
          </p:nvSpPr>
          <p:spPr bwMode="auto">
            <a:xfrm>
              <a:off x="2124" y="2794"/>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2800" b="1">
                  <a:solidFill>
                    <a:schemeClr val="bg1"/>
                  </a:solidFill>
                  <a:latin typeface="Arial"/>
                  <a:ea typeface="+mn-ea"/>
                  <a:cs typeface="Arial"/>
                </a:rPr>
                <a:t>2000</a:t>
              </a:r>
            </a:p>
          </p:txBody>
        </p:sp>
        <p:sp>
          <p:nvSpPr>
            <p:cNvPr id="435222" name="Text Box 22"/>
            <p:cNvSpPr txBox="1">
              <a:spLocks noChangeArrowheads="1"/>
            </p:cNvSpPr>
            <p:nvPr/>
          </p:nvSpPr>
          <p:spPr bwMode="auto">
            <a:xfrm>
              <a:off x="1440" y="2794"/>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2800" b="1">
                  <a:solidFill>
                    <a:schemeClr val="bg1"/>
                  </a:solidFill>
                  <a:latin typeface="Arial"/>
                  <a:ea typeface="+mn-ea"/>
                  <a:cs typeface="Arial"/>
                </a:rPr>
                <a:t>3000</a:t>
              </a:r>
            </a:p>
          </p:txBody>
        </p:sp>
      </p:grpSp>
      <p:sp>
        <p:nvSpPr>
          <p:cNvPr id="435223" name="Text Box 23"/>
          <p:cNvSpPr txBox="1">
            <a:spLocks noChangeArrowheads="1"/>
          </p:cNvSpPr>
          <p:nvPr/>
        </p:nvSpPr>
        <p:spPr bwMode="auto">
          <a:xfrm>
            <a:off x="381000" y="2743200"/>
            <a:ext cx="24384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3600" b="1" dirty="0">
                <a:solidFill>
                  <a:schemeClr val="bg1"/>
                </a:solidFill>
                <a:latin typeface="Arial"/>
                <a:ea typeface="+mn-ea"/>
                <a:cs typeface="Arial"/>
              </a:rPr>
              <a:t>Air Bah</a:t>
            </a:r>
          </a:p>
        </p:txBody>
      </p:sp>
      <p:sp>
        <p:nvSpPr>
          <p:cNvPr id="435224" name="Text Box 24"/>
          <p:cNvSpPr txBox="1">
            <a:spLocks noChangeArrowheads="1"/>
          </p:cNvSpPr>
          <p:nvPr/>
        </p:nvSpPr>
        <p:spPr bwMode="auto">
          <a:xfrm>
            <a:off x="-609600" y="5591175"/>
            <a:ext cx="3276600" cy="523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2800" b="1" dirty="0" err="1">
                <a:solidFill>
                  <a:srgbClr val="FF9933"/>
                </a:solidFill>
                <a:latin typeface="Arial"/>
                <a:ea typeface="+mn-ea"/>
                <a:cs typeface="Arial"/>
              </a:rPr>
              <a:t>Penciptaan</a:t>
            </a:r>
            <a:endParaRPr lang="en-US" sz="2800" b="1" dirty="0">
              <a:solidFill>
                <a:srgbClr val="FF9933"/>
              </a:solidFill>
              <a:latin typeface="Arial"/>
              <a:ea typeface="+mn-ea"/>
              <a:cs typeface="Arial"/>
            </a:endParaRPr>
          </a:p>
        </p:txBody>
      </p:sp>
      <p:sp>
        <p:nvSpPr>
          <p:cNvPr id="435225" name="Text Box 25"/>
          <p:cNvSpPr txBox="1">
            <a:spLocks noChangeArrowheads="1"/>
          </p:cNvSpPr>
          <p:nvPr/>
        </p:nvSpPr>
        <p:spPr bwMode="auto">
          <a:xfrm>
            <a:off x="2362200" y="2438400"/>
            <a:ext cx="23622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3600" b="1">
                <a:solidFill>
                  <a:schemeClr val="bg1"/>
                </a:solidFill>
                <a:latin typeface="Arial"/>
                <a:ea typeface="+mn-ea"/>
                <a:cs typeface="Arial"/>
              </a:rPr>
              <a:t>Abraham</a:t>
            </a:r>
          </a:p>
        </p:txBody>
      </p:sp>
      <p:sp>
        <p:nvSpPr>
          <p:cNvPr id="435226" name="Text Box 26"/>
          <p:cNvSpPr txBox="1">
            <a:spLocks noChangeArrowheads="1"/>
          </p:cNvSpPr>
          <p:nvPr/>
        </p:nvSpPr>
        <p:spPr bwMode="auto">
          <a:xfrm>
            <a:off x="3467100" y="1981200"/>
            <a:ext cx="22098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3600" b="1" dirty="0" err="1">
                <a:solidFill>
                  <a:schemeClr val="bg1"/>
                </a:solidFill>
                <a:latin typeface="Arial"/>
                <a:ea typeface="+mn-ea"/>
                <a:cs typeface="Arial"/>
              </a:rPr>
              <a:t>Daud</a:t>
            </a:r>
            <a:endParaRPr lang="en-US" sz="3600" b="1" dirty="0">
              <a:solidFill>
                <a:schemeClr val="bg1"/>
              </a:solidFill>
              <a:latin typeface="Arial"/>
              <a:ea typeface="+mn-ea"/>
              <a:cs typeface="Arial"/>
            </a:endParaRPr>
          </a:p>
        </p:txBody>
      </p:sp>
      <p:sp>
        <p:nvSpPr>
          <p:cNvPr id="435227" name="Text Box 27"/>
          <p:cNvSpPr txBox="1">
            <a:spLocks noChangeArrowheads="1"/>
          </p:cNvSpPr>
          <p:nvPr/>
        </p:nvSpPr>
        <p:spPr bwMode="auto">
          <a:xfrm>
            <a:off x="4572000" y="1568450"/>
            <a:ext cx="20574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3600" b="1" dirty="0" err="1">
                <a:solidFill>
                  <a:schemeClr val="bg1"/>
                </a:solidFill>
                <a:latin typeface="Arial"/>
                <a:ea typeface="+mn-ea"/>
                <a:cs typeface="Arial"/>
              </a:rPr>
              <a:t>Yesus</a:t>
            </a:r>
            <a:endParaRPr lang="en-US" sz="3600" b="1" dirty="0">
              <a:solidFill>
                <a:schemeClr val="bg1"/>
              </a:solidFill>
              <a:latin typeface="Arial"/>
              <a:ea typeface="+mn-ea"/>
              <a:cs typeface="Arial"/>
            </a:endParaRPr>
          </a:p>
        </p:txBody>
      </p:sp>
      <p:sp>
        <p:nvSpPr>
          <p:cNvPr id="435228" name="Text Box 28"/>
          <p:cNvSpPr txBox="1">
            <a:spLocks noChangeArrowheads="1"/>
          </p:cNvSpPr>
          <p:nvPr/>
        </p:nvSpPr>
        <p:spPr bwMode="auto">
          <a:xfrm>
            <a:off x="6777038" y="2644775"/>
            <a:ext cx="1752600" cy="461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b="1" dirty="0" err="1">
                <a:solidFill>
                  <a:schemeClr val="bg1"/>
                </a:solidFill>
                <a:latin typeface="Arial"/>
                <a:ea typeface="+mn-ea"/>
                <a:cs typeface="Arial"/>
              </a:rPr>
              <a:t>Sekarang</a:t>
            </a:r>
            <a:endParaRPr lang="en-US" b="1" dirty="0">
              <a:solidFill>
                <a:schemeClr val="bg1"/>
              </a:solidFill>
              <a:latin typeface="Arial"/>
              <a:ea typeface="+mn-ea"/>
              <a:cs typeface="Arial"/>
            </a:endParaRPr>
          </a:p>
        </p:txBody>
      </p:sp>
      <p:sp>
        <p:nvSpPr>
          <p:cNvPr id="435229" name="Text Box 29"/>
          <p:cNvSpPr txBox="1">
            <a:spLocks noChangeArrowheads="1"/>
          </p:cNvSpPr>
          <p:nvPr/>
        </p:nvSpPr>
        <p:spPr bwMode="auto">
          <a:xfrm>
            <a:off x="6705600" y="5591175"/>
            <a:ext cx="2438400" cy="10779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spcBef>
                <a:spcPct val="50000"/>
              </a:spcBef>
              <a:defRPr/>
            </a:pPr>
            <a:r>
              <a:rPr lang="en-US" sz="3200" b="1" dirty="0" err="1">
                <a:solidFill>
                  <a:srgbClr val="FF9933"/>
                </a:solidFill>
                <a:latin typeface="Arial"/>
                <a:ea typeface="+mn-ea"/>
                <a:cs typeface="Arial"/>
              </a:rPr>
              <a:t>Ciptaan</a:t>
            </a:r>
            <a:r>
              <a:rPr lang="en-US" sz="3200" b="1" dirty="0">
                <a:solidFill>
                  <a:srgbClr val="FF9933"/>
                </a:solidFill>
                <a:latin typeface="Arial"/>
                <a:ea typeface="+mn-ea"/>
                <a:cs typeface="Arial"/>
              </a:rPr>
              <a:t> </a:t>
            </a:r>
            <a:r>
              <a:rPr lang="en-US" sz="3200" b="1" dirty="0" err="1">
                <a:solidFill>
                  <a:srgbClr val="FF9933"/>
                </a:solidFill>
                <a:latin typeface="Arial"/>
                <a:ea typeface="+mn-ea"/>
                <a:cs typeface="Arial"/>
              </a:rPr>
              <a:t>Baru</a:t>
            </a:r>
            <a:endParaRPr lang="en-US" sz="3200" b="1" dirty="0">
              <a:solidFill>
                <a:srgbClr val="FF9933"/>
              </a:solidFill>
              <a:latin typeface="Arial"/>
              <a:ea typeface="+mn-ea"/>
              <a:cs typeface="Arial"/>
            </a:endParaRPr>
          </a:p>
        </p:txBody>
      </p:sp>
      <p:grpSp>
        <p:nvGrpSpPr>
          <p:cNvPr id="257045" name="Group 30"/>
          <p:cNvGrpSpPr>
            <a:grpSpLocks/>
          </p:cNvGrpSpPr>
          <p:nvPr/>
        </p:nvGrpSpPr>
        <p:grpSpPr bwMode="auto">
          <a:xfrm>
            <a:off x="5715000" y="3429000"/>
            <a:ext cx="1557115" cy="762000"/>
            <a:chOff x="3648" y="1824"/>
            <a:chExt cx="1152" cy="480"/>
          </a:xfrm>
          <a:solidFill>
            <a:srgbClr val="0000FF"/>
          </a:solidFill>
        </p:grpSpPr>
        <p:sp>
          <p:nvSpPr>
            <p:cNvPr id="435231" name="Oval 31"/>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435232" name="Text Box 32"/>
            <p:cNvSpPr txBox="1">
              <a:spLocks noChangeArrowheads="1"/>
            </p:cNvSpPr>
            <p:nvPr/>
          </p:nvSpPr>
          <p:spPr bwMode="auto">
            <a:xfrm>
              <a:off x="3720" y="1872"/>
              <a:ext cx="100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dirty="0" err="1">
                  <a:solidFill>
                    <a:schemeClr val="bg1"/>
                  </a:solidFill>
                  <a:latin typeface="Arial"/>
                  <a:ea typeface="+mn-ea"/>
                  <a:cs typeface="Arial"/>
                </a:rPr>
                <a:t>Gereja</a:t>
              </a:r>
              <a:endParaRPr lang="en-US" sz="2800" b="1" dirty="0">
                <a:solidFill>
                  <a:schemeClr val="bg1"/>
                </a:solidFill>
                <a:latin typeface="Arial"/>
                <a:ea typeface="+mn-ea"/>
                <a:cs typeface="Arial"/>
              </a:endParaRPr>
            </a:p>
          </p:txBody>
        </p:sp>
      </p:grpSp>
      <p:grpSp>
        <p:nvGrpSpPr>
          <p:cNvPr id="257046" name="Group 33"/>
          <p:cNvGrpSpPr>
            <a:grpSpLocks/>
          </p:cNvGrpSpPr>
          <p:nvPr/>
        </p:nvGrpSpPr>
        <p:grpSpPr bwMode="auto">
          <a:xfrm>
            <a:off x="4491038" y="3200399"/>
            <a:ext cx="1219200" cy="609600"/>
            <a:chOff x="2829" y="2016"/>
            <a:chExt cx="768" cy="384"/>
          </a:xfrm>
          <a:solidFill>
            <a:srgbClr val="0000FF"/>
          </a:solidFill>
        </p:grpSpPr>
        <p:sp>
          <p:nvSpPr>
            <p:cNvPr id="435234" name="Oval 34"/>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435235" name="Text Box 35"/>
            <p:cNvSpPr txBox="1">
              <a:spLocks noChangeArrowheads="1"/>
            </p:cNvSpPr>
            <p:nvPr/>
          </p:nvSpPr>
          <p:spPr bwMode="auto">
            <a:xfrm>
              <a:off x="2829" y="2016"/>
              <a:ext cx="76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dirty="0">
                  <a:solidFill>
                    <a:schemeClr val="bg1"/>
                  </a:solidFill>
                  <a:latin typeface="Arial"/>
                  <a:ea typeface="+mn-ea"/>
                  <a:cs typeface="Arial"/>
                </a:rPr>
                <a:t>Raja</a:t>
              </a:r>
            </a:p>
          </p:txBody>
        </p:sp>
      </p:grpSp>
      <p:grpSp>
        <p:nvGrpSpPr>
          <p:cNvPr id="257047" name="Group 36"/>
          <p:cNvGrpSpPr>
            <a:grpSpLocks/>
          </p:cNvGrpSpPr>
          <p:nvPr/>
        </p:nvGrpSpPr>
        <p:grpSpPr bwMode="auto">
          <a:xfrm>
            <a:off x="3352800" y="3763962"/>
            <a:ext cx="1371600" cy="655637"/>
            <a:chOff x="2112" y="2371"/>
            <a:chExt cx="864" cy="413"/>
          </a:xfrm>
          <a:solidFill>
            <a:srgbClr val="0000FF"/>
          </a:solidFill>
        </p:grpSpPr>
        <p:sp>
          <p:nvSpPr>
            <p:cNvPr id="435237" name="Oval 37"/>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435238" name="Text Box 38"/>
            <p:cNvSpPr txBox="1">
              <a:spLocks noChangeArrowheads="1"/>
            </p:cNvSpPr>
            <p:nvPr/>
          </p:nvSpPr>
          <p:spPr bwMode="auto">
            <a:xfrm>
              <a:off x="2112" y="2371"/>
              <a:ext cx="864"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dirty="0" err="1">
                  <a:solidFill>
                    <a:schemeClr val="bg1"/>
                  </a:solidFill>
                  <a:latin typeface="Arial"/>
                  <a:ea typeface="+mn-ea"/>
                  <a:cs typeface="Arial"/>
                </a:rPr>
                <a:t>Suku</a:t>
              </a:r>
              <a:endParaRPr lang="en-US" sz="2800" b="1" dirty="0">
                <a:solidFill>
                  <a:schemeClr val="bg1"/>
                </a:solidFill>
                <a:latin typeface="Arial"/>
                <a:ea typeface="+mn-ea"/>
                <a:cs typeface="Arial"/>
              </a:endParaRPr>
            </a:p>
          </p:txBody>
        </p:sp>
      </p:grpSp>
      <p:sp>
        <p:nvSpPr>
          <p:cNvPr id="435239" name="Text Box 39"/>
          <p:cNvSpPr txBox="1">
            <a:spLocks noChangeArrowheads="1"/>
          </p:cNvSpPr>
          <p:nvPr/>
        </p:nvSpPr>
        <p:spPr bwMode="auto">
          <a:xfrm>
            <a:off x="1676400" y="365125"/>
            <a:ext cx="47244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4000" b="1" dirty="0">
                <a:solidFill>
                  <a:srgbClr val="FFFF00"/>
                </a:solidFill>
                <a:latin typeface="Arial"/>
                <a:ea typeface="+mn-ea"/>
                <a:cs typeface="Arial"/>
              </a:rPr>
              <a:t>ULANGAN</a:t>
            </a:r>
          </a:p>
        </p:txBody>
      </p:sp>
      <p:sp>
        <p:nvSpPr>
          <p:cNvPr id="322585" name="Title 39"/>
          <p:cNvSpPr>
            <a:spLocks noGrp="1"/>
          </p:cNvSpPr>
          <p:nvPr>
            <p:ph type="title" idx="4294967295"/>
          </p:nvPr>
        </p:nvSpPr>
        <p:spPr>
          <a:xfrm>
            <a:off x="76200" y="0"/>
            <a:ext cx="2514600" cy="457200"/>
          </a:xfrm>
        </p:spPr>
        <p:txBody>
          <a:bodyPr/>
          <a:lstStyle/>
          <a:p>
            <a:pPr algn="l"/>
            <a:r>
              <a:rPr lang="en-US" sz="2400" i="1">
                <a:solidFill>
                  <a:schemeClr val="bg1"/>
                </a:solidFill>
                <a:latin typeface="Arial" charset="0"/>
                <a:ea typeface="MS PGothic" charset="0"/>
              </a:rPr>
              <a:t>Garis Waktu</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435239"/>
                                        </p:tgtEl>
                                        <p:attrNameLst>
                                          <p:attrName>style.visibility</p:attrName>
                                        </p:attrNameLst>
                                      </p:cBhvr>
                                      <p:to>
                                        <p:strVal val="visible"/>
                                      </p:to>
                                    </p:set>
                                    <p:animEffect transition="in" filter="dissolve">
                                      <p:cBhvr>
                                        <p:cTn id="7" dur="500"/>
                                        <p:tgtEl>
                                          <p:spTgt spid="435239"/>
                                        </p:tgtEl>
                                      </p:cBhvr>
                                    </p:animEffect>
                                  </p:childTnLst>
                                </p:cTn>
                              </p:par>
                            </p:childTnLst>
                          </p:cTn>
                        </p:par>
                        <p:par>
                          <p:cTn id="8" fill="hold" nodeType="afterGroup">
                            <p:stCondLst>
                              <p:cond delay="1500"/>
                            </p:stCondLst>
                            <p:childTnLst>
                              <p:par>
                                <p:cTn id="9" presetID="22" presetClass="entr" presetSubtype="1" fill="hold" nodeType="afterEffect">
                                  <p:stCondLst>
                                    <p:cond delay="0"/>
                                  </p:stCondLst>
                                  <p:childTnLst>
                                    <p:set>
                                      <p:cBhvr>
                                        <p:cTn id="10" dur="1" fill="hold">
                                          <p:stCondLst>
                                            <p:cond delay="0"/>
                                          </p:stCondLst>
                                        </p:cTn>
                                        <p:tgtEl>
                                          <p:spTgt spid="435212"/>
                                        </p:tgtEl>
                                        <p:attrNameLst>
                                          <p:attrName>style.visibility</p:attrName>
                                        </p:attrNameLst>
                                      </p:cBhvr>
                                      <p:to>
                                        <p:strVal val="visible"/>
                                      </p:to>
                                    </p:set>
                                    <p:animEffect transition="in" filter="wipe(up)">
                                      <p:cBhvr>
                                        <p:cTn id="11" dur="500"/>
                                        <p:tgtEl>
                                          <p:spTgt spid="435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39"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ChangeArrowheads="1"/>
          </p:cNvSpPr>
          <p:nvPr/>
        </p:nvSpPr>
        <p:spPr bwMode="auto">
          <a:xfrm>
            <a:off x="620713" y="1754188"/>
            <a:ext cx="7499350" cy="3844925"/>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2800" b="1" dirty="0">
                <a:solidFill>
                  <a:srgbClr val="FFFFFF"/>
                </a:solidFill>
                <a:latin typeface="Times" pitchFamily="1" charset="0"/>
                <a:ea typeface="MS PGothic" pitchFamily="34" charset="-128"/>
                <a:cs typeface="+mn-cs"/>
              </a:rPr>
              <a:t>                 </a:t>
            </a:r>
            <a:endParaRPr lang="en-US" b="1" dirty="0">
              <a:solidFill>
                <a:srgbClr val="FFFFFF"/>
              </a:solidFill>
              <a:latin typeface="Times" pitchFamily="1" charset="0"/>
              <a:ea typeface="MS PGothic" pitchFamily="34" charset="-128"/>
              <a:cs typeface="+mn-cs"/>
            </a:endParaRPr>
          </a:p>
          <a:p>
            <a:pPr eaLnBrk="0" hangingPunct="0">
              <a:defRPr/>
            </a:pPr>
            <a:r>
              <a:rPr lang="en-US" b="1" dirty="0">
                <a:solidFill>
                  <a:srgbClr val="FFFFFF"/>
                </a:solidFill>
                <a:latin typeface="Times" pitchFamily="1" charset="0"/>
                <a:ea typeface="MS PGothic" pitchFamily="34" charset="-128"/>
                <a:cs typeface="+mn-cs"/>
              </a:rPr>
              <a:t>	</a:t>
            </a:r>
            <a:r>
              <a:rPr lang="en-US" sz="2800" b="1" baseline="30000" dirty="0">
                <a:solidFill>
                  <a:srgbClr val="FFFFFF"/>
                </a:solidFill>
                <a:latin typeface="Times" pitchFamily="1" charset="0"/>
                <a:ea typeface="MS PGothic" pitchFamily="34" charset="-128"/>
                <a:cs typeface="+mn-cs"/>
              </a:rPr>
              <a:t>5</a:t>
            </a:r>
            <a:r>
              <a:rPr lang="en-US" b="1" dirty="0">
                <a:solidFill>
                  <a:srgbClr val="FFFFFF"/>
                </a:solidFill>
                <a:latin typeface="Times" pitchFamily="1" charset="0"/>
                <a:ea typeface="MS PGothic" pitchFamily="34" charset="-128"/>
                <a:cs typeface="+mn-cs"/>
              </a:rPr>
              <a:t> TUHAN, </a:t>
            </a:r>
            <a:r>
              <a:rPr lang="en-US" b="1" dirty="0" err="1">
                <a:solidFill>
                  <a:srgbClr val="FFFFFF"/>
                </a:solidFill>
                <a:latin typeface="Times" pitchFamily="1" charset="0"/>
                <a:ea typeface="MS PGothic" pitchFamily="34" charset="-128"/>
                <a:cs typeface="+mn-cs"/>
              </a:rPr>
              <a:t>Allahmu</a:t>
            </a:r>
            <a:r>
              <a:rPr lang="en-US" b="1" dirty="0">
                <a:solidFill>
                  <a:srgbClr val="FFFFFF"/>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akan</a:t>
            </a:r>
            <a:r>
              <a:rPr lang="en-US" b="1" dirty="0">
                <a:solidFill>
                  <a:srgbClr val="FFFFFF"/>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membawa</a:t>
            </a:r>
            <a:r>
              <a:rPr lang="en-US" b="1" dirty="0">
                <a:solidFill>
                  <a:srgbClr val="FFFFFF"/>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engkau</a:t>
            </a:r>
            <a:r>
              <a:rPr lang="en-US" b="1" dirty="0">
                <a:solidFill>
                  <a:srgbClr val="FFFFFF"/>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masuk</a:t>
            </a:r>
            <a:r>
              <a:rPr lang="en-US" b="1" dirty="0">
                <a:solidFill>
                  <a:srgbClr val="FFFFFF"/>
                </a:solidFill>
                <a:latin typeface="Times" pitchFamily="1" charset="0"/>
                <a:ea typeface="MS PGothic" pitchFamily="34" charset="-128"/>
                <a:cs typeface="+mn-cs"/>
              </a:rPr>
              <a:t> </a:t>
            </a:r>
            <a:r>
              <a:rPr lang="en-US" b="1" dirty="0" err="1">
                <a:solidFill>
                  <a:srgbClr val="FFFF00"/>
                </a:solidFill>
                <a:latin typeface="Times" pitchFamily="1" charset="0"/>
                <a:ea typeface="MS PGothic" pitchFamily="34" charset="-128"/>
                <a:cs typeface="+mn-cs"/>
              </a:rPr>
              <a:t>ke</a:t>
            </a:r>
            <a:r>
              <a:rPr lang="en-US" b="1" dirty="0">
                <a:solidFill>
                  <a:srgbClr val="FFFF00"/>
                </a:solidFill>
                <a:latin typeface="Times" pitchFamily="1" charset="0"/>
                <a:ea typeface="MS PGothic" pitchFamily="34" charset="-128"/>
                <a:cs typeface="+mn-cs"/>
              </a:rPr>
              <a:t> </a:t>
            </a:r>
            <a:r>
              <a:rPr lang="en-US" b="1" dirty="0" err="1">
                <a:solidFill>
                  <a:srgbClr val="FFFF00"/>
                </a:solidFill>
                <a:latin typeface="Times" pitchFamily="1" charset="0"/>
                <a:ea typeface="MS PGothic" pitchFamily="34" charset="-128"/>
                <a:cs typeface="+mn-cs"/>
              </a:rPr>
              <a:t>negeri</a:t>
            </a:r>
            <a:r>
              <a:rPr lang="en-US" b="1" dirty="0">
                <a:solidFill>
                  <a:srgbClr val="FFD34A"/>
                </a:solidFill>
                <a:latin typeface="Times" pitchFamily="1" charset="0"/>
                <a:ea typeface="MS PGothic" pitchFamily="34" charset="-128"/>
                <a:cs typeface="+mn-cs"/>
              </a:rPr>
              <a:t> </a:t>
            </a:r>
            <a:r>
              <a:rPr lang="en-US" b="1" dirty="0">
                <a:solidFill>
                  <a:srgbClr val="66FF66"/>
                </a:solidFill>
                <a:latin typeface="Times" pitchFamily="1" charset="0"/>
                <a:ea typeface="MS PGothic" pitchFamily="34" charset="-128"/>
                <a:cs typeface="+mn-cs"/>
              </a:rPr>
              <a:t>yang </a:t>
            </a:r>
            <a:r>
              <a:rPr lang="en-US" b="1" dirty="0" err="1">
                <a:solidFill>
                  <a:srgbClr val="66FF66"/>
                </a:solidFill>
                <a:latin typeface="Times" pitchFamily="1" charset="0"/>
                <a:ea typeface="MS PGothic" pitchFamily="34" charset="-128"/>
                <a:cs typeface="+mn-cs"/>
              </a:rPr>
              <a:t>sudah</a:t>
            </a:r>
            <a:r>
              <a:rPr lang="en-US" b="1" dirty="0">
                <a:solidFill>
                  <a:srgbClr val="66FF66"/>
                </a:solidFill>
                <a:latin typeface="Times" pitchFamily="1" charset="0"/>
                <a:ea typeface="MS PGothic" pitchFamily="34" charset="-128"/>
                <a:cs typeface="+mn-cs"/>
              </a:rPr>
              <a:t> </a:t>
            </a:r>
            <a:r>
              <a:rPr lang="en-US" b="1" dirty="0" err="1">
                <a:solidFill>
                  <a:srgbClr val="66FF66"/>
                </a:solidFill>
                <a:latin typeface="Times" pitchFamily="1" charset="0"/>
                <a:ea typeface="MS PGothic" pitchFamily="34" charset="-128"/>
                <a:cs typeface="+mn-cs"/>
              </a:rPr>
              <a:t>dimiliki</a:t>
            </a:r>
            <a:r>
              <a:rPr lang="en-US" b="1" dirty="0">
                <a:solidFill>
                  <a:srgbClr val="66FF66"/>
                </a:solidFill>
                <a:latin typeface="Times" pitchFamily="1" charset="0"/>
                <a:ea typeface="MS PGothic" pitchFamily="34" charset="-128"/>
                <a:cs typeface="+mn-cs"/>
              </a:rPr>
              <a:t> </a:t>
            </a:r>
            <a:r>
              <a:rPr lang="en-US" b="1" dirty="0" err="1">
                <a:solidFill>
                  <a:srgbClr val="66FF66"/>
                </a:solidFill>
                <a:latin typeface="Times" pitchFamily="1" charset="0"/>
                <a:ea typeface="MS PGothic" pitchFamily="34" charset="-128"/>
                <a:cs typeface="+mn-cs"/>
              </a:rPr>
              <a:t>nenek</a:t>
            </a:r>
            <a:r>
              <a:rPr lang="en-US" b="1" dirty="0">
                <a:solidFill>
                  <a:srgbClr val="66FF66"/>
                </a:solidFill>
                <a:latin typeface="Times" pitchFamily="1" charset="0"/>
                <a:ea typeface="MS PGothic" pitchFamily="34" charset="-128"/>
                <a:cs typeface="+mn-cs"/>
              </a:rPr>
              <a:t> </a:t>
            </a:r>
            <a:r>
              <a:rPr lang="en-US" b="1" dirty="0" err="1">
                <a:solidFill>
                  <a:srgbClr val="66FF66"/>
                </a:solidFill>
                <a:latin typeface="Times" pitchFamily="1" charset="0"/>
                <a:ea typeface="MS PGothic" pitchFamily="34" charset="-128"/>
                <a:cs typeface="+mn-cs"/>
              </a:rPr>
              <a:t>moyangmu</a:t>
            </a:r>
            <a:r>
              <a:rPr lang="en-US" b="1" dirty="0">
                <a:solidFill>
                  <a:srgbClr val="66FF66"/>
                </a:solidFill>
                <a:latin typeface="Times" pitchFamily="1" charset="0"/>
                <a:ea typeface="MS PGothic" pitchFamily="34" charset="-128"/>
                <a:cs typeface="+mn-cs"/>
              </a:rPr>
              <a:t>, </a:t>
            </a:r>
            <a:r>
              <a:rPr lang="en-US" b="1" dirty="0" err="1">
                <a:solidFill>
                  <a:srgbClr val="66FF66"/>
                </a:solidFill>
                <a:latin typeface="Times" pitchFamily="1" charset="0"/>
                <a:ea typeface="MS PGothic" pitchFamily="34" charset="-128"/>
                <a:cs typeface="+mn-cs"/>
              </a:rPr>
              <a:t>dan</a:t>
            </a:r>
            <a:r>
              <a:rPr lang="en-US" b="1" dirty="0">
                <a:solidFill>
                  <a:srgbClr val="66FF66"/>
                </a:solidFill>
                <a:latin typeface="Times" pitchFamily="1" charset="0"/>
                <a:ea typeface="MS PGothic" pitchFamily="34" charset="-128"/>
                <a:cs typeface="+mn-cs"/>
              </a:rPr>
              <a:t> </a:t>
            </a:r>
            <a:r>
              <a:rPr lang="en-US" b="1" dirty="0" err="1">
                <a:solidFill>
                  <a:srgbClr val="66FF66"/>
                </a:solidFill>
                <a:latin typeface="Times" pitchFamily="1" charset="0"/>
                <a:ea typeface="MS PGothic" pitchFamily="34" charset="-128"/>
                <a:cs typeface="+mn-cs"/>
              </a:rPr>
              <a:t>engkaupun</a:t>
            </a:r>
            <a:r>
              <a:rPr lang="en-US" b="1" dirty="0">
                <a:solidFill>
                  <a:srgbClr val="66FF66"/>
                </a:solidFill>
                <a:latin typeface="Times" pitchFamily="1" charset="0"/>
                <a:ea typeface="MS PGothic" pitchFamily="34" charset="-128"/>
                <a:cs typeface="+mn-cs"/>
              </a:rPr>
              <a:t> </a:t>
            </a:r>
            <a:r>
              <a:rPr lang="en-US" b="1" dirty="0" err="1">
                <a:solidFill>
                  <a:srgbClr val="66FF66"/>
                </a:solidFill>
                <a:latin typeface="Times" pitchFamily="1" charset="0"/>
                <a:ea typeface="MS PGothic" pitchFamily="34" charset="-128"/>
                <a:cs typeface="+mn-cs"/>
              </a:rPr>
              <a:t>akan</a:t>
            </a:r>
            <a:r>
              <a:rPr lang="en-US" b="1" dirty="0">
                <a:solidFill>
                  <a:srgbClr val="66FF66"/>
                </a:solidFill>
                <a:latin typeface="Times" pitchFamily="1" charset="0"/>
                <a:ea typeface="MS PGothic" pitchFamily="34" charset="-128"/>
                <a:cs typeface="+mn-cs"/>
              </a:rPr>
              <a:t> </a:t>
            </a:r>
            <a:r>
              <a:rPr lang="en-US" b="1" dirty="0" err="1">
                <a:solidFill>
                  <a:srgbClr val="66FF66"/>
                </a:solidFill>
                <a:latin typeface="Times" pitchFamily="1" charset="0"/>
                <a:ea typeface="MS PGothic" pitchFamily="34" charset="-128"/>
                <a:cs typeface="+mn-cs"/>
              </a:rPr>
              <a:t>memilikinya</a:t>
            </a:r>
            <a:r>
              <a:rPr lang="en-US" b="1" dirty="0">
                <a:solidFill>
                  <a:srgbClr val="66FF66"/>
                </a:solidFill>
                <a:latin typeface="Times" pitchFamily="1" charset="0"/>
                <a:ea typeface="MS PGothic" pitchFamily="34" charset="-128"/>
                <a:cs typeface="+mn-cs"/>
              </a:rPr>
              <a:t> pula. </a:t>
            </a:r>
            <a:r>
              <a:rPr lang="en-US" b="1" dirty="0" err="1">
                <a:solidFill>
                  <a:srgbClr val="FFFFFF"/>
                </a:solidFill>
                <a:latin typeface="Times" pitchFamily="1" charset="0"/>
                <a:ea typeface="MS PGothic" pitchFamily="34" charset="-128"/>
                <a:cs typeface="+mn-cs"/>
              </a:rPr>
              <a:t>Ia</a:t>
            </a:r>
            <a:r>
              <a:rPr lang="en-US" b="1" dirty="0">
                <a:solidFill>
                  <a:srgbClr val="FFFFFF"/>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akan</a:t>
            </a:r>
            <a:r>
              <a:rPr lang="en-US" b="1" dirty="0">
                <a:solidFill>
                  <a:srgbClr val="FFFFFF"/>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berbuat</a:t>
            </a:r>
            <a:r>
              <a:rPr lang="en-US" b="1" dirty="0">
                <a:solidFill>
                  <a:srgbClr val="FFFFFF"/>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baik</a:t>
            </a:r>
            <a:r>
              <a:rPr lang="en-US" b="1" dirty="0">
                <a:solidFill>
                  <a:srgbClr val="FFFFFF"/>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kepadamu</a:t>
            </a:r>
            <a:r>
              <a:rPr lang="en-US" b="1" dirty="0">
                <a:solidFill>
                  <a:srgbClr val="FFFFFF"/>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dan</a:t>
            </a:r>
            <a:r>
              <a:rPr lang="en-US" b="1" dirty="0">
                <a:solidFill>
                  <a:srgbClr val="FFFFFF"/>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membuat</a:t>
            </a:r>
            <a:r>
              <a:rPr lang="en-US" b="1" dirty="0">
                <a:solidFill>
                  <a:srgbClr val="FFFFFF"/>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engkau</a:t>
            </a:r>
            <a:r>
              <a:rPr lang="en-US" b="1" dirty="0">
                <a:solidFill>
                  <a:srgbClr val="FFFFFF"/>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banyak</a:t>
            </a:r>
            <a:r>
              <a:rPr lang="en-US" b="1" dirty="0">
                <a:solidFill>
                  <a:srgbClr val="FFFFFF"/>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melebihi</a:t>
            </a:r>
            <a:r>
              <a:rPr lang="en-US" b="1" dirty="0">
                <a:solidFill>
                  <a:srgbClr val="FFFFFF"/>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nenek</a:t>
            </a:r>
            <a:r>
              <a:rPr lang="en-US" b="1" dirty="0">
                <a:solidFill>
                  <a:srgbClr val="FFFFFF"/>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moyangmu</a:t>
            </a:r>
            <a:r>
              <a:rPr lang="en-US" b="1" dirty="0">
                <a:solidFill>
                  <a:srgbClr val="FFFFFF"/>
                </a:solidFill>
                <a:latin typeface="Times" pitchFamily="1" charset="0"/>
                <a:ea typeface="MS PGothic" pitchFamily="34" charset="-128"/>
                <a:cs typeface="+mn-cs"/>
              </a:rPr>
              <a:t>.</a:t>
            </a:r>
          </a:p>
          <a:p>
            <a:pPr eaLnBrk="0" hangingPunct="0">
              <a:defRPr/>
            </a:pPr>
            <a:r>
              <a:rPr lang="en-US" sz="2800" b="1" baseline="30000" dirty="0">
                <a:solidFill>
                  <a:srgbClr val="FFFFFF"/>
                </a:solidFill>
                <a:latin typeface="Times" pitchFamily="1" charset="0"/>
                <a:ea typeface="MS PGothic" pitchFamily="34" charset="-128"/>
                <a:cs typeface="+mn-cs"/>
              </a:rPr>
              <a:t>  	6 </a:t>
            </a:r>
            <a:r>
              <a:rPr lang="en-US" b="1" dirty="0">
                <a:solidFill>
                  <a:srgbClr val="FFFFFF"/>
                </a:solidFill>
                <a:latin typeface="Times" pitchFamily="1" charset="0"/>
                <a:ea typeface="MS PGothic" pitchFamily="34" charset="-128"/>
                <a:cs typeface="+mn-cs"/>
              </a:rPr>
              <a:t>Dan TUHAN, </a:t>
            </a:r>
            <a:r>
              <a:rPr lang="en-US" b="1" dirty="0" err="1">
                <a:solidFill>
                  <a:srgbClr val="66FF66"/>
                </a:solidFill>
                <a:latin typeface="Times" pitchFamily="1" charset="0"/>
                <a:ea typeface="MS PGothic" pitchFamily="34" charset="-128"/>
                <a:cs typeface="+mn-cs"/>
              </a:rPr>
              <a:t>Allahmu</a:t>
            </a:r>
            <a:r>
              <a:rPr lang="en-US" b="1" dirty="0">
                <a:solidFill>
                  <a:srgbClr val="66FF66"/>
                </a:solidFill>
                <a:latin typeface="Times" pitchFamily="1" charset="0"/>
                <a:ea typeface="MS PGothic" pitchFamily="34" charset="-128"/>
                <a:cs typeface="+mn-cs"/>
              </a:rPr>
              <a:t> </a:t>
            </a:r>
            <a:r>
              <a:rPr lang="en-US" b="1" dirty="0" err="1">
                <a:solidFill>
                  <a:srgbClr val="66FF66"/>
                </a:solidFill>
                <a:latin typeface="Times" pitchFamily="1" charset="0"/>
                <a:ea typeface="MS PGothic" pitchFamily="34" charset="-128"/>
                <a:cs typeface="+mn-cs"/>
              </a:rPr>
              <a:t>akan</a:t>
            </a:r>
            <a:r>
              <a:rPr lang="en-US" b="1" dirty="0">
                <a:solidFill>
                  <a:srgbClr val="66FF66"/>
                </a:solidFill>
                <a:latin typeface="Times" pitchFamily="1" charset="0"/>
                <a:ea typeface="MS PGothic" pitchFamily="34" charset="-128"/>
                <a:cs typeface="+mn-cs"/>
              </a:rPr>
              <a:t> </a:t>
            </a:r>
            <a:r>
              <a:rPr lang="en-US" b="1" dirty="0" err="1">
                <a:solidFill>
                  <a:srgbClr val="66FF66"/>
                </a:solidFill>
                <a:latin typeface="Times" pitchFamily="1" charset="0"/>
                <a:ea typeface="MS PGothic" pitchFamily="34" charset="-128"/>
                <a:cs typeface="+mn-cs"/>
              </a:rPr>
              <a:t>menyunat</a:t>
            </a:r>
            <a:r>
              <a:rPr lang="en-US" b="1" dirty="0">
                <a:solidFill>
                  <a:srgbClr val="66FF66"/>
                </a:solidFill>
                <a:latin typeface="Times" pitchFamily="1" charset="0"/>
                <a:ea typeface="MS PGothic" pitchFamily="34" charset="-128"/>
                <a:cs typeface="+mn-cs"/>
              </a:rPr>
              <a:t> </a:t>
            </a:r>
            <a:r>
              <a:rPr lang="en-US" b="1" dirty="0" err="1">
                <a:solidFill>
                  <a:srgbClr val="66FF66"/>
                </a:solidFill>
                <a:latin typeface="Times" pitchFamily="1" charset="0"/>
                <a:ea typeface="MS PGothic" pitchFamily="34" charset="-128"/>
                <a:cs typeface="+mn-cs"/>
              </a:rPr>
              <a:t>hatimu</a:t>
            </a:r>
            <a:r>
              <a:rPr lang="en-US" b="1" dirty="0">
                <a:solidFill>
                  <a:srgbClr val="66FF66"/>
                </a:solidFill>
                <a:latin typeface="Times" pitchFamily="1" charset="0"/>
                <a:ea typeface="MS PGothic" pitchFamily="34" charset="-128"/>
                <a:cs typeface="+mn-cs"/>
              </a:rPr>
              <a:t> </a:t>
            </a:r>
            <a:r>
              <a:rPr lang="en-US" b="1" dirty="0" err="1">
                <a:solidFill>
                  <a:srgbClr val="66FF66"/>
                </a:solidFill>
                <a:latin typeface="Times" pitchFamily="1" charset="0"/>
                <a:ea typeface="MS PGothic" pitchFamily="34" charset="-128"/>
                <a:cs typeface="+mn-cs"/>
              </a:rPr>
              <a:t>dan</a:t>
            </a:r>
            <a:r>
              <a:rPr lang="en-US" b="1" dirty="0">
                <a:solidFill>
                  <a:srgbClr val="66FF66"/>
                </a:solidFill>
                <a:latin typeface="Times" pitchFamily="1" charset="0"/>
                <a:ea typeface="MS PGothic" pitchFamily="34" charset="-128"/>
                <a:cs typeface="+mn-cs"/>
              </a:rPr>
              <a:t> </a:t>
            </a:r>
            <a:r>
              <a:rPr lang="en-US" b="1" dirty="0" err="1">
                <a:solidFill>
                  <a:srgbClr val="66FF66"/>
                </a:solidFill>
                <a:latin typeface="Times" pitchFamily="1" charset="0"/>
                <a:ea typeface="MS PGothic" pitchFamily="34" charset="-128"/>
                <a:cs typeface="+mn-cs"/>
              </a:rPr>
              <a:t>hati</a:t>
            </a:r>
            <a:r>
              <a:rPr lang="en-US" b="1" dirty="0">
                <a:solidFill>
                  <a:srgbClr val="66FF66"/>
                </a:solidFill>
                <a:latin typeface="Times" pitchFamily="1" charset="0"/>
                <a:ea typeface="MS PGothic" pitchFamily="34" charset="-128"/>
                <a:cs typeface="+mn-cs"/>
              </a:rPr>
              <a:t> </a:t>
            </a:r>
            <a:r>
              <a:rPr lang="en-US" b="1" dirty="0" err="1">
                <a:solidFill>
                  <a:srgbClr val="66FF66"/>
                </a:solidFill>
                <a:latin typeface="Times" pitchFamily="1" charset="0"/>
                <a:ea typeface="MS PGothic" pitchFamily="34" charset="-128"/>
                <a:cs typeface="+mn-cs"/>
              </a:rPr>
              <a:t>keturunanmu</a:t>
            </a:r>
            <a:r>
              <a:rPr lang="en-US" b="1" dirty="0">
                <a:solidFill>
                  <a:srgbClr val="66FF66"/>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sehingga</a:t>
            </a:r>
            <a:r>
              <a:rPr lang="en-US" b="1" dirty="0">
                <a:solidFill>
                  <a:srgbClr val="FFFFFF"/>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engkau</a:t>
            </a:r>
            <a:r>
              <a:rPr lang="en-US" b="1" dirty="0">
                <a:solidFill>
                  <a:srgbClr val="FFFFFF"/>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mengasihi</a:t>
            </a:r>
            <a:r>
              <a:rPr lang="en-US" b="1" dirty="0">
                <a:solidFill>
                  <a:srgbClr val="FFFFFF"/>
                </a:solidFill>
                <a:latin typeface="Times" pitchFamily="1" charset="0"/>
                <a:ea typeface="MS PGothic" pitchFamily="34" charset="-128"/>
                <a:cs typeface="+mn-cs"/>
              </a:rPr>
              <a:t> TUHAN, </a:t>
            </a:r>
            <a:r>
              <a:rPr lang="en-US" b="1" dirty="0" err="1">
                <a:solidFill>
                  <a:srgbClr val="FFFFFF"/>
                </a:solidFill>
                <a:latin typeface="Times" pitchFamily="1" charset="0"/>
                <a:ea typeface="MS PGothic" pitchFamily="34" charset="-128"/>
                <a:cs typeface="+mn-cs"/>
              </a:rPr>
              <a:t>Allahmu</a:t>
            </a:r>
            <a:r>
              <a:rPr lang="en-US" b="1" dirty="0">
                <a:solidFill>
                  <a:srgbClr val="FFFFFF"/>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dengan</a:t>
            </a:r>
            <a:r>
              <a:rPr lang="en-US" b="1" dirty="0">
                <a:solidFill>
                  <a:srgbClr val="FFFFFF"/>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segenap</a:t>
            </a:r>
            <a:r>
              <a:rPr lang="en-US" b="1" dirty="0">
                <a:solidFill>
                  <a:srgbClr val="FFFFFF"/>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hatimu</a:t>
            </a:r>
            <a:r>
              <a:rPr lang="en-US" b="1" dirty="0">
                <a:solidFill>
                  <a:srgbClr val="FFFFFF"/>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dan</a:t>
            </a:r>
            <a:r>
              <a:rPr lang="en-US" b="1" dirty="0">
                <a:solidFill>
                  <a:srgbClr val="FFFFFF"/>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dengan</a:t>
            </a:r>
            <a:r>
              <a:rPr lang="en-US" b="1" dirty="0">
                <a:solidFill>
                  <a:srgbClr val="FFFFFF"/>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segenap</a:t>
            </a:r>
            <a:r>
              <a:rPr lang="en-US" b="1" dirty="0">
                <a:solidFill>
                  <a:srgbClr val="FFFFFF"/>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jiwamu</a:t>
            </a:r>
            <a:r>
              <a:rPr lang="en-US" b="1" dirty="0">
                <a:solidFill>
                  <a:srgbClr val="FFFFFF"/>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supaya</a:t>
            </a:r>
            <a:r>
              <a:rPr lang="en-US" b="1" dirty="0">
                <a:solidFill>
                  <a:srgbClr val="FFFFFF"/>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engkau</a:t>
            </a:r>
            <a:r>
              <a:rPr lang="en-US" b="1" dirty="0">
                <a:solidFill>
                  <a:srgbClr val="FFFFFF"/>
                </a:solidFill>
                <a:latin typeface="Times" pitchFamily="1" charset="0"/>
                <a:ea typeface="MS PGothic" pitchFamily="34" charset="-128"/>
                <a:cs typeface="+mn-cs"/>
              </a:rPr>
              <a:t> </a:t>
            </a:r>
            <a:r>
              <a:rPr lang="en-US" b="1" dirty="0" err="1">
                <a:solidFill>
                  <a:srgbClr val="FFFFFF"/>
                </a:solidFill>
                <a:latin typeface="Times" pitchFamily="1" charset="0"/>
                <a:ea typeface="MS PGothic" pitchFamily="34" charset="-128"/>
                <a:cs typeface="+mn-cs"/>
              </a:rPr>
              <a:t>hidup</a:t>
            </a:r>
            <a:r>
              <a:rPr lang="en-US" b="1" dirty="0">
                <a:solidFill>
                  <a:srgbClr val="FFFFFF"/>
                </a:solidFill>
                <a:latin typeface="Times" pitchFamily="1" charset="0"/>
                <a:ea typeface="MS PGothic" pitchFamily="34" charset="-128"/>
                <a:cs typeface="+mn-cs"/>
              </a:rPr>
              <a:t>. </a:t>
            </a:r>
            <a:r>
              <a:rPr lang="en-US" sz="1600" b="1" dirty="0">
                <a:solidFill>
                  <a:srgbClr val="FFFFFF"/>
                </a:solidFill>
                <a:latin typeface="Times" pitchFamily="1" charset="0"/>
                <a:ea typeface="MS PGothic" pitchFamily="34" charset="-128"/>
                <a:cs typeface="+mn-cs"/>
              </a:rPr>
              <a:t>(NIV)</a:t>
            </a:r>
          </a:p>
        </p:txBody>
      </p:sp>
      <p:sp>
        <p:nvSpPr>
          <p:cNvPr id="285699" name="Rectangle 3"/>
          <p:cNvSpPr>
            <a:spLocks noChangeArrowheads="1"/>
          </p:cNvSpPr>
          <p:nvPr/>
        </p:nvSpPr>
        <p:spPr bwMode="auto">
          <a:xfrm>
            <a:off x="1524000" y="1447800"/>
            <a:ext cx="7089775" cy="520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eaLnBrk="0" hangingPunct="0">
              <a:spcBef>
                <a:spcPct val="50000"/>
              </a:spcBef>
              <a:defRPr/>
            </a:pPr>
            <a:r>
              <a:rPr lang="en-US" sz="2800" b="1">
                <a:solidFill>
                  <a:srgbClr val="00FFCC"/>
                </a:solidFill>
                <a:latin typeface="Times" pitchFamily="1" charset="0"/>
                <a:ea typeface="MS PGothic" pitchFamily="34" charset="-128"/>
                <a:cs typeface="+mn-cs"/>
              </a:rPr>
              <a:t>TANAH PERJANJIAN</a:t>
            </a:r>
            <a:endParaRPr lang="en-US" sz="2800" b="1">
              <a:solidFill>
                <a:srgbClr val="FFD34A"/>
              </a:solidFill>
              <a:latin typeface="Times" pitchFamily="1" charset="0"/>
              <a:ea typeface="MS PGothic" pitchFamily="34" charset="-128"/>
              <a:cs typeface="+mn-cs"/>
            </a:endParaRPr>
          </a:p>
        </p:txBody>
      </p:sp>
      <p:sp>
        <p:nvSpPr>
          <p:cNvPr id="285700"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 charset="0"/>
                <a:ea typeface="MS PGothic" pitchFamily="34" charset="-128"/>
                <a:cs typeface="+mn-cs"/>
              </a:rPr>
              <a:t>7</a:t>
            </a:r>
          </a:p>
        </p:txBody>
      </p:sp>
      <p:sp>
        <p:nvSpPr>
          <p:cNvPr id="285701"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MS PGothic" pitchFamily="34" charset="-128"/>
              <a:cs typeface="+mn-cs"/>
            </a:endParaRPr>
          </a:p>
        </p:txBody>
      </p:sp>
      <p:sp>
        <p:nvSpPr>
          <p:cNvPr id="285702" name="Oval 6"/>
          <p:cNvSpPr>
            <a:spLocks noChangeArrowheads="1"/>
          </p:cNvSpPr>
          <p:nvPr/>
        </p:nvSpPr>
        <p:spPr bwMode="auto">
          <a:xfrm>
            <a:off x="1524000" y="2552700"/>
            <a:ext cx="1354138" cy="444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solidFill>
                <a:srgbClr val="FFFFFF"/>
              </a:solidFill>
              <a:latin typeface="Times New Roman" pitchFamily="18" charset="0"/>
              <a:ea typeface="MS PGothic" pitchFamily="34" charset="-128"/>
              <a:cs typeface="+mn-cs"/>
            </a:endParaRPr>
          </a:p>
        </p:txBody>
      </p:sp>
      <p:sp>
        <p:nvSpPr>
          <p:cNvPr id="378886" name="Rectangle 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78887" name="Rectangle 8"/>
          <p:cNvSpPr>
            <a:spLocks noChangeArrowheads="1"/>
          </p:cNvSpPr>
          <p:nvPr/>
        </p:nvSpPr>
        <p:spPr bwMode="auto">
          <a:xfrm>
            <a:off x="8121650" y="4356100"/>
            <a:ext cx="2825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40</a:t>
            </a:r>
          </a:p>
        </p:txBody>
      </p:sp>
      <p:sp>
        <p:nvSpPr>
          <p:cNvPr id="378888" name="AutoShape 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solidFill>
                <a:srgbClr val="FFFFFF"/>
              </a:solidFill>
            </a:endParaRPr>
          </a:p>
        </p:txBody>
      </p:sp>
      <p:sp>
        <p:nvSpPr>
          <p:cNvPr id="378889" name="Rectangle 1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solidFill>
                <a:srgbClr val="FFFFFF"/>
              </a:solidFill>
            </a:endParaRPr>
          </a:p>
        </p:txBody>
      </p:sp>
      <p:sp>
        <p:nvSpPr>
          <p:cNvPr id="378890" name="AutoShape 1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solidFill>
                <a:srgbClr val="FFFFFF"/>
              </a:solidFill>
            </a:endParaRPr>
          </a:p>
        </p:txBody>
      </p:sp>
      <p:sp>
        <p:nvSpPr>
          <p:cNvPr id="378891" name="Line 1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8892" name="Line 1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8893" name="Line 1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8894" name="Line 1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8895" name="Line 1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8896" name="Rectangle 17"/>
          <p:cNvSpPr>
            <a:spLocks noChangeArrowheads="1"/>
          </p:cNvSpPr>
          <p:nvPr/>
        </p:nvSpPr>
        <p:spPr bwMode="auto">
          <a:xfrm>
            <a:off x="8007350" y="3429000"/>
            <a:ext cx="5222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MUSA</a:t>
            </a:r>
          </a:p>
        </p:txBody>
      </p:sp>
      <p:sp>
        <p:nvSpPr>
          <p:cNvPr id="378897" name="Rectangle 18"/>
          <p:cNvSpPr>
            <a:spLocks noChangeArrowheads="1"/>
          </p:cNvSpPr>
          <p:nvPr/>
        </p:nvSpPr>
        <p:spPr bwMode="auto">
          <a:xfrm>
            <a:off x="8156575" y="3841750"/>
            <a:ext cx="4349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Sinai</a:t>
            </a:r>
          </a:p>
        </p:txBody>
      </p:sp>
      <p:sp>
        <p:nvSpPr>
          <p:cNvPr id="378898" name="Rectangle 19"/>
          <p:cNvSpPr>
            <a:spLocks noChangeArrowheads="1"/>
          </p:cNvSpPr>
          <p:nvPr/>
        </p:nvSpPr>
        <p:spPr bwMode="auto">
          <a:xfrm>
            <a:off x="8075613" y="4025900"/>
            <a:ext cx="6635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M - C - C</a:t>
            </a:r>
          </a:p>
        </p:txBody>
      </p:sp>
      <p:sp>
        <p:nvSpPr>
          <p:cNvPr id="378899" name="Rectangle 20"/>
          <p:cNvSpPr>
            <a:spLocks noChangeArrowheads="1"/>
          </p:cNvSpPr>
          <p:nvPr/>
        </p:nvSpPr>
        <p:spPr bwMode="auto">
          <a:xfrm>
            <a:off x="7912100" y="4197350"/>
            <a:ext cx="10064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Kadesh Barnea</a:t>
            </a:r>
          </a:p>
        </p:txBody>
      </p:sp>
      <p:sp>
        <p:nvSpPr>
          <p:cNvPr id="378900" name="Rectangle 21"/>
          <p:cNvSpPr>
            <a:spLocks noChangeArrowheads="1"/>
          </p:cNvSpPr>
          <p:nvPr/>
        </p:nvSpPr>
        <p:spPr bwMode="auto">
          <a:xfrm>
            <a:off x="8267700" y="4381500"/>
            <a:ext cx="3079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40</a:t>
            </a:r>
          </a:p>
        </p:txBody>
      </p:sp>
      <p:sp>
        <p:nvSpPr>
          <p:cNvPr id="378901" name="Rectangle 22"/>
          <p:cNvSpPr>
            <a:spLocks noChangeArrowheads="1"/>
          </p:cNvSpPr>
          <p:nvPr/>
        </p:nvSpPr>
        <p:spPr bwMode="auto">
          <a:xfrm>
            <a:off x="8032750" y="4552950"/>
            <a:ext cx="7477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5 Khotbah</a:t>
            </a:r>
          </a:p>
        </p:txBody>
      </p:sp>
      <p:sp>
        <p:nvSpPr>
          <p:cNvPr id="378902" name="Line 23"/>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8903" name="Rectangle 24"/>
          <p:cNvSpPr>
            <a:spLocks noChangeArrowheads="1"/>
          </p:cNvSpPr>
          <p:nvPr/>
        </p:nvSpPr>
        <p:spPr bwMode="auto">
          <a:xfrm>
            <a:off x="8120063" y="3670300"/>
            <a:ext cx="6762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Keluaran</a:t>
            </a:r>
          </a:p>
        </p:txBody>
      </p:sp>
      <p:sp>
        <p:nvSpPr>
          <p:cNvPr id="378904" name="Text Box 25"/>
          <p:cNvSpPr txBox="1">
            <a:spLocks noChangeArrowheads="1"/>
          </p:cNvSpPr>
          <p:nvPr/>
        </p:nvSpPr>
        <p:spPr bwMode="auto">
          <a:xfrm>
            <a:off x="8720138" y="66675"/>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285722" name="Rectangle 26"/>
          <p:cNvSpPr>
            <a:spLocks noChangeArrowheads="1"/>
          </p:cNvSpPr>
          <p:nvPr/>
        </p:nvSpPr>
        <p:spPr bwMode="auto">
          <a:xfrm>
            <a:off x="8093075" y="6513513"/>
            <a:ext cx="336550" cy="2698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MS PGothic" charset="0"/>
                <a:cs typeface="MS PGothic" charset="0"/>
              </a:rPr>
              <a:t>27</a:t>
            </a:r>
          </a:p>
        </p:txBody>
      </p:sp>
      <p:sp>
        <p:nvSpPr>
          <p:cNvPr id="378906" name="Text Box 27"/>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26-29</a:t>
            </a:r>
          </a:p>
        </p:txBody>
      </p:sp>
      <p:sp>
        <p:nvSpPr>
          <p:cNvPr id="28" name="Title 27"/>
          <p:cNvSpPr>
            <a:spLocks noGrp="1"/>
          </p:cNvSpPr>
          <p:nvPr>
            <p:ph type="title" idx="4294967295"/>
          </p:nvPr>
        </p:nvSpPr>
        <p:spPr>
          <a:xfrm>
            <a:off x="838200" y="579438"/>
            <a:ext cx="8229600" cy="639762"/>
          </a:xfrm>
          <a:prstGeom prst="rect">
            <a:avLst/>
          </a:prstGeom>
        </p:spPr>
        <p:txBody>
          <a:bodyPr/>
          <a:lstStyle/>
          <a:p>
            <a:pPr algn="ctr">
              <a:defRPr/>
            </a:pPr>
            <a:r>
              <a:rPr lang="en-US" sz="3200" b="1">
                <a:solidFill>
                  <a:schemeClr val="tx1"/>
                </a:solidFill>
                <a:latin typeface="Times" charset="0"/>
                <a:ea typeface="MS PGothic" charset="0"/>
              </a:rPr>
              <a:t>Ulangan 30</a:t>
            </a:r>
            <a:r>
              <a:rPr lang="en-US">
                <a:latin typeface="Times" charset="0"/>
                <a:ea typeface="MS PGothic" charset="0"/>
              </a:rPr>
              <a:t> </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85702"/>
                                        </p:tgtEl>
                                        <p:attrNameLst>
                                          <p:attrName>style.visibility</p:attrName>
                                        </p:attrNameLst>
                                      </p:cBhvr>
                                      <p:to>
                                        <p:strVal val="visible"/>
                                      </p:to>
                                    </p:set>
                                    <p:anim calcmode="lin" valueType="num">
                                      <p:cBhvr>
                                        <p:cTn id="7" dur="500" fill="hold"/>
                                        <p:tgtEl>
                                          <p:spTgt spid="285702"/>
                                        </p:tgtEl>
                                        <p:attrNameLst>
                                          <p:attrName>ppt_w</p:attrName>
                                        </p:attrNameLst>
                                      </p:cBhvr>
                                      <p:tavLst>
                                        <p:tav tm="0">
                                          <p:val>
                                            <p:fltVal val="0"/>
                                          </p:val>
                                        </p:tav>
                                        <p:tav tm="100000">
                                          <p:val>
                                            <p:strVal val="#ppt_w"/>
                                          </p:val>
                                        </p:tav>
                                      </p:tavLst>
                                    </p:anim>
                                    <p:anim calcmode="lin" valueType="num">
                                      <p:cBhvr>
                                        <p:cTn id="8" dur="500" fill="hold"/>
                                        <p:tgtEl>
                                          <p:spTgt spid="285702"/>
                                        </p:tgtEl>
                                        <p:attrNameLst>
                                          <p:attrName>ppt_h</p:attrName>
                                        </p:attrNameLst>
                                      </p:cBhvr>
                                      <p:tavLst>
                                        <p:tav tm="0">
                                          <p:val>
                                            <p:fltVal val="0"/>
                                          </p:val>
                                        </p:tav>
                                        <p:tav tm="100000">
                                          <p:val>
                                            <p:strVal val="#ppt_h"/>
                                          </p:val>
                                        </p:tav>
                                      </p:tavLst>
                                    </p:anim>
                                    <p:anim calcmode="lin" valueType="num">
                                      <p:cBhvr>
                                        <p:cTn id="9" dur="500" fill="hold"/>
                                        <p:tgtEl>
                                          <p:spTgt spid="285702"/>
                                        </p:tgtEl>
                                        <p:attrNameLst>
                                          <p:attrName>ppt_x</p:attrName>
                                        </p:attrNameLst>
                                      </p:cBhvr>
                                      <p:tavLst>
                                        <p:tav tm="0">
                                          <p:val>
                                            <p:fltVal val="0.5"/>
                                          </p:val>
                                        </p:tav>
                                        <p:tav tm="100000">
                                          <p:val>
                                            <p:strVal val="#ppt_x"/>
                                          </p:val>
                                        </p:tav>
                                      </p:tavLst>
                                    </p:anim>
                                    <p:anim calcmode="lin" valueType="num">
                                      <p:cBhvr>
                                        <p:cTn id="10" dur="500" fill="hold"/>
                                        <p:tgtEl>
                                          <p:spTgt spid="2857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ChangeArrowheads="1"/>
          </p:cNvSpPr>
          <p:nvPr/>
        </p:nvSpPr>
        <p:spPr bwMode="auto">
          <a:xfrm>
            <a:off x="201613" y="954088"/>
            <a:ext cx="8942387" cy="3228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eaLnBrk="0" hangingPunct="0">
              <a:defRPr/>
            </a:pPr>
            <a:r>
              <a:rPr lang="en-US" sz="3600" dirty="0" err="1">
                <a:solidFill>
                  <a:srgbClr val="FAFD00"/>
                </a:solidFill>
                <a:latin typeface="Times" pitchFamily="1" charset="0"/>
                <a:ea typeface="MS PGothic" pitchFamily="34" charset="-128"/>
                <a:cs typeface="+mn-cs"/>
              </a:rPr>
              <a:t>Perjanjian</a:t>
            </a:r>
            <a:r>
              <a:rPr lang="en-US" sz="3600" dirty="0">
                <a:solidFill>
                  <a:srgbClr val="FAFD00"/>
                </a:solidFill>
                <a:latin typeface="Times" pitchFamily="1" charset="0"/>
                <a:ea typeface="MS PGothic" pitchFamily="34" charset="-128"/>
                <a:cs typeface="+mn-cs"/>
              </a:rPr>
              <a:t> Abraham</a:t>
            </a:r>
          </a:p>
          <a:p>
            <a:pPr algn="ctr" eaLnBrk="0" hangingPunct="0">
              <a:defRPr/>
            </a:pPr>
            <a:r>
              <a:rPr lang="en-US" sz="3200" i="1" dirty="0" err="1">
                <a:solidFill>
                  <a:srgbClr val="00FF00"/>
                </a:solidFill>
                <a:latin typeface="Times" pitchFamily="1" charset="0"/>
                <a:ea typeface="MS PGothic" pitchFamily="34" charset="-128"/>
                <a:cs typeface="+mn-cs"/>
              </a:rPr>
              <a:t>Kej</a:t>
            </a:r>
            <a:r>
              <a:rPr lang="en-US" sz="3200" i="1" dirty="0">
                <a:solidFill>
                  <a:srgbClr val="00FF00"/>
                </a:solidFill>
                <a:latin typeface="Times" pitchFamily="1" charset="0"/>
                <a:ea typeface="MS PGothic" pitchFamily="34" charset="-128"/>
                <a:cs typeface="+mn-cs"/>
              </a:rPr>
              <a:t>. 12: 1-3</a:t>
            </a:r>
          </a:p>
          <a:p>
            <a:pPr algn="ctr" eaLnBrk="0" hangingPunct="0">
              <a:defRPr/>
            </a:pPr>
            <a:endParaRPr lang="en-US" sz="3200" i="1" dirty="0">
              <a:solidFill>
                <a:srgbClr val="00FF00"/>
              </a:solidFill>
              <a:latin typeface="Times" pitchFamily="1" charset="0"/>
              <a:ea typeface="MS PGothic" pitchFamily="34" charset="-128"/>
              <a:cs typeface="+mn-cs"/>
            </a:endParaRPr>
          </a:p>
          <a:p>
            <a:pPr algn="ctr" eaLnBrk="0" hangingPunct="0">
              <a:defRPr/>
            </a:pPr>
            <a:endParaRPr lang="en-US" sz="3200" i="1" dirty="0">
              <a:solidFill>
                <a:srgbClr val="00FF00"/>
              </a:solidFill>
              <a:latin typeface="Times" pitchFamily="1" charset="0"/>
              <a:ea typeface="MS PGothic" pitchFamily="34" charset="-128"/>
              <a:cs typeface="+mn-cs"/>
            </a:endParaRPr>
          </a:p>
          <a:p>
            <a:pPr algn="ctr" eaLnBrk="0" hangingPunct="0">
              <a:defRPr/>
            </a:pPr>
            <a:endParaRPr lang="en-US" sz="3600" dirty="0">
              <a:solidFill>
                <a:srgbClr val="00DFCA"/>
              </a:solidFill>
              <a:latin typeface="Times" pitchFamily="1" charset="0"/>
              <a:ea typeface="MS PGothic" pitchFamily="34" charset="-128"/>
              <a:cs typeface="+mn-cs"/>
            </a:endParaRPr>
          </a:p>
          <a:p>
            <a:pPr eaLnBrk="0" hangingPunct="0">
              <a:defRPr/>
            </a:pPr>
            <a:r>
              <a:rPr lang="en-US" sz="3600" dirty="0">
                <a:solidFill>
                  <a:srgbClr val="FAFD00"/>
                </a:solidFill>
                <a:latin typeface="Times" pitchFamily="1" charset="0"/>
                <a:ea typeface="MS PGothic" pitchFamily="34" charset="-128"/>
                <a:cs typeface="+mn-cs"/>
              </a:rPr>
              <a:t>     </a:t>
            </a:r>
            <a:r>
              <a:rPr lang="en-US" sz="3600" b="1" dirty="0">
                <a:solidFill>
                  <a:srgbClr val="00FF00"/>
                </a:solidFill>
                <a:latin typeface="Times" pitchFamily="1" charset="0"/>
                <a:ea typeface="MS PGothic" pitchFamily="34" charset="-128"/>
                <a:cs typeface="+mn-cs"/>
              </a:rPr>
              <a:t>TANAH   KETURUNAN  BERKAT</a:t>
            </a:r>
            <a:endParaRPr lang="en-US" sz="3600" dirty="0">
              <a:solidFill>
                <a:srgbClr val="00FF00"/>
              </a:solidFill>
              <a:latin typeface="Times" pitchFamily="1" charset="0"/>
              <a:ea typeface="MS PGothic" pitchFamily="34" charset="-128"/>
              <a:cs typeface="+mn-cs"/>
            </a:endParaRPr>
          </a:p>
        </p:txBody>
      </p:sp>
      <p:sp>
        <p:nvSpPr>
          <p:cNvPr id="286723" name="Line 3"/>
          <p:cNvSpPr>
            <a:spLocks noChangeShapeType="1"/>
          </p:cNvSpPr>
          <p:nvPr/>
        </p:nvSpPr>
        <p:spPr bwMode="auto">
          <a:xfrm>
            <a:off x="4537075" y="2208213"/>
            <a:ext cx="1588" cy="788987"/>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MS PGothic" pitchFamily="34" charset="-128"/>
              <a:cs typeface="+mn-cs"/>
            </a:endParaRPr>
          </a:p>
        </p:txBody>
      </p:sp>
      <p:sp>
        <p:nvSpPr>
          <p:cNvPr id="286724" name="Line 4"/>
          <p:cNvSpPr>
            <a:spLocks noChangeShapeType="1"/>
          </p:cNvSpPr>
          <p:nvPr/>
        </p:nvSpPr>
        <p:spPr bwMode="auto">
          <a:xfrm>
            <a:off x="1785938"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MS PGothic" pitchFamily="34" charset="-128"/>
              <a:cs typeface="+mn-cs"/>
            </a:endParaRPr>
          </a:p>
        </p:txBody>
      </p:sp>
      <p:sp>
        <p:nvSpPr>
          <p:cNvPr id="286725" name="Line 5"/>
          <p:cNvSpPr>
            <a:spLocks noChangeShapeType="1"/>
          </p:cNvSpPr>
          <p:nvPr/>
        </p:nvSpPr>
        <p:spPr bwMode="auto">
          <a:xfrm>
            <a:off x="7334250" y="3036888"/>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MS PGothic" pitchFamily="34" charset="-128"/>
              <a:cs typeface="+mn-cs"/>
            </a:endParaRPr>
          </a:p>
        </p:txBody>
      </p:sp>
      <p:sp>
        <p:nvSpPr>
          <p:cNvPr id="286726" name="Line 6"/>
          <p:cNvSpPr>
            <a:spLocks noChangeShapeType="1"/>
          </p:cNvSpPr>
          <p:nvPr/>
        </p:nvSpPr>
        <p:spPr bwMode="auto">
          <a:xfrm>
            <a:off x="4538663" y="3052763"/>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MS PGothic" pitchFamily="34" charset="-128"/>
              <a:cs typeface="+mn-cs"/>
            </a:endParaRPr>
          </a:p>
        </p:txBody>
      </p:sp>
      <p:sp>
        <p:nvSpPr>
          <p:cNvPr id="286727" name="Line 7"/>
          <p:cNvSpPr>
            <a:spLocks noChangeShapeType="1"/>
          </p:cNvSpPr>
          <p:nvPr/>
        </p:nvSpPr>
        <p:spPr bwMode="auto">
          <a:xfrm>
            <a:off x="1795463" y="3054350"/>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MS PGothic" pitchFamily="34" charset="-128"/>
              <a:cs typeface="+mn-cs"/>
            </a:endParaRPr>
          </a:p>
        </p:txBody>
      </p:sp>
      <p:sp>
        <p:nvSpPr>
          <p:cNvPr id="286728" name="Rectangle 8"/>
          <p:cNvSpPr>
            <a:spLocks noChangeArrowheads="1"/>
          </p:cNvSpPr>
          <p:nvPr/>
        </p:nvSpPr>
        <p:spPr bwMode="auto">
          <a:xfrm>
            <a:off x="3203575" y="4879975"/>
            <a:ext cx="2663825" cy="946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Times New Roman" pitchFamily="18" charset="0"/>
              <a:ea typeface="MS PGothic" pitchFamily="34" charset="-128"/>
              <a:cs typeface="+mn-cs"/>
            </a:endParaRPr>
          </a:p>
        </p:txBody>
      </p:sp>
      <p:sp>
        <p:nvSpPr>
          <p:cNvPr id="286729" name="Rectangle 9"/>
          <p:cNvSpPr>
            <a:spLocks noChangeArrowheads="1"/>
          </p:cNvSpPr>
          <p:nvPr/>
        </p:nvSpPr>
        <p:spPr bwMode="auto">
          <a:xfrm>
            <a:off x="6134100" y="4914900"/>
            <a:ext cx="2119313"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Times New Roman" pitchFamily="18" charset="0"/>
              <a:ea typeface="MS PGothic" pitchFamily="34" charset="-128"/>
              <a:cs typeface="+mn-cs"/>
            </a:endParaRPr>
          </a:p>
        </p:txBody>
      </p:sp>
      <p:sp>
        <p:nvSpPr>
          <p:cNvPr id="286730" name="Rectangle 10"/>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 charset="0"/>
                <a:ea typeface="MS PGothic" pitchFamily="34" charset="-128"/>
                <a:cs typeface="+mn-cs"/>
              </a:rPr>
              <a:t>7</a:t>
            </a:r>
          </a:p>
        </p:txBody>
      </p:sp>
      <p:sp>
        <p:nvSpPr>
          <p:cNvPr id="286731" name="Line 11"/>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MS PGothic" pitchFamily="34" charset="-128"/>
              <a:cs typeface="+mn-cs"/>
            </a:endParaRPr>
          </a:p>
        </p:txBody>
      </p:sp>
      <p:sp>
        <p:nvSpPr>
          <p:cNvPr id="286732" name="Rectangle 12"/>
          <p:cNvSpPr>
            <a:spLocks noChangeArrowheads="1"/>
          </p:cNvSpPr>
          <p:nvPr/>
        </p:nvSpPr>
        <p:spPr bwMode="auto">
          <a:xfrm>
            <a:off x="785813" y="4899025"/>
            <a:ext cx="1790700" cy="52070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defRPr/>
            </a:pPr>
            <a:r>
              <a:rPr lang="en-US" sz="2800" i="1" dirty="0" err="1">
                <a:solidFill>
                  <a:srgbClr val="00FF00"/>
                </a:solidFill>
                <a:latin typeface="Times" pitchFamily="-111" charset="0"/>
                <a:ea typeface="MS PGothic" pitchFamily="34" charset="-128"/>
                <a:cs typeface="+mn-cs"/>
              </a:rPr>
              <a:t>Ul</a:t>
            </a:r>
            <a:r>
              <a:rPr lang="en-US" sz="2800" i="1" dirty="0">
                <a:solidFill>
                  <a:srgbClr val="00FF00"/>
                </a:solidFill>
                <a:latin typeface="Times" pitchFamily="-111" charset="0"/>
                <a:ea typeface="MS PGothic" pitchFamily="34" charset="-128"/>
                <a:cs typeface="+mn-cs"/>
              </a:rPr>
              <a:t> 30:1-10</a:t>
            </a:r>
          </a:p>
        </p:txBody>
      </p:sp>
      <p:sp>
        <p:nvSpPr>
          <p:cNvPr id="286733" name="Rectangle 13"/>
          <p:cNvSpPr>
            <a:spLocks noChangeArrowheads="1"/>
          </p:cNvSpPr>
          <p:nvPr/>
        </p:nvSpPr>
        <p:spPr bwMode="auto">
          <a:xfrm>
            <a:off x="571500" y="4113213"/>
            <a:ext cx="220027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eaLnBrk="0" hangingPunct="0">
              <a:defRPr/>
            </a:pPr>
            <a:r>
              <a:rPr lang="en-US" sz="4000" dirty="0">
                <a:solidFill>
                  <a:srgbClr val="FAFD00"/>
                </a:solidFill>
                <a:latin typeface="Times" pitchFamily="-111" charset="0"/>
                <a:ea typeface="MS PGothic" pitchFamily="34" charset="-128"/>
                <a:cs typeface="+mn-cs"/>
              </a:rPr>
              <a:t>Tanah</a:t>
            </a:r>
          </a:p>
        </p:txBody>
      </p:sp>
      <p:sp>
        <p:nvSpPr>
          <p:cNvPr id="286734" name="Rectangle 14"/>
          <p:cNvSpPr>
            <a:spLocks noChangeArrowheads="1"/>
          </p:cNvSpPr>
          <p:nvPr/>
        </p:nvSpPr>
        <p:spPr bwMode="auto">
          <a:xfrm>
            <a:off x="785813" y="3468688"/>
            <a:ext cx="1790700" cy="2082800"/>
          </a:xfrm>
          <a:prstGeom prst="rect">
            <a:avLst/>
          </a:prstGeom>
          <a:noFill/>
          <a:ln w="508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Times New Roman" pitchFamily="18" charset="0"/>
              <a:ea typeface="MS PGothic" pitchFamily="34" charset="-128"/>
              <a:cs typeface="+mn-cs"/>
            </a:endParaRPr>
          </a:p>
        </p:txBody>
      </p:sp>
      <p:sp>
        <p:nvSpPr>
          <p:cNvPr id="286735" name="Oval 15"/>
          <p:cNvSpPr>
            <a:spLocks noChangeArrowheads="1"/>
          </p:cNvSpPr>
          <p:nvPr/>
        </p:nvSpPr>
        <p:spPr bwMode="auto">
          <a:xfrm>
            <a:off x="642938" y="4183063"/>
            <a:ext cx="2128837" cy="628650"/>
          </a:xfrm>
          <a:prstGeom prst="ellipse">
            <a:avLst/>
          </a:prstGeom>
          <a:noFill/>
          <a:ln w="50800">
            <a:solidFill>
              <a:srgbClr val="FAFD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Times New Roman" pitchFamily="18" charset="0"/>
              <a:ea typeface="MS PGothic" pitchFamily="34" charset="-128"/>
              <a:cs typeface="+mn-cs"/>
            </a:endParaRPr>
          </a:p>
        </p:txBody>
      </p:sp>
      <p:grpSp>
        <p:nvGrpSpPr>
          <p:cNvPr id="379919" name="Group 16"/>
          <p:cNvGrpSpPr>
            <a:grpSpLocks/>
          </p:cNvGrpSpPr>
          <p:nvPr/>
        </p:nvGrpSpPr>
        <p:grpSpPr bwMode="auto">
          <a:xfrm>
            <a:off x="7912100" y="3429000"/>
            <a:ext cx="1006475" cy="1352550"/>
            <a:chOff x="4984" y="2160"/>
            <a:chExt cx="634" cy="852"/>
          </a:xfrm>
        </p:grpSpPr>
        <p:sp>
          <p:nvSpPr>
            <p:cNvPr id="379924" name="Rectangle 17"/>
            <p:cNvSpPr>
              <a:spLocks noChangeArrowheads="1"/>
            </p:cNvSpPr>
            <p:nvPr/>
          </p:nvSpPr>
          <p:spPr bwMode="auto">
            <a:xfrm>
              <a:off x="5151" y="2774"/>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79925" name="Rectangle 18"/>
            <p:cNvSpPr>
              <a:spLocks noChangeArrowheads="1"/>
            </p:cNvSpPr>
            <p:nvPr/>
          </p:nvSpPr>
          <p:spPr bwMode="auto">
            <a:xfrm>
              <a:off x="5116" y="2744"/>
              <a:ext cx="178"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40</a:t>
              </a:r>
            </a:p>
          </p:txBody>
        </p:sp>
        <p:sp>
          <p:nvSpPr>
            <p:cNvPr id="379926" name="AutoShape 19"/>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solidFill>
                  <a:srgbClr val="FFFFFF"/>
                </a:solidFill>
              </a:endParaRPr>
            </a:p>
          </p:txBody>
        </p:sp>
        <p:sp>
          <p:nvSpPr>
            <p:cNvPr id="379927" name="Rectangle 20"/>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p:spPr>
          <p:txBody>
            <a:bodyPr wrap="none" anchor="ctr"/>
            <a:lstStyle/>
            <a:p>
              <a:endParaRPr lang="en-US">
                <a:solidFill>
                  <a:srgbClr val="FFFFFF"/>
                </a:solidFill>
              </a:endParaRPr>
            </a:p>
          </p:txBody>
        </p:sp>
        <p:sp>
          <p:nvSpPr>
            <p:cNvPr id="379928" name="AutoShape 21"/>
            <p:cNvSpPr>
              <a:spLocks noChangeArrowheads="1"/>
            </p:cNvSpPr>
            <p:nvPr/>
          </p:nvSpPr>
          <p:spPr bwMode="auto">
            <a:xfrm>
              <a:off x="5020" y="2196"/>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solidFill>
                  <a:srgbClr val="FFFFFF"/>
                </a:solidFill>
              </a:endParaRPr>
            </a:p>
          </p:txBody>
        </p:sp>
        <p:sp>
          <p:nvSpPr>
            <p:cNvPr id="379929" name="Line 22"/>
            <p:cNvSpPr>
              <a:spLocks noChangeShapeType="1"/>
            </p:cNvSpPr>
            <p:nvPr/>
          </p:nvSpPr>
          <p:spPr bwMode="auto">
            <a:xfrm>
              <a:off x="5035" y="241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930" name="Line 23"/>
            <p:cNvSpPr>
              <a:spLocks noChangeShapeType="1"/>
            </p:cNvSpPr>
            <p:nvPr/>
          </p:nvSpPr>
          <p:spPr bwMode="auto">
            <a:xfrm>
              <a:off x="5035" y="253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931" name="Line 24"/>
            <p:cNvSpPr>
              <a:spLocks noChangeShapeType="1"/>
            </p:cNvSpPr>
            <p:nvPr/>
          </p:nvSpPr>
          <p:spPr bwMode="auto">
            <a:xfrm>
              <a:off x="5035" y="264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932" name="Line 25"/>
            <p:cNvSpPr>
              <a:spLocks noChangeShapeType="1"/>
            </p:cNvSpPr>
            <p:nvPr/>
          </p:nvSpPr>
          <p:spPr bwMode="auto">
            <a:xfrm>
              <a:off x="5035" y="275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933" name="Line 26"/>
            <p:cNvSpPr>
              <a:spLocks noChangeShapeType="1"/>
            </p:cNvSpPr>
            <p:nvPr/>
          </p:nvSpPr>
          <p:spPr bwMode="auto">
            <a:xfrm>
              <a:off x="5043" y="286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934" name="Rectangle 27"/>
            <p:cNvSpPr>
              <a:spLocks noChangeArrowheads="1"/>
            </p:cNvSpPr>
            <p:nvPr/>
          </p:nvSpPr>
          <p:spPr bwMode="auto">
            <a:xfrm>
              <a:off x="5044" y="2160"/>
              <a:ext cx="32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MUSA</a:t>
              </a:r>
            </a:p>
          </p:txBody>
        </p:sp>
        <p:sp>
          <p:nvSpPr>
            <p:cNvPr id="379935" name="Rectangle 28"/>
            <p:cNvSpPr>
              <a:spLocks noChangeArrowheads="1"/>
            </p:cNvSpPr>
            <p:nvPr/>
          </p:nvSpPr>
          <p:spPr bwMode="auto">
            <a:xfrm>
              <a:off x="5138" y="2420"/>
              <a:ext cx="27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Sinai</a:t>
              </a:r>
            </a:p>
          </p:txBody>
        </p:sp>
        <p:sp>
          <p:nvSpPr>
            <p:cNvPr id="379936" name="Rectangle 29"/>
            <p:cNvSpPr>
              <a:spLocks noChangeArrowheads="1"/>
            </p:cNvSpPr>
            <p:nvPr/>
          </p:nvSpPr>
          <p:spPr bwMode="auto">
            <a:xfrm>
              <a:off x="5087" y="2536"/>
              <a:ext cx="41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M - C - C</a:t>
              </a:r>
            </a:p>
          </p:txBody>
        </p:sp>
        <p:sp>
          <p:nvSpPr>
            <p:cNvPr id="379937" name="Rectangle 30"/>
            <p:cNvSpPr>
              <a:spLocks noChangeArrowheads="1"/>
            </p:cNvSpPr>
            <p:nvPr/>
          </p:nvSpPr>
          <p:spPr bwMode="auto">
            <a:xfrm>
              <a:off x="4984" y="2644"/>
              <a:ext cx="63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Kadesh Barnea</a:t>
              </a:r>
            </a:p>
          </p:txBody>
        </p:sp>
        <p:sp>
          <p:nvSpPr>
            <p:cNvPr id="379938" name="Rectangle 31"/>
            <p:cNvSpPr>
              <a:spLocks noChangeArrowheads="1"/>
            </p:cNvSpPr>
            <p:nvPr/>
          </p:nvSpPr>
          <p:spPr bwMode="auto">
            <a:xfrm>
              <a:off x="5208" y="2760"/>
              <a:ext cx="19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40</a:t>
              </a:r>
            </a:p>
          </p:txBody>
        </p:sp>
        <p:sp>
          <p:nvSpPr>
            <p:cNvPr id="379939" name="Rectangle 32"/>
            <p:cNvSpPr>
              <a:spLocks noChangeArrowheads="1"/>
            </p:cNvSpPr>
            <p:nvPr/>
          </p:nvSpPr>
          <p:spPr bwMode="auto">
            <a:xfrm>
              <a:off x="5060" y="2868"/>
              <a:ext cx="47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5 Khotbah</a:t>
              </a:r>
            </a:p>
          </p:txBody>
        </p:sp>
        <p:sp>
          <p:nvSpPr>
            <p:cNvPr id="379940" name="Line 33"/>
            <p:cNvSpPr>
              <a:spLocks noChangeShapeType="1"/>
            </p:cNvSpPr>
            <p:nvPr/>
          </p:nvSpPr>
          <p:spPr bwMode="auto">
            <a:xfrm>
              <a:off x="5031" y="297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941" name="Rectangle 34"/>
            <p:cNvSpPr>
              <a:spLocks noChangeArrowheads="1"/>
            </p:cNvSpPr>
            <p:nvPr/>
          </p:nvSpPr>
          <p:spPr bwMode="auto">
            <a:xfrm>
              <a:off x="5115" y="2312"/>
              <a:ext cx="42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Keluaran</a:t>
              </a:r>
            </a:p>
          </p:txBody>
        </p:sp>
      </p:grpSp>
      <p:sp>
        <p:nvSpPr>
          <p:cNvPr id="379920" name="Text Box 35"/>
          <p:cNvSpPr txBox="1">
            <a:spLocks noChangeArrowheads="1"/>
          </p:cNvSpPr>
          <p:nvPr/>
        </p:nvSpPr>
        <p:spPr bwMode="auto">
          <a:xfrm>
            <a:off x="8720138" y="66675"/>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286756" name="Rectangle 36"/>
          <p:cNvSpPr>
            <a:spLocks noChangeArrowheads="1"/>
          </p:cNvSpPr>
          <p:nvPr/>
        </p:nvSpPr>
        <p:spPr bwMode="auto">
          <a:xfrm>
            <a:off x="8093075" y="6513513"/>
            <a:ext cx="336550" cy="2698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MS PGothic" charset="0"/>
                <a:cs typeface="MS PGothic" charset="0"/>
              </a:rPr>
              <a:t>28</a:t>
            </a:r>
          </a:p>
        </p:txBody>
      </p:sp>
      <p:sp>
        <p:nvSpPr>
          <p:cNvPr id="379922" name="Text Box 37"/>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26-29</a:t>
            </a:r>
          </a:p>
        </p:txBody>
      </p:sp>
      <p:sp>
        <p:nvSpPr>
          <p:cNvPr id="38" name="Title 37"/>
          <p:cNvSpPr>
            <a:spLocks noGrp="1"/>
          </p:cNvSpPr>
          <p:nvPr>
            <p:ph type="title" idx="4294967295"/>
          </p:nvPr>
        </p:nvSpPr>
        <p:spPr>
          <a:xfrm>
            <a:off x="533400" y="274638"/>
            <a:ext cx="8229600" cy="868362"/>
          </a:xfrm>
          <a:prstGeom prst="rect">
            <a:avLst/>
          </a:prstGeom>
        </p:spPr>
        <p:txBody>
          <a:bodyPr/>
          <a:lstStyle/>
          <a:p>
            <a:pPr algn="ctr">
              <a:defRPr/>
            </a:pPr>
            <a:r>
              <a:rPr lang="en-US" sz="4000">
                <a:latin typeface="Times" charset="0"/>
                <a:ea typeface="MS PGothic" charset="0"/>
              </a:rPr>
              <a:t>Amplifikasi Tanah</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34"/>
                                        </p:tgtEl>
                                        <p:attrNameLst>
                                          <p:attrName>style.visibility</p:attrName>
                                        </p:attrNameLst>
                                      </p:cBhvr>
                                      <p:to>
                                        <p:strVal val="visible"/>
                                      </p:to>
                                    </p:set>
                                    <p:anim calcmode="lin" valueType="num">
                                      <p:cBhvr additive="base">
                                        <p:cTn id="7" dur="500" fill="hold"/>
                                        <p:tgtEl>
                                          <p:spTgt spid="286734"/>
                                        </p:tgtEl>
                                        <p:attrNameLst>
                                          <p:attrName>ppt_x</p:attrName>
                                        </p:attrNameLst>
                                      </p:cBhvr>
                                      <p:tavLst>
                                        <p:tav tm="0">
                                          <p:val>
                                            <p:strVal val="0-#ppt_w/2"/>
                                          </p:val>
                                        </p:tav>
                                        <p:tav tm="100000">
                                          <p:val>
                                            <p:strVal val="#ppt_x"/>
                                          </p:val>
                                        </p:tav>
                                      </p:tavLst>
                                    </p:anim>
                                    <p:anim calcmode="lin" valueType="num">
                                      <p:cBhvr additive="base">
                                        <p:cTn id="8" dur="500" fill="hold"/>
                                        <p:tgtEl>
                                          <p:spTgt spid="28673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100"/>
                                  </p:stCondLst>
                                  <p:childTnLst>
                                    <p:set>
                                      <p:cBhvr>
                                        <p:cTn id="11" dur="1" fill="hold">
                                          <p:stCondLst>
                                            <p:cond delay="0"/>
                                          </p:stCondLst>
                                        </p:cTn>
                                        <p:tgtEl>
                                          <p:spTgt spid="286733"/>
                                        </p:tgtEl>
                                        <p:attrNameLst>
                                          <p:attrName>style.visibility</p:attrName>
                                        </p:attrNameLst>
                                      </p:cBhvr>
                                      <p:to>
                                        <p:strVal val="visible"/>
                                      </p:to>
                                    </p:set>
                                    <p:anim calcmode="lin" valueType="num">
                                      <p:cBhvr additive="base">
                                        <p:cTn id="12" dur="500" fill="hold"/>
                                        <p:tgtEl>
                                          <p:spTgt spid="286733"/>
                                        </p:tgtEl>
                                        <p:attrNameLst>
                                          <p:attrName>ppt_x</p:attrName>
                                        </p:attrNameLst>
                                      </p:cBhvr>
                                      <p:tavLst>
                                        <p:tav tm="0">
                                          <p:val>
                                            <p:strVal val="0-#ppt_w/2"/>
                                          </p:val>
                                        </p:tav>
                                        <p:tav tm="100000">
                                          <p:val>
                                            <p:strVal val="#ppt_x"/>
                                          </p:val>
                                        </p:tav>
                                      </p:tavLst>
                                    </p:anim>
                                    <p:anim calcmode="lin" valueType="num">
                                      <p:cBhvr additive="base">
                                        <p:cTn id="13" dur="500" fill="hold"/>
                                        <p:tgtEl>
                                          <p:spTgt spid="28673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100"/>
                            </p:stCondLst>
                            <p:childTnLst>
                              <p:par>
                                <p:cTn id="15" presetID="23" presetClass="entr" presetSubtype="528" fill="hold" grpId="0" nodeType="afterEffect">
                                  <p:stCondLst>
                                    <p:cond delay="100"/>
                                  </p:stCondLst>
                                  <p:childTnLst>
                                    <p:set>
                                      <p:cBhvr>
                                        <p:cTn id="16" dur="1" fill="hold">
                                          <p:stCondLst>
                                            <p:cond delay="0"/>
                                          </p:stCondLst>
                                        </p:cTn>
                                        <p:tgtEl>
                                          <p:spTgt spid="286735"/>
                                        </p:tgtEl>
                                        <p:attrNameLst>
                                          <p:attrName>style.visibility</p:attrName>
                                        </p:attrNameLst>
                                      </p:cBhvr>
                                      <p:to>
                                        <p:strVal val="visible"/>
                                      </p:to>
                                    </p:set>
                                    <p:anim calcmode="lin" valueType="num">
                                      <p:cBhvr>
                                        <p:cTn id="17" dur="500" fill="hold"/>
                                        <p:tgtEl>
                                          <p:spTgt spid="286735"/>
                                        </p:tgtEl>
                                        <p:attrNameLst>
                                          <p:attrName>ppt_w</p:attrName>
                                        </p:attrNameLst>
                                      </p:cBhvr>
                                      <p:tavLst>
                                        <p:tav tm="0">
                                          <p:val>
                                            <p:fltVal val="0"/>
                                          </p:val>
                                        </p:tav>
                                        <p:tav tm="100000">
                                          <p:val>
                                            <p:strVal val="#ppt_w"/>
                                          </p:val>
                                        </p:tav>
                                      </p:tavLst>
                                    </p:anim>
                                    <p:anim calcmode="lin" valueType="num">
                                      <p:cBhvr>
                                        <p:cTn id="18" dur="500" fill="hold"/>
                                        <p:tgtEl>
                                          <p:spTgt spid="286735"/>
                                        </p:tgtEl>
                                        <p:attrNameLst>
                                          <p:attrName>ppt_h</p:attrName>
                                        </p:attrNameLst>
                                      </p:cBhvr>
                                      <p:tavLst>
                                        <p:tav tm="0">
                                          <p:val>
                                            <p:fltVal val="0"/>
                                          </p:val>
                                        </p:tav>
                                        <p:tav tm="100000">
                                          <p:val>
                                            <p:strVal val="#ppt_h"/>
                                          </p:val>
                                        </p:tav>
                                      </p:tavLst>
                                    </p:anim>
                                    <p:anim calcmode="lin" valueType="num">
                                      <p:cBhvr>
                                        <p:cTn id="19" dur="500" fill="hold"/>
                                        <p:tgtEl>
                                          <p:spTgt spid="286735"/>
                                        </p:tgtEl>
                                        <p:attrNameLst>
                                          <p:attrName>ppt_x</p:attrName>
                                        </p:attrNameLst>
                                      </p:cBhvr>
                                      <p:tavLst>
                                        <p:tav tm="0">
                                          <p:val>
                                            <p:fltVal val="0.5"/>
                                          </p:val>
                                        </p:tav>
                                        <p:tav tm="100000">
                                          <p:val>
                                            <p:strVal val="#ppt_x"/>
                                          </p:val>
                                        </p:tav>
                                      </p:tavLst>
                                    </p:anim>
                                    <p:anim calcmode="lin" valueType="num">
                                      <p:cBhvr>
                                        <p:cTn id="20" dur="500" fill="hold"/>
                                        <p:tgtEl>
                                          <p:spTgt spid="286735"/>
                                        </p:tgtEl>
                                        <p:attrNameLst>
                                          <p:attrName>ppt_y</p:attrName>
                                        </p:attrNameLst>
                                      </p:cBhvr>
                                      <p:tavLst>
                                        <p:tav tm="0">
                                          <p:val>
                                            <p:fltVal val="0.5"/>
                                          </p:val>
                                        </p:tav>
                                        <p:tav tm="100000">
                                          <p:val>
                                            <p:strVal val="#ppt_y"/>
                                          </p:val>
                                        </p:tav>
                                      </p:tavLst>
                                    </p:anim>
                                  </p:childTnLst>
                                </p:cTn>
                              </p:par>
                            </p:childTnLst>
                          </p:cTn>
                        </p:par>
                        <p:par>
                          <p:cTn id="21" fill="hold" nodeType="afterGroup">
                            <p:stCondLst>
                              <p:cond delay="1700"/>
                            </p:stCondLst>
                            <p:childTnLst>
                              <p:par>
                                <p:cTn id="22" presetID="2" presetClass="entr" presetSubtype="8" fill="hold" grpId="0" nodeType="afterEffect">
                                  <p:stCondLst>
                                    <p:cond delay="100"/>
                                  </p:stCondLst>
                                  <p:childTnLst>
                                    <p:set>
                                      <p:cBhvr>
                                        <p:cTn id="23" dur="1" fill="hold">
                                          <p:stCondLst>
                                            <p:cond delay="0"/>
                                          </p:stCondLst>
                                        </p:cTn>
                                        <p:tgtEl>
                                          <p:spTgt spid="286732"/>
                                        </p:tgtEl>
                                        <p:attrNameLst>
                                          <p:attrName>style.visibility</p:attrName>
                                        </p:attrNameLst>
                                      </p:cBhvr>
                                      <p:to>
                                        <p:strVal val="visible"/>
                                      </p:to>
                                    </p:set>
                                    <p:anim calcmode="lin" valueType="num">
                                      <p:cBhvr additive="base">
                                        <p:cTn id="24" dur="500" fill="hold"/>
                                        <p:tgtEl>
                                          <p:spTgt spid="286732"/>
                                        </p:tgtEl>
                                        <p:attrNameLst>
                                          <p:attrName>ppt_x</p:attrName>
                                        </p:attrNameLst>
                                      </p:cBhvr>
                                      <p:tavLst>
                                        <p:tav tm="0">
                                          <p:val>
                                            <p:strVal val="0-#ppt_w/2"/>
                                          </p:val>
                                        </p:tav>
                                        <p:tav tm="100000">
                                          <p:val>
                                            <p:strVal val="#ppt_x"/>
                                          </p:val>
                                        </p:tav>
                                      </p:tavLst>
                                    </p:anim>
                                    <p:anim calcmode="lin" valueType="num">
                                      <p:cBhvr additive="base">
                                        <p:cTn id="25" dur="500" fill="hold"/>
                                        <p:tgtEl>
                                          <p:spTgt spid="2867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32" grpId="0" autoUpdateAnimBg="0"/>
      <p:bldP spid="286733" grpId="0" autoUpdateAnimBg="0"/>
      <p:bldP spid="286734" grpId="0" animBg="1"/>
      <p:bldP spid="28673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80930"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80931"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endParaRPr lang="en-US">
              <a:solidFill>
                <a:srgbClr val="FFFFFF"/>
              </a:solidFill>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a:defRPr/>
            </a:pPr>
            <a:endParaRPr lang="en-US">
              <a:solidFill>
                <a:srgbClr val="FFFFFF"/>
              </a:solidFill>
              <a:latin typeface="Times New Roman" pitchFamily="18" charset="0"/>
              <a:ea typeface="MS PGothic" pitchFamily="34" charset="-128"/>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eaLnBrk="0" hangingPunct="0">
              <a:defRPr/>
            </a:pPr>
            <a:r>
              <a:rPr lang="en-US" sz="1800">
                <a:solidFill>
                  <a:srgbClr val="FFFFFF"/>
                </a:solidFill>
                <a:effectLst>
                  <a:outerShdw blurRad="38100" dist="38100" dir="2700000" algn="tl">
                    <a:srgbClr val="000000"/>
                  </a:outerShdw>
                </a:effectLst>
                <a:latin typeface="Kosher-Normal" charset="0"/>
                <a:ea typeface="MS PGothic" charset="0"/>
                <a:cs typeface="MS PGothic" charset="0"/>
              </a:rPr>
              <a:t>Perjanjian Nuh</a:t>
            </a:r>
          </a:p>
        </p:txBody>
      </p:sp>
      <p:sp>
        <p:nvSpPr>
          <p:cNvPr id="104455" name="Rectangle 7"/>
          <p:cNvSpPr>
            <a:spLocks noChangeArrowheads="1"/>
          </p:cNvSpPr>
          <p:nvPr/>
        </p:nvSpPr>
        <p:spPr bwMode="auto">
          <a:xfrm>
            <a:off x="0" y="947738"/>
            <a:ext cx="762000" cy="690562"/>
          </a:xfrm>
          <a:prstGeom prst="rect">
            <a:avLst/>
          </a:prstGeom>
          <a:noFill/>
          <a:ln>
            <a:noFill/>
          </a:ln>
          <a:effectLst>
            <a:outerShdw dist="35921" dir="2700000" algn="ctr" rotWithShape="0">
              <a:srgbClr val="808080">
                <a:alpha val="74997"/>
              </a:srgbClr>
            </a:outerShdw>
          </a:effectLst>
        </p:spPr>
        <p:txBody>
          <a:bodyPr lIns="90488" tIns="44450" rIns="90488" bIns="44450">
            <a:spAutoFit/>
          </a:bodyPr>
          <a:lstStyle/>
          <a:p>
            <a:pPr algn="ctr" eaLnBrk="0" hangingPunct="0">
              <a:defRPr/>
            </a:pPr>
            <a:r>
              <a:rPr lang="en-US" sz="700" b="1">
                <a:solidFill>
                  <a:srgbClr val="FFFFFF"/>
                </a:solidFill>
                <a:effectLst>
                  <a:outerShdw blurRad="38100" dist="38100" dir="2700000" algn="tl">
                    <a:srgbClr val="000000"/>
                  </a:outerShdw>
                </a:effectLst>
                <a:latin typeface="Arial" charset="0"/>
                <a:ea typeface="MS PGothic" charset="0"/>
                <a:cs typeface="Arial" charset="0"/>
              </a:rPr>
              <a:t>Adam memerintah dengan Allah</a:t>
            </a:r>
            <a:r>
              <a:rPr lang="en-US" sz="800" b="1">
                <a:solidFill>
                  <a:srgbClr val="FFFFFF"/>
                </a:solidFill>
                <a:effectLst>
                  <a:outerShdw blurRad="38100" dist="38100" dir="2700000" algn="tl">
                    <a:srgbClr val="000000"/>
                  </a:outerShdw>
                </a:effectLst>
                <a:latin typeface="Arial" charset="0"/>
                <a:ea typeface="MS PGothic" charset="0"/>
                <a:cs typeface="Arial" charset="0"/>
              </a:rPr>
              <a:t> (Kej. 1:26, 28; 2:19)</a:t>
            </a:r>
            <a:r>
              <a:rPr lang="en-US" sz="900" b="1">
                <a:solidFill>
                  <a:srgbClr val="FFFFFF"/>
                </a:solidFill>
                <a:effectLst>
                  <a:outerShdw blurRad="38100" dist="38100" dir="2700000" algn="tl">
                    <a:srgbClr val="000000"/>
                  </a:outerShdw>
                </a:effectLst>
                <a:latin typeface="Arial" charset="0"/>
                <a:ea typeface="MS PGothic" charset="0"/>
                <a:cs typeface="Arial" charset="0"/>
              </a:rPr>
              <a:t> </a:t>
            </a:r>
          </a:p>
        </p:txBody>
      </p:sp>
      <p:sp>
        <p:nvSpPr>
          <p:cNvPr id="104456" name="Rectangle 8"/>
          <p:cNvSpPr>
            <a:spLocks noChangeArrowheads="1"/>
          </p:cNvSpPr>
          <p:nvPr/>
        </p:nvSpPr>
        <p:spPr bwMode="auto">
          <a:xfrm>
            <a:off x="762000" y="930275"/>
            <a:ext cx="876300" cy="828675"/>
          </a:xfrm>
          <a:prstGeom prst="rect">
            <a:avLst/>
          </a:prstGeom>
          <a:noFill/>
          <a:ln>
            <a:noFill/>
          </a:ln>
          <a:effectLst>
            <a:outerShdw dist="35921" dir="2700000" algn="ctr" rotWithShape="0">
              <a:srgbClr val="808080">
                <a:alpha val="74997"/>
              </a:srgbClr>
            </a:outerShdw>
          </a:effectLst>
        </p:spPr>
        <p:txBody>
          <a:bodyPr lIns="90488" tIns="44450" rIns="90488" bIns="44450">
            <a:spAutoFit/>
          </a:bodyPr>
          <a:lstStyle/>
          <a:p>
            <a:pPr algn="ctr" eaLnBrk="0" hangingPunct="0">
              <a:defRPr/>
            </a:pPr>
            <a:r>
              <a:rPr lang="en-US" sz="800" b="1">
                <a:solidFill>
                  <a:srgbClr val="FFFFFF"/>
                </a:solidFill>
                <a:effectLst>
                  <a:outerShdw blurRad="38100" dist="38100" dir="2700000" algn="tl">
                    <a:srgbClr val="000000"/>
                  </a:outerShdw>
                </a:effectLst>
                <a:latin typeface="Arial" charset="0"/>
                <a:ea typeface="MS PGothic" charset="0"/>
                <a:cs typeface="Arial" charset="0"/>
              </a:rPr>
              <a:t>Setan memerintah sebagai tuhan dari dunia ini (Kej. 3:15; </a:t>
            </a:r>
          </a:p>
          <a:p>
            <a:pPr algn="ctr" eaLnBrk="0" hangingPunct="0">
              <a:defRPr/>
            </a:pPr>
            <a:r>
              <a:rPr lang="en-US" sz="800" b="1">
                <a:solidFill>
                  <a:srgbClr val="FFFFFF"/>
                </a:solidFill>
                <a:effectLst>
                  <a:outerShdw blurRad="38100" dist="38100" dir="2700000" algn="tl">
                    <a:srgbClr val="000000"/>
                  </a:outerShdw>
                </a:effectLst>
                <a:latin typeface="Arial" charset="0"/>
                <a:ea typeface="MS PGothic" charset="0"/>
                <a:cs typeface="Arial" charset="0"/>
              </a:rPr>
              <a:t>2 Kor. 4:4)</a:t>
            </a:r>
          </a:p>
        </p:txBody>
      </p:sp>
      <p:sp>
        <p:nvSpPr>
          <p:cNvPr id="123913" name="Rectangle 9"/>
          <p:cNvSpPr>
            <a:spLocks noChangeArrowheads="1"/>
          </p:cNvSpPr>
          <p:nvPr/>
        </p:nvSpPr>
        <p:spPr bwMode="auto">
          <a:xfrm rot="16200000" flipH="1">
            <a:off x="-845344" y="3647282"/>
            <a:ext cx="3700463" cy="5207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eaLnBrk="0" hangingPunct="0">
              <a:defRPr/>
            </a:pPr>
            <a:r>
              <a:rPr lang="en-US" sz="2800" b="1">
                <a:solidFill>
                  <a:srgbClr val="FFFFFF"/>
                </a:solidFill>
                <a:latin typeface="Kosher-Normal" charset="0"/>
                <a:ea typeface="MS PGothic" charset="0"/>
                <a:cs typeface="MS PGothic" charset="0"/>
              </a:rPr>
              <a:t>Perjanjian Abraham</a:t>
            </a:r>
          </a:p>
        </p:txBody>
      </p:sp>
      <p:sp>
        <p:nvSpPr>
          <p:cNvPr id="380937"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endParaRPr lang="en-US">
              <a:solidFill>
                <a:srgbClr val="FFFFFF"/>
              </a:solidFill>
            </a:endParaRPr>
          </a:p>
        </p:txBody>
      </p:sp>
      <p:sp>
        <p:nvSpPr>
          <p:cNvPr id="380938"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endParaRPr lang="en-US">
              <a:solidFill>
                <a:srgbClr val="FFFFFF"/>
              </a:solidFill>
            </a:endParaRPr>
          </a:p>
        </p:txBody>
      </p:sp>
      <p:sp>
        <p:nvSpPr>
          <p:cNvPr id="380939"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endParaRPr lang="en-US">
              <a:solidFill>
                <a:srgbClr val="FFFFFF"/>
              </a:solidFill>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eaLnBrk="0" hangingPunct="0">
              <a:defRPr/>
            </a:pPr>
            <a:r>
              <a:rPr lang="en-US" sz="1800" b="1">
                <a:solidFill>
                  <a:srgbClr val="FFFFFF"/>
                </a:solidFill>
                <a:effectLst>
                  <a:outerShdw blurRad="38100" dist="38100" dir="2700000" algn="tl">
                    <a:srgbClr val="000000"/>
                  </a:outerShdw>
                </a:effectLst>
                <a:latin typeface="Kosher-Normal" charset="0"/>
                <a:ea typeface="MS PGothic" charset="0"/>
                <a:cs typeface="MS PGothic" charset="0"/>
              </a:rPr>
              <a:t>Perjanjian Tanah</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a:defRPr/>
            </a:pPr>
            <a:endParaRPr lang="en-US">
              <a:solidFill>
                <a:srgbClr val="FFFFFF"/>
              </a:solidFill>
              <a:latin typeface="Times New Roman" pitchFamily="18" charset="0"/>
              <a:ea typeface="MS PGothic" pitchFamily="34" charset="-128"/>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eaLnBrk="0" hangingPunct="0">
              <a:defRPr/>
            </a:pPr>
            <a:r>
              <a:rPr lang="en-US" sz="1800" b="1">
                <a:solidFill>
                  <a:srgbClr val="FFFFFF"/>
                </a:solidFill>
                <a:effectLst>
                  <a:outerShdw blurRad="38100" dist="38100" dir="2700000" algn="tl">
                    <a:srgbClr val="000000"/>
                  </a:outerShdw>
                </a:effectLst>
                <a:latin typeface="Kosher-Normal" charset="0"/>
                <a:ea typeface="MS PGothic" charset="0"/>
                <a:cs typeface="MS PGothic" charset="0"/>
              </a:rPr>
              <a:t>Perjanjian Daud</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eaLnBrk="0" hangingPunct="0">
              <a:defRPr/>
            </a:pPr>
            <a:r>
              <a:rPr lang="en-US" sz="1800" b="1">
                <a:solidFill>
                  <a:srgbClr val="FFFFFF"/>
                </a:solidFill>
                <a:effectLst>
                  <a:outerShdw blurRad="38100" dist="38100" dir="2700000" algn="tl">
                    <a:srgbClr val="000000"/>
                  </a:outerShdw>
                </a:effectLst>
                <a:latin typeface="Kosher-Normal" charset="0"/>
                <a:ea typeface="MS PGothic" charset="0"/>
                <a:cs typeface="MS PGothic" charset="0"/>
              </a:rPr>
              <a:t>Perjanjian Baru</a:t>
            </a:r>
          </a:p>
        </p:txBody>
      </p:sp>
      <p:sp>
        <p:nvSpPr>
          <p:cNvPr id="123921" name="Rectangle 17"/>
          <p:cNvSpPr>
            <a:spLocks noChangeArrowheads="1"/>
          </p:cNvSpPr>
          <p:nvPr/>
        </p:nvSpPr>
        <p:spPr bwMode="auto">
          <a:xfrm>
            <a:off x="1958975" y="5662613"/>
            <a:ext cx="3503613" cy="36671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0" hangingPunct="0">
              <a:defRPr/>
            </a:pPr>
            <a:r>
              <a:rPr lang="en-US" sz="1800">
                <a:solidFill>
                  <a:srgbClr val="FFFFFF"/>
                </a:solidFill>
                <a:latin typeface="Kosher-Normal" charset="0"/>
                <a:ea typeface="MS PGothic" charset="0"/>
                <a:cs typeface="MS PGothic" charset="0"/>
              </a:rPr>
              <a:t>Perjanjian Musa</a:t>
            </a:r>
          </a:p>
        </p:txBody>
      </p:sp>
      <p:grpSp>
        <p:nvGrpSpPr>
          <p:cNvPr id="380945" name="Group 18"/>
          <p:cNvGrpSpPr>
            <a:grpSpLocks/>
          </p:cNvGrpSpPr>
          <p:nvPr/>
        </p:nvGrpSpPr>
        <p:grpSpPr bwMode="auto">
          <a:xfrm>
            <a:off x="5721350" y="1336675"/>
            <a:ext cx="165100" cy="279400"/>
            <a:chOff x="3584" y="867"/>
            <a:chExt cx="104" cy="176"/>
          </a:xfrm>
        </p:grpSpPr>
        <p:sp>
          <p:nvSpPr>
            <p:cNvPr id="381033"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81034"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04469" name="Rectangle 21"/>
          <p:cNvSpPr>
            <a:spLocks noChangeArrowheads="1"/>
          </p:cNvSpPr>
          <p:nvPr/>
        </p:nvSpPr>
        <p:spPr bwMode="auto">
          <a:xfrm>
            <a:off x="1779588" y="860425"/>
            <a:ext cx="1806575" cy="704850"/>
          </a:xfrm>
          <a:prstGeom prst="rect">
            <a:avLst/>
          </a:prstGeom>
          <a:noFill/>
          <a:ln>
            <a:noFill/>
          </a:ln>
          <a:effectLst>
            <a:outerShdw dist="35921" dir="2700000" algn="ctr" rotWithShape="0">
              <a:srgbClr val="808080">
                <a:alpha val="74997"/>
              </a:srgbClr>
            </a:outerShdw>
          </a:effectLst>
        </p:spPr>
        <p:txBody>
          <a:bodyPr lIns="90488" tIns="44450" rIns="90488" bIns="44450">
            <a:spAutoFit/>
          </a:bodyPr>
          <a:lstStyle/>
          <a:p>
            <a:pPr algn="ctr" eaLnBrk="0" hangingPunct="0">
              <a:defRPr/>
            </a:pPr>
            <a:r>
              <a:rPr lang="en-US" sz="800" b="1">
                <a:solidFill>
                  <a:srgbClr val="FFFFFF"/>
                </a:solidFill>
                <a:effectLst>
                  <a:outerShdw blurRad="38100" dist="38100" dir="2700000" algn="tl">
                    <a:srgbClr val="000000"/>
                  </a:outerShdw>
                </a:effectLst>
                <a:latin typeface="Arial" charset="0"/>
                <a:ea typeface="MS PGothic" charset="0"/>
                <a:cs typeface="Arial" charset="0"/>
              </a:rPr>
              <a:t>Perjanjian Allah dengan Abraham untuk menempatkan kembali kekuasaan manusia melalui Israel sebagai </a:t>
            </a:r>
            <a:r>
              <a:rPr lang="ja-JP" altLang="en-US" sz="800" b="1">
                <a:solidFill>
                  <a:srgbClr val="FFFFFF"/>
                </a:solidFill>
                <a:effectLst>
                  <a:outerShdw blurRad="38100" dist="38100" dir="2700000" algn="tl">
                    <a:srgbClr val="000000"/>
                  </a:outerShdw>
                </a:effectLst>
                <a:latin typeface="Arial" charset="0"/>
                <a:ea typeface="MS PGothic" charset="0"/>
                <a:cs typeface="Arial" charset="0"/>
              </a:rPr>
              <a:t>“</a:t>
            </a:r>
            <a:r>
              <a:rPr lang="en-US" sz="800" b="1">
                <a:solidFill>
                  <a:srgbClr val="FFFFFF"/>
                </a:solidFill>
                <a:effectLst>
                  <a:outerShdw blurRad="38100" dist="38100" dir="2700000" algn="tl">
                    <a:srgbClr val="000000"/>
                  </a:outerShdw>
                </a:effectLst>
                <a:latin typeface="Arial" charset="0"/>
                <a:ea typeface="MS PGothic" charset="0"/>
                <a:cs typeface="Arial" charset="0"/>
              </a:rPr>
              <a:t>kerajaan imam</a:t>
            </a:r>
            <a:r>
              <a:rPr lang="ja-JP" altLang="en-US" sz="800" b="1">
                <a:solidFill>
                  <a:srgbClr val="FFFFFF"/>
                </a:solidFill>
                <a:effectLst>
                  <a:outerShdw blurRad="38100" dist="38100" dir="2700000" algn="tl">
                    <a:srgbClr val="000000"/>
                  </a:outerShdw>
                </a:effectLst>
                <a:latin typeface="Arial" charset="0"/>
                <a:ea typeface="MS PGothic" charset="0"/>
                <a:cs typeface="Arial" charset="0"/>
              </a:rPr>
              <a:t>”</a:t>
            </a:r>
            <a:r>
              <a:rPr lang="en-US" sz="800" b="1">
                <a:solidFill>
                  <a:srgbClr val="FFFFFF"/>
                </a:solidFill>
                <a:effectLst>
                  <a:outerShdw blurRad="38100" dist="38100" dir="2700000" algn="tl">
                    <a:srgbClr val="000000"/>
                  </a:outerShdw>
                </a:effectLst>
                <a:latin typeface="Arial" charset="0"/>
                <a:ea typeface="MS PGothic" charset="0"/>
                <a:cs typeface="Arial" charset="0"/>
              </a:rPr>
              <a:t> (Kej. 12:1-3; Kel. 19:6)</a:t>
            </a:r>
          </a:p>
        </p:txBody>
      </p:sp>
      <p:sp>
        <p:nvSpPr>
          <p:cNvPr id="104470" name="Rectangle 22"/>
          <p:cNvSpPr>
            <a:spLocks noChangeArrowheads="1"/>
          </p:cNvSpPr>
          <p:nvPr/>
        </p:nvSpPr>
        <p:spPr bwMode="auto">
          <a:xfrm>
            <a:off x="79375" y="730250"/>
            <a:ext cx="1951038" cy="274638"/>
          </a:xfrm>
          <a:prstGeom prst="rect">
            <a:avLst/>
          </a:prstGeom>
          <a:noFill/>
          <a:ln w="12700">
            <a:noFill/>
            <a:miter lim="800000"/>
            <a:headEnd/>
            <a:tailEnd/>
          </a:ln>
          <a:effectLst/>
        </p:spPr>
        <p:txBody>
          <a:bodyPr wrap="none" lIns="90488" tIns="44450" rIns="90488" bIns="44450">
            <a:spAutoFit/>
          </a:bodyPr>
          <a:lstStyle/>
          <a:p>
            <a:pPr eaLnBrk="0" hangingPunct="0">
              <a:defRPr/>
            </a:pPr>
            <a:r>
              <a:rPr lang="en-US" sz="1200" b="1">
                <a:solidFill>
                  <a:srgbClr val="FFA040"/>
                </a:solidFill>
                <a:effectLst>
                  <a:outerShdw blurRad="38100" dist="38100" dir="2700000" algn="tl">
                    <a:srgbClr val="000000"/>
                  </a:outerShdw>
                </a:effectLst>
                <a:latin typeface="Arial" charset="0"/>
                <a:ea typeface="MS PGothic" charset="0"/>
                <a:cs typeface="Arial" charset="0"/>
              </a:rPr>
              <a:t>Kerajaan mengajarkan...</a:t>
            </a:r>
          </a:p>
        </p:txBody>
      </p:sp>
      <p:sp>
        <p:nvSpPr>
          <p:cNvPr id="380948"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80949"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endParaRPr lang="en-US"/>
          </a:p>
        </p:txBody>
      </p:sp>
      <p:sp>
        <p:nvSpPr>
          <p:cNvPr id="104473" name="Rectangle 25"/>
          <p:cNvSpPr>
            <a:spLocks noChangeArrowheads="1"/>
          </p:cNvSpPr>
          <p:nvPr/>
        </p:nvSpPr>
        <p:spPr bwMode="auto">
          <a:xfrm>
            <a:off x="222250" y="1614488"/>
            <a:ext cx="881063" cy="458787"/>
          </a:xfrm>
          <a:prstGeom prst="rect">
            <a:avLst/>
          </a:prstGeom>
          <a:noFill/>
          <a:ln>
            <a:noFill/>
          </a:ln>
          <a:effectLst>
            <a:outerShdw dist="35921" dir="2700000" algn="ctr" rotWithShape="0">
              <a:srgbClr val="808080">
                <a:alpha val="74997"/>
              </a:srgbClr>
            </a:outerShdw>
          </a:effectLst>
        </p:spPr>
        <p:txBody>
          <a:bodyPr lIns="90488" tIns="44450" rIns="90488" bIns="44450">
            <a:spAutoFit/>
          </a:bodyPr>
          <a:lstStyle/>
          <a:p>
            <a:pPr algn="ctr" eaLnBrk="0" hangingPunct="0">
              <a:defRPr/>
            </a:pPr>
            <a:r>
              <a:rPr lang="en-US" sz="800" b="1">
                <a:solidFill>
                  <a:srgbClr val="FFFFFF"/>
                </a:solidFill>
                <a:effectLst>
                  <a:outerShdw blurRad="38100" dist="38100" dir="2700000" algn="tl">
                    <a:srgbClr val="000000"/>
                  </a:outerShdw>
                </a:effectLst>
                <a:latin typeface="Arial" charset="0"/>
                <a:ea typeface="MS PGothic" charset="0"/>
                <a:cs typeface="Arial" charset="0"/>
              </a:rPr>
              <a:t>Kejatuhan manusia </a:t>
            </a:r>
          </a:p>
          <a:p>
            <a:pPr algn="ctr" eaLnBrk="0" hangingPunct="0">
              <a:defRPr/>
            </a:pPr>
            <a:r>
              <a:rPr lang="en-US" sz="800" b="1">
                <a:solidFill>
                  <a:srgbClr val="FFFFFF"/>
                </a:solidFill>
                <a:effectLst>
                  <a:outerShdw blurRad="38100" dist="38100" dir="2700000" algn="tl">
                    <a:srgbClr val="000000"/>
                  </a:outerShdw>
                </a:effectLst>
                <a:latin typeface="Arial" charset="0"/>
                <a:ea typeface="MS PGothic" charset="0"/>
                <a:cs typeface="Arial" charset="0"/>
              </a:rPr>
              <a:t>(Kej. 3)</a:t>
            </a:r>
          </a:p>
        </p:txBody>
      </p:sp>
      <p:sp>
        <p:nvSpPr>
          <p:cNvPr id="104474" name="Rectangle 26"/>
          <p:cNvSpPr>
            <a:spLocks noChangeArrowheads="1"/>
          </p:cNvSpPr>
          <p:nvPr/>
        </p:nvSpPr>
        <p:spPr bwMode="auto">
          <a:xfrm>
            <a:off x="3443288" y="860425"/>
            <a:ext cx="1304925" cy="828675"/>
          </a:xfrm>
          <a:prstGeom prst="rect">
            <a:avLst/>
          </a:prstGeom>
          <a:noFill/>
          <a:ln>
            <a:noFill/>
          </a:ln>
          <a:effectLst>
            <a:outerShdw dist="35921" dir="2700000" algn="ctr" rotWithShape="0">
              <a:srgbClr val="808080">
                <a:alpha val="74997"/>
              </a:srgbClr>
            </a:outerShdw>
          </a:effectLst>
        </p:spPr>
        <p:txBody>
          <a:bodyPr lIns="90488" tIns="44450" rIns="90488" bIns="44450">
            <a:spAutoFit/>
          </a:bodyPr>
          <a:lstStyle/>
          <a:p>
            <a:pPr algn="ctr" eaLnBrk="0" hangingPunct="0">
              <a:defRPr/>
            </a:pPr>
            <a:r>
              <a:rPr lang="en-US" sz="800" b="1">
                <a:solidFill>
                  <a:srgbClr val="FFFFFF"/>
                </a:solidFill>
                <a:effectLst>
                  <a:outerShdw blurRad="38100" dist="38100" dir="2700000" algn="tl">
                    <a:srgbClr val="000000"/>
                  </a:outerShdw>
                </a:effectLst>
                <a:latin typeface="Arial" charset="0"/>
                <a:ea typeface="MS PGothic" charset="0"/>
                <a:cs typeface="Arial" charset="0"/>
              </a:rPr>
              <a:t>Kegagalan Israel untuk menjadi saksi sebagai kerajaan imam diadili melalui pengasingan dibawah kekuasaan asing</a:t>
            </a:r>
          </a:p>
        </p:txBody>
      </p:sp>
      <p:sp>
        <p:nvSpPr>
          <p:cNvPr id="123929" name="Rectangle 27"/>
          <p:cNvSpPr>
            <a:spLocks noChangeArrowheads="1"/>
          </p:cNvSpPr>
          <p:nvPr/>
        </p:nvSpPr>
        <p:spPr bwMode="auto">
          <a:xfrm>
            <a:off x="3216275" y="4740275"/>
            <a:ext cx="1585913" cy="79692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defRPr/>
            </a:pPr>
            <a:r>
              <a:rPr lang="en-US" sz="800" b="1">
                <a:solidFill>
                  <a:srgbClr val="FFFFFF"/>
                </a:solidFill>
                <a:latin typeface="Arial" charset="0"/>
                <a:ea typeface="MS PGothic" charset="0"/>
                <a:cs typeface="MS PGothic" charset="0"/>
              </a:rPr>
              <a:t>Yeremia 31:31-34 janji-janji:</a:t>
            </a:r>
          </a:p>
          <a:p>
            <a:pPr eaLnBrk="0" hangingPunct="0">
              <a:buSzPct val="100000"/>
              <a:buFontTx/>
              <a:buChar char="•"/>
              <a:defRPr/>
            </a:pPr>
            <a:r>
              <a:rPr lang="en-US" sz="800" b="1">
                <a:solidFill>
                  <a:srgbClr val="FFFFFF"/>
                </a:solidFill>
                <a:latin typeface="Arial" charset="0"/>
                <a:ea typeface="MS PGothic" charset="0"/>
                <a:cs typeface="MS PGothic" charset="0"/>
              </a:rPr>
              <a:t>Pengampunan</a:t>
            </a:r>
          </a:p>
          <a:p>
            <a:pPr eaLnBrk="0" hangingPunct="0">
              <a:buSzPct val="100000"/>
              <a:buFontTx/>
              <a:buChar char="•"/>
              <a:defRPr/>
            </a:pPr>
            <a:r>
              <a:rPr lang="en-US" sz="800" b="1">
                <a:solidFill>
                  <a:srgbClr val="FFFFFF"/>
                </a:solidFill>
                <a:latin typeface="Arial" charset="0"/>
                <a:ea typeface="MS PGothic" charset="0"/>
                <a:cs typeface="MS PGothic" charset="0"/>
              </a:rPr>
              <a:t>Roh yang menetap</a:t>
            </a:r>
          </a:p>
          <a:p>
            <a:pPr eaLnBrk="0" hangingPunct="0">
              <a:buSzPct val="100000"/>
              <a:buFontTx/>
              <a:buChar char="•"/>
              <a:defRPr/>
            </a:pPr>
            <a:r>
              <a:rPr lang="en-US" sz="800" b="1">
                <a:solidFill>
                  <a:srgbClr val="FFFFFF"/>
                </a:solidFill>
                <a:latin typeface="Arial" charset="0"/>
                <a:ea typeface="MS PGothic" charset="0"/>
                <a:cs typeface="MS PGothic" charset="0"/>
              </a:rPr>
              <a:t>Hati, sifat, pikiran baru</a:t>
            </a:r>
          </a:p>
          <a:p>
            <a:pPr eaLnBrk="0" hangingPunct="0">
              <a:buSzPct val="100000"/>
              <a:buFontTx/>
              <a:buChar char="•"/>
              <a:defRPr/>
            </a:pPr>
            <a:r>
              <a:rPr lang="en-US" sz="600" b="1">
                <a:solidFill>
                  <a:srgbClr val="FFFFFF"/>
                </a:solidFill>
                <a:latin typeface="Arial" charset="0"/>
                <a:ea typeface="MS PGothic" charset="0"/>
                <a:cs typeface="MS PGothic" charset="0"/>
              </a:rPr>
              <a:t>Penyatuan kembali Israel dan Yehuda</a:t>
            </a:r>
          </a:p>
          <a:p>
            <a:pPr eaLnBrk="0" hangingPunct="0">
              <a:buSzPct val="100000"/>
              <a:buFontTx/>
              <a:buChar char="•"/>
              <a:defRPr/>
            </a:pPr>
            <a:r>
              <a:rPr lang="en-US" sz="800" b="1">
                <a:solidFill>
                  <a:srgbClr val="FFFFFF"/>
                </a:solidFill>
                <a:latin typeface="Arial" charset="0"/>
                <a:ea typeface="MS PGothic" charset="0"/>
                <a:cs typeface="MS PGothic" charset="0"/>
              </a:rPr>
              <a:t>Tidak perlu penginjilan</a:t>
            </a:r>
          </a:p>
        </p:txBody>
      </p:sp>
      <p:sp>
        <p:nvSpPr>
          <p:cNvPr id="123930" name="Rectangle 28"/>
          <p:cNvSpPr>
            <a:spLocks noChangeArrowheads="1"/>
          </p:cNvSpPr>
          <p:nvPr/>
        </p:nvSpPr>
        <p:spPr bwMode="auto">
          <a:xfrm>
            <a:off x="2682875" y="3632200"/>
            <a:ext cx="2873375" cy="7048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defRPr/>
            </a:pPr>
            <a:r>
              <a:rPr lang="en-US" sz="800" b="1">
                <a:solidFill>
                  <a:srgbClr val="FFFFFF"/>
                </a:solidFill>
                <a:latin typeface="Arial" charset="0"/>
                <a:ea typeface="MS PGothic" charset="0"/>
                <a:cs typeface="MS PGothic" charset="0"/>
              </a:rPr>
              <a:t>2 Samuel 7:12-16 janji-janji abadi:</a:t>
            </a:r>
          </a:p>
          <a:p>
            <a:pPr eaLnBrk="0" hangingPunct="0">
              <a:buSzPct val="100000"/>
              <a:buFontTx/>
              <a:buChar char="•"/>
              <a:defRPr/>
            </a:pPr>
            <a:r>
              <a:rPr lang="en-US" sz="800" b="1">
                <a:solidFill>
                  <a:srgbClr val="FFFFFF"/>
                </a:solidFill>
                <a:latin typeface="Arial" charset="0"/>
                <a:ea typeface="MS PGothic" charset="0"/>
                <a:cs typeface="MS PGothic" charset="0"/>
              </a:rPr>
              <a:t>Anak-anak laki-laki (</a:t>
            </a:r>
            <a:r>
              <a:rPr lang="ja-JP" altLang="en-US" sz="800" b="1">
                <a:solidFill>
                  <a:srgbClr val="FFFFFF"/>
                </a:solidFill>
                <a:latin typeface="Arial" charset="0"/>
                <a:ea typeface="MS PGothic" charset="0"/>
                <a:cs typeface="MS PGothic" charset="0"/>
              </a:rPr>
              <a:t>“</a:t>
            </a:r>
            <a:r>
              <a:rPr lang="en-US" sz="800" b="1">
                <a:solidFill>
                  <a:srgbClr val="FFFFFF"/>
                </a:solidFill>
                <a:latin typeface="Arial" charset="0"/>
                <a:ea typeface="MS PGothic" charset="0"/>
                <a:cs typeface="MS PGothic" charset="0"/>
              </a:rPr>
              <a:t>keluarga" tidak pernah terhapus)</a:t>
            </a:r>
          </a:p>
          <a:p>
            <a:pPr eaLnBrk="0" hangingPunct="0">
              <a:buSzPct val="100000"/>
              <a:buFontTx/>
              <a:buChar char="•"/>
              <a:defRPr/>
            </a:pPr>
            <a:r>
              <a:rPr lang="en-US" sz="800" b="1">
                <a:solidFill>
                  <a:srgbClr val="FFFFFF"/>
                </a:solidFill>
                <a:latin typeface="Arial" charset="0"/>
                <a:ea typeface="MS PGothic" charset="0"/>
                <a:cs typeface="MS PGothic" charset="0"/>
              </a:rPr>
              <a:t>Kerajaan (dinasti politik)</a:t>
            </a:r>
          </a:p>
          <a:p>
            <a:pPr eaLnBrk="0" hangingPunct="0">
              <a:buSzPct val="100000"/>
              <a:buFontTx/>
              <a:buChar char="•"/>
              <a:defRPr/>
            </a:pPr>
            <a:r>
              <a:rPr lang="en-US" sz="800" b="1">
                <a:solidFill>
                  <a:srgbClr val="FFFFFF"/>
                </a:solidFill>
                <a:latin typeface="Arial" charset="0"/>
                <a:ea typeface="MS PGothic" charset="0"/>
                <a:cs typeface="MS PGothic" charset="0"/>
              </a:rPr>
              <a:t>Tahta (hak memerintah melalui keturunan)</a:t>
            </a:r>
          </a:p>
          <a:p>
            <a:pPr eaLnBrk="0" hangingPunct="0">
              <a:buSzPct val="100000"/>
              <a:buFontTx/>
              <a:buChar char="•"/>
              <a:defRPr/>
            </a:pPr>
            <a:r>
              <a:rPr lang="en-US" sz="800" b="1">
                <a:solidFill>
                  <a:srgbClr val="FFFFFF"/>
                </a:solidFill>
                <a:latin typeface="Arial" charset="0"/>
                <a:ea typeface="MS PGothic" charset="0"/>
                <a:cs typeface="MS PGothic" charset="0"/>
              </a:rPr>
              <a:t>Bait (anak akan membangunnya)</a:t>
            </a:r>
          </a:p>
        </p:txBody>
      </p:sp>
      <p:sp>
        <p:nvSpPr>
          <p:cNvPr id="123931" name="Rectangle 29"/>
          <p:cNvSpPr>
            <a:spLocks noChangeArrowheads="1"/>
          </p:cNvSpPr>
          <p:nvPr/>
        </p:nvSpPr>
        <p:spPr bwMode="auto">
          <a:xfrm>
            <a:off x="2301875" y="2479675"/>
            <a:ext cx="3200400" cy="7048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0" hangingPunct="0">
              <a:defRPr/>
            </a:pPr>
            <a:r>
              <a:rPr lang="en-US" sz="800" b="1">
                <a:solidFill>
                  <a:srgbClr val="FFFFFF"/>
                </a:solidFill>
                <a:latin typeface="Arial" charset="0"/>
                <a:ea typeface="MS PGothic" charset="0"/>
                <a:cs typeface="MS PGothic" charset="0"/>
              </a:rPr>
              <a:t>Kejadian15:18 (bd. Ul. 30:1-10) janji-janji:</a:t>
            </a:r>
          </a:p>
          <a:p>
            <a:pPr eaLnBrk="0" hangingPunct="0">
              <a:buSzPct val="100000"/>
              <a:buFontTx/>
              <a:buChar char="•"/>
              <a:defRPr/>
            </a:pPr>
            <a:r>
              <a:rPr lang="en-US" sz="800" b="1">
                <a:solidFill>
                  <a:srgbClr val="FFFFFF"/>
                </a:solidFill>
                <a:latin typeface="Arial" charset="0"/>
                <a:ea typeface="MS PGothic" charset="0"/>
                <a:cs typeface="MS PGothic" charset="0"/>
              </a:rPr>
              <a:t>Tanah dari Wadi  Mesir ke sungai Efrat (Yes. 27:12)</a:t>
            </a:r>
          </a:p>
          <a:p>
            <a:pPr eaLnBrk="0" hangingPunct="0">
              <a:buSzPct val="100000"/>
              <a:buFontTx/>
              <a:buChar char="•"/>
              <a:defRPr/>
            </a:pPr>
            <a:r>
              <a:rPr lang="en-US" sz="800" b="1">
                <a:solidFill>
                  <a:srgbClr val="FFFFFF"/>
                </a:solidFill>
                <a:latin typeface="Arial" charset="0"/>
                <a:ea typeface="MS PGothic" charset="0"/>
                <a:cs typeface="MS PGothic" charset="0"/>
              </a:rPr>
              <a:t>Kepemilikan selamanya dari tanah (Kej. 17:8) setelah pengasingan/restorasi</a:t>
            </a:r>
          </a:p>
          <a:p>
            <a:pPr eaLnBrk="0" hangingPunct="0">
              <a:buSzPct val="100000"/>
              <a:buFontTx/>
              <a:buChar char="•"/>
              <a:defRPr/>
            </a:pPr>
            <a:r>
              <a:rPr lang="en-US" sz="800" b="1">
                <a:solidFill>
                  <a:srgbClr val="FFFFFF"/>
                </a:solidFill>
                <a:latin typeface="Arial" charset="0"/>
                <a:ea typeface="MS PGothic" charset="0"/>
                <a:cs typeface="MS PGothic" charset="0"/>
              </a:rPr>
              <a:t>Seluruh dunia diberkati melalui tanah (Yes. 14:1-2)</a:t>
            </a:r>
          </a:p>
        </p:txBody>
      </p:sp>
      <p:sp>
        <p:nvSpPr>
          <p:cNvPr id="104478" name="Rectangle 30"/>
          <p:cNvSpPr>
            <a:spLocks noChangeArrowheads="1"/>
          </p:cNvSpPr>
          <p:nvPr/>
        </p:nvSpPr>
        <p:spPr bwMode="auto">
          <a:xfrm>
            <a:off x="5881688" y="730250"/>
            <a:ext cx="1011237" cy="950913"/>
          </a:xfrm>
          <a:prstGeom prst="rect">
            <a:avLst/>
          </a:prstGeom>
          <a:noFill/>
          <a:ln>
            <a:noFill/>
          </a:ln>
          <a:effectLst>
            <a:outerShdw dist="35921" dir="2700000" algn="ctr" rotWithShape="0">
              <a:srgbClr val="808080">
                <a:alpha val="74997"/>
              </a:srgbClr>
            </a:outerShdw>
          </a:effectLst>
        </p:spPr>
        <p:txBody>
          <a:bodyPr lIns="90488" tIns="44450" rIns="90488" bIns="44450">
            <a:spAutoFit/>
          </a:bodyPr>
          <a:lstStyle/>
          <a:p>
            <a:pPr algn="ctr" eaLnBrk="0" hangingPunct="0">
              <a:defRPr/>
            </a:pPr>
            <a:r>
              <a:rPr lang="en-US" sz="800" b="1">
                <a:solidFill>
                  <a:srgbClr val="FFFFFF"/>
                </a:solidFill>
                <a:effectLst>
                  <a:outerShdw blurRad="38100" dist="38100" dir="2700000" algn="tl">
                    <a:srgbClr val="000000"/>
                  </a:outerShdw>
                </a:effectLst>
                <a:latin typeface="Arial" charset="0"/>
                <a:ea typeface="MS PGothic" charset="0"/>
                <a:cs typeface="Arial" charset="0"/>
              </a:rPr>
              <a:t>Yesus memperluas kerajaanNya dalam bentuk misterius kepada gereja (Mat. 13)</a:t>
            </a:r>
          </a:p>
        </p:txBody>
      </p:sp>
      <p:sp>
        <p:nvSpPr>
          <p:cNvPr id="104479" name="Rectangle 31"/>
          <p:cNvSpPr>
            <a:spLocks noChangeArrowheads="1"/>
          </p:cNvSpPr>
          <p:nvPr/>
        </p:nvSpPr>
        <p:spPr bwMode="auto">
          <a:xfrm>
            <a:off x="4675188" y="947738"/>
            <a:ext cx="1076325" cy="704850"/>
          </a:xfrm>
          <a:prstGeom prst="rect">
            <a:avLst/>
          </a:prstGeom>
          <a:noFill/>
          <a:ln>
            <a:noFill/>
          </a:ln>
          <a:effectLst>
            <a:outerShdw dist="35921" dir="2700000" algn="ctr" rotWithShape="0">
              <a:srgbClr val="808080">
                <a:alpha val="74997"/>
              </a:srgbClr>
            </a:outerShdw>
          </a:effectLst>
        </p:spPr>
        <p:txBody>
          <a:bodyPr lIns="90488" tIns="44450" rIns="90488" bIns="44450">
            <a:spAutoFit/>
          </a:bodyPr>
          <a:lstStyle/>
          <a:p>
            <a:pPr algn="ctr" eaLnBrk="0" hangingPunct="0">
              <a:defRPr/>
            </a:pPr>
            <a:r>
              <a:rPr lang="en-US" sz="800" b="1">
                <a:solidFill>
                  <a:srgbClr val="FFFFFF"/>
                </a:solidFill>
                <a:effectLst>
                  <a:outerShdw blurRad="38100" dist="38100" dir="2700000" algn="tl">
                    <a:srgbClr val="000000"/>
                  </a:outerShdw>
                </a:effectLst>
                <a:latin typeface="Arial" charset="0"/>
                <a:ea typeface="MS PGothic" charset="0"/>
                <a:cs typeface="Arial" charset="0"/>
              </a:rPr>
              <a:t>Israel menolak tawaran Mesias hal kerajaan (Mat. 12:41-42; 23:37-39)</a:t>
            </a:r>
          </a:p>
        </p:txBody>
      </p:sp>
      <p:sp>
        <p:nvSpPr>
          <p:cNvPr id="104480" name="Rectangle 32"/>
          <p:cNvSpPr>
            <a:spLocks noChangeArrowheads="1"/>
          </p:cNvSpPr>
          <p:nvPr/>
        </p:nvSpPr>
        <p:spPr bwMode="auto">
          <a:xfrm>
            <a:off x="6723063" y="852488"/>
            <a:ext cx="965200" cy="828675"/>
          </a:xfrm>
          <a:prstGeom prst="rect">
            <a:avLst/>
          </a:prstGeom>
          <a:noFill/>
          <a:ln>
            <a:noFill/>
          </a:ln>
          <a:effectLst>
            <a:outerShdw dist="35921" dir="2700000" algn="ctr" rotWithShape="0">
              <a:srgbClr val="808080">
                <a:alpha val="74997"/>
              </a:srgbClr>
            </a:outerShdw>
          </a:effectLst>
        </p:spPr>
        <p:txBody>
          <a:bodyPr lIns="90488" tIns="44450" rIns="90488" bIns="44450">
            <a:spAutoFit/>
          </a:bodyPr>
          <a:lstStyle/>
          <a:p>
            <a:pPr algn="ctr" eaLnBrk="0" hangingPunct="0">
              <a:defRPr/>
            </a:pPr>
            <a:r>
              <a:rPr lang="en-US" sz="800" b="1">
                <a:solidFill>
                  <a:srgbClr val="FFFFFF"/>
                </a:solidFill>
                <a:effectLst>
                  <a:outerShdw blurRad="38100" dist="38100" dir="2700000" algn="tl">
                    <a:srgbClr val="000000"/>
                  </a:outerShdw>
                </a:effectLst>
                <a:latin typeface="Arial" charset="0"/>
                <a:ea typeface="MS PGothic" charset="0"/>
                <a:cs typeface="Arial" charset="0"/>
              </a:rPr>
              <a:t>Yesus mengalahkan musuh Israel dan bangsa percaya (Rom. 11:26-27)</a:t>
            </a:r>
          </a:p>
        </p:txBody>
      </p:sp>
      <p:sp>
        <p:nvSpPr>
          <p:cNvPr id="380958"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cs typeface="Arial" charset="0"/>
            </a:endParaRPr>
          </a:p>
        </p:txBody>
      </p:sp>
      <p:sp>
        <p:nvSpPr>
          <p:cNvPr id="380959"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80960"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endParaRPr lang="en-US">
              <a:solidFill>
                <a:srgbClr val="FFFFFF"/>
              </a:solidFill>
            </a:endParaRPr>
          </a:p>
        </p:txBody>
      </p:sp>
      <p:sp>
        <p:nvSpPr>
          <p:cNvPr id="380961"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80962"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123940" name="Rectangle 38"/>
          <p:cNvSpPr>
            <a:spLocks noChangeArrowheads="1"/>
          </p:cNvSpPr>
          <p:nvPr/>
        </p:nvSpPr>
        <p:spPr bwMode="auto">
          <a:xfrm>
            <a:off x="5818188" y="2479675"/>
            <a:ext cx="1719262" cy="8286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eaLnBrk="0" hangingPunct="0">
              <a:defRPr/>
            </a:pPr>
            <a:r>
              <a:rPr lang="en-US" sz="800" b="1">
                <a:solidFill>
                  <a:srgbClr val="FFFFFF"/>
                </a:solidFill>
                <a:latin typeface="Arial" charset="0"/>
                <a:ea typeface="MS PGothic" charset="0"/>
                <a:cs typeface="MS PGothic" charset="0"/>
              </a:rPr>
              <a:t>Israel diadili karena menolak Mesias dangan diusir dari tanah untuk 19 abad</a:t>
            </a:r>
          </a:p>
          <a:p>
            <a:pPr algn="ctr" eaLnBrk="0" hangingPunct="0">
              <a:defRPr/>
            </a:pPr>
            <a:r>
              <a:rPr lang="en-US" sz="800" b="1">
                <a:solidFill>
                  <a:srgbClr val="FFFFFF"/>
                </a:solidFill>
                <a:latin typeface="Arial" charset="0"/>
                <a:ea typeface="MS PGothic" charset="0"/>
                <a:cs typeface="MS PGothic" charset="0"/>
              </a:rPr>
              <a:t>(</a:t>
            </a:r>
            <a:r>
              <a:rPr lang="en-US" sz="600" b="1">
                <a:solidFill>
                  <a:srgbClr val="FFFFFF"/>
                </a:solidFill>
                <a:latin typeface="Arial" charset="0"/>
                <a:ea typeface="MS PGothic" charset="0"/>
                <a:cs typeface="MS PGothic" charset="0"/>
              </a:rPr>
              <a:t>AD</a:t>
            </a:r>
            <a:r>
              <a:rPr lang="en-US" sz="800" b="1">
                <a:solidFill>
                  <a:srgbClr val="FFFFFF"/>
                </a:solidFill>
                <a:latin typeface="Arial" charset="0"/>
                <a:ea typeface="MS PGothic" charset="0"/>
                <a:cs typeface="MS PGothic" charset="0"/>
              </a:rPr>
              <a:t> 70–</a:t>
            </a:r>
            <a:r>
              <a:rPr lang="en-US" sz="600" b="1">
                <a:solidFill>
                  <a:srgbClr val="FFFFFF"/>
                </a:solidFill>
                <a:latin typeface="Arial" charset="0"/>
                <a:ea typeface="MS PGothic" charset="0"/>
                <a:cs typeface="MS PGothic" charset="0"/>
              </a:rPr>
              <a:t>AD</a:t>
            </a:r>
            <a:r>
              <a:rPr lang="en-US" sz="800" b="1">
                <a:solidFill>
                  <a:srgbClr val="FFFFFF"/>
                </a:solidFill>
                <a:latin typeface="Arial" charset="0"/>
                <a:ea typeface="MS PGothic" charset="0"/>
                <a:cs typeface="MS PGothic" charset="0"/>
              </a:rPr>
              <a:t> 1948) tapi sekarang direstorasi sebagian (Ezek. 37:1-7)</a:t>
            </a:r>
          </a:p>
        </p:txBody>
      </p:sp>
      <p:sp>
        <p:nvSpPr>
          <p:cNvPr id="123941" name="Rectangle 39"/>
          <p:cNvSpPr>
            <a:spLocks noChangeArrowheads="1"/>
          </p:cNvSpPr>
          <p:nvPr/>
        </p:nvSpPr>
        <p:spPr bwMode="auto">
          <a:xfrm>
            <a:off x="6054725" y="3389313"/>
            <a:ext cx="1336675" cy="5826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eaLnBrk="0" hangingPunct="0">
              <a:defRPr/>
            </a:pPr>
            <a:r>
              <a:rPr lang="en-US" sz="800" b="1">
                <a:solidFill>
                  <a:srgbClr val="000000"/>
                </a:solidFill>
                <a:latin typeface="Arial" charset="0"/>
                <a:ea typeface="MS PGothic" charset="0"/>
                <a:cs typeface="MS PGothic" charset="0"/>
              </a:rPr>
              <a:t>Yesus adalah kepala gereja, yaitu bait rohani (Ef. 2:19-22; 2 Kor. 6:16)</a:t>
            </a:r>
          </a:p>
        </p:txBody>
      </p:sp>
      <p:sp>
        <p:nvSpPr>
          <p:cNvPr id="123942" name="Rectangle 40"/>
          <p:cNvSpPr>
            <a:spLocks noChangeArrowheads="1"/>
          </p:cNvSpPr>
          <p:nvPr/>
        </p:nvSpPr>
        <p:spPr bwMode="auto">
          <a:xfrm>
            <a:off x="5935663" y="4740275"/>
            <a:ext cx="1397000" cy="5826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eaLnBrk="0" hangingPunct="0">
              <a:defRPr/>
            </a:pPr>
            <a:r>
              <a:rPr lang="en-US" sz="800" b="1">
                <a:solidFill>
                  <a:srgbClr val="000000"/>
                </a:solidFill>
                <a:latin typeface="Arial" charset="0"/>
                <a:ea typeface="MS PGothic" charset="0"/>
                <a:cs typeface="MS PGothic" charset="0"/>
              </a:rPr>
              <a:t>Hukum Musa digantikan dengan tiga elemen dari Perjanjian Baru (Luk 22:20; 2 Kor. 3:6)</a:t>
            </a:r>
          </a:p>
        </p:txBody>
      </p:sp>
      <p:sp>
        <p:nvSpPr>
          <p:cNvPr id="380966"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cs typeface="Arial" charset="0"/>
            </a:endParaRPr>
          </a:p>
        </p:txBody>
      </p:sp>
      <p:sp>
        <p:nvSpPr>
          <p:cNvPr id="380967" name="Line 42"/>
          <p:cNvSpPr>
            <a:spLocks noChangeShapeType="1"/>
          </p:cNvSpPr>
          <p:nvPr/>
        </p:nvSpPr>
        <p:spPr bwMode="auto">
          <a:xfrm>
            <a:off x="7489825" y="1690688"/>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945" name="Rectangle 43"/>
          <p:cNvSpPr>
            <a:spLocks noChangeArrowheads="1"/>
          </p:cNvSpPr>
          <p:nvPr/>
        </p:nvSpPr>
        <p:spPr bwMode="auto">
          <a:xfrm>
            <a:off x="7534275" y="2062163"/>
            <a:ext cx="1624013" cy="2286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eaLnBrk="0" hangingPunct="0">
              <a:defRPr/>
            </a:pPr>
            <a:r>
              <a:rPr lang="en-US" sz="900" b="1">
                <a:solidFill>
                  <a:srgbClr val="FFFFFF"/>
                </a:solidFill>
                <a:latin typeface="Arial" charset="0"/>
                <a:ea typeface="MS PGothic" charset="0"/>
                <a:cs typeface="MS PGothic" charset="0"/>
              </a:rPr>
              <a:t>MESSIANIC     KERAJAAN</a:t>
            </a:r>
          </a:p>
        </p:txBody>
      </p:sp>
      <p:sp>
        <p:nvSpPr>
          <p:cNvPr id="380969" name="Line 44"/>
          <p:cNvSpPr>
            <a:spLocks noChangeShapeType="1"/>
          </p:cNvSpPr>
          <p:nvPr/>
        </p:nvSpPr>
        <p:spPr bwMode="auto">
          <a:xfrm>
            <a:off x="8378825" y="2032000"/>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947" name="Rectangle 45"/>
          <p:cNvSpPr>
            <a:spLocks noChangeArrowheads="1"/>
          </p:cNvSpPr>
          <p:nvPr/>
        </p:nvSpPr>
        <p:spPr bwMode="auto">
          <a:xfrm>
            <a:off x="7621588" y="2184400"/>
            <a:ext cx="1416050" cy="24288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0" hangingPunct="0">
              <a:defRPr/>
            </a:pPr>
            <a:r>
              <a:rPr lang="en-US" sz="1000" b="1">
                <a:solidFill>
                  <a:srgbClr val="FFFFFF"/>
                </a:solidFill>
                <a:latin typeface="Arial" charset="0"/>
                <a:ea typeface="MS PGothic" charset="0"/>
                <a:cs typeface="MS PGothic" charset="0"/>
              </a:rPr>
              <a:t>Millennial      </a:t>
            </a:r>
            <a:r>
              <a:rPr lang="en-US" sz="800" b="1">
                <a:solidFill>
                  <a:srgbClr val="FFFFFF"/>
                </a:solidFill>
                <a:latin typeface="Arial" charset="0"/>
                <a:ea typeface="MS PGothic" charset="0"/>
                <a:cs typeface="MS PGothic" charset="0"/>
              </a:rPr>
              <a:t>Abadi</a:t>
            </a:r>
            <a:endParaRPr lang="en-US" sz="1000" b="1">
              <a:solidFill>
                <a:srgbClr val="FFFFFF"/>
              </a:solidFill>
              <a:latin typeface="Arial" charset="0"/>
              <a:ea typeface="MS PGothic" charset="0"/>
              <a:cs typeface="MS PGothic" charset="0"/>
            </a:endParaRPr>
          </a:p>
        </p:txBody>
      </p:sp>
      <p:sp>
        <p:nvSpPr>
          <p:cNvPr id="123948" name="Rectangle 46"/>
          <p:cNvSpPr>
            <a:spLocks noChangeArrowheads="1"/>
          </p:cNvSpPr>
          <p:nvPr/>
        </p:nvSpPr>
        <p:spPr bwMode="auto">
          <a:xfrm>
            <a:off x="7534275" y="2389188"/>
            <a:ext cx="911225" cy="8286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eaLnBrk="0" hangingPunct="0">
              <a:defRPr/>
            </a:pPr>
            <a:r>
              <a:rPr lang="en-US" sz="800" b="1">
                <a:solidFill>
                  <a:srgbClr val="FFFFFF"/>
                </a:solidFill>
                <a:latin typeface="Arial" charset="0"/>
                <a:ea typeface="MS PGothic" charset="0"/>
                <a:cs typeface="MS PGothic" charset="0"/>
              </a:rPr>
              <a:t>Restorasi penuh (Ezek. 37:8-28) Yerusalem Ibukota dunia</a:t>
            </a:r>
          </a:p>
          <a:p>
            <a:pPr algn="ctr" eaLnBrk="0" hangingPunct="0">
              <a:defRPr/>
            </a:pPr>
            <a:r>
              <a:rPr lang="en-US" sz="800" b="1">
                <a:solidFill>
                  <a:srgbClr val="FFFFFF"/>
                </a:solidFill>
                <a:latin typeface="Arial" charset="0"/>
                <a:ea typeface="MS PGothic" charset="0"/>
                <a:cs typeface="MS PGothic" charset="0"/>
              </a:rPr>
              <a:t>(Yes. 2:1-5)</a:t>
            </a:r>
          </a:p>
        </p:txBody>
      </p:sp>
      <p:sp>
        <p:nvSpPr>
          <p:cNvPr id="123949" name="Rectangle 47"/>
          <p:cNvSpPr>
            <a:spLocks noChangeArrowheads="1"/>
          </p:cNvSpPr>
          <p:nvPr/>
        </p:nvSpPr>
        <p:spPr bwMode="auto">
          <a:xfrm>
            <a:off x="8350250" y="2411413"/>
            <a:ext cx="730250" cy="58261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eaLnBrk="0" hangingPunct="0">
              <a:defRPr/>
            </a:pPr>
            <a:r>
              <a:rPr lang="en-US" sz="800" b="1">
                <a:solidFill>
                  <a:srgbClr val="FFFFFF"/>
                </a:solidFill>
                <a:latin typeface="Arial" charset="0"/>
                <a:ea typeface="MS PGothic" charset="0"/>
                <a:cs typeface="MS PGothic" charset="0"/>
              </a:rPr>
              <a:t>Yerusalem Baru</a:t>
            </a:r>
          </a:p>
          <a:p>
            <a:pPr algn="ctr" eaLnBrk="0" hangingPunct="0">
              <a:defRPr/>
            </a:pPr>
            <a:r>
              <a:rPr lang="en-US" sz="800" b="1">
                <a:solidFill>
                  <a:srgbClr val="FFFFFF"/>
                </a:solidFill>
                <a:latin typeface="Arial" charset="0"/>
                <a:ea typeface="MS PGothic" charset="0"/>
                <a:cs typeface="MS PGothic" charset="0"/>
              </a:rPr>
              <a:t>(Wah. 21–22)</a:t>
            </a:r>
          </a:p>
        </p:txBody>
      </p:sp>
      <p:sp>
        <p:nvSpPr>
          <p:cNvPr id="123950" name="Rectangle 48"/>
          <p:cNvSpPr>
            <a:spLocks noChangeArrowheads="1"/>
          </p:cNvSpPr>
          <p:nvPr/>
        </p:nvSpPr>
        <p:spPr bwMode="auto">
          <a:xfrm>
            <a:off x="7534275" y="3371850"/>
            <a:ext cx="803275" cy="9509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eaLnBrk="0" hangingPunct="0">
              <a:defRPr/>
            </a:pPr>
            <a:r>
              <a:rPr lang="en-US" sz="800" b="1">
                <a:solidFill>
                  <a:srgbClr val="000000"/>
                </a:solidFill>
                <a:latin typeface="Arial" charset="0"/>
                <a:ea typeface="MS PGothic" charset="0"/>
                <a:cs typeface="MS PGothic" charset="0"/>
              </a:rPr>
              <a:t>Yesus berkuasa atas dunia</a:t>
            </a:r>
          </a:p>
          <a:p>
            <a:pPr algn="ctr" eaLnBrk="0" hangingPunct="0">
              <a:defRPr/>
            </a:pPr>
            <a:r>
              <a:rPr lang="en-US" sz="800" b="1">
                <a:solidFill>
                  <a:srgbClr val="000000"/>
                </a:solidFill>
                <a:latin typeface="Arial" charset="0"/>
                <a:ea typeface="MS PGothic" charset="0"/>
                <a:cs typeface="MS PGothic" charset="0"/>
              </a:rPr>
              <a:t>(Yes. 11) </a:t>
            </a:r>
          </a:p>
          <a:p>
            <a:pPr algn="ctr" eaLnBrk="0" hangingPunct="0">
              <a:defRPr/>
            </a:pPr>
            <a:r>
              <a:rPr lang="en-US" sz="800" b="1">
                <a:solidFill>
                  <a:srgbClr val="000000"/>
                </a:solidFill>
                <a:latin typeface="Arial" charset="0"/>
                <a:ea typeface="MS PGothic" charset="0"/>
                <a:cs typeface="MS PGothic" charset="0"/>
              </a:rPr>
              <a:t>Dengan santo (Wah. 5:10; 20:4-6)</a:t>
            </a:r>
          </a:p>
        </p:txBody>
      </p:sp>
      <p:sp>
        <p:nvSpPr>
          <p:cNvPr id="104497" name="Rectangle 49"/>
          <p:cNvSpPr>
            <a:spLocks noChangeArrowheads="1"/>
          </p:cNvSpPr>
          <p:nvPr/>
        </p:nvSpPr>
        <p:spPr bwMode="auto">
          <a:xfrm>
            <a:off x="7866063" y="790575"/>
            <a:ext cx="1027112" cy="828675"/>
          </a:xfrm>
          <a:prstGeom prst="rect">
            <a:avLst/>
          </a:prstGeom>
          <a:noFill/>
          <a:ln>
            <a:noFill/>
          </a:ln>
          <a:effectLst>
            <a:outerShdw dist="35921" dir="2700000" algn="ctr" rotWithShape="0">
              <a:srgbClr val="808080">
                <a:alpha val="74997"/>
              </a:srgbClr>
            </a:outerShdw>
          </a:effectLst>
        </p:spPr>
        <p:txBody>
          <a:bodyPr lIns="90488" tIns="44450" rIns="90488" bIns="44450">
            <a:spAutoFit/>
          </a:bodyPr>
          <a:lstStyle/>
          <a:p>
            <a:pPr algn="ctr" eaLnBrk="0" hangingPunct="0">
              <a:defRPr/>
            </a:pPr>
            <a:r>
              <a:rPr lang="en-US" sz="800" b="1">
                <a:solidFill>
                  <a:srgbClr val="FFFFFF"/>
                </a:solidFill>
                <a:effectLst>
                  <a:outerShdw blurRad="38100" dist="38100" dir="2700000" algn="tl">
                    <a:srgbClr val="000000"/>
                  </a:outerShdw>
                </a:effectLst>
                <a:latin typeface="Arial" charset="0"/>
                <a:ea typeface="MS PGothic" charset="0"/>
                <a:cs typeface="Arial" charset="0"/>
              </a:rPr>
              <a:t>Yesus berkuasa atas segala dengan para orang suci (Ef. 1:9-10; Why. 20:1-6; 22:5b)</a:t>
            </a:r>
          </a:p>
        </p:txBody>
      </p:sp>
      <p:grpSp>
        <p:nvGrpSpPr>
          <p:cNvPr id="380975" name="Group 50"/>
          <p:cNvGrpSpPr>
            <a:grpSpLocks/>
          </p:cNvGrpSpPr>
          <p:nvPr/>
        </p:nvGrpSpPr>
        <p:grpSpPr bwMode="auto">
          <a:xfrm>
            <a:off x="4679950" y="4954588"/>
            <a:ext cx="76200" cy="304800"/>
            <a:chOff x="2928" y="3216"/>
            <a:chExt cx="48" cy="192"/>
          </a:xfrm>
        </p:grpSpPr>
        <p:sp>
          <p:nvSpPr>
            <p:cNvPr id="381030"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81031"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81032"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80976" name="Group 54"/>
          <p:cNvGrpSpPr>
            <a:grpSpLocks/>
          </p:cNvGrpSpPr>
          <p:nvPr/>
        </p:nvGrpSpPr>
        <p:grpSpPr bwMode="auto">
          <a:xfrm>
            <a:off x="4946650" y="5311775"/>
            <a:ext cx="76200" cy="212725"/>
            <a:chOff x="3072" y="3418"/>
            <a:chExt cx="48" cy="134"/>
          </a:xfrm>
        </p:grpSpPr>
        <p:sp>
          <p:nvSpPr>
            <p:cNvPr id="381027"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81028"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81029"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23954" name="Rectangle 58"/>
          <p:cNvSpPr>
            <a:spLocks noChangeArrowheads="1"/>
          </p:cNvSpPr>
          <p:nvPr/>
        </p:nvSpPr>
        <p:spPr bwMode="auto">
          <a:xfrm rot="-5400000">
            <a:off x="1447006" y="2542382"/>
            <a:ext cx="769937" cy="3365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defRPr/>
            </a:pPr>
            <a:r>
              <a:rPr lang="en-US" sz="1600" b="1">
                <a:solidFill>
                  <a:srgbClr val="FFFFFF"/>
                </a:solidFill>
                <a:latin typeface="Nadianne" charset="0"/>
                <a:ea typeface="MS PGothic" charset="0"/>
                <a:cs typeface="MS PGothic" charset="0"/>
              </a:rPr>
              <a:t>Tanah</a:t>
            </a:r>
          </a:p>
        </p:txBody>
      </p:sp>
      <p:sp>
        <p:nvSpPr>
          <p:cNvPr id="123955" name="Rectangle 59"/>
          <p:cNvSpPr>
            <a:spLocks noChangeArrowheads="1"/>
          </p:cNvSpPr>
          <p:nvPr/>
        </p:nvSpPr>
        <p:spPr bwMode="auto">
          <a:xfrm rot="-5400000">
            <a:off x="1628775" y="3692525"/>
            <a:ext cx="1174750" cy="3365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defRPr/>
            </a:pPr>
            <a:r>
              <a:rPr lang="en-US" sz="1600" b="1">
                <a:solidFill>
                  <a:srgbClr val="FFFFFF"/>
                </a:solidFill>
                <a:latin typeface="Nadianne" charset="0"/>
                <a:ea typeface="MS PGothic" charset="0"/>
                <a:cs typeface="MS PGothic" charset="0"/>
              </a:rPr>
              <a:t>keturunan</a:t>
            </a:r>
          </a:p>
        </p:txBody>
      </p:sp>
      <p:sp>
        <p:nvSpPr>
          <p:cNvPr id="123956" name="Rectangle 60"/>
          <p:cNvSpPr>
            <a:spLocks noChangeArrowheads="1"/>
          </p:cNvSpPr>
          <p:nvPr/>
        </p:nvSpPr>
        <p:spPr bwMode="auto">
          <a:xfrm rot="-5400000">
            <a:off x="2482057" y="4896644"/>
            <a:ext cx="798512" cy="3365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defRPr/>
            </a:pPr>
            <a:r>
              <a:rPr lang="en-US" sz="1600" b="1">
                <a:solidFill>
                  <a:srgbClr val="FFFFFF"/>
                </a:solidFill>
                <a:latin typeface="Nadianne" charset="0"/>
                <a:ea typeface="MS PGothic" charset="0"/>
                <a:cs typeface="MS PGothic" charset="0"/>
              </a:rPr>
              <a:t>berkat</a:t>
            </a:r>
          </a:p>
        </p:txBody>
      </p:sp>
      <p:sp>
        <p:nvSpPr>
          <p:cNvPr id="123957" name="Rectangle 61"/>
          <p:cNvSpPr>
            <a:spLocks noChangeArrowheads="1"/>
          </p:cNvSpPr>
          <p:nvPr/>
        </p:nvSpPr>
        <p:spPr bwMode="auto">
          <a:xfrm rot="-5400000">
            <a:off x="837406" y="3653632"/>
            <a:ext cx="1493837" cy="3048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defRPr/>
            </a:pPr>
            <a:r>
              <a:rPr lang="en-US" sz="1400" b="1">
                <a:solidFill>
                  <a:srgbClr val="FFFFFF"/>
                </a:solidFill>
                <a:latin typeface="Arial" charset="0"/>
                <a:ea typeface="MS PGothic" charset="0"/>
                <a:cs typeface="MS PGothic" charset="0"/>
              </a:rPr>
              <a:t>Kejadian 12:1-3</a:t>
            </a:r>
          </a:p>
        </p:txBody>
      </p:sp>
      <p:sp>
        <p:nvSpPr>
          <p:cNvPr id="123958" name="Rectangle 62"/>
          <p:cNvSpPr>
            <a:spLocks noChangeArrowheads="1"/>
          </p:cNvSpPr>
          <p:nvPr/>
        </p:nvSpPr>
        <p:spPr bwMode="auto">
          <a:xfrm>
            <a:off x="8310563" y="3389313"/>
            <a:ext cx="750887" cy="7048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eaLnBrk="0" hangingPunct="0">
              <a:defRPr/>
            </a:pPr>
            <a:r>
              <a:rPr lang="en-US" sz="800" b="1">
                <a:solidFill>
                  <a:srgbClr val="000000"/>
                </a:solidFill>
                <a:latin typeface="Arial" charset="0"/>
                <a:ea typeface="MS PGothic" charset="0"/>
                <a:cs typeface="MS PGothic" charset="0"/>
              </a:rPr>
              <a:t>Yesus menyerahkan kerajaan ke Bapa (1  </a:t>
            </a:r>
          </a:p>
          <a:p>
            <a:pPr algn="ctr" eaLnBrk="0" hangingPunct="0">
              <a:defRPr/>
            </a:pPr>
            <a:r>
              <a:rPr lang="en-US" sz="800" b="1">
                <a:solidFill>
                  <a:srgbClr val="000000"/>
                </a:solidFill>
                <a:latin typeface="Arial" charset="0"/>
                <a:ea typeface="MS PGothic" charset="0"/>
                <a:cs typeface="MS PGothic" charset="0"/>
              </a:rPr>
              <a:t> Kor. 15:24)</a:t>
            </a:r>
          </a:p>
        </p:txBody>
      </p:sp>
      <p:grpSp>
        <p:nvGrpSpPr>
          <p:cNvPr id="380982"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7"/>
                </a:srgbClr>
              </a:outerShdw>
            </a:effectLst>
          </p:spPr>
          <p:txBody>
            <a:bodyPr/>
            <a:lstStyle/>
            <a:p>
              <a:pPr>
                <a:defRPr/>
              </a:pPr>
              <a:endParaRPr lang="en-US">
                <a:ea typeface="MS PGothic" charset="0"/>
                <a:cs typeface="MS PGothic" charset="0"/>
              </a:endParaRPr>
            </a:p>
          </p:txBody>
        </p:sp>
        <p:sp>
          <p:nvSpPr>
            <p:cNvPr id="124000" name="Rectangle 65"/>
            <p:cNvSpPr>
              <a:spLocks noChangeArrowheads="1"/>
            </p:cNvSpPr>
            <p:nvPr/>
          </p:nvSpPr>
          <p:spPr bwMode="auto">
            <a:xfrm>
              <a:off x="4928" y="1248"/>
              <a:ext cx="384" cy="48"/>
            </a:xfrm>
            <a:prstGeom prst="rect">
              <a:avLst/>
            </a:prstGeom>
            <a:solidFill>
              <a:schemeClr val="folHlink"/>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a:solidFill>
                  <a:srgbClr val="FFFFFF"/>
                </a:solidFill>
                <a:ea typeface="MS PGothic" charset="0"/>
                <a:cs typeface="MS PGothic" charset="0"/>
              </a:endParaRPr>
            </a:p>
          </p:txBody>
        </p:sp>
        <p:sp>
          <p:nvSpPr>
            <p:cNvPr id="124001"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8099" dir="2700000" algn="ctr" rotWithShape="0">
                <a:srgbClr val="000000">
                  <a:alpha val="74997"/>
                </a:srgbClr>
              </a:outerShdw>
            </a:effectLst>
          </p:spPr>
          <p:txBody>
            <a:bodyPr wrap="none" anchor="ctr"/>
            <a:lstStyle/>
            <a:p>
              <a:pPr>
                <a:defRPr/>
              </a:pPr>
              <a:endParaRPr lang="en-US">
                <a:solidFill>
                  <a:srgbClr val="FFFFFF"/>
                </a:solidFill>
                <a:ea typeface="MS PGothic" charset="0"/>
                <a:cs typeface="MS PGothic" charset="0"/>
              </a:endParaRPr>
            </a:p>
          </p:txBody>
        </p:sp>
        <p:sp>
          <p:nvSpPr>
            <p:cNvPr id="124002"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124003"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grpSp>
      <p:grpSp>
        <p:nvGrpSpPr>
          <p:cNvPr id="380983" name="Group 69"/>
          <p:cNvGrpSpPr>
            <a:grpSpLocks/>
          </p:cNvGrpSpPr>
          <p:nvPr/>
        </p:nvGrpSpPr>
        <p:grpSpPr bwMode="auto">
          <a:xfrm>
            <a:off x="4832350" y="5053013"/>
            <a:ext cx="1184275" cy="104775"/>
            <a:chOff x="3024" y="3278"/>
            <a:chExt cx="746" cy="66"/>
          </a:xfrm>
        </p:grpSpPr>
        <p:sp>
          <p:nvSpPr>
            <p:cNvPr id="381020"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81021"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endParaRPr lang="en-US">
                <a:solidFill>
                  <a:srgbClr val="FFFFFF"/>
                </a:solidFill>
              </a:endParaRPr>
            </a:p>
          </p:txBody>
        </p:sp>
      </p:grpSp>
      <p:grpSp>
        <p:nvGrpSpPr>
          <p:cNvPr id="380984" name="Group 72"/>
          <p:cNvGrpSpPr>
            <a:grpSpLocks/>
          </p:cNvGrpSpPr>
          <p:nvPr/>
        </p:nvGrpSpPr>
        <p:grpSpPr bwMode="auto">
          <a:xfrm>
            <a:off x="5060950" y="5364163"/>
            <a:ext cx="3001963" cy="104775"/>
            <a:chOff x="3168" y="3458"/>
            <a:chExt cx="1891" cy="66"/>
          </a:xfrm>
        </p:grpSpPr>
        <p:sp>
          <p:nvSpPr>
            <p:cNvPr id="381018"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81019"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endParaRPr lang="en-US">
                <a:solidFill>
                  <a:srgbClr val="FFFFFF"/>
                </a:solidFill>
              </a:endParaRPr>
            </a:p>
          </p:txBody>
        </p:sp>
      </p:grpSp>
      <p:sp>
        <p:nvSpPr>
          <p:cNvPr id="104524" name="Rectangle 76"/>
          <p:cNvSpPr>
            <a:spLocks noChangeArrowheads="1"/>
          </p:cNvSpPr>
          <p:nvPr/>
        </p:nvSpPr>
        <p:spPr bwMode="auto">
          <a:xfrm>
            <a:off x="0" y="6307138"/>
            <a:ext cx="9144000" cy="550862"/>
          </a:xfrm>
          <a:prstGeom prst="rect">
            <a:avLst/>
          </a:prstGeom>
          <a:noFill/>
          <a:ln>
            <a:noFill/>
          </a:ln>
          <a:effectLst>
            <a:outerShdw dist="35921" dir="2700000" algn="ctr" rotWithShape="0">
              <a:srgbClr val="808080">
                <a:alpha val="74997"/>
              </a:srgbClr>
            </a:outerShdw>
          </a:effectLst>
        </p:spPr>
        <p:txBody>
          <a:bodyPr lIns="90488" tIns="44450" rIns="90488" bIns="44450">
            <a:spAutoFit/>
          </a:bodyPr>
          <a:lstStyle/>
          <a:p>
            <a:pPr algn="ctr" eaLnBrk="0" hangingPunct="0">
              <a:defRPr/>
            </a:pPr>
            <a:r>
              <a:rPr lang="en-US" sz="1000" b="1">
                <a:solidFill>
                  <a:srgbClr val="FFFFFF"/>
                </a:solidFill>
                <a:effectLst>
                  <a:outerShdw blurRad="38100" dist="38100" dir="2700000" algn="tl">
                    <a:srgbClr val="000000"/>
                  </a:outerShdw>
                </a:effectLst>
                <a:latin typeface="Arial" charset="0"/>
                <a:ea typeface="MS PGothic" charset="0"/>
                <a:cs typeface="Arial" charset="0"/>
              </a:rPr>
              <a:t>Firman mempunyai dua penekanan Kerajaan-Perjanjian.  Peran Israel dari Abraham ke Yesus meluas melingkupi Gereja (berkelanjutan) tapi Gerja tidak pernah menggantikan bangsa sebagai </a:t>
            </a:r>
            <a:r>
              <a:rPr lang="ja-JP" altLang="en-US" sz="1000" b="1">
                <a:solidFill>
                  <a:srgbClr val="FFFFFF"/>
                </a:solidFill>
                <a:effectLst>
                  <a:outerShdw blurRad="38100" dist="38100" dir="2700000" algn="tl">
                    <a:srgbClr val="000000"/>
                  </a:outerShdw>
                </a:effectLst>
                <a:latin typeface="Arial" charset="0"/>
                <a:ea typeface="MS PGothic" charset="0"/>
                <a:cs typeface="Arial" charset="0"/>
              </a:rPr>
              <a:t>“</a:t>
            </a:r>
            <a:r>
              <a:rPr lang="en-US" sz="1000" b="1">
                <a:solidFill>
                  <a:srgbClr val="FFFFFF"/>
                </a:solidFill>
                <a:effectLst>
                  <a:outerShdw blurRad="38100" dist="38100" dir="2700000" algn="tl">
                    <a:srgbClr val="000000"/>
                  </a:outerShdw>
                </a:effectLst>
                <a:latin typeface="Arial" charset="0"/>
                <a:ea typeface="MS PGothic" charset="0"/>
                <a:cs typeface="Arial" charset="0"/>
              </a:rPr>
              <a:t>Israel baru</a:t>
            </a:r>
            <a:r>
              <a:rPr lang="ja-JP" altLang="en-US" sz="1000" b="1">
                <a:solidFill>
                  <a:srgbClr val="FFFFFF"/>
                </a:solidFill>
                <a:effectLst>
                  <a:outerShdw blurRad="38100" dist="38100" dir="2700000" algn="tl">
                    <a:srgbClr val="000000"/>
                  </a:outerShdw>
                </a:effectLst>
                <a:latin typeface="Arial" charset="0"/>
                <a:ea typeface="MS PGothic" charset="0"/>
                <a:cs typeface="Arial" charset="0"/>
              </a:rPr>
              <a:t>”</a:t>
            </a:r>
            <a:r>
              <a:rPr lang="en-US" sz="1000" b="1">
                <a:solidFill>
                  <a:srgbClr val="FFFFFF"/>
                </a:solidFill>
                <a:effectLst>
                  <a:outerShdw blurRad="38100" dist="38100" dir="2700000" algn="tl">
                    <a:srgbClr val="000000"/>
                  </a:outerShdw>
                </a:effectLst>
                <a:latin typeface="Arial" charset="0"/>
                <a:ea typeface="MS PGothic" charset="0"/>
                <a:cs typeface="Arial" charset="0"/>
              </a:rPr>
              <a:t> (putus).  Israel akan kembali menikmati posisi utama di dunia setelah percaya Kristus pada kedatangan yang kedua. </a:t>
            </a:r>
          </a:p>
        </p:txBody>
      </p:sp>
      <p:sp>
        <p:nvSpPr>
          <p:cNvPr id="123963" name="Rectangle 77"/>
          <p:cNvSpPr>
            <a:spLocks noChangeArrowheads="1"/>
          </p:cNvSpPr>
          <p:nvPr/>
        </p:nvSpPr>
        <p:spPr bwMode="auto">
          <a:xfrm>
            <a:off x="5030788" y="2055813"/>
            <a:ext cx="600075" cy="22542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defRPr/>
            </a:pPr>
            <a:r>
              <a:rPr lang="en-US" sz="900" b="1">
                <a:solidFill>
                  <a:srgbClr val="FFFFFF"/>
                </a:solidFill>
                <a:latin typeface="Arial" charset="0"/>
                <a:ea typeface="MS PGothic" charset="0"/>
                <a:cs typeface="MS PGothic" charset="0"/>
              </a:rPr>
              <a:t>ISRAEL</a:t>
            </a:r>
          </a:p>
        </p:txBody>
      </p:sp>
      <p:sp>
        <p:nvSpPr>
          <p:cNvPr id="123964" name="Rectangle 78"/>
          <p:cNvSpPr>
            <a:spLocks noChangeArrowheads="1"/>
          </p:cNvSpPr>
          <p:nvPr/>
        </p:nvSpPr>
        <p:spPr bwMode="auto">
          <a:xfrm>
            <a:off x="6334125" y="2055813"/>
            <a:ext cx="657225" cy="2286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defRPr/>
            </a:pPr>
            <a:r>
              <a:rPr lang="en-US" sz="900" b="1">
                <a:solidFill>
                  <a:srgbClr val="FFFFFF"/>
                </a:solidFill>
                <a:latin typeface="Arial" charset="0"/>
                <a:ea typeface="MS PGothic" charset="0"/>
                <a:cs typeface="MS PGothic" charset="0"/>
              </a:rPr>
              <a:t>GEREJA</a:t>
            </a:r>
          </a:p>
        </p:txBody>
      </p:sp>
      <p:sp>
        <p:nvSpPr>
          <p:cNvPr id="123965" name="Rectangle 79"/>
          <p:cNvSpPr>
            <a:spLocks noChangeArrowheads="1"/>
          </p:cNvSpPr>
          <p:nvPr/>
        </p:nvSpPr>
        <p:spPr bwMode="auto">
          <a:xfrm>
            <a:off x="4800600" y="2200275"/>
            <a:ext cx="1011238" cy="21272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algn="ctr" eaLnBrk="0" hangingPunct="0">
              <a:defRPr/>
            </a:pPr>
            <a:r>
              <a:rPr lang="en-US" sz="800" b="1">
                <a:solidFill>
                  <a:srgbClr val="FFFFFF"/>
                </a:solidFill>
                <a:latin typeface="Arial" charset="0"/>
                <a:ea typeface="MS PGothic" charset="0"/>
                <a:cs typeface="MS PGothic" charset="0"/>
              </a:rPr>
              <a:t>(Fokus Nasional)</a:t>
            </a:r>
          </a:p>
        </p:txBody>
      </p:sp>
      <p:graphicFrame>
        <p:nvGraphicFramePr>
          <p:cNvPr id="380989"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spid="_x0000_s381036" name="Microsoft ClipArt Gallery" r:id="rId4" imgW="2120900" imgH="2108200" progId="">
                  <p:embed/>
                </p:oleObj>
              </mc:Choice>
              <mc:Fallback>
                <p:oleObj name="Microsoft ClipArt Gallery" r:id="rId4" imgW="2120900" imgH="2108200" progId="">
                  <p:embed/>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3967" name="Rectangle 81"/>
          <p:cNvSpPr>
            <a:spLocks noChangeArrowheads="1"/>
          </p:cNvSpPr>
          <p:nvPr/>
        </p:nvSpPr>
        <p:spPr bwMode="auto">
          <a:xfrm>
            <a:off x="5932488" y="2200275"/>
            <a:ext cx="1420812" cy="21272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algn="ctr" eaLnBrk="0" hangingPunct="0">
              <a:defRPr/>
            </a:pPr>
            <a:r>
              <a:rPr lang="ja-JP" altLang="en-US" sz="800" b="1">
                <a:solidFill>
                  <a:srgbClr val="FFFFFF"/>
                </a:solidFill>
                <a:latin typeface="Arial" charset="0"/>
                <a:ea typeface="MS PGothic" charset="0"/>
                <a:cs typeface="MS PGothic" charset="0"/>
              </a:rPr>
              <a:t>“</a:t>
            </a:r>
            <a:r>
              <a:rPr lang="en-US" sz="800" b="1">
                <a:solidFill>
                  <a:srgbClr val="FFFFFF"/>
                </a:solidFill>
                <a:latin typeface="Arial" charset="0"/>
                <a:ea typeface="MS PGothic" charset="0"/>
                <a:cs typeface="MS PGothic" charset="0"/>
              </a:rPr>
              <a:t>Manusia Baru" (Ef. 2:15)</a:t>
            </a:r>
          </a:p>
        </p:txBody>
      </p:sp>
      <p:sp>
        <p:nvSpPr>
          <p:cNvPr id="380991"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969" name="Rectangle 83"/>
          <p:cNvSpPr>
            <a:spLocks noChangeArrowheads="1"/>
          </p:cNvSpPr>
          <p:nvPr/>
        </p:nvSpPr>
        <p:spPr bwMode="auto">
          <a:xfrm>
            <a:off x="8245475" y="5710238"/>
            <a:ext cx="863600" cy="3048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0" hangingPunct="0">
              <a:defRPr/>
            </a:pPr>
            <a:r>
              <a:rPr lang="en-US" sz="700" b="1" i="1">
                <a:solidFill>
                  <a:srgbClr val="FFFFFF"/>
                </a:solidFill>
                <a:latin typeface="Arial" charset="0"/>
                <a:ea typeface="MS PGothic" charset="0"/>
                <a:cs typeface="MS PGothic" charset="0"/>
              </a:rPr>
              <a:t>Edisi Ke 6</a:t>
            </a:r>
          </a:p>
          <a:p>
            <a:pPr eaLnBrk="0" hangingPunct="0">
              <a:defRPr/>
            </a:pPr>
            <a:r>
              <a:rPr lang="en-US" sz="700" b="1" i="1">
                <a:solidFill>
                  <a:srgbClr val="FFFFFF"/>
                </a:solidFill>
                <a:latin typeface="Arial" charset="0"/>
                <a:ea typeface="MS PGothic" charset="0"/>
                <a:cs typeface="MS PGothic" charset="0"/>
              </a:rPr>
              <a:t>15 Juni 2012</a:t>
            </a:r>
          </a:p>
        </p:txBody>
      </p:sp>
      <p:grpSp>
        <p:nvGrpSpPr>
          <p:cNvPr id="380993" name="Group 84"/>
          <p:cNvGrpSpPr>
            <a:grpSpLocks/>
          </p:cNvGrpSpPr>
          <p:nvPr/>
        </p:nvGrpSpPr>
        <p:grpSpPr bwMode="auto">
          <a:xfrm>
            <a:off x="1419225" y="2047875"/>
            <a:ext cx="165100" cy="176213"/>
            <a:chOff x="874" y="1315"/>
            <a:chExt cx="104" cy="111"/>
          </a:xfrm>
        </p:grpSpPr>
        <p:sp>
          <p:nvSpPr>
            <p:cNvPr id="381016"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81017"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nvGrpSpPr>
          <p:cNvPr id="380994" name="Group 87"/>
          <p:cNvGrpSpPr>
            <a:grpSpLocks/>
          </p:cNvGrpSpPr>
          <p:nvPr/>
        </p:nvGrpSpPr>
        <p:grpSpPr bwMode="auto">
          <a:xfrm>
            <a:off x="2336800" y="3294063"/>
            <a:ext cx="288925" cy="222250"/>
            <a:chOff x="1452" y="2100"/>
            <a:chExt cx="182" cy="140"/>
          </a:xfrm>
        </p:grpSpPr>
        <p:sp>
          <p:nvSpPr>
            <p:cNvPr id="381011"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endParaRPr lang="en-US"/>
            </a:p>
          </p:txBody>
        </p:sp>
        <p:sp>
          <p:nvSpPr>
            <p:cNvPr id="381012"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81013"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endParaRPr lang="en-US">
                <a:solidFill>
                  <a:srgbClr val="FFFFFF"/>
                </a:solidFill>
              </a:endParaRPr>
            </a:p>
          </p:txBody>
        </p:sp>
        <p:sp>
          <p:nvSpPr>
            <p:cNvPr id="381014"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81015"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80995" name="Group 93"/>
          <p:cNvGrpSpPr>
            <a:grpSpLocks/>
          </p:cNvGrpSpPr>
          <p:nvPr/>
        </p:nvGrpSpPr>
        <p:grpSpPr bwMode="auto">
          <a:xfrm>
            <a:off x="1587500" y="1470025"/>
            <a:ext cx="298450" cy="177800"/>
            <a:chOff x="1118" y="900"/>
            <a:chExt cx="188" cy="150"/>
          </a:xfrm>
        </p:grpSpPr>
        <p:grpSp>
          <p:nvGrpSpPr>
            <p:cNvPr id="381005" name="Group 94"/>
            <p:cNvGrpSpPr>
              <a:grpSpLocks/>
            </p:cNvGrpSpPr>
            <p:nvPr/>
          </p:nvGrpSpPr>
          <p:grpSpPr bwMode="auto">
            <a:xfrm>
              <a:off x="1118" y="900"/>
              <a:ext cx="84" cy="150"/>
              <a:chOff x="1118" y="900"/>
              <a:chExt cx="84" cy="150"/>
            </a:xfrm>
          </p:grpSpPr>
          <p:sp>
            <p:nvSpPr>
              <p:cNvPr id="381009"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cs typeface="Arial" charset="0"/>
                </a:endParaRPr>
              </a:p>
            </p:txBody>
          </p:sp>
          <p:sp>
            <p:nvSpPr>
              <p:cNvPr id="381010"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latin typeface="Arial" charset="0"/>
                  <a:cs typeface="Arial" charset="0"/>
                </a:endParaRPr>
              </a:p>
            </p:txBody>
          </p:sp>
        </p:grpSp>
        <p:grpSp>
          <p:nvGrpSpPr>
            <p:cNvPr id="381006" name="Group 97"/>
            <p:cNvGrpSpPr>
              <a:grpSpLocks/>
            </p:cNvGrpSpPr>
            <p:nvPr/>
          </p:nvGrpSpPr>
          <p:grpSpPr bwMode="auto">
            <a:xfrm>
              <a:off x="1222" y="900"/>
              <a:ext cx="84" cy="150"/>
              <a:chOff x="1222" y="900"/>
              <a:chExt cx="84" cy="150"/>
            </a:xfrm>
          </p:grpSpPr>
          <p:sp>
            <p:nvSpPr>
              <p:cNvPr id="381007"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cs typeface="Arial" charset="0"/>
                </a:endParaRPr>
              </a:p>
            </p:txBody>
          </p:sp>
          <p:sp>
            <p:nvSpPr>
              <p:cNvPr id="381008"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latin typeface="Arial" charset="0"/>
                  <a:cs typeface="Arial" charset="0"/>
                </a:endParaRPr>
              </a:p>
            </p:txBody>
          </p:sp>
        </p:grpSp>
      </p:grpSp>
      <p:sp>
        <p:nvSpPr>
          <p:cNvPr id="123973" name="Rectangle 100"/>
          <p:cNvSpPr>
            <a:spLocks noChangeArrowheads="1"/>
          </p:cNvSpPr>
          <p:nvPr/>
        </p:nvSpPr>
        <p:spPr bwMode="auto">
          <a:xfrm>
            <a:off x="7569200" y="4587875"/>
            <a:ext cx="771525" cy="9509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eaLnBrk="0" hangingPunct="0">
              <a:defRPr/>
            </a:pPr>
            <a:r>
              <a:rPr lang="en-US" sz="800" b="1">
                <a:solidFill>
                  <a:srgbClr val="000000"/>
                </a:solidFill>
                <a:latin typeface="Arial" charset="0"/>
                <a:ea typeface="MS PGothic" charset="0"/>
                <a:cs typeface="MS PGothic" charset="0"/>
              </a:rPr>
              <a:t>Semua 5 elemen terpenuhi pada restorasi nasional (Zek. 8)</a:t>
            </a:r>
          </a:p>
        </p:txBody>
      </p:sp>
      <p:sp>
        <p:nvSpPr>
          <p:cNvPr id="123974" name="Rectangle 101"/>
          <p:cNvSpPr>
            <a:spLocks noChangeArrowheads="1"/>
          </p:cNvSpPr>
          <p:nvPr/>
        </p:nvSpPr>
        <p:spPr bwMode="auto">
          <a:xfrm>
            <a:off x="8372475" y="4584700"/>
            <a:ext cx="669925" cy="7048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eaLnBrk="0" hangingPunct="0">
              <a:defRPr/>
            </a:pPr>
            <a:r>
              <a:rPr lang="en-US" sz="800" b="1">
                <a:solidFill>
                  <a:srgbClr val="000000"/>
                </a:solidFill>
                <a:latin typeface="Arial" charset="0"/>
                <a:ea typeface="MS PGothic" charset="0"/>
                <a:cs typeface="MS PGothic" charset="0"/>
              </a:rPr>
              <a:t>Semua dibuat baru! (Wah. 21:5)</a:t>
            </a:r>
          </a:p>
        </p:txBody>
      </p:sp>
      <p:sp>
        <p:nvSpPr>
          <p:cNvPr id="123975" name="Rectangle 102"/>
          <p:cNvSpPr>
            <a:spLocks noChangeArrowheads="1"/>
          </p:cNvSpPr>
          <p:nvPr/>
        </p:nvSpPr>
        <p:spPr bwMode="auto">
          <a:xfrm>
            <a:off x="2055813" y="5926138"/>
            <a:ext cx="3738562" cy="3333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0" hangingPunct="0">
              <a:defRPr/>
            </a:pPr>
            <a:r>
              <a:rPr lang="en-US" sz="800" b="1">
                <a:solidFill>
                  <a:srgbClr val="FFFFFF"/>
                </a:solidFill>
                <a:latin typeface="Arial" charset="0"/>
                <a:ea typeface="MS PGothic" charset="0"/>
                <a:cs typeface="MS PGothic" charset="0"/>
              </a:rPr>
              <a:t>Sementara (Gal. 3:19) dan bersyarat (Ul. 28) untuk menyingkap dosa (Rom. 7:7) dan mengatur Israel (Gal. 3:23-25)</a:t>
            </a:r>
          </a:p>
        </p:txBody>
      </p:sp>
      <p:sp>
        <p:nvSpPr>
          <p:cNvPr id="123976" name="Rectangle 103"/>
          <p:cNvSpPr>
            <a:spLocks noChangeArrowheads="1"/>
          </p:cNvSpPr>
          <p:nvPr/>
        </p:nvSpPr>
        <p:spPr bwMode="auto">
          <a:xfrm>
            <a:off x="5894388" y="5765800"/>
            <a:ext cx="1820862" cy="45878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eaLnBrk="0" hangingPunct="0">
              <a:defRPr/>
            </a:pPr>
            <a:r>
              <a:rPr lang="en-US" sz="800" b="1">
                <a:solidFill>
                  <a:srgbClr val="FFFFFF"/>
                </a:solidFill>
                <a:latin typeface="Arial" charset="0"/>
                <a:ea typeface="MS PGothic" charset="0"/>
                <a:cs typeface="MS PGothic" charset="0"/>
              </a:rPr>
              <a:t>Hukum dihapuskan, terpenuhi dan digantikan pada salib (Rom. 7:1-6;1 Kor. 9:19-21; Ibr.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eaLnBrk="0" hangingPunct="0">
              <a:defRPr/>
            </a:pPr>
            <a:r>
              <a:rPr lang="en-US" sz="900" b="1">
                <a:solidFill>
                  <a:srgbClr val="FFFFFF"/>
                </a:solidFill>
                <a:effectLst>
                  <a:outerShdw blurRad="38100" dist="38100" dir="2700000" algn="tl">
                    <a:srgbClr val="000000"/>
                  </a:outerShdw>
                </a:effectLst>
                <a:latin typeface="Arial" charset="0"/>
                <a:ea typeface="MS PGothic" charset="0"/>
                <a:cs typeface="Arial" charset="0"/>
              </a:rPr>
              <a:t>Kejadian 6:18; 9:8-17</a:t>
            </a:r>
          </a:p>
        </p:txBody>
      </p:sp>
      <p:sp>
        <p:nvSpPr>
          <p:cNvPr id="123978" name="Text Box 105"/>
          <p:cNvSpPr txBox="1">
            <a:spLocks noChangeArrowheads="1"/>
          </p:cNvSpPr>
          <p:nvPr/>
        </p:nvSpPr>
        <p:spPr bwMode="auto">
          <a:xfrm>
            <a:off x="9285288" y="158750"/>
            <a:ext cx="542925"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en-US" b="1">
                <a:solidFill>
                  <a:srgbClr val="FFFFFF"/>
                </a:solidFill>
                <a:latin typeface="Arial" charset="0"/>
              </a:rPr>
              <a:t>9g</a:t>
            </a:r>
          </a:p>
        </p:txBody>
      </p:sp>
      <p:sp>
        <p:nvSpPr>
          <p:cNvPr id="104554" name="Rectangle 106"/>
          <p:cNvSpPr>
            <a:spLocks noChangeArrowheads="1"/>
          </p:cNvSpPr>
          <p:nvPr/>
        </p:nvSpPr>
        <p:spPr bwMode="auto">
          <a:xfrm>
            <a:off x="-685800" y="3886200"/>
            <a:ext cx="180975" cy="576263"/>
          </a:xfrm>
          <a:prstGeom prst="rect">
            <a:avLst/>
          </a:prstGeom>
          <a:noFill/>
          <a:ln>
            <a:noFill/>
          </a:ln>
          <a:effectLst>
            <a:outerShdw blurRad="63500" dist="38099" dir="2700000" algn="ctr" rotWithShape="0">
              <a:schemeClr val="hlink">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defRPr/>
            </a:pPr>
            <a:endParaRPr lang="en-US" sz="3200" b="1">
              <a:solidFill>
                <a:srgbClr val="FFA040"/>
              </a:solidFill>
              <a:effectLst>
                <a:outerShdw blurRad="38100" dist="38100" dir="2700000" algn="tl">
                  <a:srgbClr val="000000"/>
                </a:outerShdw>
              </a:effectLst>
              <a:latin typeface="Braggadocio" pitchFamily="1" charset="0"/>
              <a:ea typeface="MS PGothic" pitchFamily="34" charset="-128"/>
              <a:cs typeface="+mn-cs"/>
            </a:endParaRPr>
          </a:p>
        </p:txBody>
      </p:sp>
      <p:sp>
        <p:nvSpPr>
          <p:cNvPr id="104555" name="Rectangle 107"/>
          <p:cNvSpPr>
            <a:spLocks noGrp="1" noChangeArrowheads="1"/>
          </p:cNvSpPr>
          <p:nvPr>
            <p:ph type="ctrTitle"/>
          </p:nvPr>
        </p:nvSpPr>
        <p:spPr>
          <a:xfrm>
            <a:off x="0" y="228600"/>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3600" dirty="0" err="1">
                <a:effectLst>
                  <a:glow rad="215900">
                    <a:schemeClr val="bg1">
                      <a:lumMod val="50000"/>
                      <a:alpha val="75000"/>
                    </a:schemeClr>
                  </a:glow>
                </a:effectLst>
                <a:latin typeface="Impact"/>
                <a:ea typeface="ＭＳ Ｐゴシック" pitchFamily="24" charset="-128"/>
                <a:cs typeface="Impact"/>
              </a:rPr>
              <a:t>Garis</a:t>
            </a:r>
            <a:r>
              <a:rPr lang="en-US" sz="3600" dirty="0">
                <a:effectLst>
                  <a:glow rad="215900">
                    <a:schemeClr val="bg1">
                      <a:lumMod val="50000"/>
                      <a:alpha val="75000"/>
                    </a:schemeClr>
                  </a:glow>
                </a:effectLst>
                <a:latin typeface="Impact"/>
                <a:ea typeface="ＭＳ Ｐゴシック" pitchFamily="24" charset="-128"/>
                <a:cs typeface="Impact"/>
              </a:rPr>
              <a:t> </a:t>
            </a:r>
            <a:r>
              <a:rPr lang="en-US" sz="3600" dirty="0" err="1">
                <a:effectLst>
                  <a:glow rad="215900">
                    <a:schemeClr val="bg1">
                      <a:lumMod val="50000"/>
                      <a:alpha val="75000"/>
                    </a:schemeClr>
                  </a:glow>
                </a:effectLst>
                <a:latin typeface="Impact"/>
                <a:ea typeface="ＭＳ Ｐゴシック" pitchFamily="24" charset="-128"/>
                <a:cs typeface="Impact"/>
              </a:rPr>
              <a:t>Waktu</a:t>
            </a:r>
            <a:r>
              <a:rPr lang="en-US" sz="3600" dirty="0">
                <a:effectLst>
                  <a:glow rad="215900">
                    <a:schemeClr val="bg1">
                      <a:lumMod val="50000"/>
                      <a:alpha val="75000"/>
                    </a:schemeClr>
                  </a:glow>
                </a:effectLst>
                <a:latin typeface="Impact"/>
                <a:ea typeface="ＭＳ Ｐゴシック" pitchFamily="24" charset="-128"/>
                <a:cs typeface="Impact"/>
              </a:rPr>
              <a:t> </a:t>
            </a:r>
            <a:r>
              <a:rPr lang="en-US" sz="3600" dirty="0" err="1">
                <a:effectLst>
                  <a:glow rad="215900">
                    <a:schemeClr val="bg1">
                      <a:lumMod val="50000"/>
                      <a:alpha val="75000"/>
                    </a:schemeClr>
                  </a:glow>
                </a:effectLst>
                <a:latin typeface="Impact"/>
                <a:ea typeface="ＭＳ Ｐゴシック" pitchFamily="24" charset="-128"/>
                <a:cs typeface="Impact"/>
              </a:rPr>
              <a:t>Kerajaan</a:t>
            </a:r>
            <a:r>
              <a:rPr lang="en-US" sz="3600" dirty="0">
                <a:effectLst>
                  <a:glow rad="215900">
                    <a:schemeClr val="bg1">
                      <a:lumMod val="50000"/>
                      <a:alpha val="75000"/>
                    </a:schemeClr>
                  </a:glow>
                </a:effectLst>
                <a:latin typeface="Impact"/>
                <a:ea typeface="ＭＳ Ｐゴシック" pitchFamily="24" charset="-128"/>
                <a:cs typeface="Impact"/>
              </a:rPr>
              <a:t> &amp; </a:t>
            </a:r>
            <a:r>
              <a:rPr lang="en-US" sz="3600" dirty="0" err="1">
                <a:effectLst>
                  <a:glow rad="215900">
                    <a:schemeClr val="bg1">
                      <a:lumMod val="50000"/>
                      <a:alpha val="75000"/>
                    </a:schemeClr>
                  </a:glow>
                </a:effectLst>
                <a:latin typeface="Impact"/>
                <a:ea typeface="ＭＳ Ｐゴシック" pitchFamily="24" charset="-128"/>
                <a:cs typeface="Impact"/>
              </a:rPr>
              <a:t>Perjanjian</a:t>
            </a:r>
            <a:endParaRPr lang="en-US" sz="3600" dirty="0">
              <a:effectLst>
                <a:glow rad="215900">
                  <a:schemeClr val="bg1">
                    <a:lumMod val="50000"/>
                    <a:alpha val="75000"/>
                  </a:schemeClr>
                </a:glow>
              </a:effectLst>
              <a:latin typeface="Impact"/>
              <a:ea typeface="ＭＳ Ｐゴシック" pitchFamily="24" charset="-128"/>
              <a:cs typeface="Impact"/>
            </a:endParaRPr>
          </a:p>
        </p:txBody>
      </p:sp>
      <p:sp>
        <p:nvSpPr>
          <p:cNvPr id="123981" name="Text Box 105"/>
          <p:cNvSpPr txBox="1">
            <a:spLocks noChangeArrowheads="1"/>
          </p:cNvSpPr>
          <p:nvPr/>
        </p:nvSpPr>
        <p:spPr bwMode="auto">
          <a:xfrm>
            <a:off x="8329613" y="0"/>
            <a:ext cx="828675" cy="82232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en-US" b="1">
                <a:solidFill>
                  <a:srgbClr val="FFFFFF"/>
                </a:solidFill>
                <a:latin typeface="Arial" charset="0"/>
              </a:rPr>
              <a:t>22 &amp;</a:t>
            </a:r>
          </a:p>
          <a:p>
            <a:pPr algn="ctr">
              <a:defRPr/>
            </a:pPr>
            <a:r>
              <a:rPr lang="en-US" b="1">
                <a:solidFill>
                  <a:srgbClr val="FFFFFF"/>
                </a:solidFill>
                <a:latin typeface="Arial" charset="0"/>
              </a:rPr>
              <a:t>337</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Text Box 3"/>
          <p:cNvSpPr txBox="1">
            <a:spLocks noChangeArrowheads="1"/>
          </p:cNvSpPr>
          <p:nvPr/>
        </p:nvSpPr>
        <p:spPr bwMode="auto">
          <a:xfrm>
            <a:off x="34925" y="2133600"/>
            <a:ext cx="7696200" cy="7270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buFont typeface="Webdings" pitchFamily="-111" charset="2"/>
              <a:buChar char="¨"/>
              <a:defRPr/>
            </a:pPr>
            <a:r>
              <a:rPr lang="en-US" sz="4000" dirty="0">
                <a:solidFill>
                  <a:srgbClr val="FFFFFF"/>
                </a:solidFill>
                <a:latin typeface="Ashley Script MT" pitchFamily="32" charset="0"/>
                <a:ea typeface="MS PGothic" pitchFamily="34" charset="-128"/>
                <a:cs typeface="+mn-cs"/>
              </a:rPr>
              <a:t> </a:t>
            </a:r>
            <a:r>
              <a:rPr lang="en-US" sz="4000" dirty="0" err="1">
                <a:solidFill>
                  <a:srgbClr val="FFFFFF"/>
                </a:solidFill>
                <a:latin typeface="Ashley Script MT" pitchFamily="32" charset="0"/>
                <a:ea typeface="MS PGothic" pitchFamily="34" charset="-128"/>
                <a:cs typeface="+mn-cs"/>
              </a:rPr>
              <a:t>Yosua</a:t>
            </a:r>
            <a:r>
              <a:rPr lang="en-US" sz="4000" dirty="0">
                <a:solidFill>
                  <a:srgbClr val="FFFFFF"/>
                </a:solidFill>
                <a:latin typeface="Ashley Script MT" pitchFamily="32" charset="0"/>
                <a:ea typeface="MS PGothic" pitchFamily="34" charset="-128"/>
                <a:cs typeface="+mn-cs"/>
              </a:rPr>
              <a:t> &amp; </a:t>
            </a:r>
            <a:r>
              <a:rPr lang="en-US" sz="4000" dirty="0" err="1">
                <a:solidFill>
                  <a:srgbClr val="FFFFFF"/>
                </a:solidFill>
                <a:latin typeface="Ashley Script MT" pitchFamily="32" charset="0"/>
                <a:ea typeface="MS PGothic" pitchFamily="34" charset="-128"/>
                <a:cs typeface="+mn-cs"/>
              </a:rPr>
              <a:t>Buku</a:t>
            </a:r>
            <a:r>
              <a:rPr lang="en-US" sz="4000" dirty="0">
                <a:solidFill>
                  <a:srgbClr val="FFFFFF"/>
                </a:solidFill>
                <a:latin typeface="Ashley Script MT" pitchFamily="32" charset="0"/>
                <a:ea typeface="MS PGothic" pitchFamily="34" charset="-128"/>
                <a:cs typeface="+mn-cs"/>
              </a:rPr>
              <a:t> </a:t>
            </a:r>
            <a:r>
              <a:rPr lang="en-US" sz="4000" dirty="0" err="1">
                <a:solidFill>
                  <a:srgbClr val="FFFFFF"/>
                </a:solidFill>
                <a:latin typeface="Ashley Script MT" pitchFamily="32" charset="0"/>
                <a:ea typeface="MS PGothic" pitchFamily="34" charset="-128"/>
                <a:cs typeface="+mn-cs"/>
              </a:rPr>
              <a:t>Hukum</a:t>
            </a:r>
            <a:r>
              <a:rPr lang="en-US" sz="4000" dirty="0">
                <a:solidFill>
                  <a:srgbClr val="FFFFFF"/>
                </a:solidFill>
                <a:latin typeface="Ashley Script MT" pitchFamily="32" charset="0"/>
                <a:ea typeface="MS PGothic" pitchFamily="34" charset="-128"/>
                <a:cs typeface="+mn-cs"/>
              </a:rPr>
              <a:t> </a:t>
            </a:r>
            <a:r>
              <a:rPr lang="en-US" b="1" dirty="0">
                <a:solidFill>
                  <a:srgbClr val="EBF010"/>
                </a:solidFill>
                <a:latin typeface="Ashley Script MT" pitchFamily="32" charset="0"/>
                <a:ea typeface="MS PGothic" pitchFamily="34" charset="-128"/>
                <a:cs typeface="+mn-cs"/>
              </a:rPr>
              <a:t>(31)</a:t>
            </a:r>
          </a:p>
        </p:txBody>
      </p:sp>
      <p:sp>
        <p:nvSpPr>
          <p:cNvPr id="68612" name="Text Box 4"/>
          <p:cNvSpPr txBox="1">
            <a:spLocks noChangeArrowheads="1"/>
          </p:cNvSpPr>
          <p:nvPr/>
        </p:nvSpPr>
        <p:spPr bwMode="auto">
          <a:xfrm>
            <a:off x="34925" y="3170238"/>
            <a:ext cx="5930900" cy="7270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 typeface="Webdings" pitchFamily="18" charset="2"/>
              <a:buChar char="¯"/>
              <a:defRPr/>
            </a:pPr>
            <a:r>
              <a:rPr lang="en-US" sz="4000">
                <a:solidFill>
                  <a:srgbClr val="FFFFFF"/>
                </a:solidFill>
                <a:latin typeface="Ashley Script MT" pitchFamily="32" charset="0"/>
                <a:cs typeface="+mn-cs"/>
              </a:rPr>
              <a:t> Nyanyian Musa </a:t>
            </a:r>
            <a:r>
              <a:rPr lang="en-US" b="1">
                <a:solidFill>
                  <a:srgbClr val="EBF010"/>
                </a:solidFill>
                <a:latin typeface="Ashley Script MT" pitchFamily="32" charset="0"/>
                <a:cs typeface="+mn-cs"/>
              </a:rPr>
              <a:t>(32)</a:t>
            </a:r>
            <a:endParaRPr lang="en-US" sz="4000" b="1">
              <a:solidFill>
                <a:srgbClr val="FFFFFF"/>
              </a:solidFill>
              <a:latin typeface="Ashley Script MT" pitchFamily="32" charset="0"/>
              <a:cs typeface="+mn-cs"/>
            </a:endParaRPr>
          </a:p>
        </p:txBody>
      </p:sp>
      <p:sp>
        <p:nvSpPr>
          <p:cNvPr id="68613" name="Text Box 5"/>
          <p:cNvSpPr txBox="1">
            <a:spLocks noChangeArrowheads="1"/>
          </p:cNvSpPr>
          <p:nvPr/>
        </p:nvSpPr>
        <p:spPr bwMode="auto">
          <a:xfrm>
            <a:off x="34925" y="4205288"/>
            <a:ext cx="7180263" cy="70802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 typeface="Wingdings" pitchFamily="2" charset="2"/>
              <a:buChar char="Y"/>
              <a:defRPr/>
            </a:pPr>
            <a:r>
              <a:rPr lang="en-US" sz="4000" dirty="0">
                <a:solidFill>
                  <a:srgbClr val="FFFFFF"/>
                </a:solidFill>
                <a:latin typeface="Ashley Script MT" pitchFamily="32" charset="0"/>
                <a:cs typeface="+mn-cs"/>
              </a:rPr>
              <a:t>  Musa </a:t>
            </a:r>
            <a:r>
              <a:rPr lang="en-US" sz="4000" dirty="0" err="1">
                <a:solidFill>
                  <a:srgbClr val="FFFFFF"/>
                </a:solidFill>
                <a:latin typeface="Ashley Script MT" pitchFamily="32" charset="0"/>
                <a:cs typeface="+mn-cs"/>
              </a:rPr>
              <a:t>memberkati</a:t>
            </a:r>
            <a:r>
              <a:rPr lang="en-US" sz="4000" dirty="0">
                <a:solidFill>
                  <a:srgbClr val="FFFFFF"/>
                </a:solidFill>
                <a:latin typeface="Ashley Script MT" pitchFamily="32" charset="0"/>
                <a:cs typeface="+mn-cs"/>
              </a:rPr>
              <a:t> Israel </a:t>
            </a:r>
            <a:r>
              <a:rPr lang="en-US" b="1" dirty="0">
                <a:solidFill>
                  <a:srgbClr val="EBF010"/>
                </a:solidFill>
                <a:latin typeface="Ashley Script MT" pitchFamily="32" charset="0"/>
                <a:cs typeface="+mn-cs"/>
              </a:rPr>
              <a:t>(33)</a:t>
            </a:r>
            <a:endParaRPr lang="en-US" sz="4000" b="1" dirty="0">
              <a:solidFill>
                <a:srgbClr val="FFFFFF"/>
              </a:solidFill>
              <a:latin typeface="Ashley Script MT" pitchFamily="32" charset="0"/>
              <a:cs typeface="+mn-cs"/>
            </a:endParaRPr>
          </a:p>
        </p:txBody>
      </p:sp>
      <p:sp>
        <p:nvSpPr>
          <p:cNvPr id="68614" name="Text Box 6"/>
          <p:cNvSpPr txBox="1">
            <a:spLocks noChangeArrowheads="1"/>
          </p:cNvSpPr>
          <p:nvPr/>
        </p:nvSpPr>
        <p:spPr bwMode="auto">
          <a:xfrm>
            <a:off x="34925" y="5241925"/>
            <a:ext cx="8140700" cy="7270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342900" indent="-342900" eaLnBrk="0" hangingPunct="0">
              <a:defRPr sz="2400">
                <a:solidFill>
                  <a:schemeClr val="tx1"/>
                </a:solidFill>
                <a:latin typeface="Times New Roman" pitchFamily="18" charset="0"/>
                <a:ea typeface="MS PGothic" pitchFamily="34" charset="-128"/>
              </a:defRPr>
            </a:lvl1pPr>
            <a:lvl2pPr marL="1588"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eaLnBrk="1" hangingPunct="1">
              <a:buFont typeface="Wingdings" pitchFamily="2" charset="2"/>
              <a:buChar char="V"/>
              <a:defRPr/>
            </a:pPr>
            <a:r>
              <a:rPr lang="en-US" sz="4000">
                <a:solidFill>
                  <a:srgbClr val="FFFFFF"/>
                </a:solidFill>
                <a:latin typeface="Ashley Script MT" pitchFamily="32" charset="0"/>
                <a:cs typeface="+mn-cs"/>
              </a:rPr>
              <a:t>  Musa meninggal dunia </a:t>
            </a:r>
            <a:r>
              <a:rPr lang="en-US" b="1">
                <a:solidFill>
                  <a:srgbClr val="EBF010"/>
                </a:solidFill>
                <a:latin typeface="Ashley Script MT" pitchFamily="32" charset="0"/>
                <a:cs typeface="+mn-cs"/>
              </a:rPr>
              <a:t>(34)</a:t>
            </a:r>
            <a:endParaRPr lang="en-US" sz="4000" b="1">
              <a:solidFill>
                <a:srgbClr val="FFFFFF"/>
              </a:solidFill>
              <a:latin typeface="Ashley Script MT" pitchFamily="32" charset="0"/>
              <a:cs typeface="+mn-cs"/>
            </a:endParaRPr>
          </a:p>
        </p:txBody>
      </p:sp>
      <p:pic>
        <p:nvPicPr>
          <p:cNvPr id="68615" name="Picture 7" descr="OMSSO0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5150" y="3357563"/>
            <a:ext cx="2228850" cy="350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7"/>
          <p:cNvSpPr>
            <a:spLocks noGrp="1"/>
          </p:cNvSpPr>
          <p:nvPr>
            <p:ph type="title" idx="4294967295"/>
          </p:nvPr>
        </p:nvSpPr>
        <p:spPr>
          <a:xfrm>
            <a:off x="0" y="341313"/>
            <a:ext cx="9144000" cy="1258887"/>
          </a:xfrm>
          <a:solidFill>
            <a:srgbClr val="000000"/>
          </a:solidFill>
          <a:effectLst>
            <a:outerShdw blurRad="50800" dist="38100" dir="2700000" rotWithShape="0">
              <a:srgbClr val="000000">
                <a:alpha val="42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1"/>
          <a:lstStyle/>
          <a:p>
            <a:pPr>
              <a:defRPr/>
            </a:pPr>
            <a:r>
              <a:rPr lang="en-US" sz="3600" b="1" dirty="0" err="1">
                <a:solidFill>
                  <a:srgbClr val="FFFFFF"/>
                </a:solidFill>
                <a:effectLst/>
                <a:ea typeface="ＭＳ Ｐゴシック" pitchFamily="-111" charset="-128"/>
                <a:cs typeface="Arial"/>
              </a:rPr>
              <a:t>Transisi</a:t>
            </a:r>
            <a:r>
              <a:rPr lang="en-US" sz="3600" b="1" dirty="0">
                <a:solidFill>
                  <a:srgbClr val="FFFFFF"/>
                </a:solidFill>
                <a:effectLst/>
                <a:ea typeface="ＭＳ Ｐゴシック" pitchFamily="-111" charset="-128"/>
                <a:cs typeface="Arial"/>
              </a:rPr>
              <a:t>: </a:t>
            </a:r>
            <a:r>
              <a:rPr lang="en-US" sz="3600" b="1" dirty="0" err="1">
                <a:solidFill>
                  <a:srgbClr val="FFFFFF"/>
                </a:solidFill>
                <a:effectLst/>
                <a:ea typeface="ＭＳ Ｐゴシック" pitchFamily="-111" charset="-128"/>
                <a:cs typeface="Arial"/>
              </a:rPr>
              <a:t>Sukses</a:t>
            </a:r>
            <a:r>
              <a:rPr lang="en-US" sz="3600" b="1" dirty="0">
                <a:solidFill>
                  <a:srgbClr val="FFFFFF"/>
                </a:solidFill>
                <a:effectLst/>
                <a:ea typeface="ＭＳ Ｐゴシック" pitchFamily="-111" charset="-128"/>
                <a:cs typeface="Arial"/>
              </a:rPr>
              <a:t> </a:t>
            </a:r>
            <a:r>
              <a:rPr lang="en-US" sz="3600" b="1" dirty="0" err="1">
                <a:solidFill>
                  <a:srgbClr val="FFFFFF"/>
                </a:solidFill>
                <a:effectLst/>
                <a:ea typeface="ＭＳ Ｐゴシック" pitchFamily="-111" charset="-128"/>
                <a:cs typeface="Arial"/>
              </a:rPr>
              <a:t>Kepemimpinan</a:t>
            </a:r>
            <a:r>
              <a:rPr lang="en-US" sz="3600" b="1" dirty="0">
                <a:solidFill>
                  <a:srgbClr val="FFFFFF"/>
                </a:solidFill>
                <a:effectLst/>
                <a:ea typeface="ＭＳ Ｐゴシック" pitchFamily="-111" charset="-128"/>
                <a:cs typeface="Arial"/>
              </a:rPr>
              <a:t> (31-34)</a:t>
            </a:r>
          </a:p>
        </p:txBody>
      </p:sp>
    </p:spTree>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8611"/>
                                        </p:tgtEl>
                                        <p:attrNameLst>
                                          <p:attrName>style.visibility</p:attrName>
                                        </p:attrNameLst>
                                      </p:cBhvr>
                                      <p:to>
                                        <p:strVal val="visible"/>
                                      </p:to>
                                    </p:set>
                                    <p:anim calcmode="lin" valueType="num">
                                      <p:cBhvr>
                                        <p:cTn id="7" dur="1000" fill="hold"/>
                                        <p:tgtEl>
                                          <p:spTgt spid="68611"/>
                                        </p:tgtEl>
                                        <p:attrNameLst>
                                          <p:attrName>ppt_w</p:attrName>
                                        </p:attrNameLst>
                                      </p:cBhvr>
                                      <p:tavLst>
                                        <p:tav tm="0">
                                          <p:val>
                                            <p:strVal val="#ppt_w*0.70"/>
                                          </p:val>
                                        </p:tav>
                                        <p:tav tm="100000">
                                          <p:val>
                                            <p:strVal val="#ppt_w"/>
                                          </p:val>
                                        </p:tav>
                                      </p:tavLst>
                                    </p:anim>
                                    <p:anim calcmode="lin" valueType="num">
                                      <p:cBhvr>
                                        <p:cTn id="8" dur="1000" fill="hold"/>
                                        <p:tgtEl>
                                          <p:spTgt spid="68611"/>
                                        </p:tgtEl>
                                        <p:attrNameLst>
                                          <p:attrName>ppt_h</p:attrName>
                                        </p:attrNameLst>
                                      </p:cBhvr>
                                      <p:tavLst>
                                        <p:tav tm="0">
                                          <p:val>
                                            <p:strVal val="#ppt_h"/>
                                          </p:val>
                                        </p:tav>
                                        <p:tav tm="100000">
                                          <p:val>
                                            <p:strVal val="#ppt_h"/>
                                          </p:val>
                                        </p:tav>
                                      </p:tavLst>
                                    </p:anim>
                                    <p:animEffect transition="in" filter="fade">
                                      <p:cBhvr>
                                        <p:cTn id="9" dur="1000"/>
                                        <p:tgtEl>
                                          <p:spTgt spid="6861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8612"/>
                                        </p:tgtEl>
                                        <p:attrNameLst>
                                          <p:attrName>style.visibility</p:attrName>
                                        </p:attrNameLst>
                                      </p:cBhvr>
                                      <p:to>
                                        <p:strVal val="visible"/>
                                      </p:to>
                                    </p:set>
                                    <p:anim calcmode="lin" valueType="num">
                                      <p:cBhvr>
                                        <p:cTn id="14" dur="1000" fill="hold"/>
                                        <p:tgtEl>
                                          <p:spTgt spid="68612"/>
                                        </p:tgtEl>
                                        <p:attrNameLst>
                                          <p:attrName>ppt_w</p:attrName>
                                        </p:attrNameLst>
                                      </p:cBhvr>
                                      <p:tavLst>
                                        <p:tav tm="0">
                                          <p:val>
                                            <p:strVal val="#ppt_w*0.70"/>
                                          </p:val>
                                        </p:tav>
                                        <p:tav tm="100000">
                                          <p:val>
                                            <p:strVal val="#ppt_w"/>
                                          </p:val>
                                        </p:tav>
                                      </p:tavLst>
                                    </p:anim>
                                    <p:anim calcmode="lin" valueType="num">
                                      <p:cBhvr>
                                        <p:cTn id="15" dur="1000" fill="hold"/>
                                        <p:tgtEl>
                                          <p:spTgt spid="68612"/>
                                        </p:tgtEl>
                                        <p:attrNameLst>
                                          <p:attrName>ppt_h</p:attrName>
                                        </p:attrNameLst>
                                      </p:cBhvr>
                                      <p:tavLst>
                                        <p:tav tm="0">
                                          <p:val>
                                            <p:strVal val="#ppt_h"/>
                                          </p:val>
                                        </p:tav>
                                        <p:tav tm="100000">
                                          <p:val>
                                            <p:strVal val="#ppt_h"/>
                                          </p:val>
                                        </p:tav>
                                      </p:tavLst>
                                    </p:anim>
                                    <p:animEffect transition="in" filter="fade">
                                      <p:cBhvr>
                                        <p:cTn id="16" dur="1000"/>
                                        <p:tgtEl>
                                          <p:spTgt spid="686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8613"/>
                                        </p:tgtEl>
                                        <p:attrNameLst>
                                          <p:attrName>style.visibility</p:attrName>
                                        </p:attrNameLst>
                                      </p:cBhvr>
                                      <p:to>
                                        <p:strVal val="visible"/>
                                      </p:to>
                                    </p:set>
                                    <p:anim calcmode="lin" valueType="num">
                                      <p:cBhvr>
                                        <p:cTn id="21" dur="1000" fill="hold"/>
                                        <p:tgtEl>
                                          <p:spTgt spid="68613"/>
                                        </p:tgtEl>
                                        <p:attrNameLst>
                                          <p:attrName>ppt_w</p:attrName>
                                        </p:attrNameLst>
                                      </p:cBhvr>
                                      <p:tavLst>
                                        <p:tav tm="0">
                                          <p:val>
                                            <p:strVal val="#ppt_w*0.70"/>
                                          </p:val>
                                        </p:tav>
                                        <p:tav tm="100000">
                                          <p:val>
                                            <p:strVal val="#ppt_w"/>
                                          </p:val>
                                        </p:tav>
                                      </p:tavLst>
                                    </p:anim>
                                    <p:anim calcmode="lin" valueType="num">
                                      <p:cBhvr>
                                        <p:cTn id="22" dur="1000" fill="hold"/>
                                        <p:tgtEl>
                                          <p:spTgt spid="68613"/>
                                        </p:tgtEl>
                                        <p:attrNameLst>
                                          <p:attrName>ppt_h</p:attrName>
                                        </p:attrNameLst>
                                      </p:cBhvr>
                                      <p:tavLst>
                                        <p:tav tm="0">
                                          <p:val>
                                            <p:strVal val="#ppt_h"/>
                                          </p:val>
                                        </p:tav>
                                        <p:tav tm="100000">
                                          <p:val>
                                            <p:strVal val="#ppt_h"/>
                                          </p:val>
                                        </p:tav>
                                      </p:tavLst>
                                    </p:anim>
                                    <p:animEffect transition="in" filter="fade">
                                      <p:cBhvr>
                                        <p:cTn id="23" dur="1000"/>
                                        <p:tgtEl>
                                          <p:spTgt spid="68613"/>
                                        </p:tgtEl>
                                      </p:cBhvr>
                                    </p:animEffect>
                                  </p:childTnLst>
                                </p:cTn>
                              </p:par>
                              <p:par>
                                <p:cTn id="24" presetID="5" presetClass="entr" presetSubtype="10" fill="hold" nodeType="withEffect">
                                  <p:stCondLst>
                                    <p:cond delay="0"/>
                                  </p:stCondLst>
                                  <p:childTnLst>
                                    <p:set>
                                      <p:cBhvr>
                                        <p:cTn id="25" dur="1" fill="hold">
                                          <p:stCondLst>
                                            <p:cond delay="0"/>
                                          </p:stCondLst>
                                        </p:cTn>
                                        <p:tgtEl>
                                          <p:spTgt spid="68615"/>
                                        </p:tgtEl>
                                        <p:attrNameLst>
                                          <p:attrName>style.visibility</p:attrName>
                                        </p:attrNameLst>
                                      </p:cBhvr>
                                      <p:to>
                                        <p:strVal val="visible"/>
                                      </p:to>
                                    </p:set>
                                    <p:animEffect transition="in" filter="checkerboard(across)">
                                      <p:cBhvr>
                                        <p:cTn id="26" dur="500"/>
                                        <p:tgtEl>
                                          <p:spTgt spid="6861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68614"/>
                                        </p:tgtEl>
                                        <p:attrNameLst>
                                          <p:attrName>style.visibility</p:attrName>
                                        </p:attrNameLst>
                                      </p:cBhvr>
                                      <p:to>
                                        <p:strVal val="visible"/>
                                      </p:to>
                                    </p:set>
                                    <p:anim calcmode="lin" valueType="num">
                                      <p:cBhvr>
                                        <p:cTn id="31" dur="1000" fill="hold"/>
                                        <p:tgtEl>
                                          <p:spTgt spid="68614"/>
                                        </p:tgtEl>
                                        <p:attrNameLst>
                                          <p:attrName>ppt_w</p:attrName>
                                        </p:attrNameLst>
                                      </p:cBhvr>
                                      <p:tavLst>
                                        <p:tav tm="0">
                                          <p:val>
                                            <p:strVal val="#ppt_w*0.70"/>
                                          </p:val>
                                        </p:tav>
                                        <p:tav tm="100000">
                                          <p:val>
                                            <p:strVal val="#ppt_w"/>
                                          </p:val>
                                        </p:tav>
                                      </p:tavLst>
                                    </p:anim>
                                    <p:anim calcmode="lin" valueType="num">
                                      <p:cBhvr>
                                        <p:cTn id="32" dur="1000" fill="hold"/>
                                        <p:tgtEl>
                                          <p:spTgt spid="68614"/>
                                        </p:tgtEl>
                                        <p:attrNameLst>
                                          <p:attrName>ppt_h</p:attrName>
                                        </p:attrNameLst>
                                      </p:cBhvr>
                                      <p:tavLst>
                                        <p:tav tm="0">
                                          <p:val>
                                            <p:strVal val="#ppt_h"/>
                                          </p:val>
                                        </p:tav>
                                        <p:tav tm="100000">
                                          <p:val>
                                            <p:strVal val="#ppt_h"/>
                                          </p:val>
                                        </p:tav>
                                      </p:tavLst>
                                    </p:anim>
                                    <p:animEffect transition="in" filter="fade">
                                      <p:cBhvr>
                                        <p:cTn id="33" dur="1000"/>
                                        <p:tgtEl>
                                          <p:spTgt spid="6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utoUpdateAnimBg="0"/>
      <p:bldP spid="68612" grpId="0" autoUpdateAnimBg="0"/>
      <p:bldP spid="68613" grpId="0" autoUpdateAnimBg="0"/>
      <p:bldP spid="68614"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6" name="Text Box 8"/>
          <p:cNvSpPr txBox="1">
            <a:spLocks noChangeArrowheads="1"/>
          </p:cNvSpPr>
          <p:nvPr/>
        </p:nvSpPr>
        <p:spPr bwMode="auto">
          <a:xfrm>
            <a:off x="685800" y="3200400"/>
            <a:ext cx="7543800" cy="213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900">
                <a:solidFill>
                  <a:srgbClr val="FFCCFF"/>
                </a:solidFill>
                <a:latin typeface="CandyBits BT" charset="0"/>
              </a:rPr>
              <a:t>T</a:t>
            </a:r>
            <a:r>
              <a:rPr lang="en-US" sz="12900">
                <a:solidFill>
                  <a:srgbClr val="FFFFFF"/>
                </a:solidFill>
                <a:latin typeface="CandyBits BT" charset="0"/>
              </a:rPr>
              <a:t> </a:t>
            </a:r>
            <a:r>
              <a:rPr lang="en-US" sz="12900">
                <a:solidFill>
                  <a:srgbClr val="CCFFCC"/>
                </a:solidFill>
                <a:latin typeface="CandyBits BT" charset="0"/>
              </a:rPr>
              <a:t>A</a:t>
            </a:r>
            <a:r>
              <a:rPr lang="en-US" sz="12900">
                <a:solidFill>
                  <a:srgbClr val="FFFFFF"/>
                </a:solidFill>
                <a:latin typeface="CandyBits BT" charset="0"/>
              </a:rPr>
              <a:t> </a:t>
            </a:r>
            <a:r>
              <a:rPr lang="en-US" sz="12900">
                <a:solidFill>
                  <a:srgbClr val="808000"/>
                </a:solidFill>
                <a:latin typeface="CandyBits BT" charset="0"/>
              </a:rPr>
              <a:t>A</a:t>
            </a:r>
            <a:r>
              <a:rPr lang="en-US" sz="12900">
                <a:solidFill>
                  <a:srgbClr val="FFFFFF"/>
                </a:solidFill>
                <a:latin typeface="CandyBits BT" charset="0"/>
              </a:rPr>
              <a:t> </a:t>
            </a:r>
            <a:r>
              <a:rPr lang="en-US" sz="12900">
                <a:solidFill>
                  <a:srgbClr val="C0C0C0"/>
                </a:solidFill>
                <a:latin typeface="CandyBits BT" charset="0"/>
              </a:rPr>
              <a:t>T</a:t>
            </a:r>
          </a:p>
        </p:txBody>
      </p:sp>
      <p:sp>
        <p:nvSpPr>
          <p:cNvPr id="384002" name="Title 3"/>
          <p:cNvSpPr>
            <a:spLocks noGrp="1"/>
          </p:cNvSpPr>
          <p:nvPr>
            <p:ph type="ctrTitle"/>
          </p:nvPr>
        </p:nvSpPr>
        <p:spPr>
          <a:xfrm>
            <a:off x="685800" y="152400"/>
            <a:ext cx="6189663" cy="2286000"/>
          </a:xfrm>
        </p:spPr>
        <p:txBody>
          <a:bodyPr/>
          <a:lstStyle/>
          <a:p>
            <a:r>
              <a:rPr lang="en-US" sz="5400" i="1">
                <a:solidFill>
                  <a:srgbClr val="EBF010"/>
                </a:solidFill>
                <a:latin typeface="Ashley Script MT" charset="0"/>
              </a:rPr>
              <a:t>Apa pengaruhnya terhadap saya?</a:t>
            </a:r>
            <a:endParaRPr lang="en-US" sz="2800">
              <a:latin typeface="Verdana" charset="0"/>
            </a:endParaRPr>
          </a:p>
        </p:txBody>
      </p:sp>
    </p:spTree>
  </p:cSld>
  <p:clrMapOvr>
    <a:overrideClrMapping bg1="dk2" tx1="lt1" bg2="dk1" tx2="lt2" accent1="accent1" accent2="accent2" accent3="accent3" accent4="accent4" accent5="accent5" accent6="accent6" hlink="hlink" folHlink="folHlink"/>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iterate type="lt">
                                    <p:tmPct val="10000"/>
                                  </p:iterate>
                                  <p:childTnLst>
                                    <p:set>
                                      <p:cBhvr>
                                        <p:cTn id="6" dur="1" fill="hold">
                                          <p:stCondLst>
                                            <p:cond delay="0"/>
                                          </p:stCondLst>
                                        </p:cTn>
                                        <p:tgtEl>
                                          <p:spTgt spid="114696"/>
                                        </p:tgtEl>
                                        <p:attrNameLst>
                                          <p:attrName>style.visibility</p:attrName>
                                        </p:attrNameLst>
                                      </p:cBhvr>
                                      <p:to>
                                        <p:strVal val="visible"/>
                                      </p:to>
                                    </p:set>
                                    <p:animEffect transition="in" filter="wipe(down)">
                                      <p:cBhvr>
                                        <p:cTn id="7" dur="580">
                                          <p:stCondLst>
                                            <p:cond delay="0"/>
                                          </p:stCondLst>
                                        </p:cTn>
                                        <p:tgtEl>
                                          <p:spTgt spid="114696"/>
                                        </p:tgtEl>
                                      </p:cBhvr>
                                    </p:animEffect>
                                    <p:anim calcmode="lin" valueType="num">
                                      <p:cBhvr>
                                        <p:cTn id="8" dur="1822" tmFilter="0,0; 0.14,0.36; 0.43,0.73; 0.71,0.91; 1.0,1.0">
                                          <p:stCondLst>
                                            <p:cond delay="0"/>
                                          </p:stCondLst>
                                        </p:cTn>
                                        <p:tgtEl>
                                          <p:spTgt spid="11469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469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469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469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4696"/>
                                        </p:tgtEl>
                                        <p:attrNameLst>
                                          <p:attrName>ppt_y</p:attrName>
                                        </p:attrNameLst>
                                      </p:cBhvr>
                                      <p:tavLst>
                                        <p:tav tm="0" fmla="#ppt_y-sin(pi*$)/81">
                                          <p:val>
                                            <p:fltVal val="0"/>
                                          </p:val>
                                        </p:tav>
                                        <p:tav tm="100000">
                                          <p:val>
                                            <p:fltVal val="1"/>
                                          </p:val>
                                        </p:tav>
                                      </p:tavLst>
                                    </p:anim>
                                    <p:animScale>
                                      <p:cBhvr>
                                        <p:cTn id="13" dur="26">
                                          <p:stCondLst>
                                            <p:cond delay="650"/>
                                          </p:stCondLst>
                                        </p:cTn>
                                        <p:tgtEl>
                                          <p:spTgt spid="114696"/>
                                        </p:tgtEl>
                                      </p:cBhvr>
                                      <p:to x="100000" y="60000"/>
                                    </p:animScale>
                                    <p:animScale>
                                      <p:cBhvr>
                                        <p:cTn id="14" dur="166" decel="50000">
                                          <p:stCondLst>
                                            <p:cond delay="676"/>
                                          </p:stCondLst>
                                        </p:cTn>
                                        <p:tgtEl>
                                          <p:spTgt spid="114696"/>
                                        </p:tgtEl>
                                      </p:cBhvr>
                                      <p:to x="100000" y="100000"/>
                                    </p:animScale>
                                    <p:animScale>
                                      <p:cBhvr>
                                        <p:cTn id="15" dur="26">
                                          <p:stCondLst>
                                            <p:cond delay="1312"/>
                                          </p:stCondLst>
                                        </p:cTn>
                                        <p:tgtEl>
                                          <p:spTgt spid="114696"/>
                                        </p:tgtEl>
                                      </p:cBhvr>
                                      <p:to x="100000" y="80000"/>
                                    </p:animScale>
                                    <p:animScale>
                                      <p:cBhvr>
                                        <p:cTn id="16" dur="166" decel="50000">
                                          <p:stCondLst>
                                            <p:cond delay="1338"/>
                                          </p:stCondLst>
                                        </p:cTn>
                                        <p:tgtEl>
                                          <p:spTgt spid="114696"/>
                                        </p:tgtEl>
                                      </p:cBhvr>
                                      <p:to x="100000" y="100000"/>
                                    </p:animScale>
                                    <p:animScale>
                                      <p:cBhvr>
                                        <p:cTn id="17" dur="26">
                                          <p:stCondLst>
                                            <p:cond delay="1642"/>
                                          </p:stCondLst>
                                        </p:cTn>
                                        <p:tgtEl>
                                          <p:spTgt spid="114696"/>
                                        </p:tgtEl>
                                      </p:cBhvr>
                                      <p:to x="100000" y="90000"/>
                                    </p:animScale>
                                    <p:animScale>
                                      <p:cBhvr>
                                        <p:cTn id="18" dur="166" decel="50000">
                                          <p:stCondLst>
                                            <p:cond delay="1668"/>
                                          </p:stCondLst>
                                        </p:cTn>
                                        <p:tgtEl>
                                          <p:spTgt spid="114696"/>
                                        </p:tgtEl>
                                      </p:cBhvr>
                                      <p:to x="100000" y="100000"/>
                                    </p:animScale>
                                    <p:animScale>
                                      <p:cBhvr>
                                        <p:cTn id="19" dur="26">
                                          <p:stCondLst>
                                            <p:cond delay="1808"/>
                                          </p:stCondLst>
                                        </p:cTn>
                                        <p:tgtEl>
                                          <p:spTgt spid="114696"/>
                                        </p:tgtEl>
                                      </p:cBhvr>
                                      <p:to x="100000" y="95000"/>
                                    </p:animScale>
                                    <p:animScale>
                                      <p:cBhvr>
                                        <p:cTn id="20" dur="166" decel="50000">
                                          <p:stCondLst>
                                            <p:cond delay="1834"/>
                                          </p:stCondLst>
                                        </p:cTn>
                                        <p:tgtEl>
                                          <p:spTgt spid="11469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coin.wav"/>
                                        </p:tgtEl>
                                      </p:cMediaNode>
                                    </p:audio>
                                  </p:subTnLst>
                                </p:cTn>
                              </p:par>
                            </p:childTnLst>
                          </p:cTn>
                        </p:par>
                        <p:par>
                          <p:cTn id="21" fill="hold" nodeType="afterGroup">
                            <p:stCondLst>
                              <p:cond delay="2600"/>
                            </p:stCondLst>
                            <p:childTnLst>
                              <p:par>
                                <p:cTn id="22" presetID="26" presetClass="path" presetSubtype="0" accel="50000" decel="50000" fill="hold" grpId="1" nodeType="afterEffect">
                                  <p:stCondLst>
                                    <p:cond delay="0"/>
                                  </p:stCondLst>
                                  <p:iterate type="lt">
                                    <p:tmPct val="0"/>
                                  </p:iterate>
                                  <p:childTnLst>
                                    <p:animMotion origin="layout" path="M 0.02917 0.14101 C 0.02917 0.18493 0.05625 0.22099 0.08924 0.22099 C 0.12813 0.22099 0.14219 0.181 0.14809 0.15696 L 0.15417 0.12506 C 0.16024 0.10102 0.17517 0.06103 0.2191 0.06103 C 0.24722 0.06103 0.27917 0.09709 0.27917 0.14101 C 0.27917 0.18493 0.24722 0.22099 0.2191 0.22099 C 0.17517 0.22099 0.16024 0.181 0.15417 0.15696 L 0.14809 0.12506 C 0.14219 0.10102 0.12813 0.06103 0.08924 0.06103 C 0.05625 0.06103 0.02917 0.09709 0.02917 0.14101 Z " pathEditMode="relative" rAng="0" ptsTypes="ffFffffFfff">
                                      <p:cBhvr>
                                        <p:cTn id="23" dur="2000" fill="hold"/>
                                        <p:tgtEl>
                                          <p:spTgt spid="114696"/>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6" grpId="0"/>
      <p:bldP spid="114696" grpId="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85026" name="Title 1"/>
          <p:cNvSpPr>
            <a:spLocks noGrp="1"/>
          </p:cNvSpPr>
          <p:nvPr>
            <p:ph type="title" idx="4294967295"/>
          </p:nvPr>
        </p:nvSpPr>
        <p:spPr/>
        <p:txBody>
          <a:bodyPr/>
          <a:lstStyle/>
          <a:p>
            <a:r>
              <a:rPr lang="en-US">
                <a:solidFill>
                  <a:schemeClr val="tx1"/>
                </a:solidFill>
                <a:latin typeface="Arial Black" charset="0"/>
                <a:ea typeface="MS PGothic" charset="0"/>
              </a:rPr>
              <a:t>Black</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500739" name="Text Box 3"/>
          <p:cNvSpPr txBox="1">
            <a:spLocks noChangeArrowheads="1"/>
          </p:cNvSpPr>
          <p:nvPr/>
        </p:nvSpPr>
        <p:spPr bwMode="auto">
          <a:xfrm>
            <a:off x="539750" y="1700213"/>
            <a:ext cx="7993063" cy="43592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42913" indent="-442913">
              <a:spcBef>
                <a:spcPct val="50000"/>
              </a:spcBef>
              <a:buFontTx/>
              <a:buChar char="•"/>
              <a:defRPr/>
            </a:pPr>
            <a:r>
              <a:rPr lang="en-US" sz="4000" b="1" dirty="0" err="1">
                <a:solidFill>
                  <a:srgbClr val="FFFFFF"/>
                </a:solidFill>
                <a:latin typeface="Arial"/>
                <a:ea typeface="MS PGothic" pitchFamily="34" charset="-128"/>
                <a:cs typeface="Arial"/>
              </a:rPr>
              <a:t>Kriminal</a:t>
            </a:r>
            <a:r>
              <a:rPr lang="en-US" sz="4000" b="1" dirty="0">
                <a:solidFill>
                  <a:srgbClr val="FFFFFF"/>
                </a:solidFill>
                <a:latin typeface="Arial"/>
                <a:ea typeface="MS PGothic" pitchFamily="34" charset="-128"/>
                <a:cs typeface="Arial"/>
              </a:rPr>
              <a:t> </a:t>
            </a:r>
          </a:p>
          <a:p>
            <a:pPr marL="442913" indent="-442913">
              <a:spcBef>
                <a:spcPct val="50000"/>
              </a:spcBef>
              <a:buFontTx/>
              <a:buChar char="•"/>
              <a:defRPr/>
            </a:pPr>
            <a:r>
              <a:rPr lang="en-US" sz="4000" b="1" dirty="0" err="1">
                <a:solidFill>
                  <a:srgbClr val="FFFFFF"/>
                </a:solidFill>
                <a:latin typeface="Arial"/>
                <a:ea typeface="MS PGothic" pitchFamily="34" charset="-128"/>
                <a:cs typeface="Arial"/>
              </a:rPr>
              <a:t>Kependudukan</a:t>
            </a:r>
            <a:endParaRPr lang="en-US" sz="4000" b="1" dirty="0">
              <a:solidFill>
                <a:srgbClr val="FFFFFF"/>
              </a:solidFill>
              <a:latin typeface="Arial"/>
              <a:ea typeface="MS PGothic" pitchFamily="34" charset="-128"/>
              <a:cs typeface="Arial"/>
            </a:endParaRPr>
          </a:p>
          <a:p>
            <a:pPr marL="442913" indent="-442913">
              <a:spcBef>
                <a:spcPct val="50000"/>
              </a:spcBef>
              <a:buFontTx/>
              <a:buChar char="•"/>
              <a:defRPr/>
            </a:pPr>
            <a:r>
              <a:rPr lang="en-US" sz="4000" b="1" dirty="0" err="1">
                <a:solidFill>
                  <a:srgbClr val="FFFFFF"/>
                </a:solidFill>
                <a:latin typeface="Arial"/>
                <a:ea typeface="MS PGothic" pitchFamily="34" charset="-128"/>
                <a:cs typeface="Arial"/>
              </a:rPr>
              <a:t>Keluarga</a:t>
            </a:r>
            <a:endParaRPr lang="en-US" sz="4000" b="1" dirty="0">
              <a:solidFill>
                <a:srgbClr val="FFFFFF"/>
              </a:solidFill>
              <a:latin typeface="Arial"/>
              <a:ea typeface="MS PGothic" pitchFamily="34" charset="-128"/>
              <a:cs typeface="Arial"/>
            </a:endParaRPr>
          </a:p>
          <a:p>
            <a:pPr marL="442913" indent="-442913">
              <a:spcBef>
                <a:spcPct val="50000"/>
              </a:spcBef>
              <a:buFontTx/>
              <a:buChar char="•"/>
              <a:defRPr/>
            </a:pPr>
            <a:r>
              <a:rPr lang="en-US" sz="4000" b="1" dirty="0">
                <a:solidFill>
                  <a:srgbClr val="FFFFFF"/>
                </a:solidFill>
                <a:latin typeface="Arial"/>
                <a:ea typeface="MS PGothic" pitchFamily="34" charset="-128"/>
                <a:cs typeface="Arial"/>
              </a:rPr>
              <a:t>Agama</a:t>
            </a:r>
          </a:p>
          <a:p>
            <a:pPr marL="442913" indent="-442913">
              <a:spcBef>
                <a:spcPct val="50000"/>
              </a:spcBef>
              <a:buFontTx/>
              <a:buChar char="•"/>
              <a:defRPr/>
            </a:pPr>
            <a:r>
              <a:rPr lang="en-US" sz="4000" b="1" dirty="0" err="1">
                <a:solidFill>
                  <a:srgbClr val="FFFFFF"/>
                </a:solidFill>
                <a:latin typeface="Arial"/>
                <a:ea typeface="MS PGothic" pitchFamily="34" charset="-128"/>
                <a:cs typeface="Arial"/>
              </a:rPr>
              <a:t>Amal</a:t>
            </a:r>
            <a:endParaRPr lang="en-US" sz="4000" b="1" dirty="0">
              <a:solidFill>
                <a:srgbClr val="FFFFFF"/>
              </a:solidFill>
              <a:latin typeface="Arial"/>
              <a:ea typeface="MS PGothic" pitchFamily="34" charset="-128"/>
              <a:cs typeface="Arial"/>
            </a:endParaRPr>
          </a:p>
        </p:txBody>
      </p:sp>
      <p:sp>
        <p:nvSpPr>
          <p:cNvPr id="4" name="Title 3"/>
          <p:cNvSpPr>
            <a:spLocks noGrp="1"/>
          </p:cNvSpPr>
          <p:nvPr>
            <p:ph type="title" idx="4294967295"/>
          </p:nvPr>
        </p:nvSpPr>
        <p:spPr>
          <a:xfrm>
            <a:off x="7938" y="188913"/>
            <a:ext cx="9144000" cy="1244600"/>
          </a:xfrm>
          <a:solidFill>
            <a:srgbClr val="0000FF"/>
          </a:solidFill>
        </p:spPr>
        <p:txBody>
          <a:bodyPr/>
          <a:lstStyle/>
          <a:p>
            <a:pPr>
              <a:defRPr/>
            </a:pPr>
            <a:r>
              <a:rPr lang="en-US" b="1" dirty="0" err="1">
                <a:solidFill>
                  <a:schemeClr val="bg1"/>
                </a:solidFill>
                <a:effectLst>
                  <a:outerShdw blurRad="38100" dist="38100" dir="2700000" algn="tl">
                    <a:srgbClr val="000000"/>
                  </a:outerShdw>
                </a:effectLst>
                <a:latin typeface="Arial" pitchFamily="34" charset="0"/>
                <a:cs typeface="Arial" pitchFamily="34" charset="0"/>
              </a:rPr>
              <a:t>Kategori</a:t>
            </a:r>
            <a:r>
              <a:rPr lang="en-US" b="1" dirty="0">
                <a:solidFill>
                  <a:schemeClr val="bg1"/>
                </a:solidFill>
                <a:effectLst>
                  <a:outerShdw blurRad="38100" dist="38100" dir="2700000" algn="tl">
                    <a:srgbClr val="000000"/>
                  </a:outerShdw>
                </a:effectLst>
                <a:latin typeface="Arial" pitchFamily="34" charset="0"/>
                <a:cs typeface="Arial" pitchFamily="34" charset="0"/>
              </a:rPr>
              <a:t> </a:t>
            </a:r>
            <a:r>
              <a:rPr lang="en-US" b="1" dirty="0" err="1">
                <a:solidFill>
                  <a:schemeClr val="bg1"/>
                </a:solidFill>
                <a:effectLst>
                  <a:outerShdw blurRad="38100" dist="38100" dir="2700000" algn="tl">
                    <a:srgbClr val="000000"/>
                  </a:outerShdw>
                </a:effectLst>
                <a:latin typeface="Arial" pitchFamily="34" charset="0"/>
                <a:cs typeface="Arial" pitchFamily="34" charset="0"/>
              </a:rPr>
              <a:t>Hukum</a:t>
            </a:r>
            <a:r>
              <a:rPr lang="en-US" b="1" dirty="0">
                <a:solidFill>
                  <a:schemeClr val="bg1"/>
                </a:solidFill>
                <a:effectLst>
                  <a:outerShdw blurRad="38100" dist="38100" dir="2700000" algn="tl">
                    <a:srgbClr val="000000"/>
                  </a:outerShdw>
                </a:effectLst>
                <a:latin typeface="Arial" pitchFamily="34" charset="0"/>
                <a:cs typeface="Arial" pitchFamily="34" charset="0"/>
              </a:rPr>
              <a:t> Musa</a:t>
            </a:r>
            <a:endParaRPr lang="en-US" sz="4800" b="1" dirty="0">
              <a:effectLst>
                <a:outerShdw blurRad="38100" dist="38100" dir="2700000" algn="tl">
                  <a:srgbClr val="FFFFFF"/>
                </a:outerShdw>
              </a:effectLst>
              <a:latin typeface="Arial" pitchFamily="34" charset="0"/>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0739">
                                            <p:txEl>
                                              <p:pRg st="0" end="0"/>
                                            </p:txEl>
                                          </p:spTgt>
                                        </p:tgtEl>
                                        <p:attrNameLst>
                                          <p:attrName>style.visibility</p:attrName>
                                        </p:attrNameLst>
                                      </p:cBhvr>
                                      <p:to>
                                        <p:strVal val="visible"/>
                                      </p:to>
                                    </p:set>
                                    <p:animEffect transition="in" filter="dissolve">
                                      <p:cBhvr>
                                        <p:cTn id="7" dur="500"/>
                                        <p:tgtEl>
                                          <p:spTgt spid="5007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0739">
                                            <p:txEl>
                                              <p:pRg st="1" end="1"/>
                                            </p:txEl>
                                          </p:spTgt>
                                        </p:tgtEl>
                                        <p:attrNameLst>
                                          <p:attrName>style.visibility</p:attrName>
                                        </p:attrNameLst>
                                      </p:cBhvr>
                                      <p:to>
                                        <p:strVal val="visible"/>
                                      </p:to>
                                    </p:set>
                                    <p:animEffect transition="in" filter="dissolve">
                                      <p:cBhvr>
                                        <p:cTn id="12" dur="500"/>
                                        <p:tgtEl>
                                          <p:spTgt spid="5007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00739">
                                            <p:txEl>
                                              <p:pRg st="2" end="2"/>
                                            </p:txEl>
                                          </p:spTgt>
                                        </p:tgtEl>
                                        <p:attrNameLst>
                                          <p:attrName>style.visibility</p:attrName>
                                        </p:attrNameLst>
                                      </p:cBhvr>
                                      <p:to>
                                        <p:strVal val="visible"/>
                                      </p:to>
                                    </p:set>
                                    <p:animEffect transition="in" filter="dissolve">
                                      <p:cBhvr>
                                        <p:cTn id="17" dur="500"/>
                                        <p:tgtEl>
                                          <p:spTgt spid="50073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00739">
                                            <p:txEl>
                                              <p:pRg st="3" end="3"/>
                                            </p:txEl>
                                          </p:spTgt>
                                        </p:tgtEl>
                                        <p:attrNameLst>
                                          <p:attrName>style.visibility</p:attrName>
                                        </p:attrNameLst>
                                      </p:cBhvr>
                                      <p:to>
                                        <p:strVal val="visible"/>
                                      </p:to>
                                    </p:set>
                                    <p:animEffect transition="in" filter="dissolve">
                                      <p:cBhvr>
                                        <p:cTn id="22" dur="500"/>
                                        <p:tgtEl>
                                          <p:spTgt spid="50073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00739">
                                            <p:txEl>
                                              <p:pRg st="4" end="4"/>
                                            </p:txEl>
                                          </p:spTgt>
                                        </p:tgtEl>
                                        <p:attrNameLst>
                                          <p:attrName>style.visibility</p:attrName>
                                        </p:attrNameLst>
                                      </p:cBhvr>
                                      <p:to>
                                        <p:strVal val="visible"/>
                                      </p:to>
                                    </p:set>
                                    <p:animEffect transition="in" filter="dissolve">
                                      <p:cBhvr>
                                        <p:cTn id="27" dur="500"/>
                                        <p:tgtEl>
                                          <p:spTgt spid="5007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739"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500739" name="Text Box 3"/>
          <p:cNvSpPr txBox="1">
            <a:spLocks noChangeArrowheads="1"/>
          </p:cNvSpPr>
          <p:nvPr/>
        </p:nvSpPr>
        <p:spPr bwMode="auto">
          <a:xfrm>
            <a:off x="539750" y="1701800"/>
            <a:ext cx="8604250" cy="40941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42913" indent="-442913"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buFontTx/>
              <a:buChar char="•"/>
              <a:defRPr/>
            </a:pPr>
            <a:r>
              <a:rPr lang="en-US" sz="4000" b="1">
                <a:solidFill>
                  <a:srgbClr val="FFFFFF"/>
                </a:solidFill>
                <a:latin typeface="Arial" charset="0"/>
                <a:cs typeface="Arial" charset="0"/>
              </a:rPr>
              <a:t>Hukum Apodiktik	       (mutlak, perintah tanpa syarat atau larangan) </a:t>
            </a:r>
          </a:p>
          <a:p>
            <a:pPr eaLnBrk="1" hangingPunct="1">
              <a:spcBef>
                <a:spcPct val="50000"/>
              </a:spcBef>
              <a:buFontTx/>
              <a:buChar char="•"/>
              <a:defRPr/>
            </a:pPr>
            <a:r>
              <a:rPr lang="en-US" sz="4000" b="1">
                <a:solidFill>
                  <a:srgbClr val="FFFFFF"/>
                </a:solidFill>
                <a:latin typeface="Arial" charset="0"/>
                <a:cs typeface="Arial" charset="0"/>
              </a:rPr>
              <a:t>Hukum Kasuistik                (hukum kasus, </a:t>
            </a:r>
            <a:r>
              <a:rPr lang="ja-JP" altLang="en-US" sz="4000" b="1">
                <a:solidFill>
                  <a:srgbClr val="FFFFFF"/>
                </a:solidFill>
                <a:latin typeface="Arial" charset="0"/>
                <a:cs typeface="Arial" charset="0"/>
              </a:rPr>
              <a:t>“</a:t>
            </a:r>
            <a:r>
              <a:rPr lang="en-US" sz="4000" b="1">
                <a:solidFill>
                  <a:srgbClr val="FFFFFF"/>
                </a:solidFill>
                <a:latin typeface="Arial" charset="0"/>
                <a:cs typeface="Arial" charset="0"/>
              </a:rPr>
              <a:t>Jika A, maka B," gambar, penjelasan)</a:t>
            </a:r>
          </a:p>
        </p:txBody>
      </p:sp>
      <p:sp>
        <p:nvSpPr>
          <p:cNvPr id="4" name="Title 3"/>
          <p:cNvSpPr>
            <a:spLocks noGrp="1"/>
          </p:cNvSpPr>
          <p:nvPr>
            <p:ph type="title" idx="4294967295"/>
          </p:nvPr>
        </p:nvSpPr>
        <p:spPr>
          <a:xfrm>
            <a:off x="0" y="188913"/>
            <a:ext cx="9144000" cy="1244600"/>
          </a:xfrm>
          <a:solidFill>
            <a:srgbClr val="0000FF"/>
          </a:solidFill>
        </p:spPr>
        <p:txBody>
          <a:bodyPr/>
          <a:lstStyle/>
          <a:p>
            <a:pPr>
              <a:defRPr/>
            </a:pPr>
            <a:r>
              <a:rPr lang="pt-BR" b="1" dirty="0">
                <a:solidFill>
                  <a:schemeClr val="bg1"/>
                </a:solidFill>
                <a:effectLst>
                  <a:outerShdw blurRad="38100" dist="38100" dir="2700000" algn="tl">
                    <a:srgbClr val="000000"/>
                  </a:outerShdw>
                </a:effectLst>
                <a:latin typeface="Arial" pitchFamily="34" charset="0"/>
                <a:cs typeface="Arial" pitchFamily="34" charset="0"/>
              </a:rPr>
              <a:t>Bermacam-macam Hukum</a:t>
            </a:r>
            <a:br>
              <a:rPr lang="pt-BR" b="1" dirty="0">
                <a:solidFill>
                  <a:schemeClr val="bg1"/>
                </a:solidFill>
                <a:effectLst>
                  <a:outerShdw blurRad="38100" dist="38100" dir="2700000" algn="tl">
                    <a:srgbClr val="000000"/>
                  </a:outerShdw>
                </a:effectLst>
                <a:latin typeface="Arial" pitchFamily="34" charset="0"/>
                <a:cs typeface="Arial" pitchFamily="34" charset="0"/>
              </a:rPr>
            </a:br>
            <a:r>
              <a:rPr lang="pt-BR" b="1" dirty="0">
                <a:solidFill>
                  <a:schemeClr val="bg1"/>
                </a:solidFill>
                <a:effectLst>
                  <a:outerShdw blurRad="38100" dist="38100" dir="2700000" algn="tl">
                    <a:srgbClr val="000000"/>
                  </a:outerShdw>
                </a:effectLst>
                <a:latin typeface="Arial" pitchFamily="34" charset="0"/>
                <a:cs typeface="Arial" pitchFamily="34" charset="0"/>
              </a:rPr>
              <a:t>dalam Perjanjian Musa</a:t>
            </a:r>
            <a:endParaRPr lang="en-US" sz="4800" b="1" dirty="0">
              <a:effectLst>
                <a:outerShdw blurRad="38100" dist="38100" dir="2700000" algn="tl">
                  <a:srgbClr val="FFFFFF"/>
                </a:outerShdw>
              </a:effectLst>
              <a:latin typeface="Arial" pitchFamily="34" charset="0"/>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0739">
                                            <p:txEl>
                                              <p:pRg st="0" end="0"/>
                                            </p:txEl>
                                          </p:spTgt>
                                        </p:tgtEl>
                                        <p:attrNameLst>
                                          <p:attrName>style.visibility</p:attrName>
                                        </p:attrNameLst>
                                      </p:cBhvr>
                                      <p:to>
                                        <p:strVal val="visible"/>
                                      </p:to>
                                    </p:set>
                                    <p:animEffect transition="in" filter="dissolve">
                                      <p:cBhvr>
                                        <p:cTn id="7" dur="500"/>
                                        <p:tgtEl>
                                          <p:spTgt spid="5007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0739">
                                            <p:txEl>
                                              <p:pRg st="1" end="1"/>
                                            </p:txEl>
                                          </p:spTgt>
                                        </p:tgtEl>
                                        <p:attrNameLst>
                                          <p:attrName>style.visibility</p:attrName>
                                        </p:attrNameLst>
                                      </p:cBhvr>
                                      <p:to>
                                        <p:strVal val="visible"/>
                                      </p:to>
                                    </p:set>
                                    <p:animEffect transition="in" filter="dissolve">
                                      <p:cBhvr>
                                        <p:cTn id="12" dur="500"/>
                                        <p:tgtEl>
                                          <p:spTgt spid="5007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739"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500739" name="Text Box 3"/>
          <p:cNvSpPr txBox="1">
            <a:spLocks noChangeArrowheads="1"/>
          </p:cNvSpPr>
          <p:nvPr/>
        </p:nvSpPr>
        <p:spPr bwMode="auto">
          <a:xfrm>
            <a:off x="539750" y="1701800"/>
            <a:ext cx="8604250" cy="378618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42913" indent="-442913">
              <a:spcBef>
                <a:spcPct val="50000"/>
              </a:spcBef>
              <a:buFontTx/>
              <a:buChar char="•"/>
              <a:defRPr/>
            </a:pPr>
            <a:r>
              <a:rPr lang="en-US" sz="4000" b="1" dirty="0" err="1">
                <a:solidFill>
                  <a:srgbClr val="FFFFFF"/>
                </a:solidFill>
                <a:latin typeface="Arial"/>
                <a:ea typeface="MS PGothic" pitchFamily="34" charset="-128"/>
                <a:cs typeface="Arial"/>
              </a:rPr>
              <a:t>kondisi</a:t>
            </a:r>
            <a:r>
              <a:rPr lang="en-US" sz="4000" b="1" dirty="0">
                <a:solidFill>
                  <a:srgbClr val="FFFFFF"/>
                </a:solidFill>
                <a:latin typeface="Arial"/>
                <a:ea typeface="MS PGothic" pitchFamily="34" charset="-128"/>
                <a:cs typeface="Arial"/>
              </a:rPr>
              <a:t> </a:t>
            </a:r>
            <a:r>
              <a:rPr lang="en-US" sz="4000" b="1" dirty="0" err="1">
                <a:solidFill>
                  <a:srgbClr val="FFFFFF"/>
                </a:solidFill>
                <a:latin typeface="Arial"/>
                <a:ea typeface="MS PGothic" pitchFamily="34" charset="-128"/>
                <a:cs typeface="Arial"/>
              </a:rPr>
              <a:t>geografi</a:t>
            </a:r>
            <a:r>
              <a:rPr lang="en-US" sz="4000" b="1" dirty="0">
                <a:solidFill>
                  <a:srgbClr val="FFFFFF"/>
                </a:solidFill>
                <a:latin typeface="Arial"/>
                <a:ea typeface="MS PGothic" pitchFamily="34" charset="-128"/>
                <a:cs typeface="Arial"/>
              </a:rPr>
              <a:t> </a:t>
            </a:r>
            <a:r>
              <a:rPr lang="en-US" sz="4000" b="1" dirty="0" err="1">
                <a:solidFill>
                  <a:srgbClr val="FFFFFF"/>
                </a:solidFill>
                <a:latin typeface="Arial"/>
                <a:ea typeface="MS PGothic" pitchFamily="34" charset="-128"/>
                <a:cs typeface="Arial"/>
              </a:rPr>
              <a:t>dan</a:t>
            </a:r>
            <a:r>
              <a:rPr lang="en-US" sz="4000" b="1" dirty="0">
                <a:solidFill>
                  <a:srgbClr val="FFFFFF"/>
                </a:solidFill>
                <a:latin typeface="Arial"/>
                <a:ea typeface="MS PGothic" pitchFamily="34" charset="-128"/>
                <a:cs typeface="Arial"/>
              </a:rPr>
              <a:t> </a:t>
            </a:r>
            <a:r>
              <a:rPr lang="en-US" sz="4000" b="1" dirty="0" err="1">
                <a:solidFill>
                  <a:srgbClr val="FFFFFF"/>
                </a:solidFill>
                <a:latin typeface="Arial"/>
                <a:ea typeface="MS PGothic" pitchFamily="34" charset="-128"/>
                <a:cs typeface="Arial"/>
              </a:rPr>
              <a:t>iklim</a:t>
            </a:r>
            <a:r>
              <a:rPr lang="en-US" sz="4000" b="1" dirty="0">
                <a:solidFill>
                  <a:srgbClr val="FFFFFF"/>
                </a:solidFill>
                <a:latin typeface="Arial"/>
                <a:ea typeface="MS PGothic" pitchFamily="34" charset="-128"/>
                <a:cs typeface="Arial"/>
              </a:rPr>
              <a:t> yang </a:t>
            </a:r>
            <a:r>
              <a:rPr lang="en-US" sz="4000" b="1" dirty="0" err="1">
                <a:solidFill>
                  <a:srgbClr val="FFFFFF"/>
                </a:solidFill>
                <a:latin typeface="Arial"/>
                <a:ea typeface="MS PGothic" pitchFamily="34" charset="-128"/>
                <a:cs typeface="Arial"/>
              </a:rPr>
              <a:t>khusus</a:t>
            </a:r>
            <a:endParaRPr lang="en-US" sz="4000" b="1" dirty="0">
              <a:solidFill>
                <a:srgbClr val="FFFFFF"/>
              </a:solidFill>
              <a:latin typeface="Arial"/>
              <a:ea typeface="MS PGothic" pitchFamily="34" charset="-128"/>
              <a:cs typeface="Arial"/>
            </a:endParaRPr>
          </a:p>
          <a:p>
            <a:pPr marL="442913" indent="-442913">
              <a:spcBef>
                <a:spcPct val="50000"/>
              </a:spcBef>
              <a:buFontTx/>
              <a:buChar char="•"/>
              <a:defRPr/>
            </a:pPr>
            <a:r>
              <a:rPr lang="en-US" sz="4000" b="1" dirty="0" err="1">
                <a:solidFill>
                  <a:srgbClr val="FFFFFF"/>
                </a:solidFill>
                <a:latin typeface="Arial"/>
                <a:ea typeface="MS PGothic" pitchFamily="34" charset="-128"/>
                <a:cs typeface="Arial"/>
              </a:rPr>
              <a:t>budaya</a:t>
            </a:r>
            <a:r>
              <a:rPr lang="en-US" sz="4000" b="1" dirty="0">
                <a:solidFill>
                  <a:srgbClr val="FFFFFF"/>
                </a:solidFill>
                <a:latin typeface="Arial"/>
                <a:ea typeface="MS PGothic" pitchFamily="34" charset="-128"/>
                <a:cs typeface="Arial"/>
              </a:rPr>
              <a:t> </a:t>
            </a:r>
            <a:r>
              <a:rPr lang="en-US" sz="4000" b="1" dirty="0" err="1">
                <a:solidFill>
                  <a:srgbClr val="FFFFFF"/>
                </a:solidFill>
                <a:latin typeface="Arial"/>
                <a:ea typeface="MS PGothic" pitchFamily="34" charset="-128"/>
                <a:cs typeface="Arial"/>
              </a:rPr>
              <a:t>Timur</a:t>
            </a:r>
            <a:r>
              <a:rPr lang="en-US" sz="4000" b="1" dirty="0">
                <a:solidFill>
                  <a:srgbClr val="FFFFFF"/>
                </a:solidFill>
                <a:latin typeface="Arial"/>
                <a:ea typeface="MS PGothic" pitchFamily="34" charset="-128"/>
                <a:cs typeface="Arial"/>
              </a:rPr>
              <a:t> </a:t>
            </a:r>
            <a:r>
              <a:rPr lang="en-US" sz="4000" b="1" dirty="0" err="1">
                <a:solidFill>
                  <a:srgbClr val="FFFFFF"/>
                </a:solidFill>
                <a:latin typeface="Arial"/>
                <a:ea typeface="MS PGothic" pitchFamily="34" charset="-128"/>
                <a:cs typeface="Arial"/>
              </a:rPr>
              <a:t>Dekat</a:t>
            </a:r>
            <a:r>
              <a:rPr lang="en-US" sz="4000" b="1" dirty="0">
                <a:solidFill>
                  <a:srgbClr val="FFFFFF"/>
                </a:solidFill>
                <a:latin typeface="Arial"/>
                <a:ea typeface="MS PGothic" pitchFamily="34" charset="-128"/>
                <a:cs typeface="Arial"/>
              </a:rPr>
              <a:t> </a:t>
            </a:r>
            <a:r>
              <a:rPr lang="en-US" sz="4000" b="1" dirty="0" err="1">
                <a:solidFill>
                  <a:srgbClr val="FFFFFF"/>
                </a:solidFill>
                <a:latin typeface="Arial"/>
                <a:ea typeface="MS PGothic" pitchFamily="34" charset="-128"/>
                <a:cs typeface="Arial"/>
              </a:rPr>
              <a:t>kuno</a:t>
            </a:r>
            <a:endParaRPr lang="en-US" sz="4000" b="1" dirty="0">
              <a:solidFill>
                <a:srgbClr val="FFFFFF"/>
              </a:solidFill>
              <a:latin typeface="Arial"/>
              <a:ea typeface="MS PGothic" pitchFamily="34" charset="-128"/>
              <a:cs typeface="Arial"/>
            </a:endParaRPr>
          </a:p>
          <a:p>
            <a:pPr marL="442913" indent="-442913">
              <a:spcBef>
                <a:spcPct val="50000"/>
              </a:spcBef>
              <a:buFontTx/>
              <a:buChar char="•"/>
              <a:defRPr/>
            </a:pPr>
            <a:r>
              <a:rPr lang="en-US" sz="4000" b="1" dirty="0" err="1">
                <a:solidFill>
                  <a:srgbClr val="FFFFFF"/>
                </a:solidFill>
                <a:latin typeface="Arial"/>
                <a:ea typeface="MS PGothic" pitchFamily="34" charset="-128"/>
                <a:cs typeface="Arial"/>
              </a:rPr>
              <a:t>konteks</a:t>
            </a:r>
            <a:r>
              <a:rPr lang="en-US" sz="4000" b="1" dirty="0">
                <a:solidFill>
                  <a:srgbClr val="FFFFFF"/>
                </a:solidFill>
                <a:latin typeface="Arial"/>
                <a:ea typeface="MS PGothic" pitchFamily="34" charset="-128"/>
                <a:cs typeface="Arial"/>
              </a:rPr>
              <a:t> agama </a:t>
            </a:r>
            <a:r>
              <a:rPr lang="en-US" sz="4000" b="1" dirty="0" err="1">
                <a:solidFill>
                  <a:srgbClr val="FFFFFF"/>
                </a:solidFill>
                <a:latin typeface="Arial"/>
                <a:ea typeface="MS PGothic" pitchFamily="34" charset="-128"/>
                <a:cs typeface="Arial"/>
              </a:rPr>
              <a:t>tertentu</a:t>
            </a:r>
            <a:r>
              <a:rPr lang="en-US" sz="4000" b="1" dirty="0">
                <a:solidFill>
                  <a:srgbClr val="FFFFFF"/>
                </a:solidFill>
                <a:latin typeface="Arial"/>
                <a:ea typeface="MS PGothic" pitchFamily="34" charset="-128"/>
                <a:cs typeface="Arial"/>
              </a:rPr>
              <a:t> </a:t>
            </a:r>
            <a:r>
              <a:rPr lang="en-US" sz="4000" b="1" dirty="0" err="1">
                <a:solidFill>
                  <a:srgbClr val="FFFFFF"/>
                </a:solidFill>
                <a:latin typeface="Arial"/>
                <a:ea typeface="MS PGothic" pitchFamily="34" charset="-128"/>
                <a:cs typeface="Arial"/>
              </a:rPr>
              <a:t>dari</a:t>
            </a:r>
            <a:r>
              <a:rPr lang="en-US" sz="4000" b="1" dirty="0">
                <a:solidFill>
                  <a:srgbClr val="FFFFFF"/>
                </a:solidFill>
                <a:latin typeface="Arial"/>
                <a:ea typeface="MS PGothic" pitchFamily="34" charset="-128"/>
                <a:cs typeface="Arial"/>
              </a:rPr>
              <a:t>  </a:t>
            </a:r>
            <a:r>
              <a:rPr lang="en-US" sz="4000" b="1" dirty="0" err="1">
                <a:solidFill>
                  <a:srgbClr val="FFFFFF"/>
                </a:solidFill>
                <a:latin typeface="Arial" pitchFamily="34" charset="0"/>
                <a:ea typeface="MS PGothic" pitchFamily="34" charset="-128"/>
                <a:cs typeface="Arial" pitchFamily="34" charset="0"/>
              </a:rPr>
              <a:t>Timur</a:t>
            </a:r>
            <a:r>
              <a:rPr lang="en-US" sz="4000" b="1" dirty="0">
                <a:solidFill>
                  <a:srgbClr val="FFFFFF"/>
                </a:solidFill>
                <a:latin typeface="Arial" pitchFamily="34" charset="0"/>
                <a:ea typeface="MS PGothic" pitchFamily="34" charset="-128"/>
                <a:cs typeface="Arial" pitchFamily="34" charset="0"/>
              </a:rPr>
              <a:t> </a:t>
            </a:r>
            <a:r>
              <a:rPr lang="en-US" sz="4000" b="1" dirty="0" err="1">
                <a:solidFill>
                  <a:srgbClr val="FFFFFF"/>
                </a:solidFill>
                <a:latin typeface="Arial" pitchFamily="34" charset="0"/>
                <a:ea typeface="MS PGothic" pitchFamily="34" charset="-128"/>
                <a:cs typeface="Arial" pitchFamily="34" charset="0"/>
              </a:rPr>
              <a:t>Dekat</a:t>
            </a:r>
            <a:r>
              <a:rPr lang="en-US" sz="4000" b="1" dirty="0">
                <a:solidFill>
                  <a:srgbClr val="FFFFFF"/>
                </a:solidFill>
                <a:latin typeface="Arial" pitchFamily="34" charset="0"/>
                <a:ea typeface="MS PGothic" pitchFamily="34" charset="-128"/>
                <a:cs typeface="Arial" pitchFamily="34" charset="0"/>
              </a:rPr>
              <a:t> </a:t>
            </a:r>
            <a:r>
              <a:rPr lang="en-US" sz="4000" b="1" dirty="0" err="1">
                <a:solidFill>
                  <a:srgbClr val="FFFFFF"/>
                </a:solidFill>
                <a:latin typeface="Arial" pitchFamily="34" charset="0"/>
                <a:ea typeface="MS PGothic" pitchFamily="34" charset="-128"/>
                <a:cs typeface="Arial" pitchFamily="34" charset="0"/>
              </a:rPr>
              <a:t>kuno</a:t>
            </a:r>
            <a:endParaRPr lang="en-US" sz="4000" b="1" dirty="0">
              <a:solidFill>
                <a:srgbClr val="FFFFFF"/>
              </a:solidFill>
              <a:latin typeface="Arial"/>
              <a:ea typeface="MS PGothic" pitchFamily="34" charset="-128"/>
              <a:cs typeface="Arial"/>
            </a:endParaRPr>
          </a:p>
        </p:txBody>
      </p:sp>
      <p:sp>
        <p:nvSpPr>
          <p:cNvPr id="4" name="Title 3"/>
          <p:cNvSpPr>
            <a:spLocks noGrp="1"/>
          </p:cNvSpPr>
          <p:nvPr>
            <p:ph type="title" idx="4294967295"/>
          </p:nvPr>
        </p:nvSpPr>
        <p:spPr>
          <a:xfrm>
            <a:off x="0" y="188913"/>
            <a:ext cx="9144000" cy="1244600"/>
          </a:xfrm>
          <a:solidFill>
            <a:srgbClr val="0000FF"/>
          </a:solidFill>
        </p:spPr>
        <p:txBody>
          <a:bodyPr/>
          <a:lstStyle/>
          <a:p>
            <a:pPr>
              <a:defRPr/>
            </a:pPr>
            <a:r>
              <a:rPr lang="pt-BR" b="1" dirty="0">
                <a:solidFill>
                  <a:schemeClr val="bg1"/>
                </a:solidFill>
                <a:effectLst>
                  <a:outerShdw blurRad="38100" dist="38100" dir="2700000" algn="tl">
                    <a:srgbClr val="000000"/>
                  </a:outerShdw>
                </a:effectLst>
                <a:latin typeface="Arial" pitchFamily="34" charset="0"/>
                <a:cs typeface="Arial" pitchFamily="34" charset="0"/>
              </a:rPr>
              <a:t>Hukum tersebut dibuat untuk mereka yang hidup di. . . </a:t>
            </a:r>
            <a:endParaRPr lang="en-US" sz="4800" b="1" dirty="0">
              <a:effectLst>
                <a:outerShdw blurRad="38100" dist="38100" dir="2700000" algn="tl">
                  <a:srgbClr val="FFFFFF"/>
                </a:outerShdw>
              </a:effectLst>
              <a:latin typeface="Arial" pitchFamily="34" charset="0"/>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0739">
                                            <p:txEl>
                                              <p:pRg st="0" end="0"/>
                                            </p:txEl>
                                          </p:spTgt>
                                        </p:tgtEl>
                                        <p:attrNameLst>
                                          <p:attrName>style.visibility</p:attrName>
                                        </p:attrNameLst>
                                      </p:cBhvr>
                                      <p:to>
                                        <p:strVal val="visible"/>
                                      </p:to>
                                    </p:set>
                                    <p:animEffect transition="in" filter="dissolve">
                                      <p:cBhvr>
                                        <p:cTn id="7" dur="500"/>
                                        <p:tgtEl>
                                          <p:spTgt spid="5007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739"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500739" name="Text Box 3"/>
          <p:cNvSpPr txBox="1">
            <a:spLocks noChangeArrowheads="1"/>
          </p:cNvSpPr>
          <p:nvPr/>
        </p:nvSpPr>
        <p:spPr bwMode="auto">
          <a:xfrm>
            <a:off x="539750" y="1701800"/>
            <a:ext cx="8604250" cy="50482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42913" indent="-442913">
              <a:spcBef>
                <a:spcPct val="50000"/>
              </a:spcBef>
              <a:buFontTx/>
              <a:buChar char="•"/>
              <a:defRPr/>
            </a:pPr>
            <a:r>
              <a:rPr lang="en-US" sz="2800" b="1" dirty="0" err="1">
                <a:solidFill>
                  <a:srgbClr val="FFFFFF"/>
                </a:solidFill>
                <a:latin typeface="Arial"/>
                <a:ea typeface="MS PGothic" pitchFamily="34" charset="-128"/>
                <a:cs typeface="Arial"/>
              </a:rPr>
              <a:t>Hukum</a:t>
            </a:r>
            <a:r>
              <a:rPr lang="en-US" sz="2800" b="1" dirty="0">
                <a:solidFill>
                  <a:srgbClr val="FFFFFF"/>
                </a:solidFill>
                <a:latin typeface="Arial"/>
                <a:ea typeface="MS PGothic" pitchFamily="34" charset="-128"/>
                <a:cs typeface="Arial"/>
              </a:rPr>
              <a:t> Musa </a:t>
            </a:r>
            <a:r>
              <a:rPr lang="en-US" sz="2800" b="1" dirty="0" err="1">
                <a:solidFill>
                  <a:srgbClr val="FFFFFF"/>
                </a:solidFill>
                <a:latin typeface="Arial"/>
                <a:ea typeface="MS PGothic" pitchFamily="34" charset="-128"/>
                <a:cs typeface="Arial"/>
              </a:rPr>
              <a:t>tidak</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membatasi</a:t>
            </a:r>
            <a:r>
              <a:rPr lang="en-US" sz="2800" b="1" dirty="0">
                <a:solidFill>
                  <a:srgbClr val="FFFFFF"/>
                </a:solidFill>
                <a:latin typeface="Arial"/>
                <a:ea typeface="MS PGothic" pitchFamily="34" charset="-128"/>
                <a:cs typeface="Arial"/>
              </a:rPr>
              <a:t> orang Kristen </a:t>
            </a:r>
            <a:r>
              <a:rPr lang="en-US" sz="2800" b="1" dirty="0" err="1">
                <a:solidFill>
                  <a:srgbClr val="FFFFFF"/>
                </a:solidFill>
                <a:latin typeface="Arial"/>
                <a:ea typeface="MS PGothic" pitchFamily="34" charset="-128"/>
                <a:cs typeface="Arial"/>
              </a:rPr>
              <a:t>masa</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kini</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karena</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kekuasaan</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perjanjiannya</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telah</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berakhir</a:t>
            </a:r>
            <a:endParaRPr lang="en-US" sz="2800" b="1" dirty="0">
              <a:solidFill>
                <a:srgbClr val="FFFFFF"/>
              </a:solidFill>
              <a:latin typeface="Arial"/>
              <a:ea typeface="MS PGothic" pitchFamily="34" charset="-128"/>
              <a:cs typeface="Arial"/>
            </a:endParaRPr>
          </a:p>
          <a:p>
            <a:pPr marL="442913" indent="-442913">
              <a:spcBef>
                <a:spcPct val="50000"/>
              </a:spcBef>
              <a:buFontTx/>
              <a:buChar char="•"/>
              <a:defRPr/>
            </a:pPr>
            <a:r>
              <a:rPr lang="en-US" sz="2800" b="1" dirty="0" err="1">
                <a:solidFill>
                  <a:srgbClr val="FFFFFF"/>
                </a:solidFill>
                <a:latin typeface="Arial"/>
                <a:ea typeface="MS PGothic" pitchFamily="34" charset="-128"/>
                <a:cs typeface="Arial"/>
              </a:rPr>
              <a:t>Beberapa</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ketetapannya</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diulangi</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atau</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diperbaharui</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dalam</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perjanjian</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baru</a:t>
            </a:r>
            <a:endParaRPr lang="en-US" sz="2800" b="1" dirty="0">
              <a:solidFill>
                <a:srgbClr val="FFFFFF"/>
              </a:solidFill>
              <a:latin typeface="Arial"/>
              <a:ea typeface="MS PGothic" pitchFamily="34" charset="-128"/>
              <a:cs typeface="Arial"/>
            </a:endParaRPr>
          </a:p>
          <a:p>
            <a:pPr marL="442913" indent="-442913">
              <a:spcBef>
                <a:spcPct val="50000"/>
              </a:spcBef>
              <a:buFontTx/>
              <a:buChar char="•"/>
              <a:defRPr/>
            </a:pPr>
            <a:r>
              <a:rPr lang="en-US" sz="2800" b="1" dirty="0" err="1">
                <a:solidFill>
                  <a:srgbClr val="FFFFFF"/>
                </a:solidFill>
                <a:latin typeface="Arial"/>
                <a:ea typeface="MS PGothic" pitchFamily="34" charset="-128"/>
                <a:cs typeface="Arial"/>
              </a:rPr>
              <a:t>Hukum</a:t>
            </a:r>
            <a:r>
              <a:rPr lang="en-US" sz="2800" b="1" dirty="0">
                <a:solidFill>
                  <a:srgbClr val="FFFFFF"/>
                </a:solidFill>
                <a:latin typeface="Arial"/>
                <a:ea typeface="MS PGothic" pitchFamily="34" charset="-128"/>
                <a:cs typeface="Arial"/>
              </a:rPr>
              <a:t> Musa </a:t>
            </a:r>
            <a:r>
              <a:rPr lang="en-US" sz="2800" b="1" dirty="0" err="1">
                <a:solidFill>
                  <a:srgbClr val="FFFFFF"/>
                </a:solidFill>
                <a:latin typeface="Arial"/>
                <a:ea typeface="MS PGothic" pitchFamily="34" charset="-128"/>
                <a:cs typeface="Arial"/>
              </a:rPr>
              <a:t>telah</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ditandai</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digenapi</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dalam</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Yesus</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Kristus</a:t>
            </a:r>
            <a:endParaRPr lang="en-US" sz="2800" b="1" dirty="0">
              <a:solidFill>
                <a:srgbClr val="FFFFFF"/>
              </a:solidFill>
              <a:latin typeface="Arial"/>
              <a:ea typeface="MS PGothic" pitchFamily="34" charset="-128"/>
              <a:cs typeface="Arial"/>
            </a:endParaRPr>
          </a:p>
          <a:p>
            <a:pPr marL="442913" indent="-442913">
              <a:spcBef>
                <a:spcPct val="50000"/>
              </a:spcBef>
              <a:buFontTx/>
              <a:buChar char="•"/>
              <a:defRPr/>
            </a:pPr>
            <a:r>
              <a:rPr lang="en-US" sz="2800" b="1" dirty="0">
                <a:solidFill>
                  <a:srgbClr val="FFFFFF"/>
                </a:solidFill>
                <a:latin typeface="Arial"/>
                <a:ea typeface="MS PGothic" pitchFamily="34" charset="-128"/>
                <a:cs typeface="Arial"/>
              </a:rPr>
              <a:t>Orang </a:t>
            </a:r>
            <a:r>
              <a:rPr lang="en-US" sz="2800" b="1" dirty="0" err="1">
                <a:solidFill>
                  <a:srgbClr val="FFFFFF"/>
                </a:solidFill>
                <a:latin typeface="Arial"/>
                <a:ea typeface="MS PGothic" pitchFamily="34" charset="-128"/>
                <a:cs typeface="Arial"/>
              </a:rPr>
              <a:t>percaya</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sekarang</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internasionalisasi</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lebih</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jauh</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dari</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suku</a:t>
            </a:r>
            <a:r>
              <a:rPr lang="en-US" sz="2800" b="1" dirty="0">
                <a:solidFill>
                  <a:srgbClr val="FFFFFF"/>
                </a:solidFill>
                <a:latin typeface="Arial"/>
                <a:ea typeface="MS PGothic" pitchFamily="34" charset="-128"/>
                <a:cs typeface="Arial"/>
              </a:rPr>
              <a:t> Israel, </a:t>
            </a:r>
            <a:r>
              <a:rPr lang="en-US" sz="2800" b="1" dirty="0" err="1">
                <a:solidFill>
                  <a:srgbClr val="FFFFFF"/>
                </a:solidFill>
                <a:latin typeface="Arial"/>
                <a:ea typeface="MS PGothic" pitchFamily="34" charset="-128"/>
                <a:cs typeface="Arial"/>
              </a:rPr>
              <a:t>jadi</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dibutuhkan</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sebuah</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perjanjian</a:t>
            </a:r>
            <a:r>
              <a:rPr lang="en-US" sz="2800" b="1" dirty="0">
                <a:solidFill>
                  <a:srgbClr val="FFFFFF"/>
                </a:solidFill>
                <a:latin typeface="Arial"/>
                <a:ea typeface="MS PGothic" pitchFamily="34" charset="-128"/>
                <a:cs typeface="Arial"/>
              </a:rPr>
              <a:t> </a:t>
            </a:r>
            <a:r>
              <a:rPr lang="en-US" sz="2800" b="1" dirty="0" err="1">
                <a:solidFill>
                  <a:srgbClr val="FFFFFF"/>
                </a:solidFill>
                <a:latin typeface="Arial"/>
                <a:ea typeface="MS PGothic" pitchFamily="34" charset="-128"/>
                <a:cs typeface="Arial"/>
              </a:rPr>
              <a:t>baru</a:t>
            </a:r>
            <a:endParaRPr lang="en-US" sz="2800" b="1" dirty="0">
              <a:solidFill>
                <a:srgbClr val="FFFFFF"/>
              </a:solidFill>
              <a:latin typeface="Arial"/>
              <a:ea typeface="MS PGothic" pitchFamily="34" charset="-128"/>
              <a:cs typeface="Arial"/>
            </a:endParaRPr>
          </a:p>
        </p:txBody>
      </p:sp>
      <p:sp>
        <p:nvSpPr>
          <p:cNvPr id="4" name="Title 3"/>
          <p:cNvSpPr>
            <a:spLocks noGrp="1"/>
          </p:cNvSpPr>
          <p:nvPr>
            <p:ph type="title" idx="4294967295"/>
          </p:nvPr>
        </p:nvSpPr>
        <p:spPr>
          <a:xfrm>
            <a:off x="0" y="188913"/>
            <a:ext cx="9144000" cy="1244600"/>
          </a:xfrm>
          <a:solidFill>
            <a:srgbClr val="0000FF"/>
          </a:solidFill>
        </p:spPr>
        <p:txBody>
          <a:bodyPr/>
          <a:lstStyle/>
          <a:p>
            <a:pPr>
              <a:defRPr/>
            </a:pPr>
            <a:r>
              <a:rPr lang="pt-BR" b="1" dirty="0">
                <a:solidFill>
                  <a:schemeClr val="bg1"/>
                </a:solidFill>
                <a:effectLst>
                  <a:outerShdw blurRad="38100" dist="38100" dir="2700000" algn="tl">
                    <a:srgbClr val="000000"/>
                  </a:outerShdw>
                </a:effectLst>
                <a:latin typeface="Arial" pitchFamily="34" charset="0"/>
                <a:cs typeface="Arial" pitchFamily="34" charset="0"/>
              </a:rPr>
              <a:t>Hukum Musa Masa Kini?</a:t>
            </a:r>
            <a:endParaRPr lang="en-US" sz="4800" b="1" dirty="0">
              <a:effectLst>
                <a:outerShdw blurRad="38100" dist="38100" dir="2700000" algn="tl">
                  <a:srgbClr val="FFFFFF"/>
                </a:outerShdw>
              </a:effectLst>
              <a:latin typeface="Arial" pitchFamily="34" charset="0"/>
              <a:cs typeface="Arial" pitchFamily="34" charset="0"/>
            </a:endParaRPr>
          </a:p>
        </p:txBody>
      </p:sp>
    </p:spTree>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descr="Brown marble"/>
          <p:cNvSpPr>
            <a:spLocks noChangeArrowheads="1"/>
          </p:cNvSpPr>
          <p:nvPr/>
        </p:nvSpPr>
        <p:spPr bwMode="auto">
          <a:xfrm>
            <a:off x="0" y="0"/>
            <a:ext cx="94488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endParaRPr lang="en-US">
              <a:latin typeface="Arial" charset="0"/>
              <a:cs typeface="Arial" charset="0"/>
            </a:endParaRPr>
          </a:p>
        </p:txBody>
      </p:sp>
      <p:sp>
        <p:nvSpPr>
          <p:cNvPr id="436227" name="Text Box 3"/>
          <p:cNvSpPr txBox="1">
            <a:spLocks noChangeArrowheads="1"/>
          </p:cNvSpPr>
          <p:nvPr/>
        </p:nvSpPr>
        <p:spPr bwMode="auto">
          <a:xfrm>
            <a:off x="152400" y="882650"/>
            <a:ext cx="4764088"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4000" b="1" dirty="0" err="1">
                <a:solidFill>
                  <a:srgbClr val="FFFF00"/>
                </a:solidFill>
                <a:latin typeface="Arial"/>
                <a:ea typeface="+mn-ea"/>
                <a:cs typeface="Arial"/>
              </a:rPr>
              <a:t>Keluaran</a:t>
            </a:r>
            <a:endParaRPr lang="en-US" sz="4000" b="1" dirty="0">
              <a:solidFill>
                <a:srgbClr val="FFFF00"/>
              </a:solidFill>
              <a:latin typeface="Arial"/>
              <a:ea typeface="+mn-ea"/>
              <a:cs typeface="Arial"/>
            </a:endParaRPr>
          </a:p>
        </p:txBody>
      </p:sp>
      <p:sp>
        <p:nvSpPr>
          <p:cNvPr id="436228" name="Line 4"/>
          <p:cNvSpPr>
            <a:spLocks noChangeShapeType="1"/>
          </p:cNvSpPr>
          <p:nvPr/>
        </p:nvSpPr>
        <p:spPr bwMode="auto">
          <a:xfrm>
            <a:off x="1447800" y="3429000"/>
            <a:ext cx="0" cy="8350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436229" name="Line 5"/>
          <p:cNvSpPr>
            <a:spLocks noChangeShapeType="1"/>
          </p:cNvSpPr>
          <p:nvPr/>
        </p:nvSpPr>
        <p:spPr bwMode="auto">
          <a:xfrm>
            <a:off x="2486025" y="3425825"/>
            <a:ext cx="0" cy="838200"/>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436230" name="Line 6"/>
          <p:cNvSpPr>
            <a:spLocks noChangeShapeType="1"/>
          </p:cNvSpPr>
          <p:nvPr/>
        </p:nvSpPr>
        <p:spPr bwMode="auto">
          <a:xfrm>
            <a:off x="7677150" y="3425825"/>
            <a:ext cx="0" cy="838200"/>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436231" name="Line 7"/>
          <p:cNvSpPr>
            <a:spLocks noChangeShapeType="1"/>
          </p:cNvSpPr>
          <p:nvPr/>
        </p:nvSpPr>
        <p:spPr bwMode="auto">
          <a:xfrm>
            <a:off x="8839200" y="3429000"/>
            <a:ext cx="0" cy="838200"/>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436232" name="Line 8"/>
          <p:cNvSpPr>
            <a:spLocks noChangeShapeType="1"/>
          </p:cNvSpPr>
          <p:nvPr/>
        </p:nvSpPr>
        <p:spPr bwMode="auto">
          <a:xfrm>
            <a:off x="457200" y="3429000"/>
            <a:ext cx="0" cy="8350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436233" name="Line 9"/>
          <p:cNvSpPr>
            <a:spLocks noChangeShapeType="1"/>
          </p:cNvSpPr>
          <p:nvPr/>
        </p:nvSpPr>
        <p:spPr bwMode="auto">
          <a:xfrm>
            <a:off x="6629400" y="3429000"/>
            <a:ext cx="0" cy="838200"/>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436234" name="Line 10"/>
          <p:cNvSpPr>
            <a:spLocks noChangeShapeType="1"/>
          </p:cNvSpPr>
          <p:nvPr/>
        </p:nvSpPr>
        <p:spPr bwMode="auto">
          <a:xfrm>
            <a:off x="5638800" y="3429000"/>
            <a:ext cx="0" cy="838200"/>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436235" name="Line 11"/>
          <p:cNvSpPr>
            <a:spLocks noChangeShapeType="1"/>
          </p:cNvSpPr>
          <p:nvPr/>
        </p:nvSpPr>
        <p:spPr bwMode="auto">
          <a:xfrm>
            <a:off x="4572000" y="3429000"/>
            <a:ext cx="0" cy="838200"/>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436236" name="Line 12"/>
          <p:cNvSpPr>
            <a:spLocks noChangeShapeType="1"/>
          </p:cNvSpPr>
          <p:nvPr/>
        </p:nvSpPr>
        <p:spPr bwMode="auto">
          <a:xfrm>
            <a:off x="3505200" y="3429000"/>
            <a:ext cx="0" cy="838200"/>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436237" name="Line 13"/>
          <p:cNvSpPr>
            <a:spLocks noChangeShapeType="1"/>
          </p:cNvSpPr>
          <p:nvPr/>
        </p:nvSpPr>
        <p:spPr bwMode="auto">
          <a:xfrm>
            <a:off x="371475" y="4267200"/>
            <a:ext cx="8772525" cy="0"/>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436238" name="Text Box 14"/>
          <p:cNvSpPr txBox="1">
            <a:spLocks noChangeArrowheads="1"/>
          </p:cNvSpPr>
          <p:nvPr/>
        </p:nvSpPr>
        <p:spPr bwMode="auto">
          <a:xfrm>
            <a:off x="152400" y="1473200"/>
            <a:ext cx="25146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3200" b="1" dirty="0">
                <a:solidFill>
                  <a:srgbClr val="FFFF00"/>
                </a:solidFill>
                <a:latin typeface="Arial"/>
                <a:ea typeface="+mn-ea"/>
                <a:cs typeface="Arial"/>
              </a:rPr>
              <a:t>April 1445 </a:t>
            </a:r>
          </a:p>
        </p:txBody>
      </p:sp>
      <p:sp>
        <p:nvSpPr>
          <p:cNvPr id="436239" name="Text Box 15"/>
          <p:cNvSpPr txBox="1">
            <a:spLocks noChangeArrowheads="1"/>
          </p:cNvSpPr>
          <p:nvPr/>
        </p:nvSpPr>
        <p:spPr bwMode="auto">
          <a:xfrm>
            <a:off x="4724400" y="882650"/>
            <a:ext cx="44958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spcBef>
                <a:spcPct val="50000"/>
              </a:spcBef>
              <a:defRPr/>
            </a:pPr>
            <a:r>
              <a:rPr lang="en-US" sz="4000" b="1" dirty="0">
                <a:solidFill>
                  <a:srgbClr val="66FFFF"/>
                </a:solidFill>
                <a:latin typeface="Arial"/>
                <a:ea typeface="+mn-ea"/>
                <a:cs typeface="Arial"/>
              </a:rPr>
              <a:t>ULANGAN</a:t>
            </a:r>
          </a:p>
        </p:txBody>
      </p:sp>
      <p:sp>
        <p:nvSpPr>
          <p:cNvPr id="436240" name="Line 16"/>
          <p:cNvSpPr>
            <a:spLocks noChangeShapeType="1"/>
          </p:cNvSpPr>
          <p:nvPr/>
        </p:nvSpPr>
        <p:spPr bwMode="auto">
          <a:xfrm flipH="1">
            <a:off x="8991600" y="2266950"/>
            <a:ext cx="0" cy="1981200"/>
          </a:xfrm>
          <a:prstGeom prst="line">
            <a:avLst/>
          </a:prstGeom>
          <a:noFill/>
          <a:ln w="76200">
            <a:solidFill>
              <a:srgbClr val="66FF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36241" name="Text Box 17"/>
          <p:cNvSpPr txBox="1">
            <a:spLocks noChangeArrowheads="1"/>
          </p:cNvSpPr>
          <p:nvPr/>
        </p:nvSpPr>
        <p:spPr bwMode="auto">
          <a:xfrm>
            <a:off x="4953000" y="1473200"/>
            <a:ext cx="42672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spcBef>
                <a:spcPct val="50000"/>
              </a:spcBef>
              <a:defRPr/>
            </a:pPr>
            <a:r>
              <a:rPr lang="en-US" sz="3200" b="1" dirty="0">
                <a:solidFill>
                  <a:srgbClr val="66FFFF"/>
                </a:solidFill>
                <a:latin typeface="Arial"/>
                <a:ea typeface="+mn-ea"/>
                <a:cs typeface="Arial"/>
              </a:rPr>
              <a:t>1 </a:t>
            </a:r>
            <a:r>
              <a:rPr lang="en-US" sz="3200" b="1" dirty="0" err="1">
                <a:solidFill>
                  <a:srgbClr val="66FFFF"/>
                </a:solidFill>
                <a:latin typeface="Arial"/>
                <a:ea typeface="+mn-ea"/>
                <a:cs typeface="Arial"/>
              </a:rPr>
              <a:t>Februari</a:t>
            </a:r>
            <a:r>
              <a:rPr lang="en-US" sz="3200" b="1" dirty="0">
                <a:solidFill>
                  <a:srgbClr val="66FFFF"/>
                </a:solidFill>
                <a:latin typeface="Arial"/>
                <a:ea typeface="+mn-ea"/>
                <a:cs typeface="Arial"/>
              </a:rPr>
              <a:t>, 1405 </a:t>
            </a:r>
          </a:p>
        </p:txBody>
      </p:sp>
      <p:grpSp>
        <p:nvGrpSpPr>
          <p:cNvPr id="323601" name="Group 18"/>
          <p:cNvGrpSpPr>
            <a:grpSpLocks/>
          </p:cNvGrpSpPr>
          <p:nvPr/>
        </p:nvGrpSpPr>
        <p:grpSpPr bwMode="auto">
          <a:xfrm>
            <a:off x="304800" y="4448175"/>
            <a:ext cx="8686800" cy="1800225"/>
            <a:chOff x="192" y="2802"/>
            <a:chExt cx="5472" cy="1134"/>
          </a:xfrm>
        </p:grpSpPr>
        <p:sp>
          <p:nvSpPr>
            <p:cNvPr id="436243" name="Text Box 19"/>
            <p:cNvSpPr txBox="1">
              <a:spLocks noChangeArrowheads="1"/>
            </p:cNvSpPr>
            <p:nvPr/>
          </p:nvSpPr>
          <p:spPr bwMode="auto">
            <a:xfrm>
              <a:off x="4752"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2800" b="1">
                  <a:solidFill>
                    <a:schemeClr val="bg1"/>
                  </a:solidFill>
                  <a:latin typeface="Arial"/>
                  <a:ea typeface="+mn-ea"/>
                  <a:cs typeface="Arial"/>
                </a:rPr>
                <a:t>1410</a:t>
              </a:r>
            </a:p>
          </p:txBody>
        </p:sp>
        <p:sp>
          <p:nvSpPr>
            <p:cNvPr id="436244" name="Text Box 20"/>
            <p:cNvSpPr txBox="1">
              <a:spLocks noChangeArrowheads="1"/>
            </p:cNvSpPr>
            <p:nvPr/>
          </p:nvSpPr>
          <p:spPr bwMode="auto">
            <a:xfrm>
              <a:off x="5424"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2800" b="1">
                  <a:solidFill>
                    <a:schemeClr val="bg1"/>
                  </a:solidFill>
                  <a:latin typeface="Arial"/>
                  <a:ea typeface="+mn-ea"/>
                  <a:cs typeface="Arial"/>
                </a:rPr>
                <a:t>1405</a:t>
              </a:r>
            </a:p>
          </p:txBody>
        </p:sp>
        <p:sp>
          <p:nvSpPr>
            <p:cNvPr id="436245" name="Text Box 21"/>
            <p:cNvSpPr txBox="1">
              <a:spLocks noChangeArrowheads="1"/>
            </p:cNvSpPr>
            <p:nvPr/>
          </p:nvSpPr>
          <p:spPr bwMode="auto">
            <a:xfrm>
              <a:off x="4080"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2800" b="1">
                  <a:solidFill>
                    <a:schemeClr val="bg1"/>
                  </a:solidFill>
                  <a:latin typeface="Arial"/>
                  <a:ea typeface="+mn-ea"/>
                  <a:cs typeface="Arial"/>
                </a:rPr>
                <a:t>1415</a:t>
              </a:r>
            </a:p>
          </p:txBody>
        </p:sp>
        <p:sp>
          <p:nvSpPr>
            <p:cNvPr id="436246" name="Text Box 22"/>
            <p:cNvSpPr txBox="1">
              <a:spLocks noChangeArrowheads="1"/>
            </p:cNvSpPr>
            <p:nvPr/>
          </p:nvSpPr>
          <p:spPr bwMode="auto">
            <a:xfrm>
              <a:off x="3360" y="2802"/>
              <a:ext cx="378"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2800" b="1">
                  <a:solidFill>
                    <a:schemeClr val="bg1"/>
                  </a:solidFill>
                  <a:latin typeface="Arial"/>
                  <a:ea typeface="+mn-ea"/>
                  <a:cs typeface="Arial"/>
                </a:rPr>
                <a:t>1 4 2 0</a:t>
              </a:r>
            </a:p>
          </p:txBody>
        </p:sp>
        <p:sp>
          <p:nvSpPr>
            <p:cNvPr id="436247" name="Text Box 23"/>
            <p:cNvSpPr txBox="1">
              <a:spLocks noChangeArrowheads="1"/>
            </p:cNvSpPr>
            <p:nvPr/>
          </p:nvSpPr>
          <p:spPr bwMode="auto">
            <a:xfrm>
              <a:off x="2736"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2800" b="1">
                  <a:solidFill>
                    <a:schemeClr val="bg1"/>
                  </a:solidFill>
                  <a:latin typeface="Arial"/>
                  <a:ea typeface="+mn-ea"/>
                  <a:cs typeface="Arial"/>
                </a:rPr>
                <a:t>1425</a:t>
              </a:r>
            </a:p>
          </p:txBody>
        </p:sp>
        <p:sp>
          <p:nvSpPr>
            <p:cNvPr id="436248" name="Text Box 24"/>
            <p:cNvSpPr txBox="1">
              <a:spLocks noChangeArrowheads="1"/>
            </p:cNvSpPr>
            <p:nvPr/>
          </p:nvSpPr>
          <p:spPr bwMode="auto">
            <a:xfrm>
              <a:off x="2112"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2800" b="1">
                  <a:solidFill>
                    <a:schemeClr val="bg1"/>
                  </a:solidFill>
                  <a:latin typeface="Arial"/>
                  <a:ea typeface="+mn-ea"/>
                  <a:cs typeface="Arial"/>
                </a:rPr>
                <a:t>1430</a:t>
              </a:r>
            </a:p>
          </p:txBody>
        </p:sp>
        <p:sp>
          <p:nvSpPr>
            <p:cNvPr id="436249" name="Text Box 25"/>
            <p:cNvSpPr txBox="1">
              <a:spLocks noChangeArrowheads="1"/>
            </p:cNvSpPr>
            <p:nvPr/>
          </p:nvSpPr>
          <p:spPr bwMode="auto">
            <a:xfrm>
              <a:off x="1440" y="2802"/>
              <a:ext cx="324"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2800" b="1">
                  <a:solidFill>
                    <a:schemeClr val="bg1"/>
                  </a:solidFill>
                  <a:latin typeface="Arial"/>
                  <a:ea typeface="+mn-ea"/>
                  <a:cs typeface="Arial"/>
                </a:rPr>
                <a:t>1435</a:t>
              </a:r>
            </a:p>
          </p:txBody>
        </p:sp>
        <p:sp>
          <p:nvSpPr>
            <p:cNvPr id="436250" name="Text Box 26"/>
            <p:cNvSpPr txBox="1">
              <a:spLocks noChangeArrowheads="1"/>
            </p:cNvSpPr>
            <p:nvPr/>
          </p:nvSpPr>
          <p:spPr bwMode="auto">
            <a:xfrm>
              <a:off x="816"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2800" b="1">
                  <a:solidFill>
                    <a:schemeClr val="bg1"/>
                  </a:solidFill>
                  <a:latin typeface="Arial"/>
                  <a:ea typeface="+mn-ea"/>
                  <a:cs typeface="Arial"/>
                </a:rPr>
                <a:t>1440</a:t>
              </a:r>
            </a:p>
          </p:txBody>
        </p:sp>
        <p:sp>
          <p:nvSpPr>
            <p:cNvPr id="436251" name="Text Box 27"/>
            <p:cNvSpPr txBox="1">
              <a:spLocks noChangeArrowheads="1"/>
            </p:cNvSpPr>
            <p:nvPr/>
          </p:nvSpPr>
          <p:spPr bwMode="auto">
            <a:xfrm>
              <a:off x="192"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2800" b="1">
                  <a:solidFill>
                    <a:schemeClr val="bg1"/>
                  </a:solidFill>
                  <a:latin typeface="Arial"/>
                  <a:ea typeface="+mn-ea"/>
                  <a:cs typeface="Arial"/>
                </a:rPr>
                <a:t>1445</a:t>
              </a:r>
            </a:p>
          </p:txBody>
        </p:sp>
      </p:grpSp>
      <p:sp>
        <p:nvSpPr>
          <p:cNvPr id="436252" name="Text Box 28"/>
          <p:cNvSpPr txBox="1">
            <a:spLocks noChangeArrowheads="1"/>
          </p:cNvSpPr>
          <p:nvPr/>
        </p:nvSpPr>
        <p:spPr bwMode="auto">
          <a:xfrm>
            <a:off x="3657600" y="1676400"/>
            <a:ext cx="205740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3600" b="1" dirty="0">
                <a:solidFill>
                  <a:srgbClr val="66FFFF"/>
                </a:solidFill>
                <a:latin typeface="Arial"/>
                <a:ea typeface="+mn-ea"/>
                <a:cs typeface="Arial"/>
              </a:rPr>
              <a:t>40 </a:t>
            </a:r>
            <a:r>
              <a:rPr lang="en-US" sz="3200" b="1" dirty="0" err="1">
                <a:solidFill>
                  <a:srgbClr val="66FFFF"/>
                </a:solidFill>
                <a:latin typeface="Arial"/>
                <a:ea typeface="+mn-ea"/>
                <a:cs typeface="Arial"/>
              </a:rPr>
              <a:t>tahun</a:t>
            </a:r>
            <a:endParaRPr lang="en-US" sz="3200" b="1" dirty="0">
              <a:solidFill>
                <a:srgbClr val="66FFFF"/>
              </a:solidFill>
              <a:latin typeface="Arial"/>
              <a:ea typeface="+mn-ea"/>
              <a:cs typeface="Arial"/>
            </a:endParaRPr>
          </a:p>
        </p:txBody>
      </p:sp>
      <p:sp>
        <p:nvSpPr>
          <p:cNvPr id="436253" name="AutoShape 29"/>
          <p:cNvSpPr>
            <a:spLocks/>
          </p:cNvSpPr>
          <p:nvPr/>
        </p:nvSpPr>
        <p:spPr bwMode="auto">
          <a:xfrm rot="5400000">
            <a:off x="4267200" y="-228600"/>
            <a:ext cx="914400" cy="8077200"/>
          </a:xfrm>
          <a:prstGeom prst="leftBrace">
            <a:avLst>
              <a:gd name="adj1" fmla="val 73611"/>
              <a:gd name="adj2" fmla="val 50000"/>
            </a:avLst>
          </a:prstGeom>
          <a:noFill/>
          <a:ln w="76200">
            <a:solidFill>
              <a:srgbClr val="00FFFF"/>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Arial"/>
              <a:ea typeface="+mn-ea"/>
              <a:cs typeface="Arial"/>
            </a:endParaRPr>
          </a:p>
        </p:txBody>
      </p:sp>
      <p:sp>
        <p:nvSpPr>
          <p:cNvPr id="436254" name="Line 30"/>
          <p:cNvSpPr>
            <a:spLocks noChangeShapeType="1"/>
          </p:cNvSpPr>
          <p:nvPr/>
        </p:nvSpPr>
        <p:spPr bwMode="auto">
          <a:xfrm flipH="1">
            <a:off x="609600" y="2266950"/>
            <a:ext cx="0" cy="1981200"/>
          </a:xfrm>
          <a:prstGeom prst="line">
            <a:avLst/>
          </a:prstGeom>
          <a:noFill/>
          <a:ln w="762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1" name="Title 30"/>
          <p:cNvSpPr>
            <a:spLocks noGrp="1"/>
          </p:cNvSpPr>
          <p:nvPr>
            <p:ph type="title" idx="4294967295"/>
          </p:nvPr>
        </p:nvSpPr>
        <p:spPr>
          <a:xfrm>
            <a:off x="685800" y="76200"/>
            <a:ext cx="7772400" cy="533400"/>
          </a:xfrm>
          <a:effectLst>
            <a:outerShdw blurRad="50800" dist="38100" dir="2700000" rotWithShape="0">
              <a:srgbClr val="000000">
                <a:alpha val="42998"/>
              </a:srgbClr>
            </a:outerShdw>
          </a:effectLst>
        </p:spPr>
        <p:txBody>
          <a:bodyPr/>
          <a:lstStyle/>
          <a:p>
            <a:pPr>
              <a:defRPr/>
            </a:pPr>
            <a:r>
              <a:rPr lang="en-US" sz="2800" b="1" dirty="0" err="1">
                <a:solidFill>
                  <a:srgbClr val="FFFFFF"/>
                </a:solidFill>
                <a:ea typeface="ＭＳ Ｐゴシック" charset="0"/>
              </a:rPr>
              <a:t>Kronologi</a:t>
            </a:r>
            <a:r>
              <a:rPr lang="en-US" sz="2800" b="1" dirty="0">
                <a:solidFill>
                  <a:srgbClr val="FFFFFF"/>
                </a:solidFill>
                <a:ea typeface="ＭＳ Ｐゴシック" charset="0"/>
              </a:rPr>
              <a:t> </a:t>
            </a:r>
            <a:r>
              <a:rPr lang="en-US" sz="2800" b="1" dirty="0" err="1">
                <a:solidFill>
                  <a:srgbClr val="FFFFFF"/>
                </a:solidFill>
                <a:ea typeface="ＭＳ Ｐゴシック" charset="0"/>
              </a:rPr>
              <a:t>Pengembaraan</a:t>
            </a:r>
            <a:r>
              <a:rPr lang="en-US" sz="2800" b="1" dirty="0">
                <a:solidFill>
                  <a:srgbClr val="FFFFFF"/>
                </a:solidFill>
                <a:ea typeface="ＭＳ Ｐゴシック" charset="0"/>
              </a:rPr>
              <a:t> di Padang </a:t>
            </a:r>
            <a:r>
              <a:rPr lang="en-US" sz="2800" b="1" dirty="0" err="1">
                <a:solidFill>
                  <a:srgbClr val="FFFFFF"/>
                </a:solidFill>
                <a:ea typeface="ＭＳ Ｐゴシック" charset="0"/>
              </a:rPr>
              <a:t>Gurun</a:t>
            </a:r>
            <a:endParaRPr lang="en-US" sz="2800" b="1" dirty="0">
              <a:solidFill>
                <a:srgbClr val="FFFFFF"/>
              </a:solidFill>
              <a:ea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436254"/>
                                        </p:tgtEl>
                                        <p:attrNameLst>
                                          <p:attrName>style.visibility</p:attrName>
                                        </p:attrNameLst>
                                      </p:cBhvr>
                                      <p:to>
                                        <p:strVal val="visible"/>
                                      </p:to>
                                    </p:set>
                                    <p:animEffect transition="in" filter="wipe(up)">
                                      <p:cBhvr>
                                        <p:cTn id="7" dur="500"/>
                                        <p:tgtEl>
                                          <p:spTgt spid="436254"/>
                                        </p:tgtEl>
                                      </p:cBhvr>
                                    </p:animEffect>
                                  </p:childTnLst>
                                </p:cTn>
                              </p:par>
                            </p:childTnLst>
                          </p:cTn>
                        </p:par>
                        <p:par>
                          <p:cTn id="8" fill="hold" nodeType="afterGroup">
                            <p:stCondLst>
                              <p:cond delay="1500"/>
                            </p:stCondLst>
                            <p:childTnLst>
                              <p:par>
                                <p:cTn id="9" presetID="9" presetClass="entr" presetSubtype="0" fill="hold" grpId="0" nodeType="afterEffect">
                                  <p:stCondLst>
                                    <p:cond delay="4000"/>
                                  </p:stCondLst>
                                  <p:childTnLst>
                                    <p:set>
                                      <p:cBhvr>
                                        <p:cTn id="10" dur="1" fill="hold">
                                          <p:stCondLst>
                                            <p:cond delay="0"/>
                                          </p:stCondLst>
                                        </p:cTn>
                                        <p:tgtEl>
                                          <p:spTgt spid="436239"/>
                                        </p:tgtEl>
                                        <p:attrNameLst>
                                          <p:attrName>style.visibility</p:attrName>
                                        </p:attrNameLst>
                                      </p:cBhvr>
                                      <p:to>
                                        <p:strVal val="visible"/>
                                      </p:to>
                                    </p:set>
                                    <p:animEffect transition="in" filter="dissolve">
                                      <p:cBhvr>
                                        <p:cTn id="11" dur="500"/>
                                        <p:tgtEl>
                                          <p:spTgt spid="436239"/>
                                        </p:tgtEl>
                                      </p:cBhvr>
                                    </p:animEffect>
                                  </p:childTnLst>
                                </p:cTn>
                              </p:par>
                            </p:childTnLst>
                          </p:cTn>
                        </p:par>
                        <p:par>
                          <p:cTn id="12" fill="hold" nodeType="afterGroup">
                            <p:stCondLst>
                              <p:cond delay="6000"/>
                            </p:stCondLst>
                            <p:childTnLst>
                              <p:par>
                                <p:cTn id="13" presetID="9" presetClass="entr" presetSubtype="0" fill="hold" grpId="0" nodeType="afterEffect">
                                  <p:stCondLst>
                                    <p:cond delay="2000"/>
                                  </p:stCondLst>
                                  <p:childTnLst>
                                    <p:set>
                                      <p:cBhvr>
                                        <p:cTn id="14" dur="1" fill="hold">
                                          <p:stCondLst>
                                            <p:cond delay="0"/>
                                          </p:stCondLst>
                                        </p:cTn>
                                        <p:tgtEl>
                                          <p:spTgt spid="436241"/>
                                        </p:tgtEl>
                                        <p:attrNameLst>
                                          <p:attrName>style.visibility</p:attrName>
                                        </p:attrNameLst>
                                      </p:cBhvr>
                                      <p:to>
                                        <p:strVal val="visible"/>
                                      </p:to>
                                    </p:set>
                                    <p:animEffect transition="in" filter="dissolve">
                                      <p:cBhvr>
                                        <p:cTn id="15" dur="500"/>
                                        <p:tgtEl>
                                          <p:spTgt spid="436241"/>
                                        </p:tgtEl>
                                      </p:cBhvr>
                                    </p:animEffect>
                                  </p:childTnLst>
                                </p:cTn>
                              </p:par>
                            </p:childTnLst>
                          </p:cTn>
                        </p:par>
                        <p:par>
                          <p:cTn id="16" fill="hold" nodeType="afterGroup">
                            <p:stCondLst>
                              <p:cond delay="8500"/>
                            </p:stCondLst>
                            <p:childTnLst>
                              <p:par>
                                <p:cTn id="17" presetID="22" presetClass="entr" presetSubtype="1" fill="hold" grpId="0" nodeType="afterEffect">
                                  <p:stCondLst>
                                    <p:cond delay="2000"/>
                                  </p:stCondLst>
                                  <p:childTnLst>
                                    <p:set>
                                      <p:cBhvr>
                                        <p:cTn id="18" dur="1" fill="hold">
                                          <p:stCondLst>
                                            <p:cond delay="0"/>
                                          </p:stCondLst>
                                        </p:cTn>
                                        <p:tgtEl>
                                          <p:spTgt spid="436240"/>
                                        </p:tgtEl>
                                        <p:attrNameLst>
                                          <p:attrName>style.visibility</p:attrName>
                                        </p:attrNameLst>
                                      </p:cBhvr>
                                      <p:to>
                                        <p:strVal val="visible"/>
                                      </p:to>
                                    </p:set>
                                    <p:animEffect transition="in" filter="wipe(up)">
                                      <p:cBhvr>
                                        <p:cTn id="19" dur="500"/>
                                        <p:tgtEl>
                                          <p:spTgt spid="436240"/>
                                        </p:tgtEl>
                                      </p:cBhvr>
                                    </p:animEffect>
                                  </p:childTnLst>
                                </p:cTn>
                              </p:par>
                            </p:childTnLst>
                          </p:cTn>
                        </p:par>
                        <p:par>
                          <p:cTn id="20" fill="hold" nodeType="afterGroup">
                            <p:stCondLst>
                              <p:cond delay="11000"/>
                            </p:stCondLst>
                            <p:childTnLst>
                              <p:par>
                                <p:cTn id="21" presetID="17" presetClass="entr" presetSubtype="4" fill="hold" grpId="0" nodeType="afterEffect">
                                  <p:stCondLst>
                                    <p:cond delay="3000"/>
                                  </p:stCondLst>
                                  <p:childTnLst>
                                    <p:set>
                                      <p:cBhvr>
                                        <p:cTn id="22" dur="1" fill="hold">
                                          <p:stCondLst>
                                            <p:cond delay="0"/>
                                          </p:stCondLst>
                                        </p:cTn>
                                        <p:tgtEl>
                                          <p:spTgt spid="436253"/>
                                        </p:tgtEl>
                                        <p:attrNameLst>
                                          <p:attrName>style.visibility</p:attrName>
                                        </p:attrNameLst>
                                      </p:cBhvr>
                                      <p:to>
                                        <p:strVal val="visible"/>
                                      </p:to>
                                    </p:set>
                                    <p:anim calcmode="lin" valueType="num">
                                      <p:cBhvr>
                                        <p:cTn id="23" dur="500" fill="hold"/>
                                        <p:tgtEl>
                                          <p:spTgt spid="436253"/>
                                        </p:tgtEl>
                                        <p:attrNameLst>
                                          <p:attrName>ppt_x</p:attrName>
                                        </p:attrNameLst>
                                      </p:cBhvr>
                                      <p:tavLst>
                                        <p:tav tm="0">
                                          <p:val>
                                            <p:strVal val="#ppt_x"/>
                                          </p:val>
                                        </p:tav>
                                        <p:tav tm="100000">
                                          <p:val>
                                            <p:strVal val="#ppt_x"/>
                                          </p:val>
                                        </p:tav>
                                      </p:tavLst>
                                    </p:anim>
                                    <p:anim calcmode="lin" valueType="num">
                                      <p:cBhvr>
                                        <p:cTn id="24" dur="500" fill="hold"/>
                                        <p:tgtEl>
                                          <p:spTgt spid="436253"/>
                                        </p:tgtEl>
                                        <p:attrNameLst>
                                          <p:attrName>ppt_y</p:attrName>
                                        </p:attrNameLst>
                                      </p:cBhvr>
                                      <p:tavLst>
                                        <p:tav tm="0">
                                          <p:val>
                                            <p:strVal val="#ppt_y+#ppt_h/2"/>
                                          </p:val>
                                        </p:tav>
                                        <p:tav tm="100000">
                                          <p:val>
                                            <p:strVal val="#ppt_y"/>
                                          </p:val>
                                        </p:tav>
                                      </p:tavLst>
                                    </p:anim>
                                    <p:anim calcmode="lin" valueType="num">
                                      <p:cBhvr>
                                        <p:cTn id="25" dur="500" fill="hold"/>
                                        <p:tgtEl>
                                          <p:spTgt spid="436253"/>
                                        </p:tgtEl>
                                        <p:attrNameLst>
                                          <p:attrName>ppt_w</p:attrName>
                                        </p:attrNameLst>
                                      </p:cBhvr>
                                      <p:tavLst>
                                        <p:tav tm="0">
                                          <p:val>
                                            <p:strVal val="#ppt_w"/>
                                          </p:val>
                                        </p:tav>
                                        <p:tav tm="100000">
                                          <p:val>
                                            <p:strVal val="#ppt_w"/>
                                          </p:val>
                                        </p:tav>
                                      </p:tavLst>
                                    </p:anim>
                                    <p:anim calcmode="lin" valueType="num">
                                      <p:cBhvr>
                                        <p:cTn id="26" dur="500" fill="hold"/>
                                        <p:tgtEl>
                                          <p:spTgt spid="436253"/>
                                        </p:tgtEl>
                                        <p:attrNameLst>
                                          <p:attrName>ppt_h</p:attrName>
                                        </p:attrNameLst>
                                      </p:cBhvr>
                                      <p:tavLst>
                                        <p:tav tm="0">
                                          <p:val>
                                            <p:fltVal val="0"/>
                                          </p:val>
                                        </p:tav>
                                        <p:tav tm="100000">
                                          <p:val>
                                            <p:strVal val="#ppt_h"/>
                                          </p:val>
                                        </p:tav>
                                      </p:tavLst>
                                    </p:anim>
                                  </p:childTnLst>
                                </p:cTn>
                              </p:par>
                            </p:childTnLst>
                          </p:cTn>
                        </p:par>
                        <p:par>
                          <p:cTn id="27" fill="hold" nodeType="afterGroup">
                            <p:stCondLst>
                              <p:cond delay="14500"/>
                            </p:stCondLst>
                            <p:childTnLst>
                              <p:par>
                                <p:cTn id="28" presetID="9" presetClass="entr" presetSubtype="0" fill="hold" grpId="0" nodeType="afterEffect">
                                  <p:stCondLst>
                                    <p:cond delay="2000"/>
                                  </p:stCondLst>
                                  <p:childTnLst>
                                    <p:set>
                                      <p:cBhvr>
                                        <p:cTn id="29" dur="1" fill="hold">
                                          <p:stCondLst>
                                            <p:cond delay="0"/>
                                          </p:stCondLst>
                                        </p:cTn>
                                        <p:tgtEl>
                                          <p:spTgt spid="436252"/>
                                        </p:tgtEl>
                                        <p:attrNameLst>
                                          <p:attrName>style.visibility</p:attrName>
                                        </p:attrNameLst>
                                      </p:cBhvr>
                                      <p:to>
                                        <p:strVal val="visible"/>
                                      </p:to>
                                    </p:set>
                                    <p:animEffect transition="in" filter="dissolve">
                                      <p:cBhvr>
                                        <p:cTn id="30" dur="500"/>
                                        <p:tgtEl>
                                          <p:spTgt spid="436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39" grpId="0" autoUpdateAnimBg="0"/>
      <p:bldP spid="436240" grpId="0" animBg="1"/>
      <p:bldP spid="436241" grpId="0" autoUpdateAnimBg="0"/>
      <p:bldP spid="436252" grpId="0" autoUpdateAnimBg="0"/>
      <p:bldP spid="436253" grpId="0" animBg="1"/>
      <p:bldP spid="43625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500739" name="Text Box 3"/>
          <p:cNvSpPr txBox="1">
            <a:spLocks noChangeArrowheads="1"/>
          </p:cNvSpPr>
          <p:nvPr/>
        </p:nvSpPr>
        <p:spPr bwMode="auto">
          <a:xfrm>
            <a:off x="539750" y="1700213"/>
            <a:ext cx="7993063" cy="347821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fi-FI" sz="4000" b="1" dirty="0">
                <a:solidFill>
                  <a:srgbClr val="FFFFFF"/>
                </a:solidFill>
                <a:latin typeface="Arial"/>
                <a:ea typeface="MS PGothic" pitchFamily="34" charset="-128"/>
                <a:cs typeface="Arial"/>
              </a:rPr>
              <a:t>Menyatakan: </a:t>
            </a:r>
          </a:p>
          <a:p>
            <a:pPr marL="442913" indent="-442913">
              <a:spcBef>
                <a:spcPct val="50000"/>
              </a:spcBef>
              <a:buFontTx/>
              <a:buChar char="•"/>
              <a:defRPr/>
            </a:pPr>
            <a:r>
              <a:rPr lang="fi-FI" sz="4000" b="1" dirty="0">
                <a:solidFill>
                  <a:srgbClr val="FFFFFF"/>
                </a:solidFill>
                <a:latin typeface="Arial"/>
                <a:ea typeface="MS PGothic" pitchFamily="34" charset="-128"/>
                <a:cs typeface="Arial"/>
              </a:rPr>
              <a:t>Siapa Tuhan itu</a:t>
            </a:r>
          </a:p>
          <a:p>
            <a:pPr marL="442913" indent="-442913">
              <a:spcBef>
                <a:spcPct val="50000"/>
              </a:spcBef>
              <a:buFontTx/>
              <a:buChar char="•"/>
              <a:defRPr/>
            </a:pPr>
            <a:r>
              <a:rPr lang="fi-FI" sz="4000" b="1" dirty="0">
                <a:solidFill>
                  <a:srgbClr val="FFFFFF"/>
                </a:solidFill>
                <a:latin typeface="Arial"/>
                <a:ea typeface="MS PGothic" pitchFamily="34" charset="-128"/>
                <a:cs typeface="Arial"/>
              </a:rPr>
              <a:t>Apa yang Tuhan tuntut</a:t>
            </a:r>
          </a:p>
          <a:p>
            <a:pPr marL="442913" indent="-442913">
              <a:spcBef>
                <a:spcPct val="50000"/>
              </a:spcBef>
              <a:buFontTx/>
              <a:buChar char="•"/>
              <a:defRPr/>
            </a:pPr>
            <a:r>
              <a:rPr lang="fi-FI" sz="4000" b="1" dirty="0">
                <a:solidFill>
                  <a:srgbClr val="FFFFFF"/>
                </a:solidFill>
                <a:latin typeface="Arial"/>
                <a:ea typeface="MS PGothic" pitchFamily="34" charset="-128"/>
                <a:cs typeface="Arial"/>
              </a:rPr>
              <a:t>Apa itu dosa</a:t>
            </a:r>
          </a:p>
        </p:txBody>
      </p:sp>
      <p:sp>
        <p:nvSpPr>
          <p:cNvPr id="4" name="Title 3"/>
          <p:cNvSpPr>
            <a:spLocks noGrp="1"/>
          </p:cNvSpPr>
          <p:nvPr>
            <p:ph type="title" idx="4294967295"/>
          </p:nvPr>
        </p:nvSpPr>
        <p:spPr>
          <a:xfrm>
            <a:off x="7938" y="188913"/>
            <a:ext cx="9144000" cy="1244600"/>
          </a:xfrm>
          <a:solidFill>
            <a:srgbClr val="0000FF"/>
          </a:solidFill>
        </p:spPr>
        <p:txBody>
          <a:bodyPr/>
          <a:lstStyle/>
          <a:p>
            <a:pPr>
              <a:defRPr/>
            </a:pPr>
            <a:r>
              <a:rPr lang="nn-NO" b="1" dirty="0">
                <a:solidFill>
                  <a:schemeClr val="bg1"/>
                </a:solidFill>
                <a:effectLst>
                  <a:outerShdw blurRad="38100" dist="38100" dir="2700000" algn="tl">
                    <a:srgbClr val="000000"/>
                  </a:outerShdw>
                </a:effectLst>
                <a:latin typeface="Arial" pitchFamily="34" charset="0"/>
                <a:cs typeface="Arial" pitchFamily="34" charset="0"/>
              </a:rPr>
              <a:t>Hukum tidak mengatur, </a:t>
            </a:r>
            <a:br>
              <a:rPr lang="nn-NO" b="1" dirty="0">
                <a:solidFill>
                  <a:schemeClr val="bg1"/>
                </a:solidFill>
                <a:effectLst>
                  <a:outerShdw blurRad="38100" dist="38100" dir="2700000" algn="tl">
                    <a:srgbClr val="000000"/>
                  </a:outerShdw>
                </a:effectLst>
                <a:latin typeface="Arial" pitchFamily="34" charset="0"/>
                <a:cs typeface="Arial" pitchFamily="34" charset="0"/>
              </a:rPr>
            </a:br>
            <a:r>
              <a:rPr lang="nn-NO" b="1" dirty="0">
                <a:solidFill>
                  <a:schemeClr val="bg1"/>
                </a:solidFill>
                <a:effectLst>
                  <a:outerShdw blurRad="38100" dist="38100" dir="2700000" algn="tl">
                    <a:srgbClr val="000000"/>
                  </a:outerShdw>
                </a:effectLst>
                <a:latin typeface="Arial" pitchFamily="34" charset="0"/>
                <a:cs typeface="Arial" pitchFamily="34" charset="0"/>
              </a:rPr>
              <a:t>tetapi menyingkapkan.</a:t>
            </a:r>
            <a:endParaRPr lang="en-US" sz="4800" b="1" dirty="0">
              <a:effectLst>
                <a:outerShdw blurRad="38100" dist="38100" dir="2700000" algn="tl">
                  <a:srgbClr val="FFFFFF"/>
                </a:outerShdw>
              </a:effectLst>
              <a:latin typeface="Arial" pitchFamily="34" charset="0"/>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0739">
                                            <p:txEl>
                                              <p:pRg st="0" end="0"/>
                                            </p:txEl>
                                          </p:spTgt>
                                        </p:tgtEl>
                                        <p:attrNameLst>
                                          <p:attrName>style.visibility</p:attrName>
                                        </p:attrNameLst>
                                      </p:cBhvr>
                                      <p:to>
                                        <p:strVal val="visible"/>
                                      </p:to>
                                    </p:set>
                                    <p:animEffect transition="in" filter="dissolve">
                                      <p:cBhvr>
                                        <p:cTn id="7" dur="500"/>
                                        <p:tgtEl>
                                          <p:spTgt spid="5007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0739">
                                            <p:txEl>
                                              <p:pRg st="1" end="1"/>
                                            </p:txEl>
                                          </p:spTgt>
                                        </p:tgtEl>
                                        <p:attrNameLst>
                                          <p:attrName>style.visibility</p:attrName>
                                        </p:attrNameLst>
                                      </p:cBhvr>
                                      <p:to>
                                        <p:strVal val="visible"/>
                                      </p:to>
                                    </p:set>
                                    <p:animEffect transition="in" filter="dissolve">
                                      <p:cBhvr>
                                        <p:cTn id="12" dur="500"/>
                                        <p:tgtEl>
                                          <p:spTgt spid="5007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00739">
                                            <p:txEl>
                                              <p:pRg st="2" end="2"/>
                                            </p:txEl>
                                          </p:spTgt>
                                        </p:tgtEl>
                                        <p:attrNameLst>
                                          <p:attrName>style.visibility</p:attrName>
                                        </p:attrNameLst>
                                      </p:cBhvr>
                                      <p:to>
                                        <p:strVal val="visible"/>
                                      </p:to>
                                    </p:set>
                                    <p:animEffect transition="in" filter="dissolve">
                                      <p:cBhvr>
                                        <p:cTn id="17" dur="500"/>
                                        <p:tgtEl>
                                          <p:spTgt spid="50073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00739">
                                            <p:txEl>
                                              <p:pRg st="3" end="3"/>
                                            </p:txEl>
                                          </p:spTgt>
                                        </p:tgtEl>
                                        <p:attrNameLst>
                                          <p:attrName>style.visibility</p:attrName>
                                        </p:attrNameLst>
                                      </p:cBhvr>
                                      <p:to>
                                        <p:strVal val="visible"/>
                                      </p:to>
                                    </p:set>
                                    <p:animEffect transition="in" filter="dissolve">
                                      <p:cBhvr>
                                        <p:cTn id="22" dur="500"/>
                                        <p:tgtEl>
                                          <p:spTgt spid="5007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739"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descr="Green marble"/>
          <p:cNvSpPr>
            <a:spLocks noChangeArrowheads="1"/>
          </p:cNvSpPr>
          <p:nvPr/>
        </p:nvSpPr>
        <p:spPr bwMode="auto">
          <a:xfrm>
            <a:off x="0" y="142875"/>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endParaRPr lang="en-US">
              <a:solidFill>
                <a:srgbClr val="000000"/>
              </a:solidFill>
            </a:endParaRPr>
          </a:p>
        </p:txBody>
      </p:sp>
      <p:sp>
        <p:nvSpPr>
          <p:cNvPr id="506883" name="Text Box 3"/>
          <p:cNvSpPr txBox="1">
            <a:spLocks noChangeArrowheads="1"/>
          </p:cNvSpPr>
          <p:nvPr/>
        </p:nvSpPr>
        <p:spPr bwMode="auto">
          <a:xfrm>
            <a:off x="2095500" y="1387475"/>
            <a:ext cx="4800600" cy="641350"/>
          </a:xfrm>
          <a:prstGeom prst="rect">
            <a:avLst/>
          </a:prstGeom>
          <a:gradFill rotWithShape="0">
            <a:gsLst>
              <a:gs pos="0">
                <a:srgbClr val="764718"/>
              </a:gs>
              <a:gs pos="100000">
                <a:srgbClr val="FF9933"/>
              </a:gs>
            </a:gsLst>
            <a:lin ang="5400000" scaled="1"/>
          </a:gradFill>
          <a:ln>
            <a:noFill/>
          </a:ln>
          <a:effectLst>
            <a:outerShdw blurRad="63500" dist="38099" dir="2700000" algn="ctr" rotWithShape="0">
              <a:schemeClr val="tx1">
                <a:alpha val="74997"/>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z="3600" b="1">
                <a:solidFill>
                  <a:srgbClr val="FFFFFF"/>
                </a:solidFill>
                <a:effectLst>
                  <a:outerShdw blurRad="38100" dist="38100" dir="2700000" algn="tl">
                    <a:srgbClr val="000000"/>
                  </a:outerShdw>
                </a:effectLst>
              </a:rPr>
              <a:t>Ikatan Perjanjian</a:t>
            </a:r>
          </a:p>
        </p:txBody>
      </p:sp>
      <p:sp>
        <p:nvSpPr>
          <p:cNvPr id="506884" name="Text Box 4"/>
          <p:cNvSpPr txBox="1">
            <a:spLocks noChangeArrowheads="1"/>
          </p:cNvSpPr>
          <p:nvPr/>
        </p:nvSpPr>
        <p:spPr bwMode="auto">
          <a:xfrm>
            <a:off x="1447800" y="3505200"/>
            <a:ext cx="6096000" cy="1138238"/>
          </a:xfrm>
          <a:prstGeom prst="rect">
            <a:avLst/>
          </a:prstGeom>
          <a:gradFill rotWithShape="0">
            <a:gsLst>
              <a:gs pos="0">
                <a:srgbClr val="800080"/>
              </a:gs>
              <a:gs pos="100000">
                <a:srgbClr val="3B003B"/>
              </a:gs>
            </a:gsLst>
            <a:lin ang="5400000" scaled="1"/>
          </a:gradFill>
          <a:ln>
            <a:noFill/>
          </a:ln>
          <a:effectLst>
            <a:outerShdw blurRad="63500" dist="38099" dir="2700000" algn="ctr" rotWithShape="0">
              <a:schemeClr val="tx1">
                <a:alpha val="74997"/>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z="3600" b="1">
                <a:solidFill>
                  <a:srgbClr val="FFFFFF"/>
                </a:solidFill>
                <a:effectLst>
                  <a:outerShdw blurRad="38100" dist="38100" dir="2700000" algn="tl">
                    <a:srgbClr val="000000"/>
                  </a:outerShdw>
                </a:effectLst>
              </a:rPr>
              <a:t>Perjanjian Administratif </a:t>
            </a:r>
            <a:r>
              <a:rPr lang="en-US" sz="3200" b="1" i="1">
                <a:solidFill>
                  <a:srgbClr val="FFFFFF"/>
                </a:solidFill>
                <a:effectLst>
                  <a:outerShdw blurRad="38100" dist="38100" dir="2700000" algn="tl">
                    <a:srgbClr val="000000"/>
                  </a:outerShdw>
                </a:effectLst>
              </a:rPr>
              <a:t>Bagaimana mengalami berkat</a:t>
            </a:r>
          </a:p>
        </p:txBody>
      </p:sp>
      <p:sp>
        <p:nvSpPr>
          <p:cNvPr id="506885" name="AutoShape 5"/>
          <p:cNvSpPr>
            <a:spLocks noChangeArrowheads="1"/>
          </p:cNvSpPr>
          <p:nvPr/>
        </p:nvSpPr>
        <p:spPr bwMode="auto">
          <a:xfrm>
            <a:off x="533400" y="990600"/>
            <a:ext cx="762000" cy="4114800"/>
          </a:xfrm>
          <a:prstGeom prst="upArrow">
            <a:avLst>
              <a:gd name="adj1" fmla="val 50000"/>
              <a:gd name="adj2" fmla="val 135000"/>
            </a:avLst>
          </a:prstGeom>
          <a:gradFill rotWithShape="0">
            <a:gsLst>
              <a:gs pos="0">
                <a:srgbClr val="800080"/>
              </a:gs>
              <a:gs pos="100000">
                <a:srgbClr val="3B003B"/>
              </a:gs>
            </a:gsLst>
            <a:lin ang="5400000" scaled="1"/>
          </a:gradFill>
          <a:ln w="9525">
            <a:solidFill>
              <a:schemeClr val="tx1"/>
            </a:solidFill>
            <a:miter lim="800000"/>
            <a:headEnd/>
            <a:tailEnd/>
          </a:ln>
          <a:effectLst>
            <a:outerShdw blurRad="63500" dist="68978" dir="1379351" algn="ctr" rotWithShape="0">
              <a:srgbClr val="FFFF00">
                <a:alpha val="74997"/>
              </a:srgbClr>
            </a:outerShdw>
          </a:effectLst>
        </p:spPr>
        <p:txBody>
          <a:bodyPr wrap="none" anchor="ctr"/>
          <a:lstStyle/>
          <a:p>
            <a:pPr>
              <a:defRPr/>
            </a:pPr>
            <a:endParaRPr lang="en-US">
              <a:solidFill>
                <a:srgbClr val="000000"/>
              </a:solidFill>
              <a:latin typeface="Times New Roman" pitchFamily="18" charset="0"/>
              <a:ea typeface="MS PGothic" pitchFamily="34" charset="-128"/>
              <a:cs typeface="+mn-cs"/>
            </a:endParaRPr>
          </a:p>
        </p:txBody>
      </p:sp>
      <p:sp>
        <p:nvSpPr>
          <p:cNvPr id="506886" name="AutoShape 6"/>
          <p:cNvSpPr>
            <a:spLocks noChangeArrowheads="1"/>
          </p:cNvSpPr>
          <p:nvPr/>
        </p:nvSpPr>
        <p:spPr bwMode="auto">
          <a:xfrm>
            <a:off x="7696200" y="838200"/>
            <a:ext cx="838200" cy="4343400"/>
          </a:xfrm>
          <a:prstGeom prst="upArrow">
            <a:avLst>
              <a:gd name="adj1" fmla="val 50000"/>
              <a:gd name="adj2" fmla="val 129545"/>
            </a:avLst>
          </a:prstGeom>
          <a:gradFill rotWithShape="0">
            <a:gsLst>
              <a:gs pos="0">
                <a:srgbClr val="800080"/>
              </a:gs>
              <a:gs pos="100000">
                <a:srgbClr val="3B003B"/>
              </a:gs>
            </a:gsLst>
            <a:lin ang="5400000" scaled="1"/>
          </a:gradFill>
          <a:ln w="9525">
            <a:solidFill>
              <a:schemeClr val="tx1"/>
            </a:solidFill>
            <a:miter lim="800000"/>
            <a:headEnd/>
            <a:tailEnd/>
          </a:ln>
          <a:effectLst>
            <a:outerShdw blurRad="63500" dist="68978" dir="1379351" algn="ctr" rotWithShape="0">
              <a:srgbClr val="FFFF00">
                <a:alpha val="74997"/>
              </a:srgbClr>
            </a:outerShdw>
          </a:effectLst>
        </p:spPr>
        <p:txBody>
          <a:bodyPr wrap="none" anchor="ctr"/>
          <a:lstStyle/>
          <a:p>
            <a:pPr>
              <a:defRPr/>
            </a:pPr>
            <a:endParaRPr lang="en-US">
              <a:solidFill>
                <a:srgbClr val="000000"/>
              </a:solidFill>
              <a:latin typeface="Times New Roman" pitchFamily="18" charset="0"/>
              <a:ea typeface="MS PGothic" pitchFamily="34" charset="-128"/>
              <a:cs typeface="+mn-cs"/>
            </a:endParaRPr>
          </a:p>
        </p:txBody>
      </p:sp>
      <p:sp>
        <p:nvSpPr>
          <p:cNvPr id="506887" name="Text Box 7"/>
          <p:cNvSpPr txBox="1">
            <a:spLocks noChangeArrowheads="1"/>
          </p:cNvSpPr>
          <p:nvPr/>
        </p:nvSpPr>
        <p:spPr bwMode="auto">
          <a:xfrm>
            <a:off x="0" y="2543175"/>
            <a:ext cx="4071938" cy="615950"/>
          </a:xfrm>
          <a:prstGeom prst="rect">
            <a:avLst/>
          </a:prstGeom>
          <a:gradFill rotWithShape="0">
            <a:gsLst>
              <a:gs pos="0">
                <a:srgbClr val="764718"/>
              </a:gs>
              <a:gs pos="100000">
                <a:srgbClr val="FF9933"/>
              </a:gs>
            </a:gsLst>
            <a:lin ang="5400000" scaled="1"/>
          </a:gradFill>
          <a:ln>
            <a:noFill/>
          </a:ln>
          <a:effectLst>
            <a:outerShdw blurRad="63500" dist="38099" dir="2700000" algn="ctr" rotWithShape="0">
              <a:schemeClr val="tx1">
                <a:alpha val="74997"/>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z="3400" b="1">
                <a:solidFill>
                  <a:srgbClr val="FFFFFF"/>
                </a:solidFill>
                <a:effectLst>
                  <a:outerShdw blurRad="38100" dist="38100" dir="2700000" algn="tl">
                    <a:srgbClr val="000000"/>
                  </a:outerShdw>
                </a:effectLst>
              </a:rPr>
              <a:t>Perjanjian Abraham</a:t>
            </a:r>
          </a:p>
        </p:txBody>
      </p:sp>
      <p:sp>
        <p:nvSpPr>
          <p:cNvPr id="506888" name="Text Box 8"/>
          <p:cNvSpPr txBox="1">
            <a:spLocks noChangeArrowheads="1"/>
          </p:cNvSpPr>
          <p:nvPr/>
        </p:nvSpPr>
        <p:spPr bwMode="auto">
          <a:xfrm>
            <a:off x="5657850" y="2559050"/>
            <a:ext cx="3486150" cy="615950"/>
          </a:xfrm>
          <a:prstGeom prst="rect">
            <a:avLst/>
          </a:prstGeom>
          <a:gradFill rotWithShape="0">
            <a:gsLst>
              <a:gs pos="0">
                <a:srgbClr val="764718"/>
              </a:gs>
              <a:gs pos="100000">
                <a:srgbClr val="FF9933"/>
              </a:gs>
            </a:gsLst>
            <a:lin ang="5400000" scaled="1"/>
          </a:gradFill>
          <a:ln>
            <a:noFill/>
          </a:ln>
          <a:effectLst>
            <a:outerShdw blurRad="63500" dist="38099" dir="2700000" algn="ctr" rotWithShape="0">
              <a:schemeClr val="tx1">
                <a:alpha val="74997"/>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z="3400" b="1">
                <a:solidFill>
                  <a:srgbClr val="FFFFFF"/>
                </a:solidFill>
                <a:effectLst>
                  <a:outerShdw blurRad="38100" dist="38100" dir="2700000" algn="tl">
                    <a:srgbClr val="000000"/>
                  </a:outerShdw>
                </a:effectLst>
              </a:rPr>
              <a:t>Perjanjian Daud</a:t>
            </a:r>
          </a:p>
        </p:txBody>
      </p:sp>
      <p:sp>
        <p:nvSpPr>
          <p:cNvPr id="506889" name="Text Box 9"/>
          <p:cNvSpPr txBox="1">
            <a:spLocks noChangeArrowheads="1"/>
          </p:cNvSpPr>
          <p:nvPr/>
        </p:nvSpPr>
        <p:spPr bwMode="auto">
          <a:xfrm>
            <a:off x="0" y="5287963"/>
            <a:ext cx="4429125" cy="1570037"/>
          </a:xfrm>
          <a:prstGeom prst="rect">
            <a:avLst/>
          </a:prstGeom>
          <a:gradFill rotWithShape="0">
            <a:gsLst>
              <a:gs pos="0">
                <a:srgbClr val="800080"/>
              </a:gs>
              <a:gs pos="100000">
                <a:srgbClr val="3B003B"/>
              </a:gs>
            </a:gsLst>
            <a:lin ang="5400000" scaled="1"/>
          </a:gradFill>
          <a:ln>
            <a:noFill/>
          </a:ln>
          <a:effectLst>
            <a:outerShdw blurRad="63500" dist="38099" dir="2700000" algn="ctr" rotWithShape="0">
              <a:schemeClr val="tx1">
                <a:alpha val="74997"/>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z="3200" b="1">
                <a:solidFill>
                  <a:srgbClr val="FFFFFF"/>
                </a:solidFill>
                <a:effectLst>
                  <a:outerShdw blurRad="38100" dist="38100" dir="2700000" algn="tl">
                    <a:srgbClr val="000000"/>
                  </a:outerShdw>
                </a:effectLst>
              </a:rPr>
              <a:t>Perjanjian Musa          </a:t>
            </a:r>
            <a:r>
              <a:rPr lang="en-US" sz="3200" b="1" i="1">
                <a:solidFill>
                  <a:srgbClr val="FFFFFF"/>
                </a:solidFill>
                <a:effectLst>
                  <a:outerShdw blurRad="38100" dist="38100" dir="2700000" algn="tl">
                    <a:srgbClr val="000000"/>
                  </a:outerShdw>
                </a:effectLst>
              </a:rPr>
              <a:t>Istilah Israel untuk ketaatan</a:t>
            </a:r>
          </a:p>
        </p:txBody>
      </p:sp>
      <p:sp>
        <p:nvSpPr>
          <p:cNvPr id="506890" name="Text Box 10"/>
          <p:cNvSpPr txBox="1">
            <a:spLocks noChangeArrowheads="1"/>
          </p:cNvSpPr>
          <p:nvPr/>
        </p:nvSpPr>
        <p:spPr bwMode="auto">
          <a:xfrm>
            <a:off x="4800600" y="5287963"/>
            <a:ext cx="4343400" cy="1570037"/>
          </a:xfrm>
          <a:prstGeom prst="rect">
            <a:avLst/>
          </a:prstGeom>
          <a:gradFill rotWithShape="0">
            <a:gsLst>
              <a:gs pos="0">
                <a:srgbClr val="800080"/>
              </a:gs>
              <a:gs pos="100000">
                <a:srgbClr val="80008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sz="3200" b="1">
                <a:solidFill>
                  <a:srgbClr val="FFFFFF"/>
                </a:solidFill>
                <a:effectLst>
                  <a:outerShdw blurRad="38100" dist="38100" dir="2700000" algn="tl">
                    <a:srgbClr val="000000"/>
                  </a:outerShdw>
                </a:effectLst>
                <a:cs typeface="+mn-cs"/>
              </a:rPr>
              <a:t>Istilah baru dari ketaatan di bawah Mesias</a:t>
            </a:r>
            <a:endParaRPr lang="en-US" sz="3200" b="1" i="1">
              <a:solidFill>
                <a:srgbClr val="FFFFFF"/>
              </a:solidFill>
              <a:effectLst>
                <a:outerShdw blurRad="38100" dist="38100" dir="2700000" algn="tl">
                  <a:srgbClr val="000000"/>
                </a:outerShdw>
              </a:effectLst>
              <a:cs typeface="+mn-cs"/>
            </a:endParaRPr>
          </a:p>
        </p:txBody>
      </p:sp>
      <p:sp>
        <p:nvSpPr>
          <p:cNvPr id="506891" name="Text Box 11"/>
          <p:cNvSpPr txBox="1">
            <a:spLocks noChangeArrowheads="1"/>
          </p:cNvSpPr>
          <p:nvPr/>
        </p:nvSpPr>
        <p:spPr bwMode="auto">
          <a:xfrm>
            <a:off x="1143000" y="533400"/>
            <a:ext cx="6705600"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2800" b="1">
                <a:solidFill>
                  <a:srgbClr val="FFFFFF"/>
                </a:solidFill>
                <a:latin typeface="Times New Roman" pitchFamily="-111" charset="0"/>
                <a:ea typeface="MS PGothic" pitchFamily="34" charset="-128"/>
                <a:cs typeface="+mn-cs"/>
              </a:rPr>
              <a:t>Walt Russell, </a:t>
            </a:r>
            <a:r>
              <a:rPr lang="en-US" sz="2800" b="1" u="sng">
                <a:solidFill>
                  <a:srgbClr val="FFFFFF"/>
                </a:solidFill>
                <a:latin typeface="Times New Roman" pitchFamily="-111" charset="0"/>
                <a:ea typeface="MS PGothic" pitchFamily="34" charset="-128"/>
                <a:cs typeface="+mn-cs"/>
              </a:rPr>
              <a:t>Playing with Fire</a:t>
            </a:r>
            <a:r>
              <a:rPr lang="en-US" sz="2800" b="1">
                <a:solidFill>
                  <a:srgbClr val="FFFFFF"/>
                </a:solidFill>
                <a:latin typeface="Times New Roman" pitchFamily="-111" charset="0"/>
                <a:ea typeface="MS PGothic" pitchFamily="34" charset="-128"/>
                <a:cs typeface="+mn-cs"/>
              </a:rPr>
              <a:t>, p. 121</a:t>
            </a:r>
          </a:p>
        </p:txBody>
      </p:sp>
      <p:grpSp>
        <p:nvGrpSpPr>
          <p:cNvPr id="2" name="Group 12"/>
          <p:cNvGrpSpPr>
            <a:grpSpLocks/>
          </p:cNvGrpSpPr>
          <p:nvPr/>
        </p:nvGrpSpPr>
        <p:grpSpPr bwMode="auto">
          <a:xfrm>
            <a:off x="228600" y="76200"/>
            <a:ext cx="8686800" cy="1371600"/>
            <a:chOff x="144" y="48"/>
            <a:chExt cx="5472" cy="864"/>
          </a:xfrm>
        </p:grpSpPr>
        <p:sp>
          <p:nvSpPr>
            <p:cNvPr id="506893" name="AutoShape 13"/>
            <p:cNvSpPr>
              <a:spLocks noChangeArrowheads="1"/>
            </p:cNvSpPr>
            <p:nvPr/>
          </p:nvSpPr>
          <p:spPr bwMode="auto">
            <a:xfrm>
              <a:off x="144" y="48"/>
              <a:ext cx="5472" cy="864"/>
            </a:xfrm>
            <a:prstGeom prst="rightArrow">
              <a:avLst>
                <a:gd name="adj1" fmla="val 50000"/>
                <a:gd name="adj2" fmla="val 158333"/>
              </a:avLst>
            </a:prstGeom>
            <a:gradFill rotWithShape="0">
              <a:gsLst>
                <a:gs pos="0">
                  <a:schemeClr val="tx1"/>
                </a:gs>
                <a:gs pos="50000">
                  <a:srgbClr val="FF9900"/>
                </a:gs>
                <a:gs pos="100000">
                  <a:schemeClr val="tx1"/>
                </a:gs>
              </a:gsLst>
              <a:lin ang="5400000" scaled="1"/>
            </a:gradFill>
            <a:ln w="9525">
              <a:solidFill>
                <a:schemeClr val="tx1"/>
              </a:solidFill>
              <a:miter lim="800000"/>
              <a:headEnd/>
              <a:tailEnd/>
            </a:ln>
            <a:effectLst>
              <a:outerShdw blurRad="63500" dist="91581" dir="3378596" algn="ctr" rotWithShape="0">
                <a:srgbClr val="FFFF00">
                  <a:alpha val="74998"/>
                </a:srgbClr>
              </a:outerShdw>
            </a:effectLst>
          </p:spPr>
          <p:txBody>
            <a:bodyPr wrap="none" anchor="ctr"/>
            <a:lstStyle/>
            <a:p>
              <a:pPr>
                <a:defRPr/>
              </a:pPr>
              <a:endParaRPr lang="en-US">
                <a:solidFill>
                  <a:srgbClr val="000000"/>
                </a:solidFill>
                <a:latin typeface="Times New Roman" pitchFamily="18" charset="0"/>
                <a:ea typeface="MS PGothic" pitchFamily="34" charset="-128"/>
                <a:cs typeface="+mn-cs"/>
              </a:endParaRPr>
            </a:p>
          </p:txBody>
        </p:sp>
        <p:sp>
          <p:nvSpPr>
            <p:cNvPr id="506894" name="Text Box 14"/>
            <p:cNvSpPr txBox="1">
              <a:spLocks noChangeArrowheads="1"/>
            </p:cNvSpPr>
            <p:nvPr/>
          </p:nvSpPr>
          <p:spPr bwMode="auto">
            <a:xfrm>
              <a:off x="528" y="221"/>
              <a:ext cx="4540" cy="519"/>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p>
              <a:pPr algn="ctr">
                <a:spcBef>
                  <a:spcPct val="50000"/>
                </a:spcBef>
                <a:defRPr/>
              </a:pPr>
              <a:r>
                <a:rPr lang="en-US" sz="4800" b="1" dirty="0">
                  <a:solidFill>
                    <a:srgbClr val="FFFFFF"/>
                  </a:solidFill>
                  <a:latin typeface="Times New Roman" pitchFamily="-111" charset="0"/>
                  <a:ea typeface="MS PGothic" pitchFamily="34" charset="-128"/>
                  <a:cs typeface="+mn-cs"/>
                </a:rPr>
                <a:t>BERKAT</a:t>
              </a:r>
            </a:p>
          </p:txBody>
        </p:sp>
      </p:grpSp>
      <p:grpSp>
        <p:nvGrpSpPr>
          <p:cNvPr id="3" name="Group 15"/>
          <p:cNvGrpSpPr>
            <a:grpSpLocks/>
          </p:cNvGrpSpPr>
          <p:nvPr/>
        </p:nvGrpSpPr>
        <p:grpSpPr bwMode="auto">
          <a:xfrm>
            <a:off x="3214688" y="4857750"/>
            <a:ext cx="2571750" cy="857250"/>
            <a:chOff x="1868" y="3072"/>
            <a:chExt cx="1876" cy="528"/>
          </a:xfrm>
        </p:grpSpPr>
        <p:sp>
          <p:nvSpPr>
            <p:cNvPr id="506896" name="AutoShape 16"/>
            <p:cNvSpPr>
              <a:spLocks noChangeArrowheads="1"/>
            </p:cNvSpPr>
            <p:nvPr/>
          </p:nvSpPr>
          <p:spPr bwMode="auto">
            <a:xfrm>
              <a:off x="1920" y="3072"/>
              <a:ext cx="1824" cy="528"/>
            </a:xfrm>
            <a:prstGeom prst="rightArrow">
              <a:avLst>
                <a:gd name="adj1" fmla="val 50000"/>
                <a:gd name="adj2" fmla="val 86364"/>
              </a:avLst>
            </a:prstGeom>
            <a:gradFill rotWithShape="0">
              <a:gsLst>
                <a:gs pos="0">
                  <a:srgbClr val="B3B3FF"/>
                </a:gs>
                <a:gs pos="100000">
                  <a:srgbClr val="535376"/>
                </a:gs>
              </a:gsLst>
              <a:lin ang="5400000" scaled="1"/>
            </a:gradFill>
            <a:ln w="9525">
              <a:solidFill>
                <a:schemeClr val="tx1"/>
              </a:solidFill>
              <a:miter lim="800000"/>
              <a:headEnd/>
              <a:tailEnd/>
            </a:ln>
            <a:effectLst>
              <a:outerShdw blurRad="63500" dist="38099" dir="2700000" algn="ctr" rotWithShape="0">
                <a:schemeClr val="bg1">
                  <a:alpha val="74997"/>
                </a:schemeClr>
              </a:outerShdw>
            </a:effectLst>
          </p:spPr>
          <p:txBody>
            <a:bodyPr wrap="none" anchor="ctr"/>
            <a:lstStyle/>
            <a:p>
              <a:pPr>
                <a:defRPr/>
              </a:pPr>
              <a:endParaRPr lang="en-US">
                <a:solidFill>
                  <a:srgbClr val="000000"/>
                </a:solidFill>
                <a:latin typeface="Times New Roman" pitchFamily="18" charset="0"/>
                <a:ea typeface="MS PGothic" pitchFamily="34" charset="-128"/>
                <a:cs typeface="+mn-cs"/>
              </a:endParaRPr>
            </a:p>
          </p:txBody>
        </p:sp>
        <p:sp>
          <p:nvSpPr>
            <p:cNvPr id="506897" name="Text Box 17"/>
            <p:cNvSpPr txBox="1">
              <a:spLocks noChangeArrowheads="1"/>
            </p:cNvSpPr>
            <p:nvPr/>
          </p:nvSpPr>
          <p:spPr bwMode="auto">
            <a:xfrm>
              <a:off x="1868" y="3195"/>
              <a:ext cx="1707" cy="28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b="1" dirty="0" err="1">
                  <a:solidFill>
                    <a:srgbClr val="FFFFFF"/>
                  </a:solidFill>
                  <a:latin typeface="Times New Roman" pitchFamily="-111" charset="0"/>
                  <a:ea typeface="MS PGothic" pitchFamily="34" charset="-128"/>
                  <a:cs typeface="+mn-cs"/>
                </a:rPr>
                <a:t>Digantikan</a:t>
              </a:r>
              <a:r>
                <a:rPr lang="en-US" b="1" dirty="0">
                  <a:solidFill>
                    <a:srgbClr val="FFFFFF"/>
                  </a:solidFill>
                  <a:latin typeface="Times New Roman" pitchFamily="-111" charset="0"/>
                  <a:ea typeface="MS PGothic" pitchFamily="34" charset="-128"/>
                  <a:cs typeface="+mn-cs"/>
                </a:rPr>
                <a:t> </a:t>
              </a:r>
              <a:r>
                <a:rPr lang="en-US" b="1" dirty="0" err="1">
                  <a:solidFill>
                    <a:srgbClr val="FFFFFF"/>
                  </a:solidFill>
                  <a:latin typeface="Times New Roman" pitchFamily="-111" charset="0"/>
                  <a:ea typeface="MS PGothic" pitchFamily="34" charset="-128"/>
                  <a:cs typeface="+mn-cs"/>
                </a:rPr>
                <a:t>oleh</a:t>
              </a:r>
              <a:endParaRPr lang="en-US" b="1" dirty="0">
                <a:solidFill>
                  <a:srgbClr val="FFFFFF"/>
                </a:solidFill>
                <a:latin typeface="Times New Roman" pitchFamily="-111" charset="0"/>
                <a:ea typeface="MS PGothic" pitchFamily="34" charset="-128"/>
                <a:cs typeface="+mn-cs"/>
              </a:endParaRPr>
            </a:p>
          </p:txBody>
        </p:sp>
      </p:grpSp>
      <p:grpSp>
        <p:nvGrpSpPr>
          <p:cNvPr id="4" name="Group 18"/>
          <p:cNvGrpSpPr>
            <a:grpSpLocks/>
          </p:cNvGrpSpPr>
          <p:nvPr/>
        </p:nvGrpSpPr>
        <p:grpSpPr bwMode="auto">
          <a:xfrm>
            <a:off x="3200400" y="1997075"/>
            <a:ext cx="2514600" cy="838200"/>
            <a:chOff x="2304" y="1632"/>
            <a:chExt cx="1584" cy="528"/>
          </a:xfrm>
        </p:grpSpPr>
        <p:sp>
          <p:nvSpPr>
            <p:cNvPr id="506899" name="AutoShape 19"/>
            <p:cNvSpPr>
              <a:spLocks noChangeArrowheads="1"/>
            </p:cNvSpPr>
            <p:nvPr/>
          </p:nvSpPr>
          <p:spPr bwMode="auto">
            <a:xfrm>
              <a:off x="2304" y="1632"/>
              <a:ext cx="1584" cy="528"/>
            </a:xfrm>
            <a:prstGeom prst="rightArrow">
              <a:avLst>
                <a:gd name="adj1" fmla="val 50000"/>
                <a:gd name="adj2" fmla="val 75000"/>
              </a:avLst>
            </a:prstGeom>
            <a:gradFill rotWithShape="0">
              <a:gsLst>
                <a:gs pos="0">
                  <a:srgbClr val="763E07"/>
                </a:gs>
                <a:gs pos="100000">
                  <a:srgbClr val="FF870F"/>
                </a:gs>
              </a:gsLst>
              <a:lin ang="5400000" scaled="1"/>
            </a:gradFill>
            <a:ln w="9525">
              <a:solidFill>
                <a:schemeClr val="tx1"/>
              </a:solidFill>
              <a:miter lim="800000"/>
              <a:headEnd/>
              <a:tailEnd/>
            </a:ln>
            <a:effectLst>
              <a:outerShdw blurRad="63500" dist="38099" dir="2700000" algn="ctr" rotWithShape="0">
                <a:schemeClr val="bg1">
                  <a:alpha val="74997"/>
                </a:schemeClr>
              </a:outerShdw>
            </a:effectLst>
          </p:spPr>
          <p:txBody>
            <a:bodyPr wrap="none" anchor="ctr"/>
            <a:lstStyle/>
            <a:p>
              <a:pPr>
                <a:defRPr/>
              </a:pPr>
              <a:endParaRPr lang="en-US">
                <a:solidFill>
                  <a:srgbClr val="000000"/>
                </a:solidFill>
                <a:latin typeface="Times New Roman" pitchFamily="18" charset="0"/>
                <a:ea typeface="MS PGothic" pitchFamily="34" charset="-128"/>
                <a:cs typeface="+mn-cs"/>
              </a:endParaRPr>
            </a:p>
          </p:txBody>
        </p:sp>
        <p:sp>
          <p:nvSpPr>
            <p:cNvPr id="506900" name="Text Box 20"/>
            <p:cNvSpPr txBox="1">
              <a:spLocks noChangeArrowheads="1"/>
            </p:cNvSpPr>
            <p:nvPr/>
          </p:nvSpPr>
          <p:spPr bwMode="auto">
            <a:xfrm>
              <a:off x="2400" y="1732"/>
              <a:ext cx="1392" cy="291"/>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b="1" dirty="0" err="1">
                  <a:solidFill>
                    <a:srgbClr val="FFFFFF"/>
                  </a:solidFill>
                  <a:latin typeface="Times New Roman" pitchFamily="-111" charset="0"/>
                  <a:ea typeface="MS PGothic" pitchFamily="34" charset="-128"/>
                  <a:cs typeface="+mn-cs"/>
                </a:rPr>
                <a:t>Dijelaskan</a:t>
              </a:r>
              <a:r>
                <a:rPr lang="en-US" b="1" dirty="0">
                  <a:solidFill>
                    <a:srgbClr val="FFFFFF"/>
                  </a:solidFill>
                  <a:latin typeface="Times New Roman" pitchFamily="-111" charset="0"/>
                  <a:ea typeface="MS PGothic" pitchFamily="34" charset="-128"/>
                  <a:cs typeface="+mn-cs"/>
                </a:rPr>
                <a:t> </a:t>
              </a:r>
              <a:r>
                <a:rPr lang="en-US" b="1" dirty="0" err="1">
                  <a:solidFill>
                    <a:srgbClr val="FFFFFF"/>
                  </a:solidFill>
                  <a:latin typeface="Times New Roman" pitchFamily="-111" charset="0"/>
                  <a:ea typeface="MS PGothic" pitchFamily="34" charset="-128"/>
                  <a:cs typeface="+mn-cs"/>
                </a:rPr>
                <a:t>oleh</a:t>
              </a:r>
              <a:endParaRPr lang="en-US" b="1" dirty="0">
                <a:solidFill>
                  <a:srgbClr val="FFFFFF"/>
                </a:solidFill>
                <a:latin typeface="Times New Roman" pitchFamily="-111" charset="0"/>
                <a:ea typeface="MS PGothic" pitchFamily="34" charset="-128"/>
                <a:cs typeface="+mn-cs"/>
              </a:endParaRPr>
            </a:p>
          </p:txBody>
        </p:sp>
      </p:grpSp>
      <p:sp>
        <p:nvSpPr>
          <p:cNvPr id="391182" name="Title 20"/>
          <p:cNvSpPr>
            <a:spLocks noGrp="1"/>
          </p:cNvSpPr>
          <p:nvPr>
            <p:ph type="title" idx="4294967295"/>
          </p:nvPr>
        </p:nvSpPr>
        <p:spPr>
          <a:xfrm>
            <a:off x="0" y="0"/>
            <a:ext cx="9144000" cy="457200"/>
          </a:xfrm>
        </p:spPr>
        <p:txBody>
          <a:bodyPr/>
          <a:lstStyle/>
          <a:p>
            <a:r>
              <a:rPr lang="en-US" sz="2800">
                <a:solidFill>
                  <a:srgbClr val="FFFFFF"/>
                </a:solidFill>
                <a:latin typeface="Times New Roman" charset="0"/>
                <a:ea typeface="MS PGothic" charset="0"/>
              </a:rPr>
              <a:t>Dua Macam Dasar dari Perjanjian Untuk Berkat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506883"/>
                                        </p:tgtEl>
                                        <p:attrNameLst>
                                          <p:attrName>style.visibility</p:attrName>
                                        </p:attrNameLst>
                                      </p:cBhvr>
                                      <p:to>
                                        <p:strVal val="visible"/>
                                      </p:to>
                                    </p:set>
                                    <p:anim calcmode="lin" valueType="num">
                                      <p:cBhvr additive="base">
                                        <p:cTn id="12" dur="500" fill="hold"/>
                                        <p:tgtEl>
                                          <p:spTgt spid="506883"/>
                                        </p:tgtEl>
                                        <p:attrNameLst>
                                          <p:attrName>ppt_x</p:attrName>
                                        </p:attrNameLst>
                                      </p:cBhvr>
                                      <p:tavLst>
                                        <p:tav tm="0">
                                          <p:val>
                                            <p:strVal val="0-#ppt_w/2"/>
                                          </p:val>
                                        </p:tav>
                                        <p:tav tm="100000">
                                          <p:val>
                                            <p:strVal val="#ppt_x"/>
                                          </p:val>
                                        </p:tav>
                                      </p:tavLst>
                                    </p:anim>
                                    <p:anim calcmode="lin" valueType="num">
                                      <p:cBhvr additive="base">
                                        <p:cTn id="13" dur="500" fill="hold"/>
                                        <p:tgtEl>
                                          <p:spTgt spid="506883"/>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506887"/>
                                        </p:tgtEl>
                                        <p:attrNameLst>
                                          <p:attrName>style.visibility</p:attrName>
                                        </p:attrNameLst>
                                      </p:cBhvr>
                                      <p:to>
                                        <p:strVal val="visible"/>
                                      </p:to>
                                    </p:set>
                                    <p:anim calcmode="lin" valueType="num">
                                      <p:cBhvr>
                                        <p:cTn id="18" dur="500" fill="hold"/>
                                        <p:tgtEl>
                                          <p:spTgt spid="506887"/>
                                        </p:tgtEl>
                                        <p:attrNameLst>
                                          <p:attrName>ppt_w</p:attrName>
                                        </p:attrNameLst>
                                      </p:cBhvr>
                                      <p:tavLst>
                                        <p:tav tm="0">
                                          <p:val>
                                            <p:fltVal val="0"/>
                                          </p:val>
                                        </p:tav>
                                        <p:tav tm="100000">
                                          <p:val>
                                            <p:strVal val="#ppt_w"/>
                                          </p:val>
                                        </p:tav>
                                      </p:tavLst>
                                    </p:anim>
                                    <p:anim calcmode="lin" valueType="num">
                                      <p:cBhvr>
                                        <p:cTn id="19" dur="500" fill="hold"/>
                                        <p:tgtEl>
                                          <p:spTgt spid="506887"/>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nodeType="afterGroup">
                            <p:stCondLst>
                              <p:cond delay="500"/>
                            </p:stCondLst>
                            <p:childTnLst>
                              <p:par>
                                <p:cTn id="26" presetID="23" presetClass="entr" presetSubtype="16" fill="hold" grpId="0" nodeType="afterEffect">
                                  <p:stCondLst>
                                    <p:cond delay="2000"/>
                                  </p:stCondLst>
                                  <p:childTnLst>
                                    <p:set>
                                      <p:cBhvr>
                                        <p:cTn id="27" dur="1" fill="hold">
                                          <p:stCondLst>
                                            <p:cond delay="0"/>
                                          </p:stCondLst>
                                        </p:cTn>
                                        <p:tgtEl>
                                          <p:spTgt spid="506888"/>
                                        </p:tgtEl>
                                        <p:attrNameLst>
                                          <p:attrName>style.visibility</p:attrName>
                                        </p:attrNameLst>
                                      </p:cBhvr>
                                      <p:to>
                                        <p:strVal val="visible"/>
                                      </p:to>
                                    </p:set>
                                    <p:anim calcmode="lin" valueType="num">
                                      <p:cBhvr>
                                        <p:cTn id="28" dur="500" fill="hold"/>
                                        <p:tgtEl>
                                          <p:spTgt spid="506888"/>
                                        </p:tgtEl>
                                        <p:attrNameLst>
                                          <p:attrName>ppt_w</p:attrName>
                                        </p:attrNameLst>
                                      </p:cBhvr>
                                      <p:tavLst>
                                        <p:tav tm="0">
                                          <p:val>
                                            <p:fltVal val="0"/>
                                          </p:val>
                                        </p:tav>
                                        <p:tav tm="100000">
                                          <p:val>
                                            <p:strVal val="#ppt_w"/>
                                          </p:val>
                                        </p:tav>
                                      </p:tavLst>
                                    </p:anim>
                                    <p:anim calcmode="lin" valueType="num">
                                      <p:cBhvr>
                                        <p:cTn id="29" dur="500" fill="hold"/>
                                        <p:tgtEl>
                                          <p:spTgt spid="506888"/>
                                        </p:tgtEl>
                                        <p:attrNameLst>
                                          <p:attrName>ppt_h</p:attrName>
                                        </p:attrNameLst>
                                      </p:cBhvr>
                                      <p:tavLst>
                                        <p:tav tm="0">
                                          <p:val>
                                            <p:fltVal val="0"/>
                                          </p:val>
                                        </p:tav>
                                        <p:tav tm="100000">
                                          <p:val>
                                            <p:strVal val="#ppt_h"/>
                                          </p:val>
                                        </p:tav>
                                      </p:tavLst>
                                    </p:anim>
                                  </p:childTnLst>
                                </p:cTn>
                              </p:par>
                            </p:childTnLst>
                          </p:cTn>
                        </p:par>
                        <p:par>
                          <p:cTn id="30" fill="hold" nodeType="afterGroup">
                            <p:stCondLst>
                              <p:cond delay="3000"/>
                            </p:stCondLst>
                            <p:childTnLst>
                              <p:par>
                                <p:cTn id="31" presetID="2" presetClass="entr" presetSubtype="6" fill="hold" grpId="0" nodeType="afterEffect">
                                  <p:stCondLst>
                                    <p:cond delay="2000"/>
                                  </p:stCondLst>
                                  <p:childTnLst>
                                    <p:set>
                                      <p:cBhvr>
                                        <p:cTn id="32" dur="1" fill="hold">
                                          <p:stCondLst>
                                            <p:cond delay="0"/>
                                          </p:stCondLst>
                                        </p:cTn>
                                        <p:tgtEl>
                                          <p:spTgt spid="506884"/>
                                        </p:tgtEl>
                                        <p:attrNameLst>
                                          <p:attrName>style.visibility</p:attrName>
                                        </p:attrNameLst>
                                      </p:cBhvr>
                                      <p:to>
                                        <p:strVal val="visible"/>
                                      </p:to>
                                    </p:set>
                                    <p:anim calcmode="lin" valueType="num">
                                      <p:cBhvr additive="base">
                                        <p:cTn id="33" dur="500" fill="hold"/>
                                        <p:tgtEl>
                                          <p:spTgt spid="506884"/>
                                        </p:tgtEl>
                                        <p:attrNameLst>
                                          <p:attrName>ppt_x</p:attrName>
                                        </p:attrNameLst>
                                      </p:cBhvr>
                                      <p:tavLst>
                                        <p:tav tm="0">
                                          <p:val>
                                            <p:strVal val="1+#ppt_w/2"/>
                                          </p:val>
                                        </p:tav>
                                        <p:tav tm="100000">
                                          <p:val>
                                            <p:strVal val="#ppt_x"/>
                                          </p:val>
                                        </p:tav>
                                      </p:tavLst>
                                    </p:anim>
                                    <p:anim calcmode="lin" valueType="num">
                                      <p:cBhvr additive="base">
                                        <p:cTn id="34" dur="500" fill="hold"/>
                                        <p:tgtEl>
                                          <p:spTgt spid="506884"/>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506889"/>
                                        </p:tgtEl>
                                        <p:attrNameLst>
                                          <p:attrName>style.visibility</p:attrName>
                                        </p:attrNameLst>
                                      </p:cBhvr>
                                      <p:to>
                                        <p:strVal val="visible"/>
                                      </p:to>
                                    </p:set>
                                    <p:anim calcmode="lin" valueType="num">
                                      <p:cBhvr>
                                        <p:cTn id="39" dur="500" fill="hold"/>
                                        <p:tgtEl>
                                          <p:spTgt spid="506889"/>
                                        </p:tgtEl>
                                        <p:attrNameLst>
                                          <p:attrName>ppt_w</p:attrName>
                                        </p:attrNameLst>
                                      </p:cBhvr>
                                      <p:tavLst>
                                        <p:tav tm="0">
                                          <p:val>
                                            <p:fltVal val="0"/>
                                          </p:val>
                                        </p:tav>
                                        <p:tav tm="100000">
                                          <p:val>
                                            <p:strVal val="#ppt_w"/>
                                          </p:val>
                                        </p:tav>
                                      </p:tavLst>
                                    </p:anim>
                                    <p:anim calcmode="lin" valueType="num">
                                      <p:cBhvr>
                                        <p:cTn id="40" dur="500" fill="hold"/>
                                        <p:tgtEl>
                                          <p:spTgt spid="506889"/>
                                        </p:tgtEl>
                                        <p:attrNameLst>
                                          <p:attrName>ppt_h</p:attrName>
                                        </p:attrNameLst>
                                      </p:cBhvr>
                                      <p:tavLst>
                                        <p:tav tm="0">
                                          <p:val>
                                            <p:fltVal val="0"/>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506885"/>
                                        </p:tgtEl>
                                        <p:attrNameLst>
                                          <p:attrName>style.visibility</p:attrName>
                                        </p:attrNameLst>
                                      </p:cBhvr>
                                      <p:to>
                                        <p:strVal val="visible"/>
                                      </p:to>
                                    </p:set>
                                    <p:animEffect transition="in" filter="wipe(down)">
                                      <p:cBhvr>
                                        <p:cTn id="45" dur="500"/>
                                        <p:tgtEl>
                                          <p:spTgt spid="50688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left)">
                                      <p:cBhvr>
                                        <p:cTn id="50" dur="500"/>
                                        <p:tgtEl>
                                          <p:spTgt spid="3"/>
                                        </p:tgtEl>
                                      </p:cBhvr>
                                    </p:animEffect>
                                  </p:childTnLst>
                                </p:cTn>
                              </p:par>
                            </p:childTnLst>
                          </p:cTn>
                        </p:par>
                        <p:par>
                          <p:cTn id="51" fill="hold" nodeType="afterGroup">
                            <p:stCondLst>
                              <p:cond delay="500"/>
                            </p:stCondLst>
                            <p:childTnLst>
                              <p:par>
                                <p:cTn id="52" presetID="23" presetClass="entr" presetSubtype="16" fill="hold" grpId="0" nodeType="afterEffect">
                                  <p:stCondLst>
                                    <p:cond delay="3000"/>
                                  </p:stCondLst>
                                  <p:childTnLst>
                                    <p:set>
                                      <p:cBhvr>
                                        <p:cTn id="53" dur="1" fill="hold">
                                          <p:stCondLst>
                                            <p:cond delay="0"/>
                                          </p:stCondLst>
                                        </p:cTn>
                                        <p:tgtEl>
                                          <p:spTgt spid="506890"/>
                                        </p:tgtEl>
                                        <p:attrNameLst>
                                          <p:attrName>style.visibility</p:attrName>
                                        </p:attrNameLst>
                                      </p:cBhvr>
                                      <p:to>
                                        <p:strVal val="visible"/>
                                      </p:to>
                                    </p:set>
                                    <p:anim calcmode="lin" valueType="num">
                                      <p:cBhvr>
                                        <p:cTn id="54" dur="500" fill="hold"/>
                                        <p:tgtEl>
                                          <p:spTgt spid="506890"/>
                                        </p:tgtEl>
                                        <p:attrNameLst>
                                          <p:attrName>ppt_w</p:attrName>
                                        </p:attrNameLst>
                                      </p:cBhvr>
                                      <p:tavLst>
                                        <p:tav tm="0">
                                          <p:val>
                                            <p:fltVal val="0"/>
                                          </p:val>
                                        </p:tav>
                                        <p:tav tm="100000">
                                          <p:val>
                                            <p:strVal val="#ppt_w"/>
                                          </p:val>
                                        </p:tav>
                                      </p:tavLst>
                                    </p:anim>
                                    <p:anim calcmode="lin" valueType="num">
                                      <p:cBhvr>
                                        <p:cTn id="55" dur="500" fill="hold"/>
                                        <p:tgtEl>
                                          <p:spTgt spid="506890"/>
                                        </p:tgtEl>
                                        <p:attrNameLst>
                                          <p:attrName>ppt_h</p:attrName>
                                        </p:attrNameLst>
                                      </p:cBhvr>
                                      <p:tavLst>
                                        <p:tav tm="0">
                                          <p:val>
                                            <p:fltVal val="0"/>
                                          </p:val>
                                        </p:tav>
                                        <p:tav tm="100000">
                                          <p:val>
                                            <p:strVal val="#ppt_h"/>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506886"/>
                                        </p:tgtEl>
                                        <p:attrNameLst>
                                          <p:attrName>style.visibility</p:attrName>
                                        </p:attrNameLst>
                                      </p:cBhvr>
                                      <p:to>
                                        <p:strVal val="visible"/>
                                      </p:to>
                                    </p:set>
                                    <p:animEffect transition="in" filter="wipe(down)">
                                      <p:cBhvr>
                                        <p:cTn id="60" dur="500"/>
                                        <p:tgtEl>
                                          <p:spTgt spid="506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883" grpId="0" animBg="1" autoUpdateAnimBg="0"/>
      <p:bldP spid="506884" grpId="0" animBg="1" autoUpdateAnimBg="0"/>
      <p:bldP spid="506885" grpId="0" animBg="1"/>
      <p:bldP spid="506886" grpId="0" animBg="1"/>
      <p:bldP spid="506887" grpId="0" animBg="1" autoUpdateAnimBg="0"/>
      <p:bldP spid="506888" grpId="0" animBg="1" autoUpdateAnimBg="0"/>
      <p:bldP spid="506889" grpId="0" animBg="1" autoUpdateAnimBg="0"/>
      <p:bldP spid="506890"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92194" name="Title 1"/>
          <p:cNvSpPr>
            <a:spLocks noGrp="1"/>
          </p:cNvSpPr>
          <p:nvPr>
            <p:ph type="title" idx="4294967295"/>
          </p:nvPr>
        </p:nvSpPr>
        <p:spPr/>
        <p:txBody>
          <a:bodyPr/>
          <a:lstStyle/>
          <a:p>
            <a:r>
              <a:rPr lang="en-US">
                <a:solidFill>
                  <a:schemeClr val="tx1"/>
                </a:solidFill>
                <a:latin typeface="Arial Black" charset="0"/>
                <a:ea typeface="MS PGothic" charset="0"/>
              </a:rPr>
              <a:t>Black</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ChangeArrowheads="1"/>
          </p:cNvSpPr>
          <p:nvPr/>
        </p:nvSpPr>
        <p:spPr bwMode="auto">
          <a:xfrm>
            <a:off x="6477000" y="3352800"/>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sz="2800" b="1">
              <a:solidFill>
                <a:srgbClr val="FFFFFF"/>
              </a:solidFill>
              <a:latin typeface="Arial" charset="0"/>
              <a:cs typeface="Arial" charset="0"/>
            </a:endParaRPr>
          </a:p>
        </p:txBody>
      </p:sp>
      <p:sp>
        <p:nvSpPr>
          <p:cNvPr id="510979" name="Text Box 3"/>
          <p:cNvSpPr txBox="1">
            <a:spLocks noChangeArrowheads="1"/>
          </p:cNvSpPr>
          <p:nvPr/>
        </p:nvSpPr>
        <p:spPr bwMode="auto">
          <a:xfrm>
            <a:off x="357188" y="1128713"/>
            <a:ext cx="9001125" cy="544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pPr>
            <a:r>
              <a:rPr lang="en-US" sz="3600" b="1">
                <a:solidFill>
                  <a:srgbClr val="FFFF66"/>
                </a:solidFill>
                <a:latin typeface="Arial" charset="0"/>
                <a:cs typeface="Arial" charset="0"/>
              </a:rPr>
              <a:t>(Ulangan 6: 4-5)</a:t>
            </a:r>
          </a:p>
          <a:p>
            <a:pPr algn="ctr" eaLnBrk="1" hangingPunct="1">
              <a:lnSpc>
                <a:spcPct val="110000"/>
              </a:lnSpc>
            </a:pPr>
            <a:r>
              <a:rPr lang="en-US" altLang="ja-JP" sz="4000" b="1">
                <a:solidFill>
                  <a:srgbClr val="FFFF66"/>
                </a:solidFill>
                <a:latin typeface="Arial" charset="0"/>
                <a:cs typeface="Arial" charset="0"/>
              </a:rPr>
              <a:t>“Dengarlah, hai orang Israel: </a:t>
            </a:r>
          </a:p>
          <a:p>
            <a:pPr algn="ctr" eaLnBrk="1" hangingPunct="1">
              <a:lnSpc>
                <a:spcPct val="110000"/>
              </a:lnSpc>
            </a:pPr>
            <a:r>
              <a:rPr lang="en-US" sz="4000" b="1">
                <a:solidFill>
                  <a:srgbClr val="FFFF66"/>
                </a:solidFill>
                <a:latin typeface="Arial" charset="0"/>
                <a:cs typeface="Arial" charset="0"/>
              </a:rPr>
              <a:t>TUHAN itu Allah kita, </a:t>
            </a:r>
          </a:p>
          <a:p>
            <a:pPr algn="ctr" eaLnBrk="1" hangingPunct="1">
              <a:lnSpc>
                <a:spcPct val="110000"/>
              </a:lnSpc>
            </a:pPr>
            <a:r>
              <a:rPr lang="en-US" sz="4000" b="1">
                <a:solidFill>
                  <a:srgbClr val="FFFF66"/>
                </a:solidFill>
                <a:latin typeface="Arial" charset="0"/>
                <a:cs typeface="Arial" charset="0"/>
              </a:rPr>
              <a:t>TUHAN itu esa. </a:t>
            </a:r>
          </a:p>
          <a:p>
            <a:pPr algn="ctr" eaLnBrk="1" hangingPunct="1">
              <a:lnSpc>
                <a:spcPct val="110000"/>
              </a:lnSpc>
            </a:pPr>
            <a:r>
              <a:rPr lang="en-US" sz="4000" b="1">
                <a:solidFill>
                  <a:srgbClr val="FFFF66"/>
                </a:solidFill>
                <a:latin typeface="Arial" charset="0"/>
                <a:cs typeface="Arial" charset="0"/>
              </a:rPr>
              <a:t>Kasihilah TUHAN, Allahmu, </a:t>
            </a:r>
          </a:p>
          <a:p>
            <a:pPr algn="ctr" eaLnBrk="1" hangingPunct="1">
              <a:lnSpc>
                <a:spcPct val="110000"/>
              </a:lnSpc>
            </a:pPr>
            <a:r>
              <a:rPr lang="en-US" sz="4000" b="1">
                <a:solidFill>
                  <a:srgbClr val="FFFF66"/>
                </a:solidFill>
                <a:latin typeface="Arial" charset="0"/>
                <a:cs typeface="Arial" charset="0"/>
              </a:rPr>
              <a:t>dengan segenap hatimu dan</a:t>
            </a:r>
          </a:p>
          <a:p>
            <a:pPr algn="ctr" eaLnBrk="1" hangingPunct="1">
              <a:lnSpc>
                <a:spcPct val="110000"/>
              </a:lnSpc>
            </a:pPr>
            <a:r>
              <a:rPr lang="en-US" sz="4000" b="1">
                <a:solidFill>
                  <a:srgbClr val="FFFF66"/>
                </a:solidFill>
                <a:latin typeface="Arial" charset="0"/>
                <a:cs typeface="Arial" charset="0"/>
              </a:rPr>
              <a:t>dengan segenap jiwamu dan    dengan segenap kekuatanmu</a:t>
            </a:r>
            <a:r>
              <a:rPr lang="en-US" altLang="ja-JP" sz="4000" b="1">
                <a:solidFill>
                  <a:srgbClr val="FFFF66"/>
                </a:solidFill>
                <a:latin typeface="Arial" charset="0"/>
                <a:cs typeface="Arial" charset="0"/>
              </a:rPr>
              <a:t>"</a:t>
            </a:r>
            <a:r>
              <a:rPr lang="en-US" sz="4000" b="1">
                <a:solidFill>
                  <a:srgbClr val="FFFF66"/>
                </a:solidFill>
                <a:latin typeface="Arial" charset="0"/>
                <a:cs typeface="Arial" charset="0"/>
              </a:rPr>
              <a:t> </a:t>
            </a:r>
          </a:p>
        </p:txBody>
      </p:sp>
      <p:pic>
        <p:nvPicPr>
          <p:cNvPr id="393219" name="Picture 4" descr="MUELY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304800"/>
            <a:ext cx="1447800"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3220" name="Picture 5" descr="MUELY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5429250"/>
            <a:ext cx="1052512" cy="1052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5"/>
          <p:cNvSpPr>
            <a:spLocks noGrp="1"/>
          </p:cNvSpPr>
          <p:nvPr>
            <p:ph type="title" idx="4294967295"/>
          </p:nvPr>
        </p:nvSpPr>
        <p:spPr>
          <a:xfrm>
            <a:off x="1403350" y="228600"/>
            <a:ext cx="6624638" cy="838200"/>
          </a:xfrm>
        </p:spPr>
        <p:txBody>
          <a:bodyPr/>
          <a:lstStyle/>
          <a:p>
            <a:pPr algn="ctr">
              <a:defRPr/>
            </a:pPr>
            <a:r>
              <a:rPr lang="en-US" sz="5400" dirty="0" err="1">
                <a:solidFill>
                  <a:srgbClr val="FFFF66"/>
                </a:solidFill>
                <a:latin typeface="Arial" pitchFamily="34" charset="0"/>
                <a:cs typeface="Arial" pitchFamily="34" charset="0"/>
              </a:rPr>
              <a:t>Sebuah</a:t>
            </a:r>
            <a:r>
              <a:rPr lang="en-US" sz="5400" dirty="0">
                <a:solidFill>
                  <a:srgbClr val="FFFF66"/>
                </a:solidFill>
                <a:latin typeface="Arial" pitchFamily="34" charset="0"/>
                <a:cs typeface="Arial" pitchFamily="34" charset="0"/>
              </a:rPr>
              <a:t> </a:t>
            </a:r>
            <a:r>
              <a:rPr lang="en-US" sz="5400" dirty="0" err="1">
                <a:solidFill>
                  <a:srgbClr val="FFFF66"/>
                </a:solidFill>
                <a:latin typeface="Arial" pitchFamily="34" charset="0"/>
                <a:cs typeface="Arial" pitchFamily="34" charset="0"/>
              </a:rPr>
              <a:t>Lagu</a:t>
            </a:r>
            <a:endParaRPr lang="en-US" sz="4800" dirty="0">
              <a:latin typeface="Arial" pitchFamily="34" charset="0"/>
              <a:cs typeface="Arial"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iterate type="wd">
                                    <p:tmPct val="10000"/>
                                  </p:iterate>
                                  <p:childTnLst>
                                    <p:set>
                                      <p:cBhvr>
                                        <p:cTn id="6" dur="1" fill="hold">
                                          <p:stCondLst>
                                            <p:cond delay="0"/>
                                          </p:stCondLst>
                                        </p:cTn>
                                        <p:tgtEl>
                                          <p:spTgt spid="510979"/>
                                        </p:tgtEl>
                                        <p:attrNameLst>
                                          <p:attrName>style.visibility</p:attrName>
                                        </p:attrNameLst>
                                      </p:cBhvr>
                                      <p:to>
                                        <p:strVal val="visible"/>
                                      </p:to>
                                    </p:set>
                                    <p:animEffect transition="in" filter="fade">
                                      <p:cBhvr>
                                        <p:cTn id="7" dur="385" decel="100000"/>
                                        <p:tgtEl>
                                          <p:spTgt spid="510979"/>
                                        </p:tgtEl>
                                      </p:cBhvr>
                                    </p:animEffect>
                                    <p:animScale>
                                      <p:cBhvr>
                                        <p:cTn id="8" dur="385" decel="100000"/>
                                        <p:tgtEl>
                                          <p:spTgt spid="510979"/>
                                        </p:tgtEl>
                                      </p:cBhvr>
                                      <p:from x="10000" y="10000"/>
                                      <p:to x="200000" y="450000"/>
                                    </p:animScale>
                                    <p:animScale>
                                      <p:cBhvr>
                                        <p:cTn id="9" dur="615" accel="100000" fill="hold">
                                          <p:stCondLst>
                                            <p:cond delay="385"/>
                                          </p:stCondLst>
                                        </p:cTn>
                                        <p:tgtEl>
                                          <p:spTgt spid="510979"/>
                                        </p:tgtEl>
                                      </p:cBhvr>
                                      <p:from x="200000" y="450000"/>
                                      <p:to x="100000" y="100000"/>
                                    </p:animScale>
                                    <p:set>
                                      <p:cBhvr>
                                        <p:cTn id="10" dur="385" fill="hold"/>
                                        <p:tgtEl>
                                          <p:spTgt spid="510979"/>
                                        </p:tgtEl>
                                        <p:attrNameLst>
                                          <p:attrName>ppt_x</p:attrName>
                                        </p:attrNameLst>
                                      </p:cBhvr>
                                      <p:to>
                                        <p:strVal val="(0.5)"/>
                                      </p:to>
                                    </p:set>
                                    <p:anim from="(0.5)" to="(#ppt_x)" calcmode="lin" valueType="num">
                                      <p:cBhvr>
                                        <p:cTn id="11" dur="615" accel="100000" fill="hold">
                                          <p:stCondLst>
                                            <p:cond delay="385"/>
                                          </p:stCondLst>
                                        </p:cTn>
                                        <p:tgtEl>
                                          <p:spTgt spid="510979"/>
                                        </p:tgtEl>
                                        <p:attrNameLst>
                                          <p:attrName>ppt_x</p:attrName>
                                        </p:attrNameLst>
                                      </p:cBhvr>
                                    </p:anim>
                                    <p:set>
                                      <p:cBhvr>
                                        <p:cTn id="12" dur="385" fill="hold"/>
                                        <p:tgtEl>
                                          <p:spTgt spid="510979"/>
                                        </p:tgtEl>
                                        <p:attrNameLst>
                                          <p:attrName>ppt_y</p:attrName>
                                        </p:attrNameLst>
                                      </p:cBhvr>
                                      <p:to>
                                        <p:strVal val="(#ppt_y+0.4)"/>
                                      </p:to>
                                    </p:set>
                                    <p:anim from="(#ppt_y+0.4)" to="(#ppt_y)" calcmode="lin" valueType="num">
                                      <p:cBhvr>
                                        <p:cTn id="13" dur="615" accel="100000" fill="hold">
                                          <p:stCondLst>
                                            <p:cond delay="385"/>
                                          </p:stCondLst>
                                        </p:cTn>
                                        <p:tgtEl>
                                          <p:spTgt spid="510979"/>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7" presetClass="exit" presetSubtype="0" fill="hold" grpId="1" nodeType="clickEffect">
                                  <p:stCondLst>
                                    <p:cond delay="0"/>
                                  </p:stCondLst>
                                  <p:iterate type="wd">
                                    <p:tmPct val="0"/>
                                  </p:iterate>
                                  <p:childTnLst>
                                    <p:animEffect transition="out" filter="fade">
                                      <p:cBhvr>
                                        <p:cTn id="17" dur="1000"/>
                                        <p:tgtEl>
                                          <p:spTgt spid="510979"/>
                                        </p:tgtEl>
                                      </p:cBhvr>
                                    </p:animEffect>
                                    <p:anim calcmode="lin" valueType="num">
                                      <p:cBhvr>
                                        <p:cTn id="18" dur="1000"/>
                                        <p:tgtEl>
                                          <p:spTgt spid="510979"/>
                                        </p:tgtEl>
                                        <p:attrNameLst>
                                          <p:attrName>ppt_x</p:attrName>
                                        </p:attrNameLst>
                                      </p:cBhvr>
                                      <p:tavLst>
                                        <p:tav tm="0">
                                          <p:val>
                                            <p:strVal val="ppt_x"/>
                                          </p:val>
                                        </p:tav>
                                        <p:tav tm="100000">
                                          <p:val>
                                            <p:strVal val="ppt_x"/>
                                          </p:val>
                                        </p:tav>
                                      </p:tavLst>
                                    </p:anim>
                                    <p:anim calcmode="lin" valueType="num">
                                      <p:cBhvr>
                                        <p:cTn id="19" dur="1000"/>
                                        <p:tgtEl>
                                          <p:spTgt spid="510979"/>
                                        </p:tgtEl>
                                        <p:attrNameLst>
                                          <p:attrName>ppt_y</p:attrName>
                                        </p:attrNameLst>
                                      </p:cBhvr>
                                      <p:tavLst>
                                        <p:tav tm="0">
                                          <p:val>
                                            <p:strVal val="ppt_y"/>
                                          </p:val>
                                        </p:tav>
                                        <p:tav tm="100000">
                                          <p:val>
                                            <p:strVal val="ppt_y-.1"/>
                                          </p:val>
                                        </p:tav>
                                      </p:tavLst>
                                    </p:anim>
                                    <p:set>
                                      <p:cBhvr>
                                        <p:cTn id="20" dur="1" fill="hold">
                                          <p:stCondLst>
                                            <p:cond delay="999"/>
                                          </p:stCondLst>
                                        </p:cTn>
                                        <p:tgtEl>
                                          <p:spTgt spid="5109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79" grpId="0"/>
      <p:bldP spid="510979"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0" y="4786313"/>
            <a:ext cx="9144000" cy="1784350"/>
          </a:xfrm>
          <a:prstGeom prst="rect">
            <a:avLst/>
          </a:prstGeom>
          <a:solidFill>
            <a:schemeClr val="accent3"/>
          </a:solidFill>
          <a:ln>
            <a:noFill/>
          </a:ln>
        </p:spPr>
        <p:txBody>
          <a:bodyPr>
            <a:spAutoFit/>
          </a:bodyPr>
          <a:lstStyle>
            <a:lvl1pPr marL="358775" indent="-358775"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spcBef>
                <a:spcPct val="50000"/>
              </a:spcBef>
              <a:buFontTx/>
              <a:buChar char="•"/>
              <a:defRPr/>
            </a:pPr>
            <a:r>
              <a:rPr lang="en-US" altLang="zh-CN" sz="2200" b="1">
                <a:solidFill>
                  <a:srgbClr val="000000"/>
                </a:solidFill>
                <a:latin typeface="Arial" charset="0"/>
                <a:cs typeface="SimSun" charset="0"/>
              </a:rPr>
              <a:t>Judul bahasa Ibrani ini adalah “Ini Adalah Dua Kata" (</a:t>
            </a:r>
            <a:r>
              <a:rPr lang="en-US" altLang="zh-CN" sz="2200" b="1">
                <a:solidFill>
                  <a:srgbClr val="000000"/>
                </a:solidFill>
                <a:latin typeface="Bwhebb" charset="0"/>
                <a:cs typeface="SimSun" charset="0"/>
              </a:rPr>
              <a:t>~yrib;D]hæ hL,a, </a:t>
            </a:r>
            <a:r>
              <a:rPr lang="fr-FR" altLang="zh-CN" sz="2200" b="1" i="1">
                <a:solidFill>
                  <a:srgbClr val="000000"/>
                </a:solidFill>
                <a:latin typeface="Arial" charset="0"/>
                <a:cs typeface="SimSun" charset="0"/>
              </a:rPr>
              <a:t>'</a:t>
            </a:r>
            <a:r>
              <a:rPr lang="en-US" altLang="zh-CN" sz="2200" b="1" i="1">
                <a:solidFill>
                  <a:srgbClr val="000000"/>
                </a:solidFill>
                <a:latin typeface="Arial" charset="0"/>
                <a:cs typeface="SimSun" charset="0"/>
              </a:rPr>
              <a:t>elleh hadde</a:t>
            </a:r>
            <a:r>
              <a:rPr lang="en-US" altLang="zh-CN" sz="2200" b="1" i="1" u="sng">
                <a:solidFill>
                  <a:srgbClr val="000000"/>
                </a:solidFill>
                <a:latin typeface="Arial" charset="0"/>
                <a:cs typeface="SimSun" charset="0"/>
              </a:rPr>
              <a:t>b</a:t>
            </a:r>
            <a:r>
              <a:rPr lang="en-US" altLang="zh-CN" sz="2200" b="1" i="1">
                <a:solidFill>
                  <a:srgbClr val="000000"/>
                </a:solidFill>
                <a:latin typeface="Arial" charset="0"/>
                <a:cs typeface="SimSun" charset="0"/>
              </a:rPr>
              <a:t>arim</a:t>
            </a:r>
            <a:r>
              <a:rPr lang="en-US" altLang="zh-CN" sz="2200" b="1">
                <a:solidFill>
                  <a:srgbClr val="000000"/>
                </a:solidFill>
                <a:latin typeface="Arial" charset="0"/>
                <a:cs typeface="SimSun" charset="0"/>
              </a:rPr>
              <a:t>) dari dua kata pertama berdasarkan metode penjudulan yang kuno. Ini adalah judul yang lebih baik sebagai buku rekaman khotbah Musa untuk menjelaskan Hukum (1:5).</a:t>
            </a:r>
            <a:endParaRPr lang="en-US" sz="2200" b="1">
              <a:solidFill>
                <a:srgbClr val="000000"/>
              </a:solidFill>
              <a:latin typeface="Arial" charset="0"/>
              <a:cs typeface="SimSun" charset="0"/>
            </a:endParaRPr>
          </a:p>
        </p:txBody>
      </p:sp>
      <p:sp>
        <p:nvSpPr>
          <p:cNvPr id="394242" name="Rectangle 2"/>
          <p:cNvSpPr>
            <a:spLocks noGrp="1" noChangeArrowheads="1"/>
          </p:cNvSpPr>
          <p:nvPr>
            <p:ph type="title"/>
          </p:nvPr>
        </p:nvSpPr>
        <p:spPr>
          <a:xfrm>
            <a:off x="1295400" y="228600"/>
            <a:ext cx="6553200" cy="762000"/>
          </a:xfrm>
          <a:solidFill>
            <a:schemeClr val="tx1"/>
          </a:solidFill>
        </p:spPr>
        <p:txBody>
          <a:bodyPr/>
          <a:lstStyle/>
          <a:p>
            <a:pPr eaLnBrk="1" hangingPunct="1"/>
            <a:r>
              <a:rPr kumimoji="0" lang="en-US" altLang="zh-CN" b="1">
                <a:latin typeface="Arial" charset="0"/>
                <a:ea typeface="SimSun" charset="0"/>
                <a:cs typeface="SimSun" charset="0"/>
              </a:rPr>
              <a:t>Nama Buku</a:t>
            </a:r>
            <a:endParaRPr kumimoji="0" lang="en-US">
              <a:latin typeface="Arial" charset="0"/>
              <a:ea typeface="SimSun" charset="0"/>
              <a:cs typeface="SimSun" charset="0"/>
            </a:endParaRPr>
          </a:p>
        </p:txBody>
      </p:sp>
      <p:sp>
        <p:nvSpPr>
          <p:cNvPr id="394243" name="Text Box 3"/>
          <p:cNvSpPr txBox="1">
            <a:spLocks noChangeArrowheads="1"/>
          </p:cNvSpPr>
          <p:nvPr/>
        </p:nvSpPr>
        <p:spPr bwMode="auto">
          <a:xfrm>
            <a:off x="8153400" y="152400"/>
            <a:ext cx="8382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solidFill>
                  <a:srgbClr val="FFFFFF"/>
                </a:solidFill>
                <a:latin typeface="Arial" charset="0"/>
                <a:cs typeface="Arial" charset="0"/>
              </a:rPr>
              <a:t>148</a:t>
            </a:r>
          </a:p>
        </p:txBody>
      </p:sp>
      <p:sp>
        <p:nvSpPr>
          <p:cNvPr id="477188" name="Text Box 4"/>
          <p:cNvSpPr txBox="1">
            <a:spLocks noChangeArrowheads="1"/>
          </p:cNvSpPr>
          <p:nvPr/>
        </p:nvSpPr>
        <p:spPr bwMode="auto">
          <a:xfrm>
            <a:off x="0" y="2106613"/>
            <a:ext cx="9144000" cy="2632075"/>
          </a:xfrm>
          <a:prstGeom prst="rect">
            <a:avLst/>
          </a:prstGeom>
          <a:solidFill>
            <a:schemeClr val="accent3"/>
          </a:solidFill>
          <a:ln>
            <a:noFill/>
          </a:ln>
        </p:spPr>
        <p:txBody>
          <a:bodyPr>
            <a:spAutoFit/>
          </a:bodyPr>
          <a:lstStyle>
            <a:lvl1pPr marL="358775" indent="-358775"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spcBef>
                <a:spcPct val="50000"/>
              </a:spcBef>
              <a:buFontTx/>
              <a:buChar char="•"/>
              <a:defRPr/>
            </a:pPr>
            <a:r>
              <a:rPr lang="en-US" altLang="zh-CN" sz="2200" b="1">
                <a:solidFill>
                  <a:srgbClr val="000000"/>
                </a:solidFill>
                <a:latin typeface="Arial" charset="0"/>
                <a:cs typeface="SimSun" charset="0"/>
              </a:rPr>
              <a:t>Ulangan berarti “hukum kedua" (Yunani: </a:t>
            </a:r>
            <a:r>
              <a:rPr lang="en-US" altLang="zh-CN" sz="2200" b="1">
                <a:solidFill>
                  <a:srgbClr val="000000"/>
                </a:solidFill>
                <a:latin typeface="Bwgrkl" charset="0"/>
                <a:cs typeface="SimSun" charset="0"/>
              </a:rPr>
              <a:t>deu,teroj</a:t>
            </a:r>
            <a:r>
              <a:rPr lang="en-US" altLang="zh-CN" sz="2200" b="1">
                <a:solidFill>
                  <a:srgbClr val="000000"/>
                </a:solidFill>
                <a:latin typeface="Arial" charset="0"/>
                <a:cs typeface="SimSun" charset="0"/>
              </a:rPr>
              <a:t>, </a:t>
            </a:r>
            <a:r>
              <a:rPr lang="en-US" altLang="zh-CN" sz="2200" b="1" i="1">
                <a:solidFill>
                  <a:srgbClr val="000000"/>
                </a:solidFill>
                <a:latin typeface="Arial" charset="0"/>
                <a:cs typeface="SimSun" charset="0"/>
              </a:rPr>
              <a:t>kedua</a:t>
            </a:r>
            <a:r>
              <a:rPr lang="en-US" altLang="zh-CN" sz="2200" b="1">
                <a:solidFill>
                  <a:srgbClr val="000000"/>
                </a:solidFill>
                <a:latin typeface="Arial" charset="0"/>
                <a:cs typeface="SimSun" charset="0"/>
              </a:rPr>
              <a:t>, dan </a:t>
            </a:r>
            <a:r>
              <a:rPr lang="en-US" altLang="zh-CN" sz="2200" b="1">
                <a:solidFill>
                  <a:srgbClr val="000000"/>
                </a:solidFill>
                <a:latin typeface="Bwgrkl" charset="0"/>
                <a:cs typeface="SimSun" charset="0"/>
              </a:rPr>
              <a:t>no,moj</a:t>
            </a:r>
            <a:r>
              <a:rPr lang="en-US" altLang="zh-CN" sz="2200" b="1">
                <a:solidFill>
                  <a:srgbClr val="000000"/>
                </a:solidFill>
                <a:latin typeface="Arial" charset="0"/>
                <a:cs typeface="SimSun" charset="0"/>
              </a:rPr>
              <a:t>, </a:t>
            </a:r>
            <a:r>
              <a:rPr lang="en-US" altLang="zh-CN" sz="2200" b="1" i="1">
                <a:solidFill>
                  <a:srgbClr val="000000"/>
                </a:solidFill>
                <a:latin typeface="Arial" charset="0"/>
                <a:cs typeface="SimSun" charset="0"/>
              </a:rPr>
              <a:t>hukum) – </a:t>
            </a:r>
            <a:r>
              <a:rPr lang="en-US" altLang="zh-CN" sz="2200" b="1">
                <a:solidFill>
                  <a:srgbClr val="000000"/>
                </a:solidFill>
                <a:latin typeface="Arial" charset="0"/>
                <a:cs typeface="SimSun" charset="0"/>
              </a:rPr>
              <a:t>buku ini sebenarnya mengadaptasi &amp; mengembangkan hukum asli yang diberikan di Gunung Sinai.</a:t>
            </a:r>
          </a:p>
          <a:p>
            <a:pPr>
              <a:spcBef>
                <a:spcPct val="50000"/>
              </a:spcBef>
              <a:buFontTx/>
              <a:buChar char="•"/>
              <a:defRPr/>
            </a:pPr>
            <a:r>
              <a:rPr lang="en-US" altLang="zh-CN" sz="2200" b="1">
                <a:solidFill>
                  <a:srgbClr val="000000"/>
                </a:solidFill>
                <a:latin typeface="Arial" charset="0"/>
                <a:cs typeface="SimSun" charset="0"/>
              </a:rPr>
              <a:t>Judul bahasa Inggris ini berasal dari terjemahan Perjanjian Lama yang salah dari Ulangan 17:18 berarti “pengulangan Hukum ini" (dibenarkan “salinan Hukum ini" dalam terjemahan Inggris).</a:t>
            </a:r>
            <a:endParaRPr lang="en-US" sz="2200" b="1">
              <a:solidFill>
                <a:srgbClr val="000000"/>
              </a:solidFill>
              <a:latin typeface="Arial"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7188">
                                            <p:txEl>
                                              <p:pRg st="0" end="0"/>
                                            </p:txEl>
                                          </p:spTgt>
                                        </p:tgtEl>
                                        <p:attrNameLst>
                                          <p:attrName>style.visibility</p:attrName>
                                        </p:attrNameLst>
                                      </p:cBhvr>
                                      <p:to>
                                        <p:strVal val="visible"/>
                                      </p:to>
                                    </p:set>
                                    <p:anim calcmode="lin" valueType="num">
                                      <p:cBhvr additive="base">
                                        <p:cTn id="7" dur="500" fill="hold"/>
                                        <p:tgtEl>
                                          <p:spTgt spid="47718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71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77188">
                                            <p:txEl>
                                              <p:pRg st="1" end="1"/>
                                            </p:txEl>
                                          </p:spTgt>
                                        </p:tgtEl>
                                        <p:attrNameLst>
                                          <p:attrName>style.visibility</p:attrName>
                                        </p:attrNameLst>
                                      </p:cBhvr>
                                      <p:to>
                                        <p:strVal val="visible"/>
                                      </p:to>
                                    </p:set>
                                    <p:anim calcmode="lin" valueType="num">
                                      <p:cBhvr additive="base">
                                        <p:cTn id="13" dur="500" fill="hold"/>
                                        <p:tgtEl>
                                          <p:spTgt spid="47718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7718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P spid="477188"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5265" name="Rectangle 2"/>
          <p:cNvSpPr>
            <a:spLocks noGrp="1" noChangeArrowheads="1"/>
          </p:cNvSpPr>
          <p:nvPr>
            <p:ph type="title"/>
          </p:nvPr>
        </p:nvSpPr>
        <p:spPr>
          <a:xfrm>
            <a:off x="457200" y="228600"/>
            <a:ext cx="7391400" cy="1371600"/>
          </a:xfrm>
          <a:solidFill>
            <a:schemeClr val="tx1"/>
          </a:solidFill>
        </p:spPr>
        <p:txBody>
          <a:bodyPr/>
          <a:lstStyle/>
          <a:p>
            <a:pPr eaLnBrk="1" hangingPunct="1"/>
            <a:r>
              <a:rPr kumimoji="0" lang="en-US" altLang="zh-CN" b="1">
                <a:latin typeface="Arial" charset="0"/>
                <a:ea typeface="SimSun" charset="0"/>
                <a:cs typeface="SimSun" charset="0"/>
              </a:rPr>
              <a:t>Kepengarangan –</a:t>
            </a:r>
            <a:br>
              <a:rPr kumimoji="0" lang="en-US" altLang="zh-CN" b="1">
                <a:latin typeface="Arial" charset="0"/>
                <a:ea typeface="SimSun" charset="0"/>
                <a:cs typeface="SimSun" charset="0"/>
              </a:rPr>
            </a:br>
            <a:r>
              <a:rPr kumimoji="0" lang="en-US" altLang="zh-CN" sz="3600" b="1">
                <a:latin typeface="Arial" charset="0"/>
                <a:ea typeface="SimSun" charset="0"/>
                <a:cs typeface="SimSun" charset="0"/>
              </a:rPr>
              <a:t>Bukti Eksternal</a:t>
            </a:r>
            <a:endParaRPr kumimoji="0" lang="en-US" b="1">
              <a:latin typeface="Arial" charset="0"/>
              <a:ea typeface="SimSun" charset="0"/>
              <a:cs typeface="SimSun" charset="0"/>
            </a:endParaRPr>
          </a:p>
        </p:txBody>
      </p:sp>
      <p:sp>
        <p:nvSpPr>
          <p:cNvPr id="5" name="Rectangle 3"/>
          <p:cNvSpPr txBox="1">
            <a:spLocks noChangeArrowheads="1"/>
          </p:cNvSpPr>
          <p:nvPr/>
        </p:nvSpPr>
        <p:spPr bwMode="auto">
          <a:xfrm>
            <a:off x="446088" y="2266950"/>
            <a:ext cx="8229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000000"/>
              </a:buClr>
              <a:buSzPct val="70000"/>
              <a:buFont typeface="Wingdings" charset="0"/>
              <a:buChar char="§"/>
            </a:pPr>
            <a:r>
              <a:rPr lang="en-US" altLang="zh-CN" sz="2800" b="1">
                <a:solidFill>
                  <a:srgbClr val="000000"/>
                </a:solidFill>
                <a:latin typeface="Arial" charset="0"/>
                <a:cs typeface="Arial" charset="0"/>
              </a:rPr>
              <a:t>Kesaksian Yahudi kuno, Samaria &amp; Kristen secara seragam setuju bahwa kitab Ulangan ditulis oleh Musa.</a:t>
            </a:r>
            <a:r>
              <a:rPr lang="en-US" altLang="zh-CN" sz="1600" b="1">
                <a:solidFill>
                  <a:srgbClr val="000000"/>
                </a:solidFill>
                <a:latin typeface="Arial" charset="0"/>
                <a:cs typeface="Arial" charset="0"/>
              </a:rPr>
              <a:t>  </a:t>
            </a:r>
          </a:p>
          <a:p>
            <a:pPr eaLnBrk="1" hangingPunct="1">
              <a:lnSpc>
                <a:spcPct val="90000"/>
              </a:lnSpc>
              <a:spcBef>
                <a:spcPct val="20000"/>
              </a:spcBef>
              <a:buClr>
                <a:srgbClr val="000000"/>
              </a:buClr>
              <a:buSzPct val="70000"/>
              <a:buFont typeface="Wingdings" charset="0"/>
              <a:buChar char="§"/>
            </a:pPr>
            <a:endParaRPr lang="en-US" altLang="zh-CN" sz="1600" b="1">
              <a:solidFill>
                <a:srgbClr val="000000"/>
              </a:solidFill>
              <a:latin typeface="Arial" charset="0"/>
              <a:cs typeface="Arial" charset="0"/>
            </a:endParaRPr>
          </a:p>
          <a:p>
            <a:pPr eaLnBrk="1" hangingPunct="1">
              <a:lnSpc>
                <a:spcPct val="90000"/>
              </a:lnSpc>
              <a:spcBef>
                <a:spcPct val="20000"/>
              </a:spcBef>
              <a:buClr>
                <a:srgbClr val="000000"/>
              </a:buClr>
              <a:buSzPct val="70000"/>
              <a:buFont typeface="Wingdings" charset="0"/>
              <a:buChar char="§"/>
            </a:pPr>
            <a:r>
              <a:rPr lang="en-US" altLang="zh-CN" sz="2800" b="1">
                <a:solidFill>
                  <a:srgbClr val="000000"/>
                </a:solidFill>
                <a:latin typeface="Arial" charset="0"/>
                <a:cs typeface="Arial" charset="0"/>
              </a:rPr>
              <a:t>Pasal-pasal Perjanjian Lama menunjukkan bahwa seluruh Pentateukh adalah Perjanjian Musa</a:t>
            </a:r>
          </a:p>
          <a:p>
            <a:pPr eaLnBrk="1" hangingPunct="1">
              <a:lnSpc>
                <a:spcPct val="90000"/>
              </a:lnSpc>
              <a:spcBef>
                <a:spcPct val="20000"/>
              </a:spcBef>
              <a:buClr>
                <a:srgbClr val="000000"/>
              </a:buClr>
              <a:buSzPct val="70000"/>
              <a:buFont typeface="Wingdings" charset="0"/>
              <a:buChar char="§"/>
            </a:pPr>
            <a:endParaRPr lang="en-US" altLang="zh-CN" sz="1800" b="1">
              <a:solidFill>
                <a:srgbClr val="000000"/>
              </a:solidFill>
              <a:latin typeface="Arial" charset="0"/>
              <a:cs typeface="Arial" charset="0"/>
            </a:endParaRPr>
          </a:p>
          <a:p>
            <a:pPr eaLnBrk="1" hangingPunct="1">
              <a:lnSpc>
                <a:spcPct val="90000"/>
              </a:lnSpc>
              <a:spcBef>
                <a:spcPct val="20000"/>
              </a:spcBef>
              <a:buClr>
                <a:srgbClr val="000000"/>
              </a:buClr>
              <a:buSzPct val="70000"/>
              <a:buFont typeface="Wingdings" charset="0"/>
              <a:buChar char="§"/>
            </a:pPr>
            <a:r>
              <a:rPr lang="en-US" altLang="zh-CN" sz="2800" b="1">
                <a:solidFill>
                  <a:srgbClr val="000000"/>
                </a:solidFill>
                <a:latin typeface="Arial" charset="0"/>
                <a:cs typeface="Arial" charset="0"/>
              </a:rPr>
              <a:t>Yesus sendiri menganggap kitab ini otoritatif dalam kutipanNya pada saat dicobai. </a:t>
            </a:r>
          </a:p>
        </p:txBody>
      </p:sp>
      <p:sp>
        <p:nvSpPr>
          <p:cNvPr id="395267" name="Text Box 3"/>
          <p:cNvSpPr txBox="1">
            <a:spLocks noChangeArrowheads="1"/>
          </p:cNvSpPr>
          <p:nvPr/>
        </p:nvSpPr>
        <p:spPr bwMode="auto">
          <a:xfrm>
            <a:off x="8316913" y="-26988"/>
            <a:ext cx="838200" cy="457201"/>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solidFill>
                  <a:srgbClr val="FFFFFF"/>
                </a:solidFill>
                <a:latin typeface="Arial" charset="0"/>
                <a:cs typeface="Arial" charset="0"/>
              </a:rPr>
              <a:t>148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Text Box 4"/>
          <p:cNvSpPr txBox="1">
            <a:spLocks noChangeArrowheads="1"/>
          </p:cNvSpPr>
          <p:nvPr/>
        </p:nvSpPr>
        <p:spPr bwMode="auto">
          <a:xfrm>
            <a:off x="228600" y="1038225"/>
            <a:ext cx="8807450" cy="1938338"/>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zh-CN" b="1">
                <a:solidFill>
                  <a:srgbClr val="000000"/>
                </a:solidFill>
                <a:latin typeface="Arial" charset="0"/>
                <a:cs typeface="Arial" charset="0"/>
              </a:rPr>
              <a:t>Kepengarangan Musa untuk kitab Ulangan telah dipegang hampir secara universal oleh Yahudi &amp; Kristen sampai kebangkitan abad 19 kritikus liberal. Mereka tidak tahu siapa yang menuliskannya, tapi mereka assumsikan ini bukan Musa untuk 4 alasan:</a:t>
            </a:r>
          </a:p>
        </p:txBody>
      </p:sp>
      <p:sp>
        <p:nvSpPr>
          <p:cNvPr id="479237" name="Text Box 5"/>
          <p:cNvSpPr txBox="1">
            <a:spLocks noChangeArrowheads="1"/>
          </p:cNvSpPr>
          <p:nvPr/>
        </p:nvSpPr>
        <p:spPr bwMode="auto">
          <a:xfrm>
            <a:off x="381000" y="5126038"/>
            <a:ext cx="8382000" cy="120015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a:solidFill>
                  <a:srgbClr val="000000"/>
                </a:solidFill>
                <a:latin typeface="Arial" charset="0"/>
                <a:cs typeface="Arial" charset="0"/>
              </a:rPr>
              <a:t>2.   Mereka mengklaim buku memerintah tempat ibadah    </a:t>
            </a:r>
          </a:p>
          <a:p>
            <a:pPr eaLnBrk="1" hangingPunct="1"/>
            <a:r>
              <a:rPr lang="en-US" altLang="zh-CN" b="1">
                <a:solidFill>
                  <a:srgbClr val="000000"/>
                </a:solidFill>
                <a:latin typeface="Arial" charset="0"/>
                <a:cs typeface="Arial" charset="0"/>
              </a:rPr>
              <a:t>      central (12:1-14) di Yerusalem untuk melawan ibadah  </a:t>
            </a:r>
          </a:p>
          <a:p>
            <a:pPr eaLnBrk="1" hangingPunct="1"/>
            <a:r>
              <a:rPr lang="en-US" altLang="zh-CN" b="1">
                <a:solidFill>
                  <a:srgbClr val="000000"/>
                </a:solidFill>
                <a:latin typeface="Arial" charset="0"/>
                <a:cs typeface="Arial" charset="0"/>
              </a:rPr>
              <a:t>      di “tempat tinggi” di sejarah Israel nantinya. </a:t>
            </a:r>
          </a:p>
        </p:txBody>
      </p:sp>
      <p:sp>
        <p:nvSpPr>
          <p:cNvPr id="479238" name="Text Box 6"/>
          <p:cNvSpPr txBox="1">
            <a:spLocks noChangeArrowheads="1"/>
          </p:cNvSpPr>
          <p:nvPr/>
        </p:nvSpPr>
        <p:spPr bwMode="auto">
          <a:xfrm>
            <a:off x="381000" y="3068638"/>
            <a:ext cx="8382000" cy="1570037"/>
          </a:xfrm>
          <a:prstGeom prst="rect">
            <a:avLst/>
          </a:prstGeom>
          <a:solidFill>
            <a:srgbClr val="FFFFFF"/>
          </a:solidFill>
          <a:ln w="9525">
            <a:solidFill>
              <a:srgbClr val="000000"/>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AutoNum type="arabicPeriod"/>
            </a:pPr>
            <a:r>
              <a:rPr lang="en-US" altLang="zh-CN" b="1">
                <a:solidFill>
                  <a:srgbClr val="000000"/>
                </a:solidFill>
                <a:latin typeface="Arial" charset="0"/>
                <a:cs typeface="Arial" charset="0"/>
              </a:rPr>
              <a:t>Liberal-liberal ini percaya “buku Hukum” ditemukan 800 tahun setelah Musa pada waktu kekuasaan Yosia adalah “tiruan agama” dari Ulangan yang ditulis di era Yosia (2 Tawarikh 34:14).</a:t>
            </a:r>
          </a:p>
        </p:txBody>
      </p:sp>
      <p:sp>
        <p:nvSpPr>
          <p:cNvPr id="396292" name="Rectangle 2"/>
          <p:cNvSpPr>
            <a:spLocks noGrp="1" noChangeArrowheads="1"/>
          </p:cNvSpPr>
          <p:nvPr>
            <p:ph type="title"/>
          </p:nvPr>
        </p:nvSpPr>
        <p:spPr>
          <a:xfrm>
            <a:off x="2286000" y="152400"/>
            <a:ext cx="4572000" cy="685800"/>
          </a:xfrm>
          <a:solidFill>
            <a:schemeClr val="tx1"/>
          </a:solidFill>
        </p:spPr>
        <p:txBody>
          <a:bodyPr/>
          <a:lstStyle/>
          <a:p>
            <a:pPr eaLnBrk="1" hangingPunct="1"/>
            <a:r>
              <a:rPr kumimoji="0" lang="en-US" altLang="zh-CN" sz="3600">
                <a:latin typeface="Arial" charset="0"/>
                <a:ea typeface="SimSun" charset="0"/>
                <a:cs typeface="SimSun" charset="0"/>
              </a:rPr>
              <a:t>Bukti Internal </a:t>
            </a:r>
            <a:endParaRPr kumimoji="0" lang="en-US" sz="3600">
              <a:latin typeface="Arial" charset="0"/>
              <a:ea typeface="SimSun" charset="0"/>
              <a:cs typeface="SimSun" charset="0"/>
            </a:endParaRPr>
          </a:p>
        </p:txBody>
      </p:sp>
      <p:sp>
        <p:nvSpPr>
          <p:cNvPr id="396293" name="Text Box 3"/>
          <p:cNvSpPr txBox="1">
            <a:spLocks noChangeArrowheads="1"/>
          </p:cNvSpPr>
          <p:nvPr/>
        </p:nvSpPr>
        <p:spPr bwMode="auto">
          <a:xfrm>
            <a:off x="8316913" y="-26988"/>
            <a:ext cx="838200" cy="457201"/>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solidFill>
                  <a:srgbClr val="FFFFFF"/>
                </a:solidFill>
                <a:latin typeface="Arial" charset="0"/>
                <a:cs typeface="Arial" charset="0"/>
              </a:rPr>
              <a:t>148</a:t>
            </a:r>
          </a:p>
        </p:txBody>
      </p:sp>
      <p:sp>
        <p:nvSpPr>
          <p:cNvPr id="479240" name="Text Box 8"/>
          <p:cNvSpPr txBox="1">
            <a:spLocks noChangeArrowheads="1"/>
          </p:cNvSpPr>
          <p:nvPr/>
        </p:nvSpPr>
        <p:spPr bwMode="auto">
          <a:xfrm rot="300000">
            <a:off x="522288" y="4383088"/>
            <a:ext cx="8745537" cy="1939925"/>
          </a:xfrm>
          <a:prstGeom prst="rect">
            <a:avLst/>
          </a:prstGeom>
          <a:solidFill>
            <a:schemeClr val="tx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solidFill>
                  <a:srgbClr val="FFFFFF"/>
                </a:solidFill>
                <a:latin typeface="Arial" charset="0"/>
                <a:cs typeface="Arial" charset="0"/>
              </a:rPr>
              <a:t>Buku ini tidak mengklaim bahwa Yerusalem adalah pusat ibadah, tapi Gunung Ebal (27:1-8). Ini merupakan kelalaian bagi orang yang membuat tiruan yang mau memotivasi Israel untuk mengganti ibadah di tempat tinggi dengan ibadah sejati di Yerusalem. </a:t>
            </a:r>
          </a:p>
        </p:txBody>
      </p:sp>
      <p:sp>
        <p:nvSpPr>
          <p:cNvPr id="479239" name="Text Box 7"/>
          <p:cNvSpPr txBox="1">
            <a:spLocks noChangeArrowheads="1"/>
          </p:cNvSpPr>
          <p:nvPr/>
        </p:nvSpPr>
        <p:spPr bwMode="auto">
          <a:xfrm rot="300000">
            <a:off x="879475" y="2695575"/>
            <a:ext cx="8382000" cy="1568450"/>
          </a:xfrm>
          <a:prstGeom prst="rect">
            <a:avLst/>
          </a:prstGeom>
          <a:solidFill>
            <a:schemeClr val="tx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solidFill>
                  <a:srgbClr val="FFFFFF"/>
                </a:solidFill>
                <a:latin typeface="Arial" charset="0"/>
                <a:cs typeface="Arial" charset="0"/>
              </a:rPr>
              <a:t>Tidak ada yang mengetahui identitas “buku Hukum” &amp; produksi “tiruan agama” sangat tidak umum untuk Timur Dekat juga tidak etis. Struktur buku juga pas pada jaman Musa, bukan Yosia.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79238"/>
                                        </p:tgtEl>
                                        <p:attrNameLst>
                                          <p:attrName>style.visibility</p:attrName>
                                        </p:attrNameLst>
                                      </p:cBhvr>
                                      <p:to>
                                        <p:strVal val="visible"/>
                                      </p:to>
                                    </p:set>
                                    <p:anim calcmode="lin" valueType="num">
                                      <p:cBhvr additive="base">
                                        <p:cTn id="7" dur="500" fill="hold"/>
                                        <p:tgtEl>
                                          <p:spTgt spid="479238"/>
                                        </p:tgtEl>
                                        <p:attrNameLst>
                                          <p:attrName>ppt_x</p:attrName>
                                        </p:attrNameLst>
                                      </p:cBhvr>
                                      <p:tavLst>
                                        <p:tav tm="0">
                                          <p:val>
                                            <p:strVal val="#ppt_x"/>
                                          </p:val>
                                        </p:tav>
                                        <p:tav tm="100000">
                                          <p:val>
                                            <p:strVal val="#ppt_x"/>
                                          </p:val>
                                        </p:tav>
                                      </p:tavLst>
                                    </p:anim>
                                    <p:anim calcmode="lin" valueType="num">
                                      <p:cBhvr additive="base">
                                        <p:cTn id="8" dur="500" fill="hold"/>
                                        <p:tgtEl>
                                          <p:spTgt spid="47923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479239"/>
                                        </p:tgtEl>
                                        <p:attrNameLst>
                                          <p:attrName>style.visibility</p:attrName>
                                        </p:attrNameLst>
                                      </p:cBhvr>
                                      <p:to>
                                        <p:strVal val="visible"/>
                                      </p:to>
                                    </p:set>
                                    <p:animEffect transition="in" filter="checkerboard(across)">
                                      <p:cBhvr>
                                        <p:cTn id="13" dur="500"/>
                                        <p:tgtEl>
                                          <p:spTgt spid="47923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479237"/>
                                        </p:tgtEl>
                                        <p:attrNameLst>
                                          <p:attrName>style.visibility</p:attrName>
                                        </p:attrNameLst>
                                      </p:cBhvr>
                                      <p:to>
                                        <p:strVal val="visible"/>
                                      </p:to>
                                    </p:set>
                                    <p:anim calcmode="lin" valueType="num">
                                      <p:cBhvr additive="base">
                                        <p:cTn id="18" dur="500" fill="hold"/>
                                        <p:tgtEl>
                                          <p:spTgt spid="479237"/>
                                        </p:tgtEl>
                                        <p:attrNameLst>
                                          <p:attrName>ppt_x</p:attrName>
                                        </p:attrNameLst>
                                      </p:cBhvr>
                                      <p:tavLst>
                                        <p:tav tm="0">
                                          <p:val>
                                            <p:strVal val="#ppt_x"/>
                                          </p:val>
                                        </p:tav>
                                        <p:tav tm="100000">
                                          <p:val>
                                            <p:strVal val="#ppt_x"/>
                                          </p:val>
                                        </p:tav>
                                      </p:tavLst>
                                    </p:anim>
                                    <p:anim calcmode="lin" valueType="num">
                                      <p:cBhvr additive="base">
                                        <p:cTn id="19" dur="500" fill="hold"/>
                                        <p:tgtEl>
                                          <p:spTgt spid="479237"/>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479240"/>
                                        </p:tgtEl>
                                        <p:attrNameLst>
                                          <p:attrName>style.visibility</p:attrName>
                                        </p:attrNameLst>
                                      </p:cBhvr>
                                      <p:to>
                                        <p:strVal val="visible"/>
                                      </p:to>
                                    </p:set>
                                    <p:animEffect transition="in" filter="checkerboard(across)">
                                      <p:cBhvr>
                                        <p:cTn id="24" dur="500"/>
                                        <p:tgtEl>
                                          <p:spTgt spid="479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37" grpId="0" animBg="1" autoUpdateAnimBg="0"/>
      <p:bldP spid="479238" grpId="0" animBg="1" autoUpdateAnimBg="0"/>
      <p:bldP spid="479240" grpId="0" animBg="1" autoUpdateAnimBg="0"/>
      <p:bldP spid="479239"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Text Box 4"/>
          <p:cNvSpPr txBox="1">
            <a:spLocks noChangeArrowheads="1"/>
          </p:cNvSpPr>
          <p:nvPr/>
        </p:nvSpPr>
        <p:spPr bwMode="auto">
          <a:xfrm>
            <a:off x="228600" y="1038225"/>
            <a:ext cx="8686800" cy="1938338"/>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b="1">
                <a:solidFill>
                  <a:srgbClr val="000000"/>
                </a:solidFill>
                <a:latin typeface="Arial" charset="0"/>
                <a:cs typeface="Arial" charset="0"/>
              </a:rPr>
              <a:t>Kepengarangan Musa untuk kitab Ulangan telah dipegang hampir secara universal oleh Yahudi &amp; Kristen sampai kebangkitan abad 19 kritikus liberal. Mereka tidak tahu siapa yang menuliskannya, tapi mereka assumsikan ini bukan Musa untuk 4 alasan:</a:t>
            </a:r>
          </a:p>
        </p:txBody>
      </p:sp>
      <p:sp>
        <p:nvSpPr>
          <p:cNvPr id="480264" name="Text Box 8"/>
          <p:cNvSpPr txBox="1">
            <a:spLocks noChangeArrowheads="1"/>
          </p:cNvSpPr>
          <p:nvPr/>
        </p:nvSpPr>
        <p:spPr bwMode="auto">
          <a:xfrm rot="300000">
            <a:off x="412750" y="5003800"/>
            <a:ext cx="8382000" cy="1200150"/>
          </a:xfrm>
          <a:prstGeom prst="rect">
            <a:avLst/>
          </a:prstGeom>
          <a:solidFill>
            <a:schemeClr val="tx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solidFill>
                  <a:srgbClr val="FFFFFF"/>
                </a:solidFill>
                <a:latin typeface="Arial" charset="0"/>
                <a:cs typeface="Arial" charset="0"/>
              </a:rPr>
              <a:t>Liberal-liberal mengungkapkan bias mereka akan hal supernatural, yang berarti bahwa Tuhan tidak tahu masa depan! </a:t>
            </a:r>
          </a:p>
        </p:txBody>
      </p:sp>
      <p:sp>
        <p:nvSpPr>
          <p:cNvPr id="480263" name="Text Box 7"/>
          <p:cNvSpPr txBox="1">
            <a:spLocks noChangeArrowheads="1"/>
          </p:cNvSpPr>
          <p:nvPr/>
        </p:nvSpPr>
        <p:spPr bwMode="auto">
          <a:xfrm rot="300000">
            <a:off x="457200" y="3121025"/>
            <a:ext cx="8382000" cy="1568450"/>
          </a:xfrm>
          <a:prstGeom prst="rect">
            <a:avLst/>
          </a:prstGeom>
          <a:solidFill>
            <a:schemeClr val="tx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solidFill>
                  <a:srgbClr val="FFFFFF"/>
                </a:solidFill>
                <a:latin typeface="Arial" charset="0"/>
                <a:cs typeface="Arial" charset="0"/>
              </a:rPr>
              <a:t>Adalah benar ada yang ditambahkan tapi ini tidak menghasilkan bukti yang meyakinkan bahwa Musa tidak menulis bagian besar dari buku ini. Juga aktivitas editor yang terinspirasi tidak sesuai dengan doktrin inspirasi. </a:t>
            </a:r>
          </a:p>
        </p:txBody>
      </p:sp>
      <p:sp>
        <p:nvSpPr>
          <p:cNvPr id="480261" name="Text Box 5"/>
          <p:cNvSpPr txBox="1">
            <a:spLocks noChangeArrowheads="1"/>
          </p:cNvSpPr>
          <p:nvPr/>
        </p:nvSpPr>
        <p:spPr bwMode="auto">
          <a:xfrm>
            <a:off x="381000" y="4975225"/>
            <a:ext cx="8382000" cy="1200150"/>
          </a:xfrm>
          <a:prstGeom prst="rect">
            <a:avLst/>
          </a:prstGeom>
          <a:solidFill>
            <a:srgbClr val="FFFFFF"/>
          </a:solidFill>
          <a:ln w="9525">
            <a:solidFill>
              <a:srgbClr val="000000"/>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a:solidFill>
                  <a:srgbClr val="000000"/>
                </a:solidFill>
                <a:latin typeface="Arial" charset="0"/>
                <a:cs typeface="Arial" charset="0"/>
              </a:rPr>
              <a:t>4.	Buku ini memuat prediksi akurat mengenai pengasingan Israel dan pengumpulan kembali (4:25-31; 28:20-68; 29:22-28; 30:1-10; 32:23-43).</a:t>
            </a:r>
          </a:p>
        </p:txBody>
      </p:sp>
      <p:sp>
        <p:nvSpPr>
          <p:cNvPr id="480262" name="Text Box 6"/>
          <p:cNvSpPr txBox="1">
            <a:spLocks noChangeArrowheads="1"/>
          </p:cNvSpPr>
          <p:nvPr/>
        </p:nvSpPr>
        <p:spPr bwMode="auto">
          <a:xfrm>
            <a:off x="381000" y="3222625"/>
            <a:ext cx="8382000" cy="830263"/>
          </a:xfrm>
          <a:prstGeom prst="rect">
            <a:avLst/>
          </a:prstGeom>
          <a:solidFill>
            <a:srgbClr val="FFFFFF"/>
          </a:solidFill>
          <a:ln w="9525">
            <a:solidFill>
              <a:srgbClr val="000000"/>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AutoNum type="arabicPeriod" startAt="3"/>
            </a:pPr>
            <a:r>
              <a:rPr lang="en-US" altLang="zh-CN" b="1">
                <a:solidFill>
                  <a:srgbClr val="000000"/>
                </a:solidFill>
                <a:latin typeface="Arial" charset="0"/>
                <a:cs typeface="Arial" charset="0"/>
              </a:rPr>
              <a:t>Beberapa materi adalah lewat dari jaman Musa (2:10-12, 20-23; 3:13b-14; ps. 34).</a:t>
            </a:r>
          </a:p>
        </p:txBody>
      </p:sp>
      <p:sp>
        <p:nvSpPr>
          <p:cNvPr id="397318" name="Rectangle 2"/>
          <p:cNvSpPr>
            <a:spLocks noGrp="1" noChangeArrowheads="1"/>
          </p:cNvSpPr>
          <p:nvPr>
            <p:ph type="title"/>
          </p:nvPr>
        </p:nvSpPr>
        <p:spPr>
          <a:xfrm>
            <a:off x="2286000" y="152400"/>
            <a:ext cx="4572000" cy="685800"/>
          </a:xfrm>
          <a:solidFill>
            <a:schemeClr val="tx1"/>
          </a:solidFill>
        </p:spPr>
        <p:txBody>
          <a:bodyPr/>
          <a:lstStyle/>
          <a:p>
            <a:pPr eaLnBrk="1" hangingPunct="1"/>
            <a:r>
              <a:rPr kumimoji="0" lang="en-US" altLang="zh-CN" sz="3200">
                <a:latin typeface="Arial" charset="0"/>
                <a:ea typeface="SimSun" charset="0"/>
                <a:cs typeface="SimSun" charset="0"/>
              </a:rPr>
              <a:t>Bukti Internal</a:t>
            </a:r>
            <a:endParaRPr kumimoji="0" lang="en-US" sz="3200">
              <a:latin typeface="Arial" charset="0"/>
              <a:ea typeface="SimSun" charset="0"/>
              <a:cs typeface="SimSun" charset="0"/>
            </a:endParaRPr>
          </a:p>
        </p:txBody>
      </p:sp>
      <p:sp>
        <p:nvSpPr>
          <p:cNvPr id="397319" name="Text Box 3"/>
          <p:cNvSpPr txBox="1">
            <a:spLocks noChangeArrowheads="1"/>
          </p:cNvSpPr>
          <p:nvPr/>
        </p:nvSpPr>
        <p:spPr bwMode="auto">
          <a:xfrm>
            <a:off x="8153400" y="152400"/>
            <a:ext cx="8382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solidFill>
                  <a:srgbClr val="FFFFFF"/>
                </a:solidFill>
                <a:latin typeface="Arial" charset="0"/>
                <a:cs typeface="Arial" charset="0"/>
              </a:rPr>
              <a:t>148</a:t>
            </a:r>
          </a:p>
        </p:txBody>
      </p:sp>
      <p:sp>
        <p:nvSpPr>
          <p:cNvPr id="480265" name="Text Box 9"/>
          <p:cNvSpPr txBox="1">
            <a:spLocks noChangeArrowheads="1"/>
          </p:cNvSpPr>
          <p:nvPr/>
        </p:nvSpPr>
        <p:spPr bwMode="auto">
          <a:xfrm>
            <a:off x="611188" y="1844675"/>
            <a:ext cx="8001000" cy="3970338"/>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sz="2800" b="1">
                <a:solidFill>
                  <a:srgbClr val="FFFFFF"/>
                </a:solidFill>
                <a:latin typeface="Arial" charset="0"/>
                <a:cs typeface="Arial" charset="0"/>
              </a:rPr>
              <a:t>Keempat argumen ini tidak meyakinkan karena buku ini secara eksplisit mengklaim kepengarangan Musa lebih dari 40 kali. Buku ini juga melihat Kanaan dari luar, mengasumsi pendengarnya mengingat gurun, mendeskripsikan kehidupan Israel di tenda, menunjukkan pengetahuan akan detil geografi dan historis, &amp; mengikuti bentuk perjanjian suzerain abad ke 15 &amp; 14. </a:t>
            </a:r>
            <a:endParaRPr lang="en-US" sz="2800" b="1">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80262"/>
                                        </p:tgtEl>
                                        <p:attrNameLst>
                                          <p:attrName>style.visibility</p:attrName>
                                        </p:attrNameLst>
                                      </p:cBhvr>
                                      <p:to>
                                        <p:strVal val="visible"/>
                                      </p:to>
                                    </p:set>
                                    <p:anim calcmode="lin" valueType="num">
                                      <p:cBhvr additive="base">
                                        <p:cTn id="7" dur="500" fill="hold"/>
                                        <p:tgtEl>
                                          <p:spTgt spid="480262"/>
                                        </p:tgtEl>
                                        <p:attrNameLst>
                                          <p:attrName>ppt_x</p:attrName>
                                        </p:attrNameLst>
                                      </p:cBhvr>
                                      <p:tavLst>
                                        <p:tav tm="0">
                                          <p:val>
                                            <p:strVal val="0-#ppt_w/2"/>
                                          </p:val>
                                        </p:tav>
                                        <p:tav tm="100000">
                                          <p:val>
                                            <p:strVal val="#ppt_x"/>
                                          </p:val>
                                        </p:tav>
                                      </p:tavLst>
                                    </p:anim>
                                    <p:anim calcmode="lin" valueType="num">
                                      <p:cBhvr additive="base">
                                        <p:cTn id="8" dur="500" fill="hold"/>
                                        <p:tgtEl>
                                          <p:spTgt spid="4802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480263"/>
                                        </p:tgtEl>
                                        <p:attrNameLst>
                                          <p:attrName>style.visibility</p:attrName>
                                        </p:attrNameLst>
                                      </p:cBhvr>
                                      <p:to>
                                        <p:strVal val="visible"/>
                                      </p:to>
                                    </p:set>
                                    <p:animEffect transition="in" filter="checkerboard(across)">
                                      <p:cBhvr>
                                        <p:cTn id="13" dur="500"/>
                                        <p:tgtEl>
                                          <p:spTgt spid="48026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80261"/>
                                        </p:tgtEl>
                                        <p:attrNameLst>
                                          <p:attrName>style.visibility</p:attrName>
                                        </p:attrNameLst>
                                      </p:cBhvr>
                                      <p:to>
                                        <p:strVal val="visible"/>
                                      </p:to>
                                    </p:set>
                                    <p:anim calcmode="lin" valueType="num">
                                      <p:cBhvr additive="base">
                                        <p:cTn id="18" dur="500" fill="hold"/>
                                        <p:tgtEl>
                                          <p:spTgt spid="480261"/>
                                        </p:tgtEl>
                                        <p:attrNameLst>
                                          <p:attrName>ppt_x</p:attrName>
                                        </p:attrNameLst>
                                      </p:cBhvr>
                                      <p:tavLst>
                                        <p:tav tm="0">
                                          <p:val>
                                            <p:strVal val="0-#ppt_w/2"/>
                                          </p:val>
                                        </p:tav>
                                        <p:tav tm="100000">
                                          <p:val>
                                            <p:strVal val="#ppt_x"/>
                                          </p:val>
                                        </p:tav>
                                      </p:tavLst>
                                    </p:anim>
                                    <p:anim calcmode="lin" valueType="num">
                                      <p:cBhvr additive="base">
                                        <p:cTn id="19" dur="500" fill="hold"/>
                                        <p:tgtEl>
                                          <p:spTgt spid="480261"/>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480264"/>
                                        </p:tgtEl>
                                        <p:attrNameLst>
                                          <p:attrName>style.visibility</p:attrName>
                                        </p:attrNameLst>
                                      </p:cBhvr>
                                      <p:to>
                                        <p:strVal val="visible"/>
                                      </p:to>
                                    </p:set>
                                    <p:animEffect transition="in" filter="checkerboard(across)">
                                      <p:cBhvr>
                                        <p:cTn id="24" dur="500"/>
                                        <p:tgtEl>
                                          <p:spTgt spid="48026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480265"/>
                                        </p:tgtEl>
                                        <p:attrNameLst>
                                          <p:attrName>style.visibility</p:attrName>
                                        </p:attrNameLst>
                                      </p:cBhvr>
                                      <p:to>
                                        <p:strVal val="visible"/>
                                      </p:to>
                                    </p:set>
                                    <p:anim calcmode="lin" valueType="num">
                                      <p:cBhvr>
                                        <p:cTn id="29" dur="1000" fill="hold"/>
                                        <p:tgtEl>
                                          <p:spTgt spid="480265"/>
                                        </p:tgtEl>
                                        <p:attrNameLst>
                                          <p:attrName>ppt_w</p:attrName>
                                        </p:attrNameLst>
                                      </p:cBhvr>
                                      <p:tavLst>
                                        <p:tav tm="0">
                                          <p:val>
                                            <p:fltVal val="0"/>
                                          </p:val>
                                        </p:tav>
                                        <p:tav tm="100000">
                                          <p:val>
                                            <p:strVal val="#ppt_w"/>
                                          </p:val>
                                        </p:tav>
                                      </p:tavLst>
                                    </p:anim>
                                    <p:anim calcmode="lin" valueType="num">
                                      <p:cBhvr>
                                        <p:cTn id="30" dur="1000" fill="hold"/>
                                        <p:tgtEl>
                                          <p:spTgt spid="480265"/>
                                        </p:tgtEl>
                                        <p:attrNameLst>
                                          <p:attrName>ppt_h</p:attrName>
                                        </p:attrNameLst>
                                      </p:cBhvr>
                                      <p:tavLst>
                                        <p:tav tm="0">
                                          <p:val>
                                            <p:fltVal val="0"/>
                                          </p:val>
                                        </p:tav>
                                        <p:tav tm="100000">
                                          <p:val>
                                            <p:strVal val="#ppt_h"/>
                                          </p:val>
                                        </p:tav>
                                      </p:tavLst>
                                    </p:anim>
                                    <p:anim calcmode="lin" valueType="num">
                                      <p:cBhvr>
                                        <p:cTn id="31" dur="1000" fill="hold"/>
                                        <p:tgtEl>
                                          <p:spTgt spid="480265"/>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48026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264" grpId="0" animBg="1" autoUpdateAnimBg="0"/>
      <p:bldP spid="480263" grpId="0" animBg="1" autoUpdateAnimBg="0"/>
      <p:bldP spid="480261" grpId="0" animBg="1" autoUpdateAnimBg="0"/>
      <p:bldP spid="480262" grpId="0" animBg="1" autoUpdateAnimBg="0"/>
      <p:bldP spid="480265"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4" name="Text Box 4"/>
          <p:cNvSpPr txBox="1">
            <a:spLocks noChangeArrowheads="1"/>
          </p:cNvSpPr>
          <p:nvPr/>
        </p:nvSpPr>
        <p:spPr bwMode="auto">
          <a:xfrm rot="600000">
            <a:off x="404813" y="1687513"/>
            <a:ext cx="4343400" cy="3230562"/>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b="1" u="sng">
                <a:solidFill>
                  <a:srgbClr val="000000"/>
                </a:solidFill>
                <a:latin typeface="Arial" charset="0"/>
                <a:cs typeface="Arial" charset="0"/>
              </a:rPr>
              <a:t>Waktu</a:t>
            </a:r>
            <a:endParaRPr lang="en-US" altLang="zh-CN" b="1">
              <a:solidFill>
                <a:srgbClr val="000000"/>
              </a:solidFill>
              <a:latin typeface="Arial" charset="0"/>
              <a:cs typeface="Arial" charset="0"/>
            </a:endParaRPr>
          </a:p>
          <a:p>
            <a:pPr algn="ctr">
              <a:spcBef>
                <a:spcPct val="50000"/>
              </a:spcBef>
            </a:pPr>
            <a:r>
              <a:rPr lang="en-US" altLang="zh-CN" b="1">
                <a:solidFill>
                  <a:srgbClr val="000000"/>
                </a:solidFill>
                <a:latin typeface="Arial" charset="0"/>
                <a:cs typeface="Arial" charset="0"/>
              </a:rPr>
              <a:t>Musa mati sebelum Israel memasuki Tanah Perjanjian (Ulangan 34) pada 1405 BC. Kitab Ulangan mencatat kata-kata terakhirnya ke bangsa ini dalam tahun strategis.</a:t>
            </a:r>
            <a:endParaRPr lang="en-US" b="1">
              <a:solidFill>
                <a:srgbClr val="000000"/>
              </a:solidFill>
              <a:latin typeface="Arial" charset="0"/>
              <a:cs typeface="Arial" charset="0"/>
            </a:endParaRPr>
          </a:p>
        </p:txBody>
      </p:sp>
      <p:sp>
        <p:nvSpPr>
          <p:cNvPr id="481285" name="Text Box 5"/>
          <p:cNvSpPr txBox="1">
            <a:spLocks noChangeArrowheads="1"/>
          </p:cNvSpPr>
          <p:nvPr/>
        </p:nvSpPr>
        <p:spPr bwMode="auto">
          <a:xfrm rot="-600000">
            <a:off x="4695825" y="1698625"/>
            <a:ext cx="4038600" cy="3230563"/>
          </a:xfrm>
          <a:prstGeom prst="rect">
            <a:avLst/>
          </a:prstGeom>
          <a:solidFill>
            <a:schemeClr val="tx1"/>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b="1" u="sng">
                <a:solidFill>
                  <a:srgbClr val="FFFFFF"/>
                </a:solidFill>
                <a:latin typeface="Arial" charset="0"/>
                <a:cs typeface="Arial" charset="0"/>
              </a:rPr>
              <a:t>Penerima</a:t>
            </a:r>
            <a:endParaRPr lang="en-US" altLang="zh-CN" b="1">
              <a:solidFill>
                <a:srgbClr val="FFFFFF"/>
              </a:solidFill>
              <a:latin typeface="Arial" charset="0"/>
              <a:cs typeface="Arial" charset="0"/>
            </a:endParaRPr>
          </a:p>
          <a:p>
            <a:pPr algn="ctr">
              <a:spcBef>
                <a:spcPct val="50000"/>
              </a:spcBef>
            </a:pPr>
            <a:r>
              <a:rPr lang="en-US" altLang="zh-CN" b="1">
                <a:solidFill>
                  <a:srgbClr val="FFFFFF"/>
                </a:solidFill>
                <a:latin typeface="Arial" charset="0"/>
                <a:cs typeface="Arial" charset="0"/>
              </a:rPr>
              <a:t>Pembaca asli terdiri dari Yahudi generasi baru di Moab dengan Musa yang mendengarkan dia menyampaikan khotbah-khotbah tercatat di Ulangan. </a:t>
            </a:r>
            <a:endParaRPr lang="en-US" b="1">
              <a:solidFill>
                <a:srgbClr val="FFFFFF"/>
              </a:solidFill>
              <a:latin typeface="Arial" charset="0"/>
              <a:cs typeface="Arial" charset="0"/>
            </a:endParaRPr>
          </a:p>
        </p:txBody>
      </p:sp>
      <p:sp>
        <p:nvSpPr>
          <p:cNvPr id="398339" name="Rectangle 2"/>
          <p:cNvSpPr>
            <a:spLocks noGrp="1" noChangeArrowheads="1"/>
          </p:cNvSpPr>
          <p:nvPr>
            <p:ph type="title"/>
          </p:nvPr>
        </p:nvSpPr>
        <p:spPr>
          <a:xfrm>
            <a:off x="2286000" y="152400"/>
            <a:ext cx="4572000" cy="685800"/>
          </a:xfrm>
          <a:solidFill>
            <a:schemeClr val="tx1"/>
          </a:solidFill>
        </p:spPr>
        <p:txBody>
          <a:bodyPr/>
          <a:lstStyle/>
          <a:p>
            <a:pPr eaLnBrk="1" hangingPunct="1"/>
            <a:r>
              <a:rPr kumimoji="0" lang="en-US" sz="3200" b="1">
                <a:latin typeface="Arial" charset="0"/>
                <a:ea typeface="SimSun" charset="0"/>
                <a:cs typeface="SimSun" charset="0"/>
              </a:rPr>
              <a:t>Keadaan</a:t>
            </a:r>
          </a:p>
        </p:txBody>
      </p:sp>
      <p:sp>
        <p:nvSpPr>
          <p:cNvPr id="398340" name="Text Box 3"/>
          <p:cNvSpPr txBox="1">
            <a:spLocks noChangeArrowheads="1"/>
          </p:cNvSpPr>
          <p:nvPr/>
        </p:nvSpPr>
        <p:spPr bwMode="auto">
          <a:xfrm>
            <a:off x="8153400" y="152400"/>
            <a:ext cx="8382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149</a:t>
            </a:r>
          </a:p>
        </p:txBody>
      </p:sp>
      <p:sp>
        <p:nvSpPr>
          <p:cNvPr id="481286" name="Text Box 6"/>
          <p:cNvSpPr txBox="1">
            <a:spLocks noChangeArrowheads="1"/>
          </p:cNvSpPr>
          <p:nvPr/>
        </p:nvSpPr>
        <p:spPr bwMode="auto">
          <a:xfrm>
            <a:off x="92075" y="1700213"/>
            <a:ext cx="8991600" cy="4494212"/>
          </a:xfrm>
          <a:prstGeom prst="rect">
            <a:avLst/>
          </a:prstGeom>
          <a:solidFill>
            <a:schemeClr val="tx2"/>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sz="2200" b="1" u="sng">
                <a:solidFill>
                  <a:srgbClr val="000000"/>
                </a:solidFill>
                <a:latin typeface="Arial" charset="0"/>
                <a:cs typeface="Arial" charset="0"/>
              </a:rPr>
              <a:t>Peristiwa</a:t>
            </a:r>
            <a:endParaRPr lang="en-US" altLang="zh-CN" sz="2200" b="1">
              <a:solidFill>
                <a:srgbClr val="000000"/>
              </a:solidFill>
              <a:latin typeface="Arial" charset="0"/>
              <a:cs typeface="Arial" charset="0"/>
            </a:endParaRPr>
          </a:p>
          <a:p>
            <a:pPr algn="ctr">
              <a:spcBef>
                <a:spcPct val="50000"/>
              </a:spcBef>
            </a:pPr>
            <a:r>
              <a:rPr lang="en-US" altLang="zh-CN" sz="2200" b="1">
                <a:solidFill>
                  <a:srgbClr val="000000"/>
                </a:solidFill>
                <a:latin typeface="Arial" charset="0"/>
                <a:cs typeface="Arial" charset="0"/>
              </a:rPr>
              <a:t>Bangsa ini telah dipilih Tuhan (Kejadian), ditebus dari Mesir dengan kemah yang lengkap (Keluaran), diinstruksikan untuk sebulan hidup dalam kesucian (Imamat), dan disiapkan untuk memiliki tanah melalui 40 tahun di gurun (Bilangan). </a:t>
            </a:r>
          </a:p>
          <a:p>
            <a:pPr algn="ctr">
              <a:spcBef>
                <a:spcPct val="50000"/>
              </a:spcBef>
            </a:pPr>
            <a:r>
              <a:rPr lang="en-US" altLang="zh-CN" sz="2200" b="1">
                <a:solidFill>
                  <a:srgbClr val="000000"/>
                </a:solidFill>
                <a:latin typeface="Arial" charset="0"/>
                <a:cs typeface="Arial" charset="0"/>
              </a:rPr>
              <a:t>Pada saat ini generasi baru siap untuk menakhlukkan tanah, setelah sampai pada dataran Moab di seberang Sungai Yordan.  Melihat kematiannya yang mendekat dan waktu strategis dalam sejarah bangsa, Musa berkhotbah beberapa khotbah yang penting, lalu menuliskannya untuk mendorong bangsa Israel untuk mengasihi, percaya dan taat Tuhan supaya menerima berkatNya. </a:t>
            </a:r>
            <a:endParaRPr lang="en-US" sz="2200" b="1">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81284"/>
                                        </p:tgtEl>
                                        <p:attrNameLst>
                                          <p:attrName>style.visibility</p:attrName>
                                        </p:attrNameLst>
                                      </p:cBhvr>
                                      <p:to>
                                        <p:strVal val="visible"/>
                                      </p:to>
                                    </p:set>
                                    <p:anim calcmode="lin" valueType="num">
                                      <p:cBhvr>
                                        <p:cTn id="7" dur="1000" fill="hold"/>
                                        <p:tgtEl>
                                          <p:spTgt spid="481284"/>
                                        </p:tgtEl>
                                        <p:attrNameLst>
                                          <p:attrName>ppt_w</p:attrName>
                                        </p:attrNameLst>
                                      </p:cBhvr>
                                      <p:tavLst>
                                        <p:tav tm="0">
                                          <p:val>
                                            <p:fltVal val="0"/>
                                          </p:val>
                                        </p:tav>
                                        <p:tav tm="100000">
                                          <p:val>
                                            <p:strVal val="#ppt_w"/>
                                          </p:val>
                                        </p:tav>
                                      </p:tavLst>
                                    </p:anim>
                                    <p:anim calcmode="lin" valueType="num">
                                      <p:cBhvr>
                                        <p:cTn id="8" dur="1000" fill="hold"/>
                                        <p:tgtEl>
                                          <p:spTgt spid="481284"/>
                                        </p:tgtEl>
                                        <p:attrNameLst>
                                          <p:attrName>ppt_h</p:attrName>
                                        </p:attrNameLst>
                                      </p:cBhvr>
                                      <p:tavLst>
                                        <p:tav tm="0">
                                          <p:val>
                                            <p:fltVal val="0"/>
                                          </p:val>
                                        </p:tav>
                                        <p:tav tm="100000">
                                          <p:val>
                                            <p:strVal val="#ppt_h"/>
                                          </p:val>
                                        </p:tav>
                                      </p:tavLst>
                                    </p:anim>
                                    <p:anim calcmode="lin" valueType="num">
                                      <p:cBhvr>
                                        <p:cTn id="9" dur="1000" fill="hold"/>
                                        <p:tgtEl>
                                          <p:spTgt spid="48128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8128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81285"/>
                                        </p:tgtEl>
                                        <p:attrNameLst>
                                          <p:attrName>style.visibility</p:attrName>
                                        </p:attrNameLst>
                                      </p:cBhvr>
                                      <p:to>
                                        <p:strVal val="visible"/>
                                      </p:to>
                                    </p:set>
                                    <p:anim calcmode="lin" valueType="num">
                                      <p:cBhvr>
                                        <p:cTn id="15" dur="1000" fill="hold"/>
                                        <p:tgtEl>
                                          <p:spTgt spid="481285"/>
                                        </p:tgtEl>
                                        <p:attrNameLst>
                                          <p:attrName>ppt_w</p:attrName>
                                        </p:attrNameLst>
                                      </p:cBhvr>
                                      <p:tavLst>
                                        <p:tav tm="0">
                                          <p:val>
                                            <p:fltVal val="0"/>
                                          </p:val>
                                        </p:tav>
                                        <p:tav tm="100000">
                                          <p:val>
                                            <p:strVal val="#ppt_w"/>
                                          </p:val>
                                        </p:tav>
                                      </p:tavLst>
                                    </p:anim>
                                    <p:anim calcmode="lin" valueType="num">
                                      <p:cBhvr>
                                        <p:cTn id="16" dur="1000" fill="hold"/>
                                        <p:tgtEl>
                                          <p:spTgt spid="481285"/>
                                        </p:tgtEl>
                                        <p:attrNameLst>
                                          <p:attrName>ppt_h</p:attrName>
                                        </p:attrNameLst>
                                      </p:cBhvr>
                                      <p:tavLst>
                                        <p:tav tm="0">
                                          <p:val>
                                            <p:fltVal val="0"/>
                                          </p:val>
                                        </p:tav>
                                        <p:tav tm="100000">
                                          <p:val>
                                            <p:strVal val="#ppt_h"/>
                                          </p:val>
                                        </p:tav>
                                      </p:tavLst>
                                    </p:anim>
                                    <p:anim calcmode="lin" valueType="num">
                                      <p:cBhvr>
                                        <p:cTn id="17" dur="1000" fill="hold"/>
                                        <p:tgtEl>
                                          <p:spTgt spid="48128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812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481286"/>
                                        </p:tgtEl>
                                        <p:attrNameLst>
                                          <p:attrName>style.visibility</p:attrName>
                                        </p:attrNameLst>
                                      </p:cBhvr>
                                      <p:to>
                                        <p:strVal val="visible"/>
                                      </p:to>
                                    </p:set>
                                    <p:animEffect transition="in" filter="box(out)">
                                      <p:cBhvr>
                                        <p:cTn id="23" dur="500"/>
                                        <p:tgtEl>
                                          <p:spTgt spid="481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4" grpId="0" animBg="1" autoUpdateAnimBg="0"/>
      <p:bldP spid="481285" grpId="0" animBg="1" autoUpdateAnimBg="0"/>
      <p:bldP spid="481286" grpId="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FFCC99"/>
        </a:solidFill>
        <a:effectLst/>
      </p:bgPr>
    </p:bg>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a:xfrm>
            <a:off x="2286000" y="152400"/>
            <a:ext cx="4572000" cy="685800"/>
          </a:xfrm>
          <a:solidFill>
            <a:schemeClr val="tx1"/>
          </a:solidFill>
        </p:spPr>
        <p:txBody>
          <a:bodyPr/>
          <a:lstStyle/>
          <a:p>
            <a:pPr eaLnBrk="1" hangingPunct="1"/>
            <a:r>
              <a:rPr kumimoji="0" lang="en-US" sz="3200" b="1">
                <a:latin typeface="Arial" charset="0"/>
                <a:ea typeface="MS PGothic" charset="0"/>
              </a:rPr>
              <a:t>Argumentasi</a:t>
            </a:r>
          </a:p>
        </p:txBody>
      </p:sp>
      <p:sp>
        <p:nvSpPr>
          <p:cNvPr id="399363" name="Text Box 3"/>
          <p:cNvSpPr txBox="1">
            <a:spLocks noChangeArrowheads="1"/>
          </p:cNvSpPr>
          <p:nvPr/>
        </p:nvSpPr>
        <p:spPr bwMode="auto">
          <a:xfrm>
            <a:off x="8342313" y="-26988"/>
            <a:ext cx="838200" cy="457201"/>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150</a:t>
            </a:r>
          </a:p>
        </p:txBody>
      </p:sp>
      <p:sp>
        <p:nvSpPr>
          <p:cNvPr id="333828" name="Text Box 4"/>
          <p:cNvSpPr txBox="1">
            <a:spLocks noChangeArrowheads="1"/>
          </p:cNvSpPr>
          <p:nvPr/>
        </p:nvSpPr>
        <p:spPr bwMode="auto">
          <a:xfrm>
            <a:off x="195263" y="981075"/>
            <a:ext cx="8686800" cy="569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buFont typeface="Wingdings" charset="0"/>
              <a:buChar char="§"/>
            </a:pPr>
            <a:r>
              <a:rPr lang="en-US" altLang="zh-CN" sz="2800" b="1">
                <a:solidFill>
                  <a:srgbClr val="000000"/>
                </a:solidFill>
                <a:latin typeface="Arial" charset="0"/>
                <a:cs typeface="Arial" charset="0"/>
              </a:rPr>
              <a:t>Ulangan mengikuti format perjanjian raja-bawahan yang umum pada masa itu. </a:t>
            </a:r>
          </a:p>
          <a:p>
            <a:pPr>
              <a:spcBef>
                <a:spcPct val="50000"/>
              </a:spcBef>
              <a:buFont typeface="Wingdings" charset="0"/>
              <a:buChar char="§"/>
            </a:pPr>
            <a:r>
              <a:rPr lang="en-US" altLang="zh-CN" sz="2800" b="1">
                <a:solidFill>
                  <a:srgbClr val="000000"/>
                </a:solidFill>
                <a:latin typeface="Arial" charset="0"/>
                <a:cs typeface="Arial" charset="0"/>
              </a:rPr>
              <a:t>Dalam kitab ini, TUHAN (raja) menggunakan Musa sebagai mediator perjanjianNya untuk membimbing generasi baru Israel (bawahan) kepada pembaharuan Perjanjian Musa yang dibuat dengan generasi sebelumnya yang mati di gurun. </a:t>
            </a:r>
          </a:p>
          <a:p>
            <a:pPr>
              <a:spcBef>
                <a:spcPct val="50000"/>
              </a:spcBef>
              <a:buFont typeface="Wingdings" charset="0"/>
              <a:buChar char="§"/>
            </a:pPr>
            <a:r>
              <a:rPr lang="en-US" altLang="zh-CN" sz="2800" b="1">
                <a:solidFill>
                  <a:srgbClr val="000000"/>
                </a:solidFill>
                <a:latin typeface="Arial" charset="0"/>
                <a:cs typeface="Arial" charset="0"/>
              </a:rPr>
              <a:t>Setelah pendahuluan (1:1-4), pembaharuan perjanjian ini dicapai dengan mengingatkan Israel tentang apa yang sudah TUHAN lakukan untuk bangsa (1:5–4:43).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3828">
                                            <p:txEl>
                                              <p:pRg st="0" end="0"/>
                                            </p:txEl>
                                          </p:spTgt>
                                        </p:tgtEl>
                                        <p:attrNameLst>
                                          <p:attrName>style.visibility</p:attrName>
                                        </p:attrNameLst>
                                      </p:cBhvr>
                                      <p:to>
                                        <p:strVal val="visible"/>
                                      </p:to>
                                    </p:set>
                                    <p:anim calcmode="lin" valueType="num">
                                      <p:cBhvr additive="base">
                                        <p:cTn id="7" dur="500" fill="hold"/>
                                        <p:tgtEl>
                                          <p:spTgt spid="33382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382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3828">
                                            <p:txEl>
                                              <p:pRg st="1" end="1"/>
                                            </p:txEl>
                                          </p:spTgt>
                                        </p:tgtEl>
                                        <p:attrNameLst>
                                          <p:attrName>style.visibility</p:attrName>
                                        </p:attrNameLst>
                                      </p:cBhvr>
                                      <p:to>
                                        <p:strVal val="visible"/>
                                      </p:to>
                                    </p:set>
                                    <p:anim calcmode="lin" valueType="num">
                                      <p:cBhvr additive="base">
                                        <p:cTn id="13" dur="500" fill="hold"/>
                                        <p:tgtEl>
                                          <p:spTgt spid="33382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382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3828">
                                            <p:txEl>
                                              <p:pRg st="2" end="2"/>
                                            </p:txEl>
                                          </p:spTgt>
                                        </p:tgtEl>
                                        <p:attrNameLst>
                                          <p:attrName>style.visibility</p:attrName>
                                        </p:attrNameLst>
                                      </p:cBhvr>
                                      <p:to>
                                        <p:strVal val="visible"/>
                                      </p:to>
                                    </p:set>
                                    <p:anim calcmode="lin" valueType="num">
                                      <p:cBhvr additive="base">
                                        <p:cTn id="19" dur="500" fill="hold"/>
                                        <p:tgtEl>
                                          <p:spTgt spid="33382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3382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8"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1" descr="exodus-nasa-map-sina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63500"/>
            <a:ext cx="7019926"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324612" name="AutoShape 8"/>
          <p:cNvSpPr>
            <a:spLocks noChangeArrowheads="1"/>
          </p:cNvSpPr>
          <p:nvPr/>
        </p:nvSpPr>
        <p:spPr bwMode="auto">
          <a:xfrm>
            <a:off x="5489575" y="1639888"/>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pPr eaLnBrk="0" hangingPunct="0">
              <a:spcBef>
                <a:spcPct val="50000"/>
              </a:spcBef>
              <a:buFont typeface="Wingdings" charset="0"/>
              <a:buChar char="§"/>
            </a:pPr>
            <a:endParaRPr lang="en-US" b="1">
              <a:solidFill>
                <a:srgbClr val="000000"/>
              </a:solidFill>
              <a:latin typeface="Arial" charset="0"/>
              <a:cs typeface="Arial" charset="0"/>
            </a:endParaRPr>
          </a:p>
        </p:txBody>
      </p:sp>
      <p:sp>
        <p:nvSpPr>
          <p:cNvPr id="324613" name="Text Box 9"/>
          <p:cNvSpPr txBox="1">
            <a:spLocks noChangeArrowheads="1"/>
          </p:cNvSpPr>
          <p:nvPr/>
        </p:nvSpPr>
        <p:spPr bwMode="auto">
          <a:xfrm>
            <a:off x="3132138" y="4076700"/>
            <a:ext cx="182403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3200" b="1">
                <a:solidFill>
                  <a:srgbClr val="3333CC"/>
                </a:solidFill>
                <a:latin typeface="Arial" charset="0"/>
                <a:cs typeface="Arial" charset="0"/>
              </a:rPr>
              <a:t>Gn. Sinai</a:t>
            </a:r>
          </a:p>
        </p:txBody>
      </p:sp>
      <p:sp>
        <p:nvSpPr>
          <p:cNvPr id="120842" name="Freeform 10"/>
          <p:cNvSpPr>
            <a:spLocks/>
          </p:cNvSpPr>
          <p:nvPr/>
        </p:nvSpPr>
        <p:spPr bwMode="auto">
          <a:xfrm>
            <a:off x="4232275" y="2149475"/>
            <a:ext cx="566738" cy="3081338"/>
          </a:xfrm>
          <a:custGeom>
            <a:avLst/>
            <a:gdLst>
              <a:gd name="T0" fmla="*/ 0 w 357"/>
              <a:gd name="T1" fmla="*/ 3081338 h 1941"/>
              <a:gd name="T2" fmla="*/ 85725 w 357"/>
              <a:gd name="T3" fmla="*/ 3024188 h 1941"/>
              <a:gd name="T4" fmla="*/ 228600 w 357"/>
              <a:gd name="T5" fmla="*/ 2452688 h 1941"/>
              <a:gd name="T6" fmla="*/ 285750 w 357"/>
              <a:gd name="T7" fmla="*/ 2224088 h 1941"/>
              <a:gd name="T8" fmla="*/ 400050 w 357"/>
              <a:gd name="T9" fmla="*/ 1966913 h 1941"/>
              <a:gd name="T10" fmla="*/ 457200 w 357"/>
              <a:gd name="T11" fmla="*/ 1795463 h 1941"/>
              <a:gd name="T12" fmla="*/ 428625 w 357"/>
              <a:gd name="T13" fmla="*/ 1081088 h 1941"/>
              <a:gd name="T14" fmla="*/ 314325 w 357"/>
              <a:gd name="T15" fmla="*/ 681038 h 1941"/>
              <a:gd name="T16" fmla="*/ 428625 w 357"/>
              <a:gd name="T17" fmla="*/ 138113 h 1941"/>
              <a:gd name="T18" fmla="*/ 542925 w 357"/>
              <a:gd name="T19" fmla="*/ 23813 h 19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Lst>
        </p:spPr>
        <p:txBody>
          <a:bodyPr/>
          <a:lstStyle/>
          <a:p>
            <a:pPr>
              <a:defRPr/>
            </a:pPr>
            <a:endParaRPr lang="en-US">
              <a:ea typeface="MS PGothic" charset="0"/>
              <a:cs typeface="MS PGothic" charset="0"/>
            </a:endParaRPr>
          </a:p>
        </p:txBody>
      </p:sp>
      <p:sp>
        <p:nvSpPr>
          <p:cNvPr id="120843" name="Freeform 11"/>
          <p:cNvSpPr>
            <a:spLocks/>
          </p:cNvSpPr>
          <p:nvPr/>
        </p:nvSpPr>
        <p:spPr bwMode="auto">
          <a:xfrm>
            <a:off x="5165725" y="801688"/>
            <a:ext cx="1085850" cy="2857500"/>
          </a:xfrm>
          <a:custGeom>
            <a:avLst/>
            <a:gdLst>
              <a:gd name="T0" fmla="*/ 0 w 684"/>
              <a:gd name="T1" fmla="*/ 1314450 h 1800"/>
              <a:gd name="T2" fmla="*/ 85725 w 684"/>
              <a:gd name="T3" fmla="*/ 1285875 h 1800"/>
              <a:gd name="T4" fmla="*/ 142875 w 684"/>
              <a:gd name="T5" fmla="*/ 1200150 h 1800"/>
              <a:gd name="T6" fmla="*/ 314325 w 684"/>
              <a:gd name="T7" fmla="*/ 1057275 h 1800"/>
              <a:gd name="T8" fmla="*/ 285750 w 684"/>
              <a:gd name="T9" fmla="*/ 2028825 h 1800"/>
              <a:gd name="T10" fmla="*/ 171450 w 684"/>
              <a:gd name="T11" fmla="*/ 2371725 h 1800"/>
              <a:gd name="T12" fmla="*/ 142875 w 684"/>
              <a:gd name="T13" fmla="*/ 2457450 h 1800"/>
              <a:gd name="T14" fmla="*/ 114300 w 684"/>
              <a:gd name="T15" fmla="*/ 2543175 h 1800"/>
              <a:gd name="T16" fmla="*/ 257175 w 684"/>
              <a:gd name="T17" fmla="*/ 2857500 h 1800"/>
              <a:gd name="T18" fmla="*/ 514350 w 684"/>
              <a:gd name="T19" fmla="*/ 2771775 h 1800"/>
              <a:gd name="T20" fmla="*/ 771525 w 684"/>
              <a:gd name="T21" fmla="*/ 2600325 h 1800"/>
              <a:gd name="T22" fmla="*/ 857250 w 684"/>
              <a:gd name="T23" fmla="*/ 2428875 h 1800"/>
              <a:gd name="T24" fmla="*/ 914400 w 684"/>
              <a:gd name="T25" fmla="*/ 2171700 h 1800"/>
              <a:gd name="T26" fmla="*/ 1085850 w 684"/>
              <a:gd name="T27" fmla="*/ 1285875 h 1800"/>
              <a:gd name="T28" fmla="*/ 1057275 w 684"/>
              <a:gd name="T29" fmla="*/ 628650 h 1800"/>
              <a:gd name="T30" fmla="*/ 1000125 w 684"/>
              <a:gd name="T31" fmla="*/ 0 h 1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Lst>
        </p:spPr>
        <p:txBody>
          <a:bodyPr/>
          <a:lstStyle/>
          <a:p>
            <a:pPr>
              <a:defRPr/>
            </a:pPr>
            <a:endParaRPr lang="en-US">
              <a:ea typeface="MS PGothic" charset="0"/>
              <a:cs typeface="MS PGothic" charset="0"/>
            </a:endParaRPr>
          </a:p>
        </p:txBody>
      </p:sp>
      <p:sp>
        <p:nvSpPr>
          <p:cNvPr id="324616" name="Text Box 12"/>
          <p:cNvSpPr txBox="1">
            <a:spLocks noChangeArrowheads="1"/>
          </p:cNvSpPr>
          <p:nvPr/>
        </p:nvSpPr>
        <p:spPr bwMode="auto">
          <a:xfrm>
            <a:off x="2867025" y="1976438"/>
            <a:ext cx="304800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3200" b="1">
                <a:solidFill>
                  <a:srgbClr val="3333CC"/>
                </a:solidFill>
                <a:latin typeface="Arial" charset="0"/>
                <a:cs typeface="Arial" charset="0"/>
              </a:rPr>
              <a:t>Kadesh- barnea</a:t>
            </a:r>
          </a:p>
        </p:txBody>
      </p:sp>
      <p:sp>
        <p:nvSpPr>
          <p:cNvPr id="324617" name="Text Box 13"/>
          <p:cNvSpPr txBox="1">
            <a:spLocks noChangeArrowheads="1"/>
          </p:cNvSpPr>
          <p:nvPr/>
        </p:nvSpPr>
        <p:spPr bwMode="auto">
          <a:xfrm>
            <a:off x="5316538" y="1897063"/>
            <a:ext cx="30480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3200" b="1">
                <a:solidFill>
                  <a:srgbClr val="3333CC"/>
                </a:solidFill>
                <a:latin typeface="Arial" charset="0"/>
                <a:cs typeface="Arial" charset="0"/>
              </a:rPr>
              <a:t>Gn. Hor</a:t>
            </a:r>
          </a:p>
        </p:txBody>
      </p:sp>
      <p:sp>
        <p:nvSpPr>
          <p:cNvPr id="324618" name="Rectangle 14"/>
          <p:cNvSpPr>
            <a:spLocks noGrp="1" noChangeArrowheads="1"/>
          </p:cNvSpPr>
          <p:nvPr>
            <p:ph type="title" idx="4294967295"/>
          </p:nvPr>
        </p:nvSpPr>
        <p:spPr>
          <a:xfrm>
            <a:off x="0" y="0"/>
            <a:ext cx="5292725" cy="1628775"/>
          </a:xfrm>
        </p:spPr>
        <p:txBody>
          <a:bodyPr/>
          <a:lstStyle/>
          <a:p>
            <a:pPr algn="l" eaLnBrk="1" hangingPunct="1"/>
            <a:r>
              <a:rPr lang="en-US" sz="4000" b="1">
                <a:latin typeface="Arial" charset="0"/>
                <a:ea typeface="MS PGothic" charset="0"/>
              </a:rPr>
              <a:t>Perjalanan di Kitab Ulangan</a:t>
            </a:r>
          </a:p>
        </p:txBody>
      </p:sp>
      <p:sp>
        <p:nvSpPr>
          <p:cNvPr id="13" name="Oval 6"/>
          <p:cNvSpPr>
            <a:spLocks noChangeArrowheads="1"/>
          </p:cNvSpPr>
          <p:nvPr/>
        </p:nvSpPr>
        <p:spPr bwMode="auto">
          <a:xfrm>
            <a:off x="6227763" y="549275"/>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sp>
        <p:nvSpPr>
          <p:cNvPr id="324620" name="Text Box 13"/>
          <p:cNvSpPr txBox="1">
            <a:spLocks noChangeArrowheads="1"/>
          </p:cNvSpPr>
          <p:nvPr/>
        </p:nvSpPr>
        <p:spPr bwMode="auto">
          <a:xfrm>
            <a:off x="5292725" y="0"/>
            <a:ext cx="1655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3200" b="1">
                <a:solidFill>
                  <a:srgbClr val="3333CC"/>
                </a:solidFill>
                <a:latin typeface="Arial" charset="0"/>
                <a:cs typeface="Arial" charset="0"/>
              </a:rPr>
              <a:t>Moab</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20842"/>
                                        </p:tgtEl>
                                        <p:attrNameLst>
                                          <p:attrName>style.visibility</p:attrName>
                                        </p:attrNameLst>
                                      </p:cBhvr>
                                      <p:to>
                                        <p:strVal val="visible"/>
                                      </p:to>
                                    </p:set>
                                    <p:animEffect transition="in" filter="wipe(down)">
                                      <p:cBhvr>
                                        <p:cTn id="7" dur="1600"/>
                                        <p:tgtEl>
                                          <p:spTgt spid="120842"/>
                                        </p:tgtEl>
                                      </p:cBhvr>
                                    </p:animEffect>
                                  </p:childTnLst>
                                </p:cTn>
                              </p:par>
                            </p:childTnLst>
                          </p:cTn>
                        </p:par>
                        <p:par>
                          <p:cTn id="8" fill="hold" nodeType="afterGroup">
                            <p:stCondLst>
                              <p:cond delay="1600"/>
                            </p:stCondLst>
                            <p:childTnLst>
                              <p:par>
                                <p:cTn id="9" presetID="22" presetClass="entr" presetSubtype="8" fill="hold" nodeType="afterEffect">
                                  <p:stCondLst>
                                    <p:cond delay="0"/>
                                  </p:stCondLst>
                                  <p:childTnLst>
                                    <p:set>
                                      <p:cBhvr>
                                        <p:cTn id="10" dur="1" fill="hold">
                                          <p:stCondLst>
                                            <p:cond delay="0"/>
                                          </p:stCondLst>
                                        </p:cTn>
                                        <p:tgtEl>
                                          <p:spTgt spid="120843"/>
                                        </p:tgtEl>
                                        <p:attrNameLst>
                                          <p:attrName>style.visibility</p:attrName>
                                        </p:attrNameLst>
                                      </p:cBhvr>
                                      <p:to>
                                        <p:strVal val="visible"/>
                                      </p:to>
                                    </p:set>
                                    <p:animEffect transition="in" filter="wipe(left)">
                                      <p:cBhvr>
                                        <p:cTn id="11" dur="1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FFCC99"/>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2286000" y="152400"/>
            <a:ext cx="4572000" cy="685800"/>
          </a:xfrm>
          <a:solidFill>
            <a:schemeClr val="tx1"/>
          </a:solidFill>
        </p:spPr>
        <p:txBody>
          <a:bodyPr/>
          <a:lstStyle/>
          <a:p>
            <a:pPr eaLnBrk="1" hangingPunct="1"/>
            <a:r>
              <a:rPr kumimoji="0" lang="en-US" sz="3200" b="1">
                <a:latin typeface="Arial" charset="0"/>
                <a:ea typeface="MS PGothic" charset="0"/>
              </a:rPr>
              <a:t>Argumentasi</a:t>
            </a:r>
          </a:p>
        </p:txBody>
      </p:sp>
      <p:sp>
        <p:nvSpPr>
          <p:cNvPr id="400387" name="Text Box 3"/>
          <p:cNvSpPr txBox="1">
            <a:spLocks noChangeArrowheads="1"/>
          </p:cNvSpPr>
          <p:nvPr/>
        </p:nvSpPr>
        <p:spPr bwMode="auto">
          <a:xfrm>
            <a:off x="8342313" y="-26988"/>
            <a:ext cx="838200" cy="457201"/>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150</a:t>
            </a:r>
          </a:p>
        </p:txBody>
      </p:sp>
      <p:sp>
        <p:nvSpPr>
          <p:cNvPr id="334852" name="Text Box 4"/>
          <p:cNvSpPr txBox="1">
            <a:spLocks noChangeArrowheads="1"/>
          </p:cNvSpPr>
          <p:nvPr/>
        </p:nvSpPr>
        <p:spPr bwMode="auto">
          <a:xfrm>
            <a:off x="228600" y="1336675"/>
            <a:ext cx="8686800" cy="461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buFont typeface="Wingdings" charset="0"/>
              <a:buChar char="§"/>
            </a:pPr>
            <a:r>
              <a:rPr lang="en-US" altLang="zh-CN" sz="2800" b="1">
                <a:solidFill>
                  <a:srgbClr val="000000"/>
                </a:solidFill>
                <a:latin typeface="Arial" charset="0"/>
                <a:cs typeface="Arial" charset="0"/>
              </a:rPr>
              <a:t>Kemudian Musa menjelaskan dengan dasar ketentuan-ketentuan dimana Israel sebagai bawahan harus setuju untuk diperbaharui sebagai institusi (4:44–26:19), dan hasil-hasilnya kedua pihak menaati atau menjadikan standar perjanjian tersebut (ps. 27–28).  </a:t>
            </a:r>
          </a:p>
          <a:p>
            <a:pPr>
              <a:spcBef>
                <a:spcPct val="50000"/>
              </a:spcBef>
              <a:buFont typeface="Wingdings" charset="0"/>
              <a:buChar char="§"/>
            </a:pPr>
            <a:r>
              <a:rPr lang="en-US" altLang="zh-CN" sz="2800" b="1">
                <a:solidFill>
                  <a:srgbClr val="000000"/>
                </a:solidFill>
                <a:latin typeface="Arial" charset="0"/>
                <a:cs typeface="Arial" charset="0"/>
              </a:rPr>
              <a:t>Naik banding terakhir untuk ketaatan (ps. 29–30) diikuti dengan transisi dari Musa ke Yosua sebagai mediator perjanjian (ps. 31–34) karena bab terakhir mencatat tentang kematian Musa. </a:t>
            </a:r>
            <a:endParaRPr lang="en-US" sz="2800" b="1">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4852">
                                            <p:txEl>
                                              <p:pRg st="0" end="0"/>
                                            </p:txEl>
                                          </p:spTgt>
                                        </p:tgtEl>
                                        <p:attrNameLst>
                                          <p:attrName>style.visibility</p:attrName>
                                        </p:attrNameLst>
                                      </p:cBhvr>
                                      <p:to>
                                        <p:strVal val="visible"/>
                                      </p:to>
                                    </p:set>
                                    <p:anim calcmode="lin" valueType="num">
                                      <p:cBhvr additive="base">
                                        <p:cTn id="7" dur="500" fill="hold"/>
                                        <p:tgtEl>
                                          <p:spTgt spid="3348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48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4852">
                                            <p:txEl>
                                              <p:pRg st="1" end="1"/>
                                            </p:txEl>
                                          </p:spTgt>
                                        </p:tgtEl>
                                        <p:attrNameLst>
                                          <p:attrName>style.visibility</p:attrName>
                                        </p:attrNameLst>
                                      </p:cBhvr>
                                      <p:to>
                                        <p:strVal val="visible"/>
                                      </p:to>
                                    </p:set>
                                    <p:anim calcmode="lin" valueType="num">
                                      <p:cBhvr additive="base">
                                        <p:cTn id="13" dur="500" fill="hold"/>
                                        <p:tgtEl>
                                          <p:spTgt spid="33485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485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2"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a:xfrm>
            <a:off x="2286000" y="152400"/>
            <a:ext cx="4572000" cy="685800"/>
          </a:xfrm>
          <a:solidFill>
            <a:schemeClr val="tx1"/>
          </a:solidFill>
        </p:spPr>
        <p:txBody>
          <a:bodyPr/>
          <a:lstStyle/>
          <a:p>
            <a:pPr eaLnBrk="1" hangingPunct="1"/>
            <a:r>
              <a:rPr kumimoji="0" lang="en-US" sz="3200" b="1">
                <a:latin typeface="Arial" charset="0"/>
                <a:ea typeface="MS PGothic" charset="0"/>
              </a:rPr>
              <a:t>Sintesis</a:t>
            </a:r>
          </a:p>
        </p:txBody>
      </p:sp>
      <p:sp>
        <p:nvSpPr>
          <p:cNvPr id="401411" name="Text Box 3"/>
          <p:cNvSpPr txBox="1">
            <a:spLocks noChangeArrowheads="1"/>
          </p:cNvSpPr>
          <p:nvPr/>
        </p:nvSpPr>
        <p:spPr bwMode="auto">
          <a:xfrm>
            <a:off x="7808913" y="-26988"/>
            <a:ext cx="1371600" cy="457201"/>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150-151</a:t>
            </a:r>
          </a:p>
        </p:txBody>
      </p:sp>
      <p:sp>
        <p:nvSpPr>
          <p:cNvPr id="335876" name="Text Box 4"/>
          <p:cNvSpPr txBox="1">
            <a:spLocks noChangeArrowheads="1"/>
          </p:cNvSpPr>
          <p:nvPr/>
        </p:nvSpPr>
        <p:spPr bwMode="auto">
          <a:xfrm>
            <a:off x="2362200" y="3716338"/>
            <a:ext cx="4419600" cy="830262"/>
          </a:xfrm>
          <a:prstGeom prst="rect">
            <a:avLst/>
          </a:prstGeom>
          <a:solidFill>
            <a:srgbClr val="00009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solidFill>
                  <a:srgbClr val="FFFFFF"/>
                </a:solidFill>
                <a:latin typeface="Arial" charset="0"/>
                <a:cs typeface="Arial" charset="0"/>
              </a:rPr>
              <a:t>1:5–4:43	</a:t>
            </a:r>
          </a:p>
          <a:p>
            <a:pPr algn="ctr" eaLnBrk="1" hangingPunct="1"/>
            <a:r>
              <a:rPr lang="en-US" altLang="zh-CN" b="1">
                <a:solidFill>
                  <a:srgbClr val="FFFFFF"/>
                </a:solidFill>
                <a:latin typeface="Arial" charset="0"/>
                <a:cs typeface="Arial" charset="0"/>
              </a:rPr>
              <a:t>#1: Prolog Sejarah </a:t>
            </a:r>
          </a:p>
        </p:txBody>
      </p:sp>
      <p:sp>
        <p:nvSpPr>
          <p:cNvPr id="335877" name="Text Box 5"/>
          <p:cNvSpPr txBox="1">
            <a:spLocks noChangeArrowheads="1"/>
          </p:cNvSpPr>
          <p:nvPr/>
        </p:nvSpPr>
        <p:spPr bwMode="auto">
          <a:xfrm>
            <a:off x="152400" y="2257425"/>
            <a:ext cx="6486525" cy="830263"/>
          </a:xfrm>
          <a:prstGeom prst="rect">
            <a:avLst/>
          </a:prstGeom>
          <a:solidFill>
            <a:srgbClr val="00009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solidFill>
                  <a:srgbClr val="FFFFFF"/>
                </a:solidFill>
                <a:latin typeface="Arial" charset="0"/>
                <a:cs typeface="Arial" charset="0"/>
              </a:rPr>
              <a:t>1:1-4	</a:t>
            </a:r>
            <a:br>
              <a:rPr lang="en-US" altLang="zh-CN" b="1">
                <a:solidFill>
                  <a:srgbClr val="FFFFFF"/>
                </a:solidFill>
                <a:latin typeface="Arial" charset="0"/>
                <a:cs typeface="Arial" charset="0"/>
              </a:rPr>
            </a:br>
            <a:r>
              <a:rPr lang="en-US" altLang="zh-CN" b="1">
                <a:solidFill>
                  <a:srgbClr val="FFFFFF"/>
                </a:solidFill>
                <a:latin typeface="Arial" charset="0"/>
                <a:cs typeface="Arial" charset="0"/>
              </a:rPr>
              <a:t>Pendahuluan: Latar Belakang/ Pengantara</a:t>
            </a:r>
          </a:p>
        </p:txBody>
      </p:sp>
      <p:sp>
        <p:nvSpPr>
          <p:cNvPr id="401414" name="Text Box 6"/>
          <p:cNvSpPr txBox="1">
            <a:spLocks noChangeArrowheads="1"/>
          </p:cNvSpPr>
          <p:nvPr/>
        </p:nvSpPr>
        <p:spPr bwMode="auto">
          <a:xfrm>
            <a:off x="1066800" y="1392238"/>
            <a:ext cx="7010400" cy="58420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000000"/>
                </a:solidFill>
                <a:latin typeface="Arial" charset="0"/>
                <a:cs typeface="Arial" charset="0"/>
              </a:rPr>
              <a:t>Pembaharuan Perjanjian</a:t>
            </a:r>
          </a:p>
        </p:txBody>
      </p:sp>
      <p:sp>
        <p:nvSpPr>
          <p:cNvPr id="335879" name="Text Box 7"/>
          <p:cNvSpPr txBox="1">
            <a:spLocks noChangeArrowheads="1"/>
          </p:cNvSpPr>
          <p:nvPr/>
        </p:nvSpPr>
        <p:spPr bwMode="auto">
          <a:xfrm>
            <a:off x="4211638" y="5013325"/>
            <a:ext cx="4419600" cy="830263"/>
          </a:xfrm>
          <a:prstGeom prst="rect">
            <a:avLst/>
          </a:prstGeom>
          <a:solidFill>
            <a:srgbClr val="00009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solidFill>
                  <a:srgbClr val="FFFFFF"/>
                </a:solidFill>
                <a:latin typeface="Arial" charset="0"/>
                <a:cs typeface="Arial" charset="0"/>
              </a:rPr>
              <a:t>4:44–26:19</a:t>
            </a:r>
          </a:p>
          <a:p>
            <a:pPr algn="ctr" eaLnBrk="1" hangingPunct="1"/>
            <a:r>
              <a:rPr lang="en-US" altLang="zh-CN" b="1">
                <a:solidFill>
                  <a:srgbClr val="FFFFFF"/>
                </a:solidFill>
                <a:latin typeface="Arial" charset="0"/>
                <a:cs typeface="Arial" charset="0"/>
              </a:rPr>
              <a:t>#2: Persyaratan-persyaratan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5877"/>
                                        </p:tgtEl>
                                        <p:attrNameLst>
                                          <p:attrName>style.visibility</p:attrName>
                                        </p:attrNameLst>
                                      </p:cBhvr>
                                      <p:to>
                                        <p:strVal val="visible"/>
                                      </p:to>
                                    </p:set>
                                    <p:anim calcmode="lin" valueType="num">
                                      <p:cBhvr additive="base">
                                        <p:cTn id="7" dur="500" fill="hold"/>
                                        <p:tgtEl>
                                          <p:spTgt spid="335877"/>
                                        </p:tgtEl>
                                        <p:attrNameLst>
                                          <p:attrName>ppt_x</p:attrName>
                                        </p:attrNameLst>
                                      </p:cBhvr>
                                      <p:tavLst>
                                        <p:tav tm="0">
                                          <p:val>
                                            <p:strVal val="0-#ppt_w/2"/>
                                          </p:val>
                                        </p:tav>
                                        <p:tav tm="100000">
                                          <p:val>
                                            <p:strVal val="#ppt_x"/>
                                          </p:val>
                                        </p:tav>
                                      </p:tavLst>
                                    </p:anim>
                                    <p:anim calcmode="lin" valueType="num">
                                      <p:cBhvr additive="base">
                                        <p:cTn id="8" dur="500" fill="hold"/>
                                        <p:tgtEl>
                                          <p:spTgt spid="33587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5876"/>
                                        </p:tgtEl>
                                        <p:attrNameLst>
                                          <p:attrName>style.visibility</p:attrName>
                                        </p:attrNameLst>
                                      </p:cBhvr>
                                      <p:to>
                                        <p:strVal val="visible"/>
                                      </p:to>
                                    </p:set>
                                    <p:anim calcmode="lin" valueType="num">
                                      <p:cBhvr additive="base">
                                        <p:cTn id="13" dur="500" fill="hold"/>
                                        <p:tgtEl>
                                          <p:spTgt spid="335876"/>
                                        </p:tgtEl>
                                        <p:attrNameLst>
                                          <p:attrName>ppt_x</p:attrName>
                                        </p:attrNameLst>
                                      </p:cBhvr>
                                      <p:tavLst>
                                        <p:tav tm="0">
                                          <p:val>
                                            <p:strVal val="0-#ppt_w/2"/>
                                          </p:val>
                                        </p:tav>
                                        <p:tav tm="100000">
                                          <p:val>
                                            <p:strVal val="#ppt_x"/>
                                          </p:val>
                                        </p:tav>
                                      </p:tavLst>
                                    </p:anim>
                                    <p:anim calcmode="lin" valueType="num">
                                      <p:cBhvr additive="base">
                                        <p:cTn id="14" dur="500" fill="hold"/>
                                        <p:tgtEl>
                                          <p:spTgt spid="33587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5879"/>
                                        </p:tgtEl>
                                        <p:attrNameLst>
                                          <p:attrName>style.visibility</p:attrName>
                                        </p:attrNameLst>
                                      </p:cBhvr>
                                      <p:to>
                                        <p:strVal val="visible"/>
                                      </p:to>
                                    </p:set>
                                    <p:anim calcmode="lin" valueType="num">
                                      <p:cBhvr additive="base">
                                        <p:cTn id="19" dur="500" fill="hold"/>
                                        <p:tgtEl>
                                          <p:spTgt spid="335879"/>
                                        </p:tgtEl>
                                        <p:attrNameLst>
                                          <p:attrName>ppt_x</p:attrName>
                                        </p:attrNameLst>
                                      </p:cBhvr>
                                      <p:tavLst>
                                        <p:tav tm="0">
                                          <p:val>
                                            <p:strVal val="0-#ppt_w/2"/>
                                          </p:val>
                                        </p:tav>
                                        <p:tav tm="100000">
                                          <p:val>
                                            <p:strVal val="#ppt_x"/>
                                          </p:val>
                                        </p:tav>
                                      </p:tavLst>
                                    </p:anim>
                                    <p:anim calcmode="lin" valueType="num">
                                      <p:cBhvr additive="base">
                                        <p:cTn id="20" dur="500" fill="hold"/>
                                        <p:tgtEl>
                                          <p:spTgt spid="3358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6" grpId="0" animBg="1" autoUpdateAnimBg="0"/>
      <p:bldP spid="335877" grpId="0" animBg="1" autoUpdateAnimBg="0"/>
      <p:bldP spid="335879"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a:xfrm>
            <a:off x="2286000" y="152400"/>
            <a:ext cx="4572000" cy="685800"/>
          </a:xfrm>
          <a:solidFill>
            <a:schemeClr val="tx1"/>
          </a:solidFill>
        </p:spPr>
        <p:txBody>
          <a:bodyPr/>
          <a:lstStyle/>
          <a:p>
            <a:pPr eaLnBrk="1" hangingPunct="1"/>
            <a:r>
              <a:rPr kumimoji="0" lang="en-US" sz="3200" b="1">
                <a:latin typeface="Arial" charset="0"/>
                <a:ea typeface="MS PGothic" charset="0"/>
              </a:rPr>
              <a:t>Sintesis</a:t>
            </a:r>
          </a:p>
        </p:txBody>
      </p:sp>
      <p:sp>
        <p:nvSpPr>
          <p:cNvPr id="336900" name="Text Box 4"/>
          <p:cNvSpPr txBox="1">
            <a:spLocks noChangeArrowheads="1"/>
          </p:cNvSpPr>
          <p:nvPr/>
        </p:nvSpPr>
        <p:spPr bwMode="auto">
          <a:xfrm>
            <a:off x="2019300" y="3697288"/>
            <a:ext cx="5257800" cy="460375"/>
          </a:xfrm>
          <a:prstGeom prst="rect">
            <a:avLst/>
          </a:prstGeom>
          <a:solidFill>
            <a:srgbClr val="00009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solidFill>
                  <a:srgbClr val="FFFFFF"/>
                </a:solidFill>
                <a:latin typeface="Arial" charset="0"/>
                <a:cs typeface="Arial" charset="0"/>
              </a:rPr>
              <a:t>29–30	#4: Kesimpulan Perjanjian</a:t>
            </a:r>
          </a:p>
        </p:txBody>
      </p:sp>
      <p:sp>
        <p:nvSpPr>
          <p:cNvPr id="336901" name="Text Box 5"/>
          <p:cNvSpPr txBox="1">
            <a:spLocks noChangeArrowheads="1"/>
          </p:cNvSpPr>
          <p:nvPr/>
        </p:nvSpPr>
        <p:spPr bwMode="auto">
          <a:xfrm>
            <a:off x="190500" y="2368550"/>
            <a:ext cx="4457700" cy="461963"/>
          </a:xfrm>
          <a:prstGeom prst="rect">
            <a:avLst/>
          </a:prstGeom>
          <a:solidFill>
            <a:srgbClr val="00009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solidFill>
                  <a:srgbClr val="FFFFFF"/>
                </a:solidFill>
                <a:latin typeface="Arial" charset="0"/>
                <a:cs typeface="Arial" charset="0"/>
              </a:rPr>
              <a:t>27–28	#3: Berkat dan Kutuk</a:t>
            </a:r>
          </a:p>
        </p:txBody>
      </p:sp>
      <p:sp>
        <p:nvSpPr>
          <p:cNvPr id="336903" name="Text Box 7"/>
          <p:cNvSpPr txBox="1">
            <a:spLocks noChangeArrowheads="1"/>
          </p:cNvSpPr>
          <p:nvPr/>
        </p:nvSpPr>
        <p:spPr bwMode="auto">
          <a:xfrm>
            <a:off x="3924300" y="4941888"/>
            <a:ext cx="4779963" cy="460375"/>
          </a:xfrm>
          <a:prstGeom prst="rect">
            <a:avLst/>
          </a:prstGeom>
          <a:solidFill>
            <a:srgbClr val="00009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solidFill>
                  <a:srgbClr val="FFFFFF"/>
                </a:solidFill>
                <a:latin typeface="Arial" charset="0"/>
                <a:cs typeface="Arial" charset="0"/>
              </a:rPr>
              <a:t>31–34	Transisi Kepemimpinan</a:t>
            </a:r>
          </a:p>
        </p:txBody>
      </p:sp>
      <p:sp>
        <p:nvSpPr>
          <p:cNvPr id="402438" name="Text Box 3"/>
          <p:cNvSpPr txBox="1">
            <a:spLocks noChangeArrowheads="1"/>
          </p:cNvSpPr>
          <p:nvPr/>
        </p:nvSpPr>
        <p:spPr bwMode="auto">
          <a:xfrm>
            <a:off x="7808913" y="-26988"/>
            <a:ext cx="1371600" cy="457201"/>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150-151</a:t>
            </a:r>
          </a:p>
        </p:txBody>
      </p:sp>
      <p:sp>
        <p:nvSpPr>
          <p:cNvPr id="402439" name="Text Box 6"/>
          <p:cNvSpPr txBox="1">
            <a:spLocks noChangeArrowheads="1"/>
          </p:cNvSpPr>
          <p:nvPr/>
        </p:nvSpPr>
        <p:spPr bwMode="auto">
          <a:xfrm>
            <a:off x="1066800" y="1392238"/>
            <a:ext cx="7010400" cy="58420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000000"/>
                </a:solidFill>
                <a:latin typeface="Arial" charset="0"/>
                <a:cs typeface="Arial" charset="0"/>
              </a:rPr>
              <a:t>Pembaharuan Perjanjian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6901"/>
                                        </p:tgtEl>
                                        <p:attrNameLst>
                                          <p:attrName>style.visibility</p:attrName>
                                        </p:attrNameLst>
                                      </p:cBhvr>
                                      <p:to>
                                        <p:strVal val="visible"/>
                                      </p:to>
                                    </p:set>
                                    <p:anim calcmode="lin" valueType="num">
                                      <p:cBhvr additive="base">
                                        <p:cTn id="7" dur="500" fill="hold"/>
                                        <p:tgtEl>
                                          <p:spTgt spid="336901"/>
                                        </p:tgtEl>
                                        <p:attrNameLst>
                                          <p:attrName>ppt_x</p:attrName>
                                        </p:attrNameLst>
                                      </p:cBhvr>
                                      <p:tavLst>
                                        <p:tav tm="0">
                                          <p:val>
                                            <p:strVal val="0-#ppt_w/2"/>
                                          </p:val>
                                        </p:tav>
                                        <p:tav tm="100000">
                                          <p:val>
                                            <p:strVal val="#ppt_x"/>
                                          </p:val>
                                        </p:tav>
                                      </p:tavLst>
                                    </p:anim>
                                    <p:anim calcmode="lin" valueType="num">
                                      <p:cBhvr additive="base">
                                        <p:cTn id="8" dur="500" fill="hold"/>
                                        <p:tgtEl>
                                          <p:spTgt spid="33690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6900"/>
                                        </p:tgtEl>
                                        <p:attrNameLst>
                                          <p:attrName>style.visibility</p:attrName>
                                        </p:attrNameLst>
                                      </p:cBhvr>
                                      <p:to>
                                        <p:strVal val="visible"/>
                                      </p:to>
                                    </p:set>
                                    <p:anim calcmode="lin" valueType="num">
                                      <p:cBhvr additive="base">
                                        <p:cTn id="13" dur="500" fill="hold"/>
                                        <p:tgtEl>
                                          <p:spTgt spid="336900"/>
                                        </p:tgtEl>
                                        <p:attrNameLst>
                                          <p:attrName>ppt_x</p:attrName>
                                        </p:attrNameLst>
                                      </p:cBhvr>
                                      <p:tavLst>
                                        <p:tav tm="0">
                                          <p:val>
                                            <p:strVal val="0-#ppt_w/2"/>
                                          </p:val>
                                        </p:tav>
                                        <p:tav tm="100000">
                                          <p:val>
                                            <p:strVal val="#ppt_x"/>
                                          </p:val>
                                        </p:tav>
                                      </p:tavLst>
                                    </p:anim>
                                    <p:anim calcmode="lin" valueType="num">
                                      <p:cBhvr additive="base">
                                        <p:cTn id="14" dur="500" fill="hold"/>
                                        <p:tgtEl>
                                          <p:spTgt spid="33690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6903"/>
                                        </p:tgtEl>
                                        <p:attrNameLst>
                                          <p:attrName>style.visibility</p:attrName>
                                        </p:attrNameLst>
                                      </p:cBhvr>
                                      <p:to>
                                        <p:strVal val="visible"/>
                                      </p:to>
                                    </p:set>
                                    <p:anim calcmode="lin" valueType="num">
                                      <p:cBhvr additive="base">
                                        <p:cTn id="19" dur="500" fill="hold"/>
                                        <p:tgtEl>
                                          <p:spTgt spid="336903"/>
                                        </p:tgtEl>
                                        <p:attrNameLst>
                                          <p:attrName>ppt_x</p:attrName>
                                        </p:attrNameLst>
                                      </p:cBhvr>
                                      <p:tavLst>
                                        <p:tav tm="0">
                                          <p:val>
                                            <p:strVal val="0-#ppt_w/2"/>
                                          </p:val>
                                        </p:tav>
                                        <p:tav tm="100000">
                                          <p:val>
                                            <p:strVal val="#ppt_x"/>
                                          </p:val>
                                        </p:tav>
                                      </p:tavLst>
                                    </p:anim>
                                    <p:anim calcmode="lin" valueType="num">
                                      <p:cBhvr additive="base">
                                        <p:cTn id="20" dur="500" fill="hold"/>
                                        <p:tgtEl>
                                          <p:spTgt spid="3369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0" grpId="0" animBg="1" autoUpdateAnimBg="0"/>
      <p:bldP spid="336901" grpId="0" animBg="1" autoUpdateAnimBg="0"/>
      <p:bldP spid="336903" grpId="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a:xfrm>
            <a:off x="2286000" y="152400"/>
            <a:ext cx="4572000" cy="490538"/>
          </a:xfrm>
          <a:solidFill>
            <a:schemeClr val="tx2"/>
          </a:solidFill>
        </p:spPr>
        <p:txBody>
          <a:bodyPr/>
          <a:lstStyle/>
          <a:p>
            <a:pPr eaLnBrk="1" hangingPunct="1"/>
            <a:r>
              <a:rPr kumimoji="0" lang="en-US" sz="3200" b="1">
                <a:solidFill>
                  <a:schemeClr val="tx1"/>
                </a:solidFill>
                <a:latin typeface="Arial" charset="0"/>
                <a:ea typeface="MS PGothic" charset="0"/>
              </a:rPr>
              <a:t>Garis Besar</a:t>
            </a:r>
          </a:p>
        </p:txBody>
      </p:sp>
      <p:sp>
        <p:nvSpPr>
          <p:cNvPr id="403459" name="Text Box 3"/>
          <p:cNvSpPr txBox="1">
            <a:spLocks noChangeArrowheads="1"/>
          </p:cNvSpPr>
          <p:nvPr/>
        </p:nvSpPr>
        <p:spPr bwMode="auto">
          <a:xfrm>
            <a:off x="7620000" y="152400"/>
            <a:ext cx="13716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151-155</a:t>
            </a:r>
          </a:p>
        </p:txBody>
      </p:sp>
      <p:sp>
        <p:nvSpPr>
          <p:cNvPr id="337924" name="Text Box 4"/>
          <p:cNvSpPr txBox="1">
            <a:spLocks noChangeArrowheads="1"/>
          </p:cNvSpPr>
          <p:nvPr/>
        </p:nvSpPr>
        <p:spPr bwMode="auto">
          <a:xfrm>
            <a:off x="357188" y="714375"/>
            <a:ext cx="8620125" cy="1938338"/>
          </a:xfrm>
          <a:prstGeom prst="rect">
            <a:avLst/>
          </a:prstGeom>
          <a:solidFill>
            <a:srgbClr val="FFFFFF"/>
          </a:solidFill>
          <a:ln w="9525">
            <a:solidFill>
              <a:srgbClr val="000000"/>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a:solidFill>
                  <a:srgbClr val="000000"/>
                </a:solidFill>
                <a:latin typeface="Arial" charset="0"/>
                <a:cs typeface="Arial" charset="0"/>
              </a:rPr>
              <a:t>I.	(1:1-4) </a:t>
            </a:r>
            <a:r>
              <a:rPr lang="en-US" altLang="zh-CN" b="1" u="sng">
                <a:solidFill>
                  <a:srgbClr val="000000"/>
                </a:solidFill>
                <a:latin typeface="Arial" charset="0"/>
                <a:cs typeface="Arial" charset="0"/>
              </a:rPr>
              <a:t>Pendahuluan</a:t>
            </a:r>
            <a:r>
              <a:rPr lang="en-US" altLang="zh-CN" b="1">
                <a:solidFill>
                  <a:srgbClr val="000000"/>
                </a:solidFill>
                <a:latin typeface="Arial" charset="0"/>
                <a:cs typeface="Arial" charset="0"/>
              </a:rPr>
              <a:t>: Latar belakang Sejarah khotbah Musa adalah di padang gurun sebelah timur Kanaan setelah generasi baru memenangkan Transjordan dan sebelum menduduki Kanaan, yang memberi kaitan terhadap Perjanjian Palestina.</a:t>
            </a:r>
          </a:p>
        </p:txBody>
      </p:sp>
      <p:sp>
        <p:nvSpPr>
          <p:cNvPr id="337925" name="Text Box 5"/>
          <p:cNvSpPr txBox="1">
            <a:spLocks noChangeArrowheads="1"/>
          </p:cNvSpPr>
          <p:nvPr/>
        </p:nvSpPr>
        <p:spPr bwMode="auto">
          <a:xfrm>
            <a:off x="357188" y="2714625"/>
            <a:ext cx="8620125" cy="1938338"/>
          </a:xfrm>
          <a:prstGeom prst="rect">
            <a:avLst/>
          </a:prstGeom>
          <a:solidFill>
            <a:srgbClr val="FFFFFF"/>
          </a:solidFill>
          <a:ln w="9525">
            <a:solidFill>
              <a:srgbClr val="000000"/>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a:solidFill>
                  <a:srgbClr val="000000"/>
                </a:solidFill>
                <a:latin typeface="Arial" charset="0"/>
                <a:cs typeface="Arial" charset="0"/>
              </a:rPr>
              <a:t>II.	(1:5–4:43) </a:t>
            </a:r>
            <a:r>
              <a:rPr lang="en-US" altLang="zh-CN" b="1" u="sng">
                <a:solidFill>
                  <a:srgbClr val="000000"/>
                </a:solidFill>
                <a:latin typeface="Arial" charset="0"/>
                <a:cs typeface="Arial" charset="0"/>
              </a:rPr>
              <a:t>Pendahuluan Sejarah</a:t>
            </a:r>
            <a:r>
              <a:rPr lang="en-US" altLang="zh-CN" b="1">
                <a:solidFill>
                  <a:srgbClr val="000000"/>
                </a:solidFill>
                <a:latin typeface="Arial" charset="0"/>
                <a:cs typeface="Arial" charset="0"/>
              </a:rPr>
              <a:t>: Khotbah Musa yang pertama memberikan tinjauan sejarah dari pembebasan Tuhan dan ketentuan ketika orang-orang taat, dan penghakiman ketika mereka memberontak, menasehati mereka menaati hukum dan menolak berhala.</a:t>
            </a:r>
          </a:p>
        </p:txBody>
      </p:sp>
      <p:sp>
        <p:nvSpPr>
          <p:cNvPr id="337926" name="Text Box 6"/>
          <p:cNvSpPr txBox="1">
            <a:spLocks noChangeArrowheads="1"/>
          </p:cNvSpPr>
          <p:nvPr/>
        </p:nvSpPr>
        <p:spPr bwMode="auto">
          <a:xfrm>
            <a:off x="357188" y="4714875"/>
            <a:ext cx="8620125" cy="1938338"/>
          </a:xfrm>
          <a:prstGeom prst="rect">
            <a:avLst/>
          </a:prstGeom>
          <a:solidFill>
            <a:srgbClr val="FFFFFF"/>
          </a:solidFill>
          <a:ln w="9525">
            <a:solidFill>
              <a:srgbClr val="000000"/>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a:solidFill>
                  <a:srgbClr val="000000"/>
                </a:solidFill>
                <a:latin typeface="Arial" charset="0"/>
                <a:cs typeface="Arial" charset="0"/>
              </a:rPr>
              <a:t>III.(4:44–26:19) </a:t>
            </a:r>
            <a:r>
              <a:rPr lang="en-US" altLang="zh-CN" b="1" u="sng">
                <a:solidFill>
                  <a:srgbClr val="000000"/>
                </a:solidFill>
                <a:latin typeface="Arial" charset="0"/>
                <a:cs typeface="Arial" charset="0"/>
              </a:rPr>
              <a:t>Persyaratan</a:t>
            </a:r>
            <a:r>
              <a:rPr lang="en-US" altLang="zh-CN" b="1">
                <a:solidFill>
                  <a:srgbClr val="000000"/>
                </a:solidFill>
                <a:latin typeface="Arial" charset="0"/>
                <a:cs typeface="Arial" charset="0"/>
              </a:rPr>
              <a:t>: Khobah Musa yang kedua menggambarkan kewajiban perjanjian umum dan hukum khusus yang Tuhan harapkan dari bangsa itu untuk menolong Israel menunjukkan kesetiaan total pada TUHAN sebagai Raja.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37924"/>
                                        </p:tgtEl>
                                        <p:attrNameLst>
                                          <p:attrName>style.visibility</p:attrName>
                                        </p:attrNameLst>
                                      </p:cBhvr>
                                      <p:to>
                                        <p:strVal val="visible"/>
                                      </p:to>
                                    </p:set>
                                    <p:anim calcmode="lin" valueType="num">
                                      <p:cBhvr additive="base">
                                        <p:cTn id="7" dur="500" fill="hold"/>
                                        <p:tgtEl>
                                          <p:spTgt spid="337924"/>
                                        </p:tgtEl>
                                        <p:attrNameLst>
                                          <p:attrName>ppt_x</p:attrName>
                                        </p:attrNameLst>
                                      </p:cBhvr>
                                      <p:tavLst>
                                        <p:tav tm="0">
                                          <p:val>
                                            <p:strVal val="#ppt_x"/>
                                          </p:val>
                                        </p:tav>
                                        <p:tav tm="100000">
                                          <p:val>
                                            <p:strVal val="#ppt_x"/>
                                          </p:val>
                                        </p:tav>
                                      </p:tavLst>
                                    </p:anim>
                                    <p:anim calcmode="lin" valueType="num">
                                      <p:cBhvr additive="base">
                                        <p:cTn id="8" dur="500" fill="hold"/>
                                        <p:tgtEl>
                                          <p:spTgt spid="33792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37925"/>
                                        </p:tgtEl>
                                        <p:attrNameLst>
                                          <p:attrName>style.visibility</p:attrName>
                                        </p:attrNameLst>
                                      </p:cBhvr>
                                      <p:to>
                                        <p:strVal val="visible"/>
                                      </p:to>
                                    </p:set>
                                    <p:anim calcmode="lin" valueType="num">
                                      <p:cBhvr additive="base">
                                        <p:cTn id="13" dur="500" fill="hold"/>
                                        <p:tgtEl>
                                          <p:spTgt spid="337925"/>
                                        </p:tgtEl>
                                        <p:attrNameLst>
                                          <p:attrName>ppt_x</p:attrName>
                                        </p:attrNameLst>
                                      </p:cBhvr>
                                      <p:tavLst>
                                        <p:tav tm="0">
                                          <p:val>
                                            <p:strVal val="#ppt_x"/>
                                          </p:val>
                                        </p:tav>
                                        <p:tav tm="100000">
                                          <p:val>
                                            <p:strVal val="#ppt_x"/>
                                          </p:val>
                                        </p:tav>
                                      </p:tavLst>
                                    </p:anim>
                                    <p:anim calcmode="lin" valueType="num">
                                      <p:cBhvr additive="base">
                                        <p:cTn id="14" dur="500" fill="hold"/>
                                        <p:tgtEl>
                                          <p:spTgt spid="337925"/>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37926"/>
                                        </p:tgtEl>
                                        <p:attrNameLst>
                                          <p:attrName>style.visibility</p:attrName>
                                        </p:attrNameLst>
                                      </p:cBhvr>
                                      <p:to>
                                        <p:strVal val="visible"/>
                                      </p:to>
                                    </p:set>
                                    <p:anim calcmode="lin" valueType="num">
                                      <p:cBhvr additive="base">
                                        <p:cTn id="19" dur="500" fill="hold"/>
                                        <p:tgtEl>
                                          <p:spTgt spid="337926"/>
                                        </p:tgtEl>
                                        <p:attrNameLst>
                                          <p:attrName>ppt_x</p:attrName>
                                        </p:attrNameLst>
                                      </p:cBhvr>
                                      <p:tavLst>
                                        <p:tav tm="0">
                                          <p:val>
                                            <p:strVal val="#ppt_x"/>
                                          </p:val>
                                        </p:tav>
                                        <p:tav tm="100000">
                                          <p:val>
                                            <p:strVal val="#ppt_x"/>
                                          </p:val>
                                        </p:tav>
                                      </p:tavLst>
                                    </p:anim>
                                    <p:anim calcmode="lin" valueType="num">
                                      <p:cBhvr additive="base">
                                        <p:cTn id="20" dur="500" fill="hold"/>
                                        <p:tgtEl>
                                          <p:spTgt spid="3379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4" grpId="0" animBg="1" autoUpdateAnimBg="0"/>
      <p:bldP spid="337925" grpId="0" animBg="1" autoUpdateAnimBg="0"/>
      <p:bldP spid="337926"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a:xfrm>
            <a:off x="2286000" y="152400"/>
            <a:ext cx="4572000" cy="490538"/>
          </a:xfrm>
          <a:solidFill>
            <a:schemeClr val="tx2"/>
          </a:solidFill>
        </p:spPr>
        <p:txBody>
          <a:bodyPr/>
          <a:lstStyle/>
          <a:p>
            <a:pPr eaLnBrk="1" hangingPunct="1"/>
            <a:r>
              <a:rPr kumimoji="0" lang="en-US" sz="3200" b="1">
                <a:solidFill>
                  <a:schemeClr val="tx1"/>
                </a:solidFill>
                <a:latin typeface="Arial" charset="0"/>
                <a:ea typeface="MS PGothic" charset="0"/>
              </a:rPr>
              <a:t>Garis Besar</a:t>
            </a:r>
          </a:p>
        </p:txBody>
      </p:sp>
      <p:sp>
        <p:nvSpPr>
          <p:cNvPr id="404483" name="Text Box 3"/>
          <p:cNvSpPr txBox="1">
            <a:spLocks noChangeArrowheads="1"/>
          </p:cNvSpPr>
          <p:nvPr/>
        </p:nvSpPr>
        <p:spPr bwMode="auto">
          <a:xfrm>
            <a:off x="7620000" y="152400"/>
            <a:ext cx="13716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151-155</a:t>
            </a:r>
          </a:p>
        </p:txBody>
      </p:sp>
      <p:sp>
        <p:nvSpPr>
          <p:cNvPr id="337924" name="Text Box 4"/>
          <p:cNvSpPr txBox="1">
            <a:spLocks noChangeArrowheads="1"/>
          </p:cNvSpPr>
          <p:nvPr/>
        </p:nvSpPr>
        <p:spPr bwMode="auto">
          <a:xfrm>
            <a:off x="357188" y="714375"/>
            <a:ext cx="8620125" cy="1570038"/>
          </a:xfrm>
          <a:prstGeom prst="rect">
            <a:avLst/>
          </a:prstGeom>
          <a:solidFill>
            <a:srgbClr val="FFFFFF"/>
          </a:solidFill>
          <a:ln w="9525">
            <a:solidFill>
              <a:srgbClr val="000000"/>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a:solidFill>
                  <a:srgbClr val="000000"/>
                </a:solidFill>
                <a:latin typeface="Arial" charset="0"/>
                <a:cs typeface="Arial" charset="0"/>
              </a:rPr>
              <a:t>IV. (Ps. 27–28) Khotbah Musa yang ketiga memerintahkan pembaharuan perjanjian dan menyatakan </a:t>
            </a:r>
            <a:r>
              <a:rPr lang="en-US" altLang="zh-CN" b="1" u="sng">
                <a:solidFill>
                  <a:srgbClr val="000000"/>
                </a:solidFill>
                <a:latin typeface="Arial" charset="0"/>
                <a:cs typeface="Arial" charset="0"/>
              </a:rPr>
              <a:t>berkat untuk ketaatan dan kutuk untuk ketidaktaatan</a:t>
            </a:r>
            <a:r>
              <a:rPr lang="en-US" altLang="zh-CN" b="1">
                <a:solidFill>
                  <a:srgbClr val="000000"/>
                </a:solidFill>
                <a:latin typeface="Arial" charset="0"/>
                <a:cs typeface="Arial" charset="0"/>
              </a:rPr>
              <a:t> untuk memotivasi ketaatan terhadap perjanjian.</a:t>
            </a:r>
          </a:p>
        </p:txBody>
      </p:sp>
      <p:sp>
        <p:nvSpPr>
          <p:cNvPr id="337925" name="Text Box 5"/>
          <p:cNvSpPr txBox="1">
            <a:spLocks noChangeArrowheads="1"/>
          </p:cNvSpPr>
          <p:nvPr/>
        </p:nvSpPr>
        <p:spPr bwMode="auto">
          <a:xfrm>
            <a:off x="347663" y="2338388"/>
            <a:ext cx="8620125" cy="1200150"/>
          </a:xfrm>
          <a:prstGeom prst="rect">
            <a:avLst/>
          </a:prstGeom>
          <a:solidFill>
            <a:srgbClr val="FFFFFF"/>
          </a:solidFill>
          <a:ln w="9525">
            <a:solidFill>
              <a:srgbClr val="000000"/>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a:solidFill>
                  <a:srgbClr val="000000"/>
                </a:solidFill>
                <a:latin typeface="Arial" charset="0"/>
                <a:cs typeface="Arial" charset="0"/>
              </a:rPr>
              <a:t>V. (Ps. 29–30) Khotbah Musa yang keempat menyerukan </a:t>
            </a:r>
            <a:r>
              <a:rPr lang="en-US" altLang="zh-CN" b="1" u="sng">
                <a:solidFill>
                  <a:srgbClr val="000000"/>
                </a:solidFill>
                <a:latin typeface="Arial" charset="0"/>
                <a:cs typeface="Arial" charset="0"/>
              </a:rPr>
              <a:t>ketaatan perjanjian</a:t>
            </a:r>
            <a:r>
              <a:rPr lang="en-US" altLang="zh-CN" b="1">
                <a:solidFill>
                  <a:srgbClr val="000000"/>
                </a:solidFill>
                <a:latin typeface="Arial" charset="0"/>
                <a:cs typeface="Arial" charset="0"/>
              </a:rPr>
              <a:t> dan menjamin berkat terakhir untuk memotivasi Israel mematuhi perjanjian.</a:t>
            </a:r>
          </a:p>
        </p:txBody>
      </p:sp>
      <p:sp>
        <p:nvSpPr>
          <p:cNvPr id="337926" name="Text Box 6"/>
          <p:cNvSpPr txBox="1">
            <a:spLocks noChangeArrowheads="1"/>
          </p:cNvSpPr>
          <p:nvPr/>
        </p:nvSpPr>
        <p:spPr bwMode="auto">
          <a:xfrm>
            <a:off x="347663" y="3557588"/>
            <a:ext cx="8620125" cy="2308225"/>
          </a:xfrm>
          <a:prstGeom prst="rect">
            <a:avLst/>
          </a:prstGeom>
          <a:solidFill>
            <a:srgbClr val="FFFFFF"/>
          </a:solidFill>
          <a:ln w="9525">
            <a:solidFill>
              <a:srgbClr val="000000"/>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a:solidFill>
                  <a:srgbClr val="000000"/>
                </a:solidFill>
                <a:latin typeface="Arial" charset="0"/>
                <a:cs typeface="Arial" charset="0"/>
              </a:rPr>
              <a:t>VI. (Ps. 31–34) </a:t>
            </a:r>
            <a:r>
              <a:rPr lang="en-US" altLang="zh-CN" b="1" u="sng">
                <a:solidFill>
                  <a:srgbClr val="000000"/>
                </a:solidFill>
                <a:latin typeface="Arial" charset="0"/>
                <a:cs typeface="Arial" charset="0"/>
              </a:rPr>
              <a:t>Transisi</a:t>
            </a:r>
            <a:r>
              <a:rPr lang="en-US" altLang="zh-CN" b="1">
                <a:solidFill>
                  <a:srgbClr val="000000"/>
                </a:solidFill>
                <a:latin typeface="Arial" charset="0"/>
                <a:cs typeface="Arial" charset="0"/>
              </a:rPr>
              <a:t> dari Musa ke Yosua sebagai pengantara perjanjian mengajarkan Israel tentang ketentuan Tuhan yang setia untuk kelanjutan dari perjanjian sewaktu memperingati kemurtadan, menegaskan kebutuhan Israel untuk mematuhi perjanjian.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37924"/>
                                        </p:tgtEl>
                                        <p:attrNameLst>
                                          <p:attrName>style.visibility</p:attrName>
                                        </p:attrNameLst>
                                      </p:cBhvr>
                                      <p:to>
                                        <p:strVal val="visible"/>
                                      </p:to>
                                    </p:set>
                                    <p:anim calcmode="lin" valueType="num">
                                      <p:cBhvr additive="base">
                                        <p:cTn id="7" dur="500" fill="hold"/>
                                        <p:tgtEl>
                                          <p:spTgt spid="337924"/>
                                        </p:tgtEl>
                                        <p:attrNameLst>
                                          <p:attrName>ppt_x</p:attrName>
                                        </p:attrNameLst>
                                      </p:cBhvr>
                                      <p:tavLst>
                                        <p:tav tm="0">
                                          <p:val>
                                            <p:strVal val="#ppt_x"/>
                                          </p:val>
                                        </p:tav>
                                        <p:tav tm="100000">
                                          <p:val>
                                            <p:strVal val="#ppt_x"/>
                                          </p:val>
                                        </p:tav>
                                      </p:tavLst>
                                    </p:anim>
                                    <p:anim calcmode="lin" valueType="num">
                                      <p:cBhvr additive="base">
                                        <p:cTn id="8" dur="500" fill="hold"/>
                                        <p:tgtEl>
                                          <p:spTgt spid="33792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37925"/>
                                        </p:tgtEl>
                                        <p:attrNameLst>
                                          <p:attrName>style.visibility</p:attrName>
                                        </p:attrNameLst>
                                      </p:cBhvr>
                                      <p:to>
                                        <p:strVal val="visible"/>
                                      </p:to>
                                    </p:set>
                                    <p:anim calcmode="lin" valueType="num">
                                      <p:cBhvr additive="base">
                                        <p:cTn id="13" dur="500" fill="hold"/>
                                        <p:tgtEl>
                                          <p:spTgt spid="337925"/>
                                        </p:tgtEl>
                                        <p:attrNameLst>
                                          <p:attrName>ppt_x</p:attrName>
                                        </p:attrNameLst>
                                      </p:cBhvr>
                                      <p:tavLst>
                                        <p:tav tm="0">
                                          <p:val>
                                            <p:strVal val="#ppt_x"/>
                                          </p:val>
                                        </p:tav>
                                        <p:tav tm="100000">
                                          <p:val>
                                            <p:strVal val="#ppt_x"/>
                                          </p:val>
                                        </p:tav>
                                      </p:tavLst>
                                    </p:anim>
                                    <p:anim calcmode="lin" valueType="num">
                                      <p:cBhvr additive="base">
                                        <p:cTn id="14" dur="500" fill="hold"/>
                                        <p:tgtEl>
                                          <p:spTgt spid="337925"/>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37926"/>
                                        </p:tgtEl>
                                        <p:attrNameLst>
                                          <p:attrName>style.visibility</p:attrName>
                                        </p:attrNameLst>
                                      </p:cBhvr>
                                      <p:to>
                                        <p:strVal val="visible"/>
                                      </p:to>
                                    </p:set>
                                    <p:anim calcmode="lin" valueType="num">
                                      <p:cBhvr additive="base">
                                        <p:cTn id="19" dur="500" fill="hold"/>
                                        <p:tgtEl>
                                          <p:spTgt spid="337926"/>
                                        </p:tgtEl>
                                        <p:attrNameLst>
                                          <p:attrName>ppt_x</p:attrName>
                                        </p:attrNameLst>
                                      </p:cBhvr>
                                      <p:tavLst>
                                        <p:tav tm="0">
                                          <p:val>
                                            <p:strVal val="#ppt_x"/>
                                          </p:val>
                                        </p:tav>
                                        <p:tav tm="100000">
                                          <p:val>
                                            <p:strVal val="#ppt_x"/>
                                          </p:val>
                                        </p:tav>
                                      </p:tavLst>
                                    </p:anim>
                                    <p:anim calcmode="lin" valueType="num">
                                      <p:cBhvr additive="base">
                                        <p:cTn id="20" dur="500" fill="hold"/>
                                        <p:tgtEl>
                                          <p:spTgt spid="3379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4" grpId="0" animBg="1" autoUpdateAnimBg="0"/>
      <p:bldP spid="337925" grpId="0" animBg="1" autoUpdateAnimBg="0"/>
      <p:bldP spid="337926"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a:xfrm>
            <a:off x="0" y="0"/>
            <a:ext cx="8077200" cy="1143000"/>
          </a:xfrm>
          <a:solidFill>
            <a:schemeClr val="tx1"/>
          </a:solidFill>
        </p:spPr>
        <p:txBody>
          <a:bodyPr/>
          <a:lstStyle/>
          <a:p>
            <a:pPr eaLnBrk="1" hangingPunct="1"/>
            <a:r>
              <a:rPr kumimoji="0" lang="en-US" sz="2000" b="1">
                <a:latin typeface="Arial Black" charset="0"/>
                <a:ea typeface="MS PGothic" charset="0"/>
                <a:cs typeface="Times New Roman" charset="0"/>
              </a:rPr>
              <a:t>Perhatian Sosial Utama dalam Perjanjian Musa</a:t>
            </a:r>
            <a:br>
              <a:rPr kumimoji="0" lang="en-US" sz="1800" b="1">
                <a:latin typeface="Arial" charset="0"/>
                <a:ea typeface="MS PGothic" charset="0"/>
              </a:rPr>
            </a:br>
            <a:r>
              <a:rPr kumimoji="0" lang="en-US" sz="1800" b="1" i="1">
                <a:latin typeface="Arial" charset="0"/>
                <a:ea typeface="MS PGothic" charset="0"/>
              </a:rPr>
              <a:t>The Bible Visual Resource Book</a:t>
            </a:r>
            <a:r>
              <a:rPr kumimoji="0" lang="en-US" sz="1800" b="1">
                <a:latin typeface="Arial" charset="0"/>
                <a:ea typeface="MS PGothic" charset="0"/>
              </a:rPr>
              <a:t>, 39</a:t>
            </a:r>
          </a:p>
        </p:txBody>
      </p:sp>
      <p:sp>
        <p:nvSpPr>
          <p:cNvPr id="405507" name="Text Box 3"/>
          <p:cNvSpPr txBox="1">
            <a:spLocks noChangeArrowheads="1"/>
          </p:cNvSpPr>
          <p:nvPr/>
        </p:nvSpPr>
        <p:spPr bwMode="auto">
          <a:xfrm>
            <a:off x="8153400" y="152400"/>
            <a:ext cx="838200" cy="40005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b="1">
                <a:solidFill>
                  <a:srgbClr val="FFFFFF"/>
                </a:solidFill>
                <a:latin typeface="Arial" charset="0"/>
                <a:cs typeface="Arial" charset="0"/>
              </a:rPr>
              <a:t>156</a:t>
            </a:r>
          </a:p>
        </p:txBody>
      </p:sp>
      <p:grpSp>
        <p:nvGrpSpPr>
          <p:cNvPr id="405508" name="Group 4"/>
          <p:cNvGrpSpPr>
            <a:grpSpLocks/>
          </p:cNvGrpSpPr>
          <p:nvPr/>
        </p:nvGrpSpPr>
        <p:grpSpPr bwMode="auto">
          <a:xfrm>
            <a:off x="-180975" y="1143000"/>
            <a:ext cx="9326563" cy="5715000"/>
            <a:chOff x="-114" y="962"/>
            <a:chExt cx="5875" cy="1707"/>
          </a:xfrm>
        </p:grpSpPr>
        <p:grpSp>
          <p:nvGrpSpPr>
            <p:cNvPr id="405509" name="Group 5"/>
            <p:cNvGrpSpPr>
              <a:grpSpLocks/>
            </p:cNvGrpSpPr>
            <p:nvPr/>
          </p:nvGrpSpPr>
          <p:grpSpPr bwMode="auto">
            <a:xfrm>
              <a:off x="-114" y="962"/>
              <a:ext cx="2994" cy="389"/>
              <a:chOff x="-81" y="0"/>
              <a:chExt cx="2015" cy="760"/>
            </a:xfrm>
          </p:grpSpPr>
          <p:sp>
            <p:nvSpPr>
              <p:cNvPr id="405531" name="Rectangle 6"/>
              <p:cNvSpPr>
                <a:spLocks noChangeArrowheads="1"/>
              </p:cNvSpPr>
              <p:nvPr/>
            </p:nvSpPr>
            <p:spPr bwMode="auto">
              <a:xfrm>
                <a:off x="-81" y="12"/>
                <a:ext cx="192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1800" b="1">
                    <a:solidFill>
                      <a:srgbClr val="000000"/>
                    </a:solidFill>
                    <a:latin typeface="Arial" charset="0"/>
                    <a:cs typeface="Arial" charset="0"/>
                  </a:rPr>
                  <a:t>Kepribadian</a:t>
                </a:r>
              </a:p>
              <a:p>
                <a:r>
                  <a:rPr lang="en-US" sz="1800">
                    <a:solidFill>
                      <a:srgbClr val="000000"/>
                    </a:solidFill>
                    <a:latin typeface="Arial" charset="0"/>
                    <a:cs typeface="Arial" charset="0"/>
                  </a:rPr>
                  <a:t>Setiap orang perlu merasa aman</a:t>
                </a:r>
              </a:p>
              <a:p>
                <a:r>
                  <a:rPr lang="en-US" sz="1600">
                    <a:solidFill>
                      <a:srgbClr val="000000"/>
                    </a:solidFill>
                    <a:latin typeface="Arial" charset="0"/>
                    <a:cs typeface="Arial" charset="0"/>
                  </a:rPr>
                  <a:t>(Kel. 20:13; 21:16-21, 26-31; Im. 19:14;</a:t>
                </a:r>
              </a:p>
              <a:p>
                <a:r>
                  <a:rPr lang="en-US" sz="1600">
                    <a:solidFill>
                      <a:srgbClr val="000000"/>
                    </a:solidFill>
                    <a:latin typeface="Arial" charset="0"/>
                    <a:cs typeface="Arial" charset="0"/>
                  </a:rPr>
                  <a:t>Ul. 5:17; 24:7; 27:18).</a:t>
                </a:r>
              </a:p>
            </p:txBody>
          </p:sp>
          <p:sp>
            <p:nvSpPr>
              <p:cNvPr id="405532" name="Rectangle 7"/>
              <p:cNvSpPr>
                <a:spLocks noChangeArrowheads="1"/>
              </p:cNvSpPr>
              <p:nvPr/>
            </p:nvSpPr>
            <p:spPr bwMode="auto">
              <a:xfrm>
                <a:off x="0" y="0"/>
                <a:ext cx="193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sz="2000" b="1">
                  <a:solidFill>
                    <a:srgbClr val="000000"/>
                  </a:solidFill>
                  <a:latin typeface="Arial" charset="0"/>
                  <a:cs typeface="Arial" charset="0"/>
                </a:endParaRPr>
              </a:p>
            </p:txBody>
          </p:sp>
        </p:grpSp>
        <p:grpSp>
          <p:nvGrpSpPr>
            <p:cNvPr id="405510" name="Group 8"/>
            <p:cNvGrpSpPr>
              <a:grpSpLocks/>
            </p:cNvGrpSpPr>
            <p:nvPr/>
          </p:nvGrpSpPr>
          <p:grpSpPr bwMode="auto">
            <a:xfrm>
              <a:off x="2880" y="962"/>
              <a:ext cx="2880" cy="383"/>
              <a:chOff x="1934" y="0"/>
              <a:chExt cx="1938" cy="748"/>
            </a:xfrm>
          </p:grpSpPr>
          <p:sp>
            <p:nvSpPr>
              <p:cNvPr id="405529" name="Rectangle 9"/>
              <p:cNvSpPr>
                <a:spLocks noChangeArrowheads="1"/>
              </p:cNvSpPr>
              <p:nvPr/>
            </p:nvSpPr>
            <p:spPr bwMode="auto">
              <a:xfrm>
                <a:off x="1977" y="0"/>
                <a:ext cx="1895"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1800" b="1">
                    <a:solidFill>
                      <a:srgbClr val="000000"/>
                    </a:solidFill>
                    <a:latin typeface="Arial" charset="0"/>
                    <a:cs typeface="Arial" charset="0"/>
                  </a:rPr>
                  <a:t>Hasil bumi</a:t>
                </a:r>
              </a:p>
              <a:p>
                <a:pPr eaLnBrk="0" hangingPunct="0"/>
                <a:r>
                  <a:rPr lang="en-US" sz="1800">
                    <a:solidFill>
                      <a:srgbClr val="000000"/>
                    </a:solidFill>
                    <a:latin typeface="Arial" charset="0"/>
                    <a:cs typeface="Arial" charset="0"/>
                  </a:rPr>
                  <a:t>Semua orang harus berbagi buah-buahan hasil bumi </a:t>
                </a:r>
                <a:r>
                  <a:rPr lang="en-US" sz="1600">
                    <a:solidFill>
                      <a:srgbClr val="000000"/>
                    </a:solidFill>
                    <a:latin typeface="Arial" charset="0"/>
                    <a:cs typeface="Arial" charset="0"/>
                  </a:rPr>
                  <a:t>(Kel. 23:10-11; Im. 19:9-10; 23:22; 25:3-55; Ul. 14:28-29; 24:19-21).</a:t>
                </a:r>
                <a:endParaRPr lang="en-US" sz="1600">
                  <a:solidFill>
                    <a:srgbClr val="000000"/>
                  </a:solidFill>
                  <a:latin typeface="Arial" charset="0"/>
                  <a:cs typeface="Times New Roman" charset="0"/>
                </a:endParaRPr>
              </a:p>
            </p:txBody>
          </p:sp>
          <p:sp>
            <p:nvSpPr>
              <p:cNvPr id="405530" name="Rectangle 10"/>
              <p:cNvSpPr>
                <a:spLocks noChangeArrowheads="1"/>
              </p:cNvSpPr>
              <p:nvPr/>
            </p:nvSpPr>
            <p:spPr bwMode="auto">
              <a:xfrm>
                <a:off x="1934" y="0"/>
                <a:ext cx="193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sz="2000" b="1">
                  <a:solidFill>
                    <a:srgbClr val="000000"/>
                  </a:solidFill>
                  <a:latin typeface="Arial" charset="0"/>
                  <a:cs typeface="Arial" charset="0"/>
                </a:endParaRPr>
              </a:p>
            </p:txBody>
          </p:sp>
        </p:grpSp>
        <p:grpSp>
          <p:nvGrpSpPr>
            <p:cNvPr id="405511" name="Group 11"/>
            <p:cNvGrpSpPr>
              <a:grpSpLocks/>
            </p:cNvGrpSpPr>
            <p:nvPr/>
          </p:nvGrpSpPr>
          <p:grpSpPr bwMode="auto">
            <a:xfrm>
              <a:off x="6" y="1345"/>
              <a:ext cx="2874" cy="444"/>
              <a:chOff x="0" y="748"/>
              <a:chExt cx="1934" cy="869"/>
            </a:xfrm>
          </p:grpSpPr>
          <p:sp>
            <p:nvSpPr>
              <p:cNvPr id="405527" name="Rectangle 12"/>
              <p:cNvSpPr>
                <a:spLocks noChangeArrowheads="1"/>
              </p:cNvSpPr>
              <p:nvPr/>
            </p:nvSpPr>
            <p:spPr bwMode="auto">
              <a:xfrm>
                <a:off x="103" y="754"/>
                <a:ext cx="178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1800" b="1">
                    <a:solidFill>
                      <a:srgbClr val="000000"/>
                    </a:solidFill>
                    <a:latin typeface="Arial" charset="0"/>
                    <a:cs typeface="Arial" charset="0"/>
                  </a:rPr>
                  <a:t>Fitnah</a:t>
                </a:r>
              </a:p>
              <a:p>
                <a:pPr eaLnBrk="0" hangingPunct="0"/>
                <a:r>
                  <a:rPr lang="en-US" sz="1800">
                    <a:solidFill>
                      <a:srgbClr val="000000"/>
                    </a:solidFill>
                    <a:latin typeface="Arial" charset="0"/>
                    <a:cs typeface="Arial" charset="0"/>
                  </a:rPr>
                  <a:t>Setiap orang dijamin aman dari fitnah &amp; tuduhan palsu </a:t>
                </a:r>
                <a:r>
                  <a:rPr lang="en-US" sz="1600">
                    <a:solidFill>
                      <a:srgbClr val="000000"/>
                    </a:solidFill>
                    <a:latin typeface="Arial" charset="0"/>
                    <a:cs typeface="Arial" charset="0"/>
                  </a:rPr>
                  <a:t>(Kel. 20:16; 23:1-3; Im. 19:16; Ul. 5:20; 19:15-21).</a:t>
                </a:r>
              </a:p>
            </p:txBody>
          </p:sp>
          <p:sp>
            <p:nvSpPr>
              <p:cNvPr id="405528" name="Rectangle 13"/>
              <p:cNvSpPr>
                <a:spLocks noChangeArrowheads="1"/>
              </p:cNvSpPr>
              <p:nvPr/>
            </p:nvSpPr>
            <p:spPr bwMode="auto">
              <a:xfrm>
                <a:off x="0" y="748"/>
                <a:ext cx="1934"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sz="2000" b="1">
                  <a:solidFill>
                    <a:srgbClr val="000000"/>
                  </a:solidFill>
                  <a:latin typeface="Arial" charset="0"/>
                  <a:cs typeface="Arial" charset="0"/>
                </a:endParaRPr>
              </a:p>
            </p:txBody>
          </p:sp>
        </p:grpSp>
        <p:grpSp>
          <p:nvGrpSpPr>
            <p:cNvPr id="405512" name="Group 14"/>
            <p:cNvGrpSpPr>
              <a:grpSpLocks/>
            </p:cNvGrpSpPr>
            <p:nvPr/>
          </p:nvGrpSpPr>
          <p:grpSpPr bwMode="auto">
            <a:xfrm>
              <a:off x="2880" y="1345"/>
              <a:ext cx="2881" cy="441"/>
              <a:chOff x="1934" y="748"/>
              <a:chExt cx="1939" cy="863"/>
            </a:xfrm>
          </p:grpSpPr>
          <p:sp>
            <p:nvSpPr>
              <p:cNvPr id="405525" name="Rectangle 15"/>
              <p:cNvSpPr>
                <a:spLocks noChangeArrowheads="1"/>
              </p:cNvSpPr>
              <p:nvPr/>
            </p:nvSpPr>
            <p:spPr bwMode="auto">
              <a:xfrm>
                <a:off x="1935" y="748"/>
                <a:ext cx="193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1800" b="1">
                    <a:solidFill>
                      <a:srgbClr val="000000"/>
                    </a:solidFill>
                    <a:latin typeface="Arial" charset="0"/>
                    <a:cs typeface="Arial" charset="0"/>
                  </a:rPr>
                  <a:t>Hari Sabat</a:t>
                </a:r>
              </a:p>
              <a:p>
                <a:pPr eaLnBrk="0" hangingPunct="0"/>
                <a:r>
                  <a:rPr lang="en-US" sz="1800">
                    <a:solidFill>
                      <a:srgbClr val="000000"/>
                    </a:solidFill>
                    <a:latin typeface="Arial" charset="0"/>
                    <a:cs typeface="Arial" charset="0"/>
                  </a:rPr>
                  <a:t>Setiap orang, termasuk hamba yang rendah sampai orang asing yang menetap, harus berbagi istirahat mingguan dalam Sabat Tuhan </a:t>
                </a:r>
                <a:r>
                  <a:rPr lang="en-US" sz="1600">
                    <a:solidFill>
                      <a:srgbClr val="000000"/>
                    </a:solidFill>
                    <a:latin typeface="Arial" charset="0"/>
                    <a:cs typeface="Arial" charset="0"/>
                  </a:rPr>
                  <a:t>(Kel. 20:8-11; 23:12; Ul. 5:12-15).</a:t>
                </a:r>
                <a:endParaRPr lang="en-US" sz="1600">
                  <a:solidFill>
                    <a:srgbClr val="000000"/>
                  </a:solidFill>
                  <a:latin typeface="Arial" charset="0"/>
                  <a:cs typeface="Times New Roman" charset="0"/>
                </a:endParaRPr>
              </a:p>
            </p:txBody>
          </p:sp>
          <p:sp>
            <p:nvSpPr>
              <p:cNvPr id="405526" name="Rectangle 16"/>
              <p:cNvSpPr>
                <a:spLocks noChangeArrowheads="1"/>
              </p:cNvSpPr>
              <p:nvPr/>
            </p:nvSpPr>
            <p:spPr bwMode="auto">
              <a:xfrm>
                <a:off x="1934" y="748"/>
                <a:ext cx="1934"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sz="2000" b="1">
                  <a:solidFill>
                    <a:srgbClr val="000000"/>
                  </a:solidFill>
                  <a:latin typeface="Arial" charset="0"/>
                  <a:cs typeface="Arial" charset="0"/>
                </a:endParaRPr>
              </a:p>
            </p:txBody>
          </p:sp>
        </p:grpSp>
        <p:grpSp>
          <p:nvGrpSpPr>
            <p:cNvPr id="405513" name="Group 17"/>
            <p:cNvGrpSpPr>
              <a:grpSpLocks/>
            </p:cNvGrpSpPr>
            <p:nvPr/>
          </p:nvGrpSpPr>
          <p:grpSpPr bwMode="auto">
            <a:xfrm>
              <a:off x="6" y="1786"/>
              <a:ext cx="2874" cy="442"/>
              <a:chOff x="0" y="1611"/>
              <a:chExt cx="1934" cy="863"/>
            </a:xfrm>
          </p:grpSpPr>
          <p:sp>
            <p:nvSpPr>
              <p:cNvPr id="405523" name="Rectangle 18"/>
              <p:cNvSpPr>
                <a:spLocks noChangeArrowheads="1"/>
              </p:cNvSpPr>
              <p:nvPr/>
            </p:nvSpPr>
            <p:spPr bwMode="auto">
              <a:xfrm>
                <a:off x="103" y="1611"/>
                <a:ext cx="178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1800" b="1">
                    <a:solidFill>
                      <a:srgbClr val="000000"/>
                    </a:solidFill>
                    <a:latin typeface="Arial" charset="0"/>
                    <a:cs typeface="Arial" charset="0"/>
                  </a:rPr>
                  <a:t>Wanita</a:t>
                </a:r>
              </a:p>
              <a:p>
                <a:pPr eaLnBrk="0" hangingPunct="0"/>
                <a:r>
                  <a:rPr lang="en-US" sz="1800">
                    <a:solidFill>
                      <a:srgbClr val="000000"/>
                    </a:solidFill>
                    <a:latin typeface="Arial" charset="0"/>
                    <a:cs typeface="Arial" charset="0"/>
                  </a:rPr>
                  <a:t>Tidak ada wanita yang boleh dieksploitasi karena statusnya dalam masyarakat</a:t>
                </a:r>
              </a:p>
              <a:p>
                <a:pPr eaLnBrk="0" hangingPunct="0"/>
                <a:r>
                  <a:rPr lang="en-US" sz="1600">
                    <a:solidFill>
                      <a:srgbClr val="000000"/>
                    </a:solidFill>
                    <a:latin typeface="Arial" charset="0"/>
                    <a:cs typeface="Arial" charset="0"/>
                  </a:rPr>
                  <a:t>(Kel. 21:7-11, 20, 26-32; 22:16-17; Ul. 21:10-14; 22:13-30; 24:1-5).</a:t>
                </a:r>
                <a:endParaRPr lang="en-US" sz="1600">
                  <a:solidFill>
                    <a:srgbClr val="000000"/>
                  </a:solidFill>
                  <a:latin typeface="Arial" charset="0"/>
                  <a:cs typeface="Times New Roman" charset="0"/>
                </a:endParaRPr>
              </a:p>
            </p:txBody>
          </p:sp>
          <p:sp>
            <p:nvSpPr>
              <p:cNvPr id="405524" name="Rectangle 19"/>
              <p:cNvSpPr>
                <a:spLocks noChangeArrowheads="1"/>
              </p:cNvSpPr>
              <p:nvPr/>
            </p:nvSpPr>
            <p:spPr bwMode="auto">
              <a:xfrm>
                <a:off x="0" y="1611"/>
                <a:ext cx="1934"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sz="2000" b="1">
                  <a:solidFill>
                    <a:srgbClr val="000000"/>
                  </a:solidFill>
                  <a:latin typeface="Arial" charset="0"/>
                  <a:cs typeface="Arial" charset="0"/>
                </a:endParaRPr>
              </a:p>
            </p:txBody>
          </p:sp>
        </p:grpSp>
        <p:grpSp>
          <p:nvGrpSpPr>
            <p:cNvPr id="405514" name="Group 20"/>
            <p:cNvGrpSpPr>
              <a:grpSpLocks/>
            </p:cNvGrpSpPr>
            <p:nvPr/>
          </p:nvGrpSpPr>
          <p:grpSpPr bwMode="auto">
            <a:xfrm>
              <a:off x="2881" y="1754"/>
              <a:ext cx="2875" cy="478"/>
              <a:chOff x="1934" y="1543"/>
              <a:chExt cx="1934" cy="931"/>
            </a:xfrm>
          </p:grpSpPr>
          <p:sp>
            <p:nvSpPr>
              <p:cNvPr id="405521" name="Rectangle 21"/>
              <p:cNvSpPr>
                <a:spLocks noChangeArrowheads="1"/>
              </p:cNvSpPr>
              <p:nvPr/>
            </p:nvSpPr>
            <p:spPr bwMode="auto">
              <a:xfrm>
                <a:off x="1994" y="1543"/>
                <a:ext cx="1812"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1800" b="1">
                    <a:solidFill>
                      <a:srgbClr val="000000"/>
                    </a:solidFill>
                    <a:latin typeface="Arial" charset="0"/>
                    <a:cs typeface="Arial" charset="0"/>
                  </a:rPr>
                  <a:t>Perkawinan</a:t>
                </a:r>
              </a:p>
              <a:p>
                <a:pPr eaLnBrk="0" hangingPunct="0"/>
                <a:r>
                  <a:rPr lang="en-US" sz="1800">
                    <a:solidFill>
                      <a:srgbClr val="000000"/>
                    </a:solidFill>
                    <a:latin typeface="Arial" charset="0"/>
                    <a:cs typeface="Arial" charset="0"/>
                  </a:rPr>
                  <a:t>Hubungan pernikahan harus dijaga kesuciannya </a:t>
                </a:r>
                <a:r>
                  <a:rPr lang="en-US" sz="1600">
                    <a:solidFill>
                      <a:srgbClr val="000000"/>
                    </a:solidFill>
                    <a:latin typeface="Arial" charset="0"/>
                    <a:cs typeface="Arial" charset="0"/>
                  </a:rPr>
                  <a:t>(Kel. 20:14; Im. 18:6-23; 20:10-21; Ul. 5:18, 22:13-30).</a:t>
                </a:r>
              </a:p>
            </p:txBody>
          </p:sp>
          <p:sp>
            <p:nvSpPr>
              <p:cNvPr id="405522" name="Rectangle 22"/>
              <p:cNvSpPr>
                <a:spLocks noChangeArrowheads="1"/>
              </p:cNvSpPr>
              <p:nvPr/>
            </p:nvSpPr>
            <p:spPr bwMode="auto">
              <a:xfrm>
                <a:off x="1934" y="1611"/>
                <a:ext cx="1934"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sz="2000" b="1">
                  <a:solidFill>
                    <a:srgbClr val="000000"/>
                  </a:solidFill>
                  <a:latin typeface="Arial" charset="0"/>
                  <a:cs typeface="Arial" charset="0"/>
                </a:endParaRPr>
              </a:p>
            </p:txBody>
          </p:sp>
        </p:grpSp>
        <p:grpSp>
          <p:nvGrpSpPr>
            <p:cNvPr id="405515" name="Group 23"/>
            <p:cNvGrpSpPr>
              <a:grpSpLocks/>
            </p:cNvGrpSpPr>
            <p:nvPr/>
          </p:nvGrpSpPr>
          <p:grpSpPr bwMode="auto">
            <a:xfrm>
              <a:off x="6" y="2228"/>
              <a:ext cx="2874" cy="441"/>
              <a:chOff x="0" y="2474"/>
              <a:chExt cx="1934" cy="863"/>
            </a:xfrm>
          </p:grpSpPr>
          <p:sp>
            <p:nvSpPr>
              <p:cNvPr id="405519" name="Rectangle 24"/>
              <p:cNvSpPr>
                <a:spLocks noChangeArrowheads="1"/>
              </p:cNvSpPr>
              <p:nvPr/>
            </p:nvSpPr>
            <p:spPr bwMode="auto">
              <a:xfrm>
                <a:off x="36" y="2474"/>
                <a:ext cx="18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1800" b="1">
                    <a:solidFill>
                      <a:srgbClr val="000000"/>
                    </a:solidFill>
                    <a:latin typeface="Arial" charset="0"/>
                    <a:cs typeface="Arial" charset="0"/>
                  </a:rPr>
                  <a:t>Hukuman</a:t>
                </a:r>
              </a:p>
              <a:p>
                <a:pPr eaLnBrk="0" hangingPunct="0"/>
                <a:r>
                  <a:rPr lang="en-US" sz="1800">
                    <a:solidFill>
                      <a:srgbClr val="000000"/>
                    </a:solidFill>
                    <a:latin typeface="Arial" charset="0"/>
                    <a:cs typeface="Arial" charset="0"/>
                  </a:rPr>
                  <a:t>Hukuman untuk kesalahan tidak boleh melampaui batas sehingga pelakunya merasa bukan lagi manusia </a:t>
                </a:r>
                <a:r>
                  <a:rPr lang="en-US" sz="1600">
                    <a:solidFill>
                      <a:srgbClr val="000000"/>
                    </a:solidFill>
                    <a:latin typeface="Arial" charset="0"/>
                    <a:cs typeface="Arial" charset="0"/>
                  </a:rPr>
                  <a:t>(Ul. 25:1-5).</a:t>
                </a:r>
                <a:endParaRPr lang="en-US" sz="1600">
                  <a:solidFill>
                    <a:srgbClr val="000000"/>
                  </a:solidFill>
                  <a:latin typeface="Arial" charset="0"/>
                  <a:cs typeface="Times New Roman" charset="0"/>
                </a:endParaRPr>
              </a:p>
            </p:txBody>
          </p:sp>
          <p:sp>
            <p:nvSpPr>
              <p:cNvPr id="405520" name="Rectangle 25"/>
              <p:cNvSpPr>
                <a:spLocks noChangeArrowheads="1"/>
              </p:cNvSpPr>
              <p:nvPr/>
            </p:nvSpPr>
            <p:spPr bwMode="auto">
              <a:xfrm>
                <a:off x="0" y="2474"/>
                <a:ext cx="1934"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sz="2000" b="1">
                  <a:solidFill>
                    <a:srgbClr val="000000"/>
                  </a:solidFill>
                  <a:latin typeface="Arial" charset="0"/>
                  <a:cs typeface="Arial" charset="0"/>
                </a:endParaRPr>
              </a:p>
            </p:txBody>
          </p:sp>
        </p:grpSp>
        <p:grpSp>
          <p:nvGrpSpPr>
            <p:cNvPr id="405516" name="Group 26"/>
            <p:cNvGrpSpPr>
              <a:grpSpLocks/>
            </p:cNvGrpSpPr>
            <p:nvPr/>
          </p:nvGrpSpPr>
          <p:grpSpPr bwMode="auto">
            <a:xfrm>
              <a:off x="2881" y="2228"/>
              <a:ext cx="2874" cy="441"/>
              <a:chOff x="1934" y="2474"/>
              <a:chExt cx="1934" cy="863"/>
            </a:xfrm>
          </p:grpSpPr>
          <p:sp>
            <p:nvSpPr>
              <p:cNvPr id="405517" name="Rectangle 27"/>
              <p:cNvSpPr>
                <a:spLocks noChangeArrowheads="1"/>
              </p:cNvSpPr>
              <p:nvPr/>
            </p:nvSpPr>
            <p:spPr bwMode="auto">
              <a:xfrm>
                <a:off x="1934" y="2474"/>
                <a:ext cx="1895"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1800" b="1">
                    <a:solidFill>
                      <a:srgbClr val="000000"/>
                    </a:solidFill>
                    <a:latin typeface="Arial" charset="0"/>
                    <a:cs typeface="Arial" charset="0"/>
                  </a:rPr>
                  <a:t>Pemerasan</a:t>
                </a:r>
              </a:p>
              <a:p>
                <a:pPr eaLnBrk="0" hangingPunct="0"/>
                <a:r>
                  <a:rPr lang="en-US" sz="1800">
                    <a:solidFill>
                      <a:srgbClr val="000000"/>
                    </a:solidFill>
                    <a:latin typeface="Arial" charset="0"/>
                    <a:cs typeface="Arial" charset="0"/>
                  </a:rPr>
                  <a:t>Semua orang, bagaimana cacat, miskin atau lemah, tidak boleh ditindas atau dieksploitasi </a:t>
                </a:r>
                <a:r>
                  <a:rPr lang="en-US" sz="1600">
                    <a:solidFill>
                      <a:srgbClr val="000000"/>
                    </a:solidFill>
                    <a:latin typeface="Arial" charset="0"/>
                    <a:cs typeface="Arial" charset="0"/>
                  </a:rPr>
                  <a:t>(Kel. 22:21-27; Im. 19:14,33-34; 25:35-36; Ul. 23:19; 24:6,12-15,17; 27:18).</a:t>
                </a:r>
                <a:endParaRPr lang="en-US" sz="1600">
                  <a:solidFill>
                    <a:srgbClr val="000000"/>
                  </a:solidFill>
                  <a:latin typeface="Arial" charset="0"/>
                  <a:cs typeface="Times New Roman" charset="0"/>
                </a:endParaRPr>
              </a:p>
            </p:txBody>
          </p:sp>
          <p:sp>
            <p:nvSpPr>
              <p:cNvPr id="405518" name="Rectangle 28"/>
              <p:cNvSpPr>
                <a:spLocks noChangeArrowheads="1"/>
              </p:cNvSpPr>
              <p:nvPr/>
            </p:nvSpPr>
            <p:spPr bwMode="auto">
              <a:xfrm>
                <a:off x="1934" y="2474"/>
                <a:ext cx="1934"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sz="2000" b="1">
                  <a:solidFill>
                    <a:srgbClr val="000000"/>
                  </a:solidFill>
                  <a:latin typeface="Arial" charset="0"/>
                  <a:cs typeface="Arial" charset="0"/>
                </a:endParaRPr>
              </a:p>
            </p:txBody>
          </p:sp>
        </p:gr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06530" name="Text Box 3"/>
          <p:cNvSpPr txBox="1">
            <a:spLocks noChangeArrowheads="1"/>
          </p:cNvSpPr>
          <p:nvPr/>
        </p:nvSpPr>
        <p:spPr bwMode="auto">
          <a:xfrm>
            <a:off x="8153400" y="152400"/>
            <a:ext cx="8382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solidFill>
                  <a:srgbClr val="FFFFFF"/>
                </a:solidFill>
              </a:rPr>
              <a:t>156</a:t>
            </a:r>
          </a:p>
        </p:txBody>
      </p:sp>
      <p:grpSp>
        <p:nvGrpSpPr>
          <p:cNvPr id="406531" name="Group 4"/>
          <p:cNvGrpSpPr>
            <a:grpSpLocks/>
          </p:cNvGrpSpPr>
          <p:nvPr/>
        </p:nvGrpSpPr>
        <p:grpSpPr bwMode="auto">
          <a:xfrm>
            <a:off x="0" y="914400"/>
            <a:ext cx="9144000" cy="5902325"/>
            <a:chOff x="-4" y="-31"/>
            <a:chExt cx="3876" cy="3257"/>
          </a:xfrm>
        </p:grpSpPr>
        <p:grpSp>
          <p:nvGrpSpPr>
            <p:cNvPr id="406533" name="Group 5"/>
            <p:cNvGrpSpPr>
              <a:grpSpLocks/>
            </p:cNvGrpSpPr>
            <p:nvPr/>
          </p:nvGrpSpPr>
          <p:grpSpPr bwMode="auto">
            <a:xfrm>
              <a:off x="-4" y="-31"/>
              <a:ext cx="3872" cy="3257"/>
              <a:chOff x="-4" y="-31"/>
              <a:chExt cx="3872" cy="3257"/>
            </a:xfrm>
          </p:grpSpPr>
          <p:grpSp>
            <p:nvGrpSpPr>
              <p:cNvPr id="406535" name="Group 6"/>
              <p:cNvGrpSpPr>
                <a:grpSpLocks/>
              </p:cNvGrpSpPr>
              <p:nvPr/>
            </p:nvGrpSpPr>
            <p:grpSpPr bwMode="auto">
              <a:xfrm>
                <a:off x="0" y="-31"/>
                <a:ext cx="1934" cy="894"/>
                <a:chOff x="0" y="-31"/>
                <a:chExt cx="1934" cy="894"/>
              </a:xfrm>
            </p:grpSpPr>
            <p:sp>
              <p:nvSpPr>
                <p:cNvPr id="406557" name="Rectangle 7"/>
                <p:cNvSpPr>
                  <a:spLocks noChangeArrowheads="1"/>
                </p:cNvSpPr>
                <p:nvPr/>
              </p:nvSpPr>
              <p:spPr bwMode="auto">
                <a:xfrm>
                  <a:off x="98" y="-31"/>
                  <a:ext cx="1759"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just"/>
                  <a:r>
                    <a:rPr lang="en-US" sz="1800" b="1">
                      <a:solidFill>
                        <a:srgbClr val="000000"/>
                      </a:solidFill>
                      <a:latin typeface="Arial" charset="0"/>
                      <a:cs typeface="Arial" charset="0"/>
                    </a:rPr>
                    <a:t>Martabat</a:t>
                  </a:r>
                  <a:endParaRPr lang="en-US" sz="1800">
                    <a:solidFill>
                      <a:srgbClr val="000000"/>
                    </a:solidFill>
                    <a:latin typeface="Arial" charset="0"/>
                    <a:cs typeface="Arial" charset="0"/>
                  </a:endParaRPr>
                </a:p>
                <a:p>
                  <a:pPr algn="just" eaLnBrk="0" hangingPunct="0"/>
                  <a:r>
                    <a:rPr lang="en-US" sz="1800">
                      <a:solidFill>
                        <a:srgbClr val="000000"/>
                      </a:solidFill>
                      <a:latin typeface="Arial" charset="0"/>
                      <a:cs typeface="Arial" charset="0"/>
                    </a:rPr>
                    <a:t>Setiap martabat &amp; hak Israel untuk menjadi orang bebas dan hamba Tuhan harus dihormati &amp; dijaga</a:t>
                  </a:r>
                </a:p>
                <a:p>
                  <a:pPr algn="just" eaLnBrk="0" hangingPunct="0"/>
                  <a:r>
                    <a:rPr lang="en-US" sz="1600">
                      <a:solidFill>
                        <a:srgbClr val="000000"/>
                      </a:solidFill>
                      <a:latin typeface="Arial" charset="0"/>
                      <a:cs typeface="Arial" charset="0"/>
                    </a:rPr>
                    <a:t>(Kel. 21:2,5-6; Im. 25; Ul. 15:12-18).</a:t>
                  </a:r>
                </a:p>
              </p:txBody>
            </p:sp>
            <p:sp>
              <p:nvSpPr>
                <p:cNvPr id="406558" name="Rectangle 8"/>
                <p:cNvSpPr>
                  <a:spLocks noChangeArrowheads="1"/>
                </p:cNvSpPr>
                <p:nvPr/>
              </p:nvSpPr>
              <p:spPr bwMode="auto">
                <a:xfrm>
                  <a:off x="0" y="0"/>
                  <a:ext cx="1934"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406536" name="Group 9"/>
              <p:cNvGrpSpPr>
                <a:grpSpLocks/>
              </p:cNvGrpSpPr>
              <p:nvPr/>
            </p:nvGrpSpPr>
            <p:grpSpPr bwMode="auto">
              <a:xfrm>
                <a:off x="1934" y="-6"/>
                <a:ext cx="1934" cy="869"/>
                <a:chOff x="1934" y="-6"/>
                <a:chExt cx="1934" cy="869"/>
              </a:xfrm>
            </p:grpSpPr>
            <p:sp>
              <p:nvSpPr>
                <p:cNvPr id="406555" name="Rectangle 10"/>
                <p:cNvSpPr>
                  <a:spLocks noChangeArrowheads="1"/>
                </p:cNvSpPr>
                <p:nvPr/>
              </p:nvSpPr>
              <p:spPr bwMode="auto">
                <a:xfrm>
                  <a:off x="1977" y="-6"/>
                  <a:ext cx="175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just"/>
                  <a:r>
                    <a:rPr lang="en-US" sz="1800" b="1">
                      <a:solidFill>
                        <a:srgbClr val="000000"/>
                      </a:solidFill>
                      <a:latin typeface="Arial" charset="0"/>
                      <a:cs typeface="Arial" charset="0"/>
                    </a:rPr>
                    <a:t>Keadilan</a:t>
                  </a:r>
                  <a:endParaRPr lang="en-US" sz="1800">
                    <a:solidFill>
                      <a:srgbClr val="000000"/>
                    </a:solidFill>
                    <a:latin typeface="Arial" charset="0"/>
                    <a:cs typeface="Arial" charset="0"/>
                  </a:endParaRPr>
                </a:p>
                <a:p>
                  <a:pPr algn="just" eaLnBrk="0" hangingPunct="0"/>
                  <a:r>
                    <a:rPr lang="en-US" sz="1800">
                      <a:solidFill>
                        <a:srgbClr val="000000"/>
                      </a:solidFill>
                      <a:latin typeface="Arial" charset="0"/>
                      <a:cs typeface="Arial" charset="0"/>
                    </a:rPr>
                    <a:t>Setiap orang harus mendapat akses ke pengadilan &amp; diberikan pengadilan yang adil </a:t>
                  </a:r>
                  <a:r>
                    <a:rPr lang="en-US" sz="1600">
                      <a:solidFill>
                        <a:srgbClr val="000000"/>
                      </a:solidFill>
                      <a:latin typeface="Arial" charset="0"/>
                      <a:cs typeface="Arial" charset="0"/>
                    </a:rPr>
                    <a:t>(Kel. 23:6,8; Im. 19:15; Ul. 1:17; 10:17-18; 16:18-20; 17:8-13; 19:15-21).</a:t>
                  </a:r>
                </a:p>
              </p:txBody>
            </p:sp>
            <p:sp>
              <p:nvSpPr>
                <p:cNvPr id="406556" name="Rectangle 11"/>
                <p:cNvSpPr>
                  <a:spLocks noChangeArrowheads="1"/>
                </p:cNvSpPr>
                <p:nvPr/>
              </p:nvSpPr>
              <p:spPr bwMode="auto">
                <a:xfrm>
                  <a:off x="1934" y="0"/>
                  <a:ext cx="1934"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406537" name="Group 12"/>
              <p:cNvGrpSpPr>
                <a:grpSpLocks/>
              </p:cNvGrpSpPr>
              <p:nvPr/>
            </p:nvGrpSpPr>
            <p:grpSpPr bwMode="auto">
              <a:xfrm>
                <a:off x="0" y="863"/>
                <a:ext cx="1934" cy="863"/>
                <a:chOff x="0" y="863"/>
                <a:chExt cx="1934" cy="863"/>
              </a:xfrm>
            </p:grpSpPr>
            <p:sp>
              <p:nvSpPr>
                <p:cNvPr id="406553" name="Rectangle 13"/>
                <p:cNvSpPr>
                  <a:spLocks noChangeArrowheads="1"/>
                </p:cNvSpPr>
                <p:nvPr/>
              </p:nvSpPr>
              <p:spPr bwMode="auto">
                <a:xfrm>
                  <a:off x="76" y="863"/>
                  <a:ext cx="1815"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just"/>
                  <a:r>
                    <a:rPr lang="en-US" sz="1800" b="1">
                      <a:solidFill>
                        <a:srgbClr val="000000"/>
                      </a:solidFill>
                      <a:latin typeface="Arial" charset="0"/>
                      <a:cs typeface="Arial" charset="0"/>
                    </a:rPr>
                    <a:t>Warisan</a:t>
                  </a:r>
                  <a:endParaRPr lang="en-US" sz="1800">
                    <a:solidFill>
                      <a:srgbClr val="000000"/>
                    </a:solidFill>
                    <a:latin typeface="Arial" charset="0"/>
                    <a:cs typeface="Arial" charset="0"/>
                  </a:endParaRPr>
                </a:p>
                <a:p>
                  <a:pPr algn="just" eaLnBrk="0" hangingPunct="0"/>
                  <a:r>
                    <a:rPr lang="en-US" sz="1800">
                      <a:solidFill>
                        <a:srgbClr val="000000"/>
                      </a:solidFill>
                      <a:latin typeface="Arial" charset="0"/>
                      <a:cs typeface="Arial" charset="0"/>
                    </a:rPr>
                    <a:t>Setiap warisan Israel di tanah perjanjian harus dijaga</a:t>
                  </a:r>
                </a:p>
                <a:p>
                  <a:pPr algn="just" eaLnBrk="0" hangingPunct="0"/>
                  <a:r>
                    <a:rPr lang="en-US" sz="1600">
                      <a:solidFill>
                        <a:srgbClr val="000000"/>
                      </a:solidFill>
                      <a:latin typeface="Arial" charset="0"/>
                      <a:cs typeface="Arial" charset="0"/>
                    </a:rPr>
                    <a:t>(Im. 25; Bil. 27:5-7; 36:1-9; Ul. 25:5-10).</a:t>
                  </a:r>
                </a:p>
              </p:txBody>
            </p:sp>
            <p:sp>
              <p:nvSpPr>
                <p:cNvPr id="406554" name="Rectangle 14"/>
                <p:cNvSpPr>
                  <a:spLocks noChangeArrowheads="1"/>
                </p:cNvSpPr>
                <p:nvPr/>
              </p:nvSpPr>
              <p:spPr bwMode="auto">
                <a:xfrm>
                  <a:off x="0" y="863"/>
                  <a:ext cx="1934"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406538" name="Group 15"/>
              <p:cNvGrpSpPr>
                <a:grpSpLocks/>
              </p:cNvGrpSpPr>
              <p:nvPr/>
            </p:nvGrpSpPr>
            <p:grpSpPr bwMode="auto">
              <a:xfrm>
                <a:off x="1934" y="863"/>
                <a:ext cx="1934" cy="863"/>
                <a:chOff x="1934" y="863"/>
                <a:chExt cx="1934" cy="863"/>
              </a:xfrm>
            </p:grpSpPr>
            <p:sp>
              <p:nvSpPr>
                <p:cNvPr id="406551" name="Rectangle 16"/>
                <p:cNvSpPr>
                  <a:spLocks noChangeArrowheads="1"/>
                </p:cNvSpPr>
                <p:nvPr/>
              </p:nvSpPr>
              <p:spPr bwMode="auto">
                <a:xfrm>
                  <a:off x="1977" y="863"/>
                  <a:ext cx="1830"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just"/>
                  <a:r>
                    <a:rPr lang="en-US" sz="1800" b="1">
                      <a:solidFill>
                        <a:srgbClr val="000000"/>
                      </a:solidFill>
                      <a:latin typeface="Arial" charset="0"/>
                      <a:cs typeface="Arial" charset="0"/>
                    </a:rPr>
                    <a:t>Tata Sosial</a:t>
                  </a:r>
                  <a:endParaRPr lang="en-US" sz="1800">
                    <a:solidFill>
                      <a:srgbClr val="000000"/>
                    </a:solidFill>
                    <a:latin typeface="Arial" charset="0"/>
                    <a:cs typeface="Arial" charset="0"/>
                  </a:endParaRPr>
                </a:p>
                <a:p>
                  <a:pPr algn="just" eaLnBrk="0" hangingPunct="0"/>
                  <a:r>
                    <a:rPr lang="en-US" sz="1800">
                      <a:solidFill>
                        <a:srgbClr val="000000"/>
                      </a:solidFill>
                      <a:latin typeface="Arial" charset="0"/>
                      <a:cs typeface="Arial" charset="0"/>
                    </a:rPr>
                    <a:t>Setiap posisi yang diberikan Tuhan dalam masyarakat harus dihormati</a:t>
                  </a:r>
                </a:p>
                <a:p>
                  <a:pPr algn="just" eaLnBrk="0" hangingPunct="0"/>
                  <a:r>
                    <a:rPr lang="en-US" sz="1600">
                      <a:solidFill>
                        <a:srgbClr val="000000"/>
                      </a:solidFill>
                      <a:latin typeface="Arial" charset="0"/>
                      <a:cs typeface="Arial" charset="0"/>
                    </a:rPr>
                    <a:t>(Kel. 20:12; 21:15,17; 22:28; 19:3,32; 20:9;</a:t>
                  </a:r>
                </a:p>
                <a:p>
                  <a:pPr algn="just" eaLnBrk="0" hangingPunct="0"/>
                  <a:r>
                    <a:rPr lang="en-US" sz="1600">
                      <a:solidFill>
                        <a:srgbClr val="000000"/>
                      </a:solidFill>
                      <a:latin typeface="Arial" charset="0"/>
                      <a:cs typeface="Arial" charset="0"/>
                    </a:rPr>
                    <a:t>Ul. 5:16; 17:8-13; 21:15-21; 27:16).</a:t>
                  </a:r>
                </a:p>
              </p:txBody>
            </p:sp>
            <p:sp>
              <p:nvSpPr>
                <p:cNvPr id="406552" name="Rectangle 17"/>
                <p:cNvSpPr>
                  <a:spLocks noChangeArrowheads="1"/>
                </p:cNvSpPr>
                <p:nvPr/>
              </p:nvSpPr>
              <p:spPr bwMode="auto">
                <a:xfrm>
                  <a:off x="1934" y="863"/>
                  <a:ext cx="1934"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406539" name="Group 18"/>
              <p:cNvGrpSpPr>
                <a:grpSpLocks/>
              </p:cNvGrpSpPr>
              <p:nvPr/>
            </p:nvGrpSpPr>
            <p:grpSpPr bwMode="auto">
              <a:xfrm>
                <a:off x="0" y="1705"/>
                <a:ext cx="1934" cy="769"/>
                <a:chOff x="0" y="1705"/>
                <a:chExt cx="1934" cy="769"/>
              </a:xfrm>
            </p:grpSpPr>
            <p:sp>
              <p:nvSpPr>
                <p:cNvPr id="406549" name="Rectangle 19"/>
                <p:cNvSpPr>
                  <a:spLocks noChangeArrowheads="1"/>
                </p:cNvSpPr>
                <p:nvPr/>
              </p:nvSpPr>
              <p:spPr bwMode="auto">
                <a:xfrm>
                  <a:off x="76" y="1705"/>
                  <a:ext cx="1759"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just"/>
                  <a:r>
                    <a:rPr lang="en-US" sz="1800" b="1">
                      <a:solidFill>
                        <a:srgbClr val="000000"/>
                      </a:solidFill>
                      <a:latin typeface="Arial" charset="0"/>
                      <a:cs typeface="Arial" charset="0"/>
                    </a:rPr>
                    <a:t>Harta benda</a:t>
                  </a:r>
                  <a:endParaRPr lang="en-US" sz="1800">
                    <a:solidFill>
                      <a:srgbClr val="000000"/>
                    </a:solidFill>
                    <a:latin typeface="Arial" charset="0"/>
                    <a:cs typeface="Arial" charset="0"/>
                  </a:endParaRPr>
                </a:p>
                <a:p>
                  <a:pPr algn="just" eaLnBrk="0" hangingPunct="0"/>
                  <a:r>
                    <a:rPr lang="en-US" sz="1800">
                      <a:solidFill>
                        <a:srgbClr val="000000"/>
                      </a:solidFill>
                      <a:latin typeface="Arial" charset="0"/>
                      <a:cs typeface="Arial" charset="0"/>
                    </a:rPr>
                    <a:t>Harta benda setiap orang harus dijamin</a:t>
                  </a:r>
                </a:p>
                <a:p>
                  <a:pPr algn="just" eaLnBrk="0" hangingPunct="0"/>
                  <a:r>
                    <a:rPr lang="en-US" sz="1600">
                      <a:solidFill>
                        <a:srgbClr val="000000"/>
                      </a:solidFill>
                      <a:latin typeface="Arial" charset="0"/>
                      <a:cs typeface="Arial" charset="0"/>
                    </a:rPr>
                    <a:t>(Kel. 20:15; 21:33-36; 22:1-15; 23:4-5;</a:t>
                  </a:r>
                </a:p>
                <a:p>
                  <a:pPr algn="just" eaLnBrk="0" hangingPunct="0"/>
                  <a:r>
                    <a:rPr lang="en-US" sz="1600">
                      <a:solidFill>
                        <a:srgbClr val="000000"/>
                      </a:solidFill>
                      <a:latin typeface="Arial" charset="0"/>
                      <a:cs typeface="Arial" charset="0"/>
                    </a:rPr>
                    <a:t>Im. 19:35-36; Ul. 5:19; 22:1-4; 25:13-15).</a:t>
                  </a:r>
                </a:p>
              </p:txBody>
            </p:sp>
            <p:sp>
              <p:nvSpPr>
                <p:cNvPr id="406550" name="Rectangle 20"/>
                <p:cNvSpPr>
                  <a:spLocks noChangeArrowheads="1"/>
                </p:cNvSpPr>
                <p:nvPr/>
              </p:nvSpPr>
              <p:spPr bwMode="auto">
                <a:xfrm>
                  <a:off x="0" y="1726"/>
                  <a:ext cx="193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406540" name="Group 21"/>
              <p:cNvGrpSpPr>
                <a:grpSpLocks/>
              </p:cNvGrpSpPr>
              <p:nvPr/>
            </p:nvGrpSpPr>
            <p:grpSpPr bwMode="auto">
              <a:xfrm>
                <a:off x="1934" y="1627"/>
                <a:ext cx="1934" cy="847"/>
                <a:chOff x="1934" y="1627"/>
                <a:chExt cx="1934" cy="847"/>
              </a:xfrm>
            </p:grpSpPr>
            <p:sp>
              <p:nvSpPr>
                <p:cNvPr id="406547" name="Rectangle 22"/>
                <p:cNvSpPr>
                  <a:spLocks noChangeArrowheads="1"/>
                </p:cNvSpPr>
                <p:nvPr/>
              </p:nvSpPr>
              <p:spPr bwMode="auto">
                <a:xfrm>
                  <a:off x="1978" y="1627"/>
                  <a:ext cx="166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just"/>
                  <a:r>
                    <a:rPr lang="en-US" sz="1800" b="1">
                      <a:solidFill>
                        <a:srgbClr val="000000"/>
                      </a:solidFill>
                      <a:latin typeface="Arial" charset="0"/>
                      <a:cs typeface="Arial" charset="0"/>
                    </a:rPr>
                    <a:t>Hukum</a:t>
                  </a:r>
                  <a:endParaRPr lang="en-US" sz="1800">
                    <a:solidFill>
                      <a:srgbClr val="000000"/>
                    </a:solidFill>
                    <a:latin typeface="Arial" charset="0"/>
                    <a:cs typeface="Arial" charset="0"/>
                  </a:endParaRPr>
                </a:p>
                <a:p>
                  <a:pPr algn="just" eaLnBrk="0" hangingPunct="0"/>
                  <a:r>
                    <a:rPr lang="en-US" sz="1800">
                      <a:solidFill>
                        <a:srgbClr val="000000"/>
                      </a:solidFill>
                      <a:latin typeface="Arial" charset="0"/>
                      <a:cs typeface="Arial" charset="0"/>
                    </a:rPr>
                    <a:t>Tidak ada yang di atas hukum, bahkan raja sekalipun </a:t>
                  </a:r>
                  <a:r>
                    <a:rPr lang="en-US" sz="1600">
                      <a:solidFill>
                        <a:srgbClr val="000000"/>
                      </a:solidFill>
                      <a:latin typeface="Arial" charset="0"/>
                      <a:cs typeface="Arial" charset="0"/>
                    </a:rPr>
                    <a:t>(Ul. 17:18-20).</a:t>
                  </a:r>
                </a:p>
              </p:txBody>
            </p:sp>
            <p:sp>
              <p:nvSpPr>
                <p:cNvPr id="406548" name="Rectangle 23"/>
                <p:cNvSpPr>
                  <a:spLocks noChangeArrowheads="1"/>
                </p:cNvSpPr>
                <p:nvPr/>
              </p:nvSpPr>
              <p:spPr bwMode="auto">
                <a:xfrm>
                  <a:off x="1934" y="1726"/>
                  <a:ext cx="193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406541" name="Group 24"/>
              <p:cNvGrpSpPr>
                <a:grpSpLocks/>
              </p:cNvGrpSpPr>
              <p:nvPr/>
            </p:nvGrpSpPr>
            <p:grpSpPr bwMode="auto">
              <a:xfrm>
                <a:off x="-4" y="2478"/>
                <a:ext cx="1934" cy="748"/>
                <a:chOff x="-4" y="2478"/>
                <a:chExt cx="1934" cy="748"/>
              </a:xfrm>
            </p:grpSpPr>
            <p:sp>
              <p:nvSpPr>
                <p:cNvPr id="406545" name="Rectangle 25"/>
                <p:cNvSpPr>
                  <a:spLocks noChangeArrowheads="1"/>
                </p:cNvSpPr>
                <p:nvPr/>
              </p:nvSpPr>
              <p:spPr bwMode="auto">
                <a:xfrm>
                  <a:off x="76" y="2478"/>
                  <a:ext cx="1781"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just"/>
                  <a:r>
                    <a:rPr lang="en-US" sz="1800" b="1">
                      <a:solidFill>
                        <a:srgbClr val="000000"/>
                      </a:solidFill>
                      <a:latin typeface="Arial" charset="0"/>
                      <a:cs typeface="Arial" charset="0"/>
                    </a:rPr>
                    <a:t>Hasil bumi</a:t>
                  </a:r>
                  <a:endParaRPr lang="en-US" sz="1800">
                    <a:solidFill>
                      <a:srgbClr val="000000"/>
                    </a:solidFill>
                    <a:latin typeface="Arial" charset="0"/>
                    <a:cs typeface="Arial" charset="0"/>
                  </a:endParaRPr>
                </a:p>
                <a:p>
                  <a:pPr algn="just" eaLnBrk="0" hangingPunct="0"/>
                  <a:r>
                    <a:rPr lang="en-US" sz="1800">
                      <a:solidFill>
                        <a:srgbClr val="000000"/>
                      </a:solidFill>
                      <a:latin typeface="Arial" charset="0"/>
                      <a:cs typeface="Arial" charset="0"/>
                    </a:rPr>
                    <a:t>Setiap orang berhak menerima buah dari hasil kerjanya</a:t>
                  </a:r>
                </a:p>
                <a:p>
                  <a:pPr algn="just" eaLnBrk="0" hangingPunct="0"/>
                  <a:r>
                    <a:rPr lang="en-US" sz="1600">
                      <a:solidFill>
                        <a:srgbClr val="000000"/>
                      </a:solidFill>
                      <a:latin typeface="Arial" charset="0"/>
                      <a:cs typeface="Arial" charset="0"/>
                    </a:rPr>
                    <a:t>(Im. 19:13; Ul. 24:14; 25:4).</a:t>
                  </a:r>
                </a:p>
              </p:txBody>
            </p:sp>
            <p:sp>
              <p:nvSpPr>
                <p:cNvPr id="406546" name="Rectangle 26"/>
                <p:cNvSpPr>
                  <a:spLocks noChangeArrowheads="1"/>
                </p:cNvSpPr>
                <p:nvPr/>
              </p:nvSpPr>
              <p:spPr bwMode="auto">
                <a:xfrm>
                  <a:off x="-4" y="2478"/>
                  <a:ext cx="193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406542" name="Group 27"/>
              <p:cNvGrpSpPr>
                <a:grpSpLocks/>
              </p:cNvGrpSpPr>
              <p:nvPr/>
            </p:nvGrpSpPr>
            <p:grpSpPr bwMode="auto">
              <a:xfrm>
                <a:off x="1934" y="2474"/>
                <a:ext cx="1934" cy="748"/>
                <a:chOff x="1934" y="2474"/>
                <a:chExt cx="1934" cy="748"/>
              </a:xfrm>
            </p:grpSpPr>
            <p:sp>
              <p:nvSpPr>
                <p:cNvPr id="406543" name="Rectangle 28"/>
                <p:cNvSpPr>
                  <a:spLocks noChangeArrowheads="1"/>
                </p:cNvSpPr>
                <p:nvPr/>
              </p:nvSpPr>
              <p:spPr bwMode="auto">
                <a:xfrm>
                  <a:off x="1977" y="2474"/>
                  <a:ext cx="175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just"/>
                  <a:r>
                    <a:rPr lang="en-US" sz="1800" b="1">
                      <a:solidFill>
                        <a:srgbClr val="000000"/>
                      </a:solidFill>
                      <a:latin typeface="Arial" charset="0"/>
                      <a:cs typeface="Arial" charset="0"/>
                    </a:rPr>
                    <a:t>Binatang</a:t>
                  </a:r>
                  <a:endParaRPr lang="en-US" sz="1800">
                    <a:solidFill>
                      <a:srgbClr val="000000"/>
                    </a:solidFill>
                    <a:latin typeface="Arial" charset="0"/>
                    <a:cs typeface="Arial" charset="0"/>
                  </a:endParaRPr>
                </a:p>
                <a:p>
                  <a:pPr algn="just" eaLnBrk="0" hangingPunct="0"/>
                  <a:r>
                    <a:rPr lang="en-US" sz="1800">
                      <a:solidFill>
                        <a:srgbClr val="000000"/>
                      </a:solidFill>
                      <a:latin typeface="Arial" charset="0"/>
                      <a:cs typeface="Arial" charset="0"/>
                    </a:rPr>
                    <a:t>Perhatian kepada kesejahteraan mahluk lain juga termasuk dunia fauna</a:t>
                  </a:r>
                </a:p>
                <a:p>
                  <a:pPr algn="just" eaLnBrk="0" hangingPunct="0"/>
                  <a:r>
                    <a:rPr lang="en-US" sz="1600">
                      <a:solidFill>
                        <a:srgbClr val="000000"/>
                      </a:solidFill>
                      <a:latin typeface="Arial" charset="0"/>
                      <a:cs typeface="Arial" charset="0"/>
                    </a:rPr>
                    <a:t>(Kel. 23:5,11; Im. 25:7; Ul. 22:4-7; 25:4).</a:t>
                  </a:r>
                </a:p>
              </p:txBody>
            </p:sp>
            <p:sp>
              <p:nvSpPr>
                <p:cNvPr id="406544" name="Rectangle 29"/>
                <p:cNvSpPr>
                  <a:spLocks noChangeArrowheads="1"/>
                </p:cNvSpPr>
                <p:nvPr/>
              </p:nvSpPr>
              <p:spPr bwMode="auto">
                <a:xfrm>
                  <a:off x="1934" y="2474"/>
                  <a:ext cx="193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endParaRPr>
                </a:p>
              </p:txBody>
            </p:sp>
          </p:grpSp>
        </p:grpSp>
        <p:sp>
          <p:nvSpPr>
            <p:cNvPr id="406534" name="Rectangle 30"/>
            <p:cNvSpPr>
              <a:spLocks noChangeArrowheads="1"/>
            </p:cNvSpPr>
            <p:nvPr/>
          </p:nvSpPr>
          <p:spPr bwMode="auto">
            <a:xfrm>
              <a:off x="-4" y="-4"/>
              <a:ext cx="3876" cy="3230"/>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endParaRPr>
            </a:p>
          </p:txBody>
        </p:sp>
      </p:grpSp>
      <p:sp>
        <p:nvSpPr>
          <p:cNvPr id="406532" name="Rectangle 34"/>
          <p:cNvSpPr>
            <a:spLocks noGrp="1" noChangeArrowheads="1"/>
          </p:cNvSpPr>
          <p:nvPr>
            <p:ph type="title"/>
          </p:nvPr>
        </p:nvSpPr>
        <p:spPr>
          <a:xfrm>
            <a:off x="0" y="0"/>
            <a:ext cx="8077200" cy="990600"/>
          </a:xfrm>
          <a:solidFill>
            <a:schemeClr val="tx1"/>
          </a:solidFill>
        </p:spPr>
        <p:txBody>
          <a:bodyPr/>
          <a:lstStyle/>
          <a:p>
            <a:pPr eaLnBrk="1" hangingPunct="1"/>
            <a:r>
              <a:rPr kumimoji="0" lang="en-US" sz="2000" b="1">
                <a:latin typeface="Arial Black" charset="0"/>
                <a:ea typeface="MS PGothic" charset="0"/>
                <a:cs typeface="Times New Roman" charset="0"/>
              </a:rPr>
              <a:t>Perhatian Sosial Utama dalama Perjanjian Musa</a:t>
            </a:r>
            <a:br>
              <a:rPr kumimoji="0" lang="en-US" sz="1800" b="1">
                <a:latin typeface="Arial" charset="0"/>
                <a:ea typeface="MS PGothic" charset="0"/>
              </a:rPr>
            </a:br>
            <a:r>
              <a:rPr kumimoji="0" lang="en-US" sz="1800" b="1" i="1">
                <a:latin typeface="Arial" charset="0"/>
                <a:ea typeface="MS PGothic" charset="0"/>
              </a:rPr>
              <a:t>The Bible Visual Resource Book</a:t>
            </a:r>
            <a:r>
              <a:rPr kumimoji="0" lang="en-US" sz="1800" b="1">
                <a:latin typeface="Arial" charset="0"/>
                <a:ea typeface="MS PGothic" charset="0"/>
              </a:rPr>
              <a:t>, 39</a:t>
            </a:r>
            <a:endParaRPr kumimoji="0" lang="en-US" sz="2000">
              <a:latin typeface="Arial Narrow" charset="0"/>
              <a:ea typeface="MS PGothic" charset="0"/>
              <a:cs typeface="Times New Roman"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a:xfrm>
            <a:off x="152400" y="-26988"/>
            <a:ext cx="8451850" cy="1008063"/>
          </a:xfrm>
          <a:noFill/>
        </p:spPr>
        <p:txBody>
          <a:bodyPr anchor="ctr"/>
          <a:lstStyle/>
          <a:p>
            <a:pPr eaLnBrk="1" hangingPunct="1"/>
            <a:r>
              <a:rPr lang="en-US" altLang="zh-CN" b="1">
                <a:solidFill>
                  <a:schemeClr val="tx1"/>
                </a:solidFill>
                <a:latin typeface="Arial" charset="0"/>
                <a:cs typeface="Arial" charset="0"/>
              </a:rPr>
              <a:t>Kunci Teks PL tentang Tanah</a:t>
            </a:r>
            <a:endParaRPr lang="en-US" sz="2000" b="1">
              <a:solidFill>
                <a:schemeClr val="tx1"/>
              </a:solidFill>
              <a:latin typeface="Arial" charset="0"/>
              <a:cs typeface="Arial" charset="0"/>
            </a:endParaRPr>
          </a:p>
        </p:txBody>
      </p:sp>
      <p:sp>
        <p:nvSpPr>
          <p:cNvPr id="407555" name="Text Box 3"/>
          <p:cNvSpPr txBox="1">
            <a:spLocks noChangeArrowheads="1"/>
          </p:cNvSpPr>
          <p:nvPr/>
        </p:nvSpPr>
        <p:spPr bwMode="auto">
          <a:xfrm>
            <a:off x="8342313" y="-26988"/>
            <a:ext cx="838200" cy="457201"/>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solidFill>
                  <a:srgbClr val="FFFFFF"/>
                </a:solidFill>
                <a:latin typeface="Arial" charset="0"/>
                <a:cs typeface="Arial" charset="0"/>
              </a:rPr>
              <a:t>158</a:t>
            </a:r>
            <a:endParaRPr lang="en-US">
              <a:solidFill>
                <a:srgbClr val="003366"/>
              </a:solidFill>
              <a:latin typeface="Arial" charset="0"/>
              <a:cs typeface="Arial" charset="0"/>
            </a:endParaRPr>
          </a:p>
        </p:txBody>
      </p:sp>
      <p:grpSp>
        <p:nvGrpSpPr>
          <p:cNvPr id="407556" name="Group 4"/>
          <p:cNvGrpSpPr>
            <a:grpSpLocks/>
          </p:cNvGrpSpPr>
          <p:nvPr/>
        </p:nvGrpSpPr>
        <p:grpSpPr bwMode="auto">
          <a:xfrm>
            <a:off x="0" y="1989138"/>
            <a:ext cx="9144000" cy="4648200"/>
            <a:chOff x="-4" y="-4"/>
            <a:chExt cx="4283" cy="5252"/>
          </a:xfrm>
        </p:grpSpPr>
        <p:grpSp>
          <p:nvGrpSpPr>
            <p:cNvPr id="407558" name="Group 5"/>
            <p:cNvGrpSpPr>
              <a:grpSpLocks/>
            </p:cNvGrpSpPr>
            <p:nvPr/>
          </p:nvGrpSpPr>
          <p:grpSpPr bwMode="auto">
            <a:xfrm>
              <a:off x="0" y="0"/>
              <a:ext cx="4275" cy="5244"/>
              <a:chOff x="0" y="0"/>
              <a:chExt cx="4275" cy="5244"/>
            </a:xfrm>
          </p:grpSpPr>
          <p:grpSp>
            <p:nvGrpSpPr>
              <p:cNvPr id="407560" name="Group 6"/>
              <p:cNvGrpSpPr>
                <a:grpSpLocks/>
              </p:cNvGrpSpPr>
              <p:nvPr/>
            </p:nvGrpSpPr>
            <p:grpSpPr bwMode="auto">
              <a:xfrm>
                <a:off x="0" y="0"/>
                <a:ext cx="993" cy="1441"/>
                <a:chOff x="0" y="0"/>
                <a:chExt cx="993" cy="1441"/>
              </a:xfrm>
            </p:grpSpPr>
            <p:sp>
              <p:nvSpPr>
                <p:cNvPr id="407630" name="Rectangle 7"/>
                <p:cNvSpPr>
                  <a:spLocks noChangeArrowheads="1"/>
                </p:cNvSpPr>
                <p:nvPr/>
              </p:nvSpPr>
              <p:spPr bwMode="auto">
                <a:xfrm>
                  <a:off x="43" y="0"/>
                  <a:ext cx="907" cy="144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algn="ctr"/>
                  <a:r>
                    <a:rPr lang="en-US" altLang="zh-CN" sz="2200" b="1">
                      <a:solidFill>
                        <a:srgbClr val="000000"/>
                      </a:solidFill>
                      <a:latin typeface="Arial Narrow" charset="0"/>
                      <a:ea typeface="SimSun" charset="0"/>
                      <a:cs typeface="SimSun" charset="0"/>
                    </a:rPr>
                    <a:t>Kejadian</a:t>
                  </a:r>
                </a:p>
              </p:txBody>
            </p:sp>
            <p:sp>
              <p:nvSpPr>
                <p:cNvPr id="407631" name="Rectangle 8"/>
                <p:cNvSpPr>
                  <a:spLocks noChangeArrowheads="1"/>
                </p:cNvSpPr>
                <p:nvPr/>
              </p:nvSpPr>
              <p:spPr bwMode="auto">
                <a:xfrm>
                  <a:off x="0" y="0"/>
                  <a:ext cx="993" cy="144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endParaRPr lang="en-US">
                    <a:solidFill>
                      <a:srgbClr val="000000"/>
                    </a:solidFill>
                  </a:endParaRPr>
                </a:p>
              </p:txBody>
            </p:sp>
          </p:grpSp>
          <p:grpSp>
            <p:nvGrpSpPr>
              <p:cNvPr id="407561" name="Group 9"/>
              <p:cNvGrpSpPr>
                <a:grpSpLocks/>
              </p:cNvGrpSpPr>
              <p:nvPr/>
            </p:nvGrpSpPr>
            <p:grpSpPr bwMode="auto">
              <a:xfrm>
                <a:off x="993" y="0"/>
                <a:ext cx="1153" cy="1441"/>
                <a:chOff x="993" y="0"/>
                <a:chExt cx="1153" cy="1441"/>
              </a:xfrm>
            </p:grpSpPr>
            <p:sp>
              <p:nvSpPr>
                <p:cNvPr id="407628" name="Rectangle 10"/>
                <p:cNvSpPr>
                  <a:spLocks noChangeArrowheads="1"/>
                </p:cNvSpPr>
                <p:nvPr/>
              </p:nvSpPr>
              <p:spPr bwMode="auto">
                <a:xfrm>
                  <a:off x="1036" y="0"/>
                  <a:ext cx="1067" cy="144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algn="ctr"/>
                  <a:r>
                    <a:rPr lang="en-US" altLang="zh-CN" sz="2200" b="1">
                      <a:solidFill>
                        <a:srgbClr val="000000"/>
                      </a:solidFill>
                      <a:latin typeface="Arial Narrow" charset="0"/>
                      <a:ea typeface="SimSun" charset="0"/>
                      <a:cs typeface="SimSun" charset="0"/>
                    </a:rPr>
                    <a:t>12:7; 13:14-17; 15:7-21; 17:1-8; 24:7; 28:13-15</a:t>
                  </a:r>
                </a:p>
              </p:txBody>
            </p:sp>
            <p:sp>
              <p:nvSpPr>
                <p:cNvPr id="407629" name="Rectangle 11"/>
                <p:cNvSpPr>
                  <a:spLocks noChangeArrowheads="1"/>
                </p:cNvSpPr>
                <p:nvPr/>
              </p:nvSpPr>
              <p:spPr bwMode="auto">
                <a:xfrm>
                  <a:off x="993" y="0"/>
                  <a:ext cx="1153" cy="144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endParaRPr lang="en-US">
                    <a:solidFill>
                      <a:srgbClr val="000000"/>
                    </a:solidFill>
                  </a:endParaRPr>
                </a:p>
              </p:txBody>
            </p:sp>
          </p:grpSp>
          <p:grpSp>
            <p:nvGrpSpPr>
              <p:cNvPr id="407562" name="Group 12"/>
              <p:cNvGrpSpPr>
                <a:grpSpLocks/>
              </p:cNvGrpSpPr>
              <p:nvPr/>
            </p:nvGrpSpPr>
            <p:grpSpPr bwMode="auto">
              <a:xfrm>
                <a:off x="2146" y="0"/>
                <a:ext cx="855" cy="1441"/>
                <a:chOff x="2146" y="0"/>
                <a:chExt cx="855" cy="1441"/>
              </a:xfrm>
            </p:grpSpPr>
            <p:sp>
              <p:nvSpPr>
                <p:cNvPr id="407626" name="Rectangle 13"/>
                <p:cNvSpPr>
                  <a:spLocks noChangeArrowheads="1"/>
                </p:cNvSpPr>
                <p:nvPr/>
              </p:nvSpPr>
              <p:spPr bwMode="auto">
                <a:xfrm>
                  <a:off x="2189" y="0"/>
                  <a:ext cx="769" cy="144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algn="ctr"/>
                  <a:r>
                    <a:rPr lang="en-US" altLang="zh-CN" sz="2200" b="1">
                      <a:solidFill>
                        <a:srgbClr val="000000"/>
                      </a:solidFill>
                      <a:latin typeface="Arial Narrow" charset="0"/>
                      <a:ea typeface="SimSun" charset="0"/>
                      <a:cs typeface="SimSun" charset="0"/>
                    </a:rPr>
                    <a:t>Yeremia</a:t>
                  </a:r>
                </a:p>
              </p:txBody>
            </p:sp>
            <p:sp>
              <p:nvSpPr>
                <p:cNvPr id="407627" name="Rectangle 14"/>
                <p:cNvSpPr>
                  <a:spLocks noChangeArrowheads="1"/>
                </p:cNvSpPr>
                <p:nvPr/>
              </p:nvSpPr>
              <p:spPr bwMode="auto">
                <a:xfrm>
                  <a:off x="2146" y="0"/>
                  <a:ext cx="855" cy="144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endParaRPr lang="en-US">
                    <a:solidFill>
                      <a:srgbClr val="000000"/>
                    </a:solidFill>
                  </a:endParaRPr>
                </a:p>
              </p:txBody>
            </p:sp>
          </p:grpSp>
          <p:grpSp>
            <p:nvGrpSpPr>
              <p:cNvPr id="407563" name="Group 15"/>
              <p:cNvGrpSpPr>
                <a:grpSpLocks/>
              </p:cNvGrpSpPr>
              <p:nvPr/>
            </p:nvGrpSpPr>
            <p:grpSpPr bwMode="auto">
              <a:xfrm>
                <a:off x="3001" y="0"/>
                <a:ext cx="1274" cy="1441"/>
                <a:chOff x="3001" y="0"/>
                <a:chExt cx="1274" cy="1441"/>
              </a:xfrm>
            </p:grpSpPr>
            <p:sp>
              <p:nvSpPr>
                <p:cNvPr id="407624" name="Rectangle 16"/>
                <p:cNvSpPr>
                  <a:spLocks noChangeArrowheads="1"/>
                </p:cNvSpPr>
                <p:nvPr/>
              </p:nvSpPr>
              <p:spPr bwMode="auto">
                <a:xfrm>
                  <a:off x="3044" y="0"/>
                  <a:ext cx="1188" cy="144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algn="ctr"/>
                  <a:r>
                    <a:rPr lang="en-US" altLang="zh-CN" sz="2000" b="1">
                      <a:solidFill>
                        <a:srgbClr val="000000"/>
                      </a:solidFill>
                      <a:latin typeface="Arial Narrow" charset="0"/>
                      <a:ea typeface="SimSun" charset="0"/>
                      <a:cs typeface="SimSun" charset="0"/>
                    </a:rPr>
                    <a:t>12:14-17; 16:14-15, 18; 18:16; 23:5-8; 30:18-21; 31:10-14, 21-40; 32:37-41; 33:10-13</a:t>
                  </a:r>
                </a:p>
              </p:txBody>
            </p:sp>
            <p:sp>
              <p:nvSpPr>
                <p:cNvPr id="407625" name="Rectangle 17"/>
                <p:cNvSpPr>
                  <a:spLocks noChangeArrowheads="1"/>
                </p:cNvSpPr>
                <p:nvPr/>
              </p:nvSpPr>
              <p:spPr bwMode="auto">
                <a:xfrm>
                  <a:off x="3001" y="0"/>
                  <a:ext cx="1274" cy="144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endParaRPr lang="en-US">
                    <a:solidFill>
                      <a:srgbClr val="000000"/>
                    </a:solidFill>
                  </a:endParaRPr>
                </a:p>
              </p:txBody>
            </p:sp>
          </p:grpSp>
          <p:grpSp>
            <p:nvGrpSpPr>
              <p:cNvPr id="407564" name="Group 18"/>
              <p:cNvGrpSpPr>
                <a:grpSpLocks/>
              </p:cNvGrpSpPr>
              <p:nvPr/>
            </p:nvGrpSpPr>
            <p:grpSpPr bwMode="auto">
              <a:xfrm>
                <a:off x="0" y="1441"/>
                <a:ext cx="993" cy="922"/>
                <a:chOff x="0" y="1441"/>
                <a:chExt cx="993" cy="922"/>
              </a:xfrm>
            </p:grpSpPr>
            <p:sp>
              <p:nvSpPr>
                <p:cNvPr id="407622" name="Rectangle 19"/>
                <p:cNvSpPr>
                  <a:spLocks noChangeArrowheads="1"/>
                </p:cNvSpPr>
                <p:nvPr/>
              </p:nvSpPr>
              <p:spPr bwMode="auto">
                <a:xfrm>
                  <a:off x="43" y="1441"/>
                  <a:ext cx="907" cy="922"/>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algn="ctr"/>
                  <a:r>
                    <a:rPr lang="en-US" altLang="zh-CN" sz="2200" b="1">
                      <a:solidFill>
                        <a:srgbClr val="000000"/>
                      </a:solidFill>
                      <a:latin typeface="Arial Narrow" charset="0"/>
                      <a:ea typeface="SimSun" charset="0"/>
                      <a:cs typeface="SimSun" charset="0"/>
                    </a:rPr>
                    <a:t>Keluaran</a:t>
                  </a:r>
                </a:p>
              </p:txBody>
            </p:sp>
            <p:sp>
              <p:nvSpPr>
                <p:cNvPr id="407623" name="Rectangle 20"/>
                <p:cNvSpPr>
                  <a:spLocks noChangeArrowheads="1"/>
                </p:cNvSpPr>
                <p:nvPr/>
              </p:nvSpPr>
              <p:spPr bwMode="auto">
                <a:xfrm>
                  <a:off x="0" y="1441"/>
                  <a:ext cx="993" cy="922"/>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endParaRPr lang="en-US">
                    <a:solidFill>
                      <a:srgbClr val="000000"/>
                    </a:solidFill>
                  </a:endParaRPr>
                </a:p>
              </p:txBody>
            </p:sp>
          </p:grpSp>
          <p:grpSp>
            <p:nvGrpSpPr>
              <p:cNvPr id="407565" name="Group 21"/>
              <p:cNvGrpSpPr>
                <a:grpSpLocks/>
              </p:cNvGrpSpPr>
              <p:nvPr/>
            </p:nvGrpSpPr>
            <p:grpSpPr bwMode="auto">
              <a:xfrm>
                <a:off x="993" y="1441"/>
                <a:ext cx="1153" cy="922"/>
                <a:chOff x="993" y="1441"/>
                <a:chExt cx="1153" cy="922"/>
              </a:xfrm>
            </p:grpSpPr>
            <p:sp>
              <p:nvSpPr>
                <p:cNvPr id="407620" name="Rectangle 22"/>
                <p:cNvSpPr>
                  <a:spLocks noChangeArrowheads="1"/>
                </p:cNvSpPr>
                <p:nvPr/>
              </p:nvSpPr>
              <p:spPr bwMode="auto">
                <a:xfrm>
                  <a:off x="1036" y="1441"/>
                  <a:ext cx="1067" cy="922"/>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algn="ctr"/>
                  <a:r>
                    <a:rPr lang="en-US" altLang="zh-CN" sz="2200" b="1">
                      <a:solidFill>
                        <a:srgbClr val="000000"/>
                      </a:solidFill>
                      <a:latin typeface="Arial Narrow" charset="0"/>
                      <a:ea typeface="SimSun" charset="0"/>
                      <a:cs typeface="SimSun" charset="0"/>
                    </a:rPr>
                    <a:t>12:25; 13:5, 11; 32:13; 33:1</a:t>
                  </a:r>
                </a:p>
              </p:txBody>
            </p:sp>
            <p:sp>
              <p:nvSpPr>
                <p:cNvPr id="407621" name="Rectangle 23"/>
                <p:cNvSpPr>
                  <a:spLocks noChangeArrowheads="1"/>
                </p:cNvSpPr>
                <p:nvPr/>
              </p:nvSpPr>
              <p:spPr bwMode="auto">
                <a:xfrm>
                  <a:off x="993" y="1441"/>
                  <a:ext cx="1153" cy="922"/>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endParaRPr lang="en-US">
                    <a:solidFill>
                      <a:srgbClr val="000000"/>
                    </a:solidFill>
                  </a:endParaRPr>
                </a:p>
              </p:txBody>
            </p:sp>
          </p:grpSp>
          <p:grpSp>
            <p:nvGrpSpPr>
              <p:cNvPr id="407566" name="Group 24"/>
              <p:cNvGrpSpPr>
                <a:grpSpLocks/>
              </p:cNvGrpSpPr>
              <p:nvPr/>
            </p:nvGrpSpPr>
            <p:grpSpPr bwMode="auto">
              <a:xfrm>
                <a:off x="2146" y="1441"/>
                <a:ext cx="855" cy="922"/>
                <a:chOff x="2146" y="1441"/>
                <a:chExt cx="855" cy="922"/>
              </a:xfrm>
            </p:grpSpPr>
            <p:sp>
              <p:nvSpPr>
                <p:cNvPr id="407618" name="Rectangle 25"/>
                <p:cNvSpPr>
                  <a:spLocks noChangeArrowheads="1"/>
                </p:cNvSpPr>
                <p:nvPr/>
              </p:nvSpPr>
              <p:spPr bwMode="auto">
                <a:xfrm>
                  <a:off x="2189" y="1441"/>
                  <a:ext cx="769" cy="922"/>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algn="ctr"/>
                  <a:r>
                    <a:rPr lang="en-US" altLang="zh-CN" sz="2200" b="1">
                      <a:solidFill>
                        <a:srgbClr val="000000"/>
                      </a:solidFill>
                      <a:latin typeface="Arial Narrow" charset="0"/>
                      <a:ea typeface="SimSun" charset="0"/>
                      <a:cs typeface="SimSun" charset="0"/>
                    </a:rPr>
                    <a:t>Yehezkiel</a:t>
                  </a:r>
                </a:p>
              </p:txBody>
            </p:sp>
            <p:sp>
              <p:nvSpPr>
                <p:cNvPr id="407619" name="Rectangle 26"/>
                <p:cNvSpPr>
                  <a:spLocks noChangeArrowheads="1"/>
                </p:cNvSpPr>
                <p:nvPr/>
              </p:nvSpPr>
              <p:spPr bwMode="auto">
                <a:xfrm>
                  <a:off x="2146" y="1441"/>
                  <a:ext cx="855" cy="922"/>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endParaRPr lang="en-US">
                    <a:solidFill>
                      <a:srgbClr val="000000"/>
                    </a:solidFill>
                  </a:endParaRPr>
                </a:p>
              </p:txBody>
            </p:sp>
          </p:grpSp>
          <p:grpSp>
            <p:nvGrpSpPr>
              <p:cNvPr id="407567" name="Group 27"/>
              <p:cNvGrpSpPr>
                <a:grpSpLocks/>
              </p:cNvGrpSpPr>
              <p:nvPr/>
            </p:nvGrpSpPr>
            <p:grpSpPr bwMode="auto">
              <a:xfrm>
                <a:off x="3001" y="1441"/>
                <a:ext cx="1274" cy="922"/>
                <a:chOff x="3001" y="1441"/>
                <a:chExt cx="1274" cy="922"/>
              </a:xfrm>
            </p:grpSpPr>
            <p:sp>
              <p:nvSpPr>
                <p:cNvPr id="407616" name="Rectangle 28"/>
                <p:cNvSpPr>
                  <a:spLocks noChangeArrowheads="1"/>
                </p:cNvSpPr>
                <p:nvPr/>
              </p:nvSpPr>
              <p:spPr bwMode="auto">
                <a:xfrm>
                  <a:off x="3044" y="1441"/>
                  <a:ext cx="1188" cy="922"/>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algn="ctr"/>
                  <a:r>
                    <a:rPr lang="en-US" altLang="zh-CN" sz="2200" b="1">
                      <a:solidFill>
                        <a:srgbClr val="000000"/>
                      </a:solidFill>
                      <a:latin typeface="Arial Narrow" charset="0"/>
                      <a:ea typeface="SimSun" charset="0"/>
                      <a:cs typeface="SimSun" charset="0"/>
                    </a:rPr>
                    <a:t>11:17-21; 17:22-24; 34:11-31; 37:1-14</a:t>
                  </a:r>
                </a:p>
              </p:txBody>
            </p:sp>
            <p:sp>
              <p:nvSpPr>
                <p:cNvPr id="407617" name="Rectangle 29"/>
                <p:cNvSpPr>
                  <a:spLocks noChangeArrowheads="1"/>
                </p:cNvSpPr>
                <p:nvPr/>
              </p:nvSpPr>
              <p:spPr bwMode="auto">
                <a:xfrm>
                  <a:off x="3001" y="1441"/>
                  <a:ext cx="1274" cy="922"/>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endParaRPr lang="en-US">
                    <a:solidFill>
                      <a:srgbClr val="000000"/>
                    </a:solidFill>
                  </a:endParaRPr>
                </a:p>
              </p:txBody>
            </p:sp>
          </p:grpSp>
          <p:grpSp>
            <p:nvGrpSpPr>
              <p:cNvPr id="407568" name="Group 30"/>
              <p:cNvGrpSpPr>
                <a:grpSpLocks/>
              </p:cNvGrpSpPr>
              <p:nvPr/>
            </p:nvGrpSpPr>
            <p:grpSpPr bwMode="auto">
              <a:xfrm>
                <a:off x="0" y="2363"/>
                <a:ext cx="993" cy="749"/>
                <a:chOff x="0" y="2363"/>
                <a:chExt cx="993" cy="749"/>
              </a:xfrm>
            </p:grpSpPr>
            <p:sp>
              <p:nvSpPr>
                <p:cNvPr id="407614" name="Rectangle 31"/>
                <p:cNvSpPr>
                  <a:spLocks noChangeArrowheads="1"/>
                </p:cNvSpPr>
                <p:nvPr/>
              </p:nvSpPr>
              <p:spPr bwMode="auto">
                <a:xfrm>
                  <a:off x="43" y="2363"/>
                  <a:ext cx="907" cy="749"/>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algn="ctr"/>
                  <a:r>
                    <a:rPr lang="en-US" altLang="zh-CN" sz="2200" b="1">
                      <a:solidFill>
                        <a:srgbClr val="000000"/>
                      </a:solidFill>
                      <a:latin typeface="Arial Narrow" charset="0"/>
                      <a:ea typeface="SimSun" charset="0"/>
                      <a:cs typeface="SimSun" charset="0"/>
                    </a:rPr>
                    <a:t>Bilangan</a:t>
                  </a:r>
                </a:p>
              </p:txBody>
            </p:sp>
            <p:sp>
              <p:nvSpPr>
                <p:cNvPr id="407615" name="Rectangle 32"/>
                <p:cNvSpPr>
                  <a:spLocks noChangeArrowheads="1"/>
                </p:cNvSpPr>
                <p:nvPr/>
              </p:nvSpPr>
              <p:spPr bwMode="auto">
                <a:xfrm>
                  <a:off x="0" y="2363"/>
                  <a:ext cx="993" cy="749"/>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endParaRPr lang="en-US">
                    <a:solidFill>
                      <a:srgbClr val="000000"/>
                    </a:solidFill>
                  </a:endParaRPr>
                </a:p>
              </p:txBody>
            </p:sp>
          </p:grpSp>
          <p:grpSp>
            <p:nvGrpSpPr>
              <p:cNvPr id="407569" name="Group 33"/>
              <p:cNvGrpSpPr>
                <a:grpSpLocks/>
              </p:cNvGrpSpPr>
              <p:nvPr/>
            </p:nvGrpSpPr>
            <p:grpSpPr bwMode="auto">
              <a:xfrm>
                <a:off x="993" y="2363"/>
                <a:ext cx="1153" cy="749"/>
                <a:chOff x="993" y="2363"/>
                <a:chExt cx="1153" cy="749"/>
              </a:xfrm>
            </p:grpSpPr>
            <p:sp>
              <p:nvSpPr>
                <p:cNvPr id="407612" name="Rectangle 34"/>
                <p:cNvSpPr>
                  <a:spLocks noChangeArrowheads="1"/>
                </p:cNvSpPr>
                <p:nvPr/>
              </p:nvSpPr>
              <p:spPr bwMode="auto">
                <a:xfrm>
                  <a:off x="1036" y="2363"/>
                  <a:ext cx="1067" cy="749"/>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algn="ctr"/>
                  <a:r>
                    <a:rPr lang="en-US" altLang="zh-CN" sz="2200" b="1">
                      <a:solidFill>
                        <a:srgbClr val="000000"/>
                      </a:solidFill>
                      <a:latin typeface="Arial Narrow" charset="0"/>
                      <a:ea typeface="SimSun" charset="0"/>
                      <a:cs typeface="SimSun" charset="0"/>
                    </a:rPr>
                    <a:t>11:12; 14:15-16, 23; 32:8</a:t>
                  </a:r>
                </a:p>
              </p:txBody>
            </p:sp>
            <p:sp>
              <p:nvSpPr>
                <p:cNvPr id="407613" name="Rectangle 35"/>
                <p:cNvSpPr>
                  <a:spLocks noChangeArrowheads="1"/>
                </p:cNvSpPr>
                <p:nvPr/>
              </p:nvSpPr>
              <p:spPr bwMode="auto">
                <a:xfrm>
                  <a:off x="993" y="2363"/>
                  <a:ext cx="1153" cy="749"/>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endParaRPr lang="en-US">
                    <a:solidFill>
                      <a:srgbClr val="000000"/>
                    </a:solidFill>
                  </a:endParaRPr>
                </a:p>
              </p:txBody>
            </p:sp>
          </p:grpSp>
          <p:grpSp>
            <p:nvGrpSpPr>
              <p:cNvPr id="407570" name="Group 36"/>
              <p:cNvGrpSpPr>
                <a:grpSpLocks/>
              </p:cNvGrpSpPr>
              <p:nvPr/>
            </p:nvGrpSpPr>
            <p:grpSpPr bwMode="auto">
              <a:xfrm>
                <a:off x="2146" y="2363"/>
                <a:ext cx="855" cy="749"/>
                <a:chOff x="2146" y="2363"/>
                <a:chExt cx="855" cy="749"/>
              </a:xfrm>
            </p:grpSpPr>
            <p:sp>
              <p:nvSpPr>
                <p:cNvPr id="407610" name="Rectangle 37"/>
                <p:cNvSpPr>
                  <a:spLocks noChangeArrowheads="1"/>
                </p:cNvSpPr>
                <p:nvPr/>
              </p:nvSpPr>
              <p:spPr bwMode="auto">
                <a:xfrm>
                  <a:off x="2189" y="2363"/>
                  <a:ext cx="769" cy="749"/>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algn="ctr"/>
                  <a:r>
                    <a:rPr lang="en-US" altLang="zh-CN" sz="2200" b="1">
                      <a:solidFill>
                        <a:srgbClr val="000000"/>
                      </a:solidFill>
                      <a:latin typeface="Arial Narrow" charset="0"/>
                      <a:ea typeface="SimSun" charset="0"/>
                      <a:cs typeface="SimSun" charset="0"/>
                    </a:rPr>
                    <a:t>Hosea</a:t>
                  </a:r>
                </a:p>
              </p:txBody>
            </p:sp>
            <p:sp>
              <p:nvSpPr>
                <p:cNvPr id="407611" name="Rectangle 38"/>
                <p:cNvSpPr>
                  <a:spLocks noChangeArrowheads="1"/>
                </p:cNvSpPr>
                <p:nvPr/>
              </p:nvSpPr>
              <p:spPr bwMode="auto">
                <a:xfrm>
                  <a:off x="2146" y="2363"/>
                  <a:ext cx="855" cy="749"/>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endParaRPr lang="en-US">
                    <a:solidFill>
                      <a:srgbClr val="000000"/>
                    </a:solidFill>
                  </a:endParaRPr>
                </a:p>
              </p:txBody>
            </p:sp>
          </p:grpSp>
          <p:grpSp>
            <p:nvGrpSpPr>
              <p:cNvPr id="407571" name="Group 39"/>
              <p:cNvGrpSpPr>
                <a:grpSpLocks/>
              </p:cNvGrpSpPr>
              <p:nvPr/>
            </p:nvGrpSpPr>
            <p:grpSpPr bwMode="auto">
              <a:xfrm>
                <a:off x="3001" y="2363"/>
                <a:ext cx="1274" cy="749"/>
                <a:chOff x="3001" y="2363"/>
                <a:chExt cx="1274" cy="749"/>
              </a:xfrm>
            </p:grpSpPr>
            <p:sp>
              <p:nvSpPr>
                <p:cNvPr id="407608" name="Rectangle 40"/>
                <p:cNvSpPr>
                  <a:spLocks noChangeArrowheads="1"/>
                </p:cNvSpPr>
                <p:nvPr/>
              </p:nvSpPr>
              <p:spPr bwMode="auto">
                <a:xfrm>
                  <a:off x="3044" y="2363"/>
                  <a:ext cx="1188" cy="749"/>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algn="ctr"/>
                  <a:r>
                    <a:rPr lang="en-US" altLang="zh-CN" sz="2200" b="1">
                      <a:solidFill>
                        <a:srgbClr val="000000"/>
                      </a:solidFill>
                      <a:latin typeface="Arial Narrow" charset="0"/>
                      <a:ea typeface="SimSun" charset="0"/>
                      <a:cs typeface="SimSun" charset="0"/>
                    </a:rPr>
                    <a:t>13:9–14:9</a:t>
                  </a:r>
                </a:p>
              </p:txBody>
            </p:sp>
            <p:sp>
              <p:nvSpPr>
                <p:cNvPr id="407609" name="Rectangle 41"/>
                <p:cNvSpPr>
                  <a:spLocks noChangeArrowheads="1"/>
                </p:cNvSpPr>
                <p:nvPr/>
              </p:nvSpPr>
              <p:spPr bwMode="auto">
                <a:xfrm>
                  <a:off x="3001" y="2363"/>
                  <a:ext cx="1274" cy="749"/>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endParaRPr lang="en-US">
                    <a:solidFill>
                      <a:srgbClr val="000000"/>
                    </a:solidFill>
                  </a:endParaRPr>
                </a:p>
              </p:txBody>
            </p:sp>
          </p:grpSp>
          <p:grpSp>
            <p:nvGrpSpPr>
              <p:cNvPr id="407572" name="Group 42"/>
              <p:cNvGrpSpPr>
                <a:grpSpLocks/>
              </p:cNvGrpSpPr>
              <p:nvPr/>
            </p:nvGrpSpPr>
            <p:grpSpPr bwMode="auto">
              <a:xfrm>
                <a:off x="0" y="3112"/>
                <a:ext cx="993" cy="807"/>
                <a:chOff x="0" y="3112"/>
                <a:chExt cx="993" cy="807"/>
              </a:xfrm>
            </p:grpSpPr>
            <p:sp>
              <p:nvSpPr>
                <p:cNvPr id="407606" name="Rectangle 43"/>
                <p:cNvSpPr>
                  <a:spLocks noChangeArrowheads="1"/>
                </p:cNvSpPr>
                <p:nvPr/>
              </p:nvSpPr>
              <p:spPr bwMode="auto">
                <a:xfrm>
                  <a:off x="43" y="3112"/>
                  <a:ext cx="907" cy="80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algn="ctr"/>
                  <a:r>
                    <a:rPr lang="en-US" altLang="zh-CN" sz="2200" b="1">
                      <a:solidFill>
                        <a:srgbClr val="000000"/>
                      </a:solidFill>
                      <a:latin typeface="Arial Narrow" charset="0"/>
                      <a:ea typeface="SimSun" charset="0"/>
                      <a:cs typeface="SimSun" charset="0"/>
                    </a:rPr>
                    <a:t>Ulangan</a:t>
                  </a:r>
                </a:p>
              </p:txBody>
            </p:sp>
            <p:sp>
              <p:nvSpPr>
                <p:cNvPr id="407607" name="Rectangle 44"/>
                <p:cNvSpPr>
                  <a:spLocks noChangeArrowheads="1"/>
                </p:cNvSpPr>
                <p:nvPr/>
              </p:nvSpPr>
              <p:spPr bwMode="auto">
                <a:xfrm>
                  <a:off x="0" y="3112"/>
                  <a:ext cx="993" cy="807"/>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endParaRPr lang="en-US">
                    <a:solidFill>
                      <a:srgbClr val="000000"/>
                    </a:solidFill>
                  </a:endParaRPr>
                </a:p>
              </p:txBody>
            </p:sp>
          </p:grpSp>
          <p:grpSp>
            <p:nvGrpSpPr>
              <p:cNvPr id="407573" name="Group 45"/>
              <p:cNvGrpSpPr>
                <a:grpSpLocks/>
              </p:cNvGrpSpPr>
              <p:nvPr/>
            </p:nvGrpSpPr>
            <p:grpSpPr bwMode="auto">
              <a:xfrm>
                <a:off x="993" y="3112"/>
                <a:ext cx="1153" cy="807"/>
                <a:chOff x="993" y="3112"/>
                <a:chExt cx="1153" cy="807"/>
              </a:xfrm>
            </p:grpSpPr>
            <p:sp>
              <p:nvSpPr>
                <p:cNvPr id="407604" name="Rectangle 46"/>
                <p:cNvSpPr>
                  <a:spLocks noChangeArrowheads="1"/>
                </p:cNvSpPr>
                <p:nvPr/>
              </p:nvSpPr>
              <p:spPr bwMode="auto">
                <a:xfrm>
                  <a:off x="1036" y="3112"/>
                  <a:ext cx="1067" cy="80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algn="ctr"/>
                  <a:r>
                    <a:rPr lang="en-US" altLang="zh-CN" sz="2000" b="1">
                      <a:solidFill>
                        <a:srgbClr val="000000"/>
                      </a:solidFill>
                      <a:latin typeface="Arial Narrow" charset="0"/>
                      <a:ea typeface="SimSun" charset="0"/>
                      <a:cs typeface="SimSun" charset="0"/>
                    </a:rPr>
                    <a:t>1:8; 6:10; 9:28; 12:20; 19:8; 27:3; 30:5</a:t>
                  </a:r>
                </a:p>
              </p:txBody>
            </p:sp>
            <p:sp>
              <p:nvSpPr>
                <p:cNvPr id="407605" name="Rectangle 47"/>
                <p:cNvSpPr>
                  <a:spLocks noChangeArrowheads="1"/>
                </p:cNvSpPr>
                <p:nvPr/>
              </p:nvSpPr>
              <p:spPr bwMode="auto">
                <a:xfrm>
                  <a:off x="993" y="3112"/>
                  <a:ext cx="1153" cy="807"/>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endParaRPr lang="en-US">
                    <a:solidFill>
                      <a:srgbClr val="000000"/>
                    </a:solidFill>
                  </a:endParaRPr>
                </a:p>
              </p:txBody>
            </p:sp>
          </p:grpSp>
          <p:grpSp>
            <p:nvGrpSpPr>
              <p:cNvPr id="407574" name="Group 48"/>
              <p:cNvGrpSpPr>
                <a:grpSpLocks/>
              </p:cNvGrpSpPr>
              <p:nvPr/>
            </p:nvGrpSpPr>
            <p:grpSpPr bwMode="auto">
              <a:xfrm>
                <a:off x="2146" y="3112"/>
                <a:ext cx="855" cy="807"/>
                <a:chOff x="2146" y="3112"/>
                <a:chExt cx="855" cy="807"/>
              </a:xfrm>
            </p:grpSpPr>
            <p:sp>
              <p:nvSpPr>
                <p:cNvPr id="407602" name="Rectangle 49"/>
                <p:cNvSpPr>
                  <a:spLocks noChangeArrowheads="1"/>
                </p:cNvSpPr>
                <p:nvPr/>
              </p:nvSpPr>
              <p:spPr bwMode="auto">
                <a:xfrm>
                  <a:off x="2189" y="3112"/>
                  <a:ext cx="769" cy="80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algn="ctr"/>
                  <a:r>
                    <a:rPr lang="en-US" altLang="zh-CN" sz="2200" b="1">
                      <a:solidFill>
                        <a:srgbClr val="000000"/>
                      </a:solidFill>
                      <a:latin typeface="Arial Narrow" charset="0"/>
                      <a:ea typeface="SimSun" charset="0"/>
                      <a:cs typeface="SimSun" charset="0"/>
                    </a:rPr>
                    <a:t>Mikha</a:t>
                  </a:r>
                </a:p>
              </p:txBody>
            </p:sp>
            <p:sp>
              <p:nvSpPr>
                <p:cNvPr id="407603" name="Rectangle 50"/>
                <p:cNvSpPr>
                  <a:spLocks noChangeArrowheads="1"/>
                </p:cNvSpPr>
                <p:nvPr/>
              </p:nvSpPr>
              <p:spPr bwMode="auto">
                <a:xfrm>
                  <a:off x="2146" y="3112"/>
                  <a:ext cx="855" cy="807"/>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endParaRPr lang="en-US">
                    <a:solidFill>
                      <a:srgbClr val="000000"/>
                    </a:solidFill>
                  </a:endParaRPr>
                </a:p>
              </p:txBody>
            </p:sp>
          </p:grpSp>
          <p:grpSp>
            <p:nvGrpSpPr>
              <p:cNvPr id="407575" name="Group 51"/>
              <p:cNvGrpSpPr>
                <a:grpSpLocks/>
              </p:cNvGrpSpPr>
              <p:nvPr/>
            </p:nvGrpSpPr>
            <p:grpSpPr bwMode="auto">
              <a:xfrm>
                <a:off x="3001" y="3112"/>
                <a:ext cx="1274" cy="807"/>
                <a:chOff x="3001" y="3112"/>
                <a:chExt cx="1274" cy="807"/>
              </a:xfrm>
            </p:grpSpPr>
            <p:sp>
              <p:nvSpPr>
                <p:cNvPr id="407600" name="Rectangle 52"/>
                <p:cNvSpPr>
                  <a:spLocks noChangeArrowheads="1"/>
                </p:cNvSpPr>
                <p:nvPr/>
              </p:nvSpPr>
              <p:spPr bwMode="auto">
                <a:xfrm>
                  <a:off x="3044" y="3112"/>
                  <a:ext cx="1188" cy="80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algn="ctr"/>
                  <a:r>
                    <a:rPr lang="en-US" altLang="zh-CN" sz="2200" b="1">
                      <a:solidFill>
                        <a:srgbClr val="000000"/>
                      </a:solidFill>
                      <a:latin typeface="Arial Narrow" charset="0"/>
                      <a:ea typeface="SimSun" charset="0"/>
                      <a:cs typeface="SimSun" charset="0"/>
                    </a:rPr>
                    <a:t>2:12</a:t>
                  </a:r>
                </a:p>
              </p:txBody>
            </p:sp>
            <p:sp>
              <p:nvSpPr>
                <p:cNvPr id="407601" name="Rectangle 53"/>
                <p:cNvSpPr>
                  <a:spLocks noChangeArrowheads="1"/>
                </p:cNvSpPr>
                <p:nvPr/>
              </p:nvSpPr>
              <p:spPr bwMode="auto">
                <a:xfrm>
                  <a:off x="3001" y="3112"/>
                  <a:ext cx="1274" cy="807"/>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endParaRPr lang="en-US">
                    <a:solidFill>
                      <a:srgbClr val="000000"/>
                    </a:solidFill>
                  </a:endParaRPr>
                </a:p>
              </p:txBody>
            </p:sp>
          </p:grpSp>
          <p:grpSp>
            <p:nvGrpSpPr>
              <p:cNvPr id="407576" name="Group 54"/>
              <p:cNvGrpSpPr>
                <a:grpSpLocks/>
              </p:cNvGrpSpPr>
              <p:nvPr/>
            </p:nvGrpSpPr>
            <p:grpSpPr bwMode="auto">
              <a:xfrm>
                <a:off x="0" y="3919"/>
                <a:ext cx="993" cy="576"/>
                <a:chOff x="0" y="3919"/>
                <a:chExt cx="993" cy="576"/>
              </a:xfrm>
            </p:grpSpPr>
            <p:sp>
              <p:nvSpPr>
                <p:cNvPr id="407598" name="Rectangle 55"/>
                <p:cNvSpPr>
                  <a:spLocks noChangeArrowheads="1"/>
                </p:cNvSpPr>
                <p:nvPr/>
              </p:nvSpPr>
              <p:spPr bwMode="auto">
                <a:xfrm>
                  <a:off x="43" y="3919"/>
                  <a:ext cx="907" cy="57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algn="ctr"/>
                  <a:r>
                    <a:rPr lang="en-US" altLang="zh-CN" sz="2200" b="1">
                      <a:solidFill>
                        <a:srgbClr val="000000"/>
                      </a:solidFill>
                      <a:latin typeface="Arial Narrow" charset="0"/>
                      <a:ea typeface="SimSun" charset="0"/>
                      <a:cs typeface="SimSun" charset="0"/>
                    </a:rPr>
                    <a:t>Yosua</a:t>
                  </a:r>
                </a:p>
              </p:txBody>
            </p:sp>
            <p:sp>
              <p:nvSpPr>
                <p:cNvPr id="407599" name="Rectangle 56"/>
                <p:cNvSpPr>
                  <a:spLocks noChangeArrowheads="1"/>
                </p:cNvSpPr>
                <p:nvPr/>
              </p:nvSpPr>
              <p:spPr bwMode="auto">
                <a:xfrm>
                  <a:off x="0" y="3919"/>
                  <a:ext cx="993" cy="57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endParaRPr lang="en-US">
                    <a:solidFill>
                      <a:srgbClr val="000000"/>
                    </a:solidFill>
                  </a:endParaRPr>
                </a:p>
              </p:txBody>
            </p:sp>
          </p:grpSp>
          <p:grpSp>
            <p:nvGrpSpPr>
              <p:cNvPr id="407577" name="Group 57"/>
              <p:cNvGrpSpPr>
                <a:grpSpLocks/>
              </p:cNvGrpSpPr>
              <p:nvPr/>
            </p:nvGrpSpPr>
            <p:grpSpPr bwMode="auto">
              <a:xfrm>
                <a:off x="993" y="3919"/>
                <a:ext cx="1153" cy="576"/>
                <a:chOff x="993" y="3919"/>
                <a:chExt cx="1153" cy="576"/>
              </a:xfrm>
            </p:grpSpPr>
            <p:sp>
              <p:nvSpPr>
                <p:cNvPr id="407596" name="Rectangle 58"/>
                <p:cNvSpPr>
                  <a:spLocks noChangeArrowheads="1"/>
                </p:cNvSpPr>
                <p:nvPr/>
              </p:nvSpPr>
              <p:spPr bwMode="auto">
                <a:xfrm>
                  <a:off x="1036" y="3919"/>
                  <a:ext cx="1067" cy="57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algn="ctr"/>
                  <a:r>
                    <a:rPr lang="en-US" altLang="zh-CN" sz="2200" b="1">
                      <a:solidFill>
                        <a:srgbClr val="000000"/>
                      </a:solidFill>
                      <a:latin typeface="Arial Narrow" charset="0"/>
                      <a:ea typeface="SimSun" charset="0"/>
                      <a:cs typeface="SimSun" charset="0"/>
                    </a:rPr>
                    <a:t>23:5</a:t>
                  </a:r>
                </a:p>
              </p:txBody>
            </p:sp>
            <p:sp>
              <p:nvSpPr>
                <p:cNvPr id="407597" name="Rectangle 59"/>
                <p:cNvSpPr>
                  <a:spLocks noChangeArrowheads="1"/>
                </p:cNvSpPr>
                <p:nvPr/>
              </p:nvSpPr>
              <p:spPr bwMode="auto">
                <a:xfrm>
                  <a:off x="993" y="3919"/>
                  <a:ext cx="1153" cy="57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endParaRPr lang="en-US">
                    <a:solidFill>
                      <a:srgbClr val="000000"/>
                    </a:solidFill>
                  </a:endParaRPr>
                </a:p>
              </p:txBody>
            </p:sp>
          </p:grpSp>
          <p:grpSp>
            <p:nvGrpSpPr>
              <p:cNvPr id="407578" name="Group 60"/>
              <p:cNvGrpSpPr>
                <a:grpSpLocks/>
              </p:cNvGrpSpPr>
              <p:nvPr/>
            </p:nvGrpSpPr>
            <p:grpSpPr bwMode="auto">
              <a:xfrm>
                <a:off x="2146" y="3919"/>
                <a:ext cx="855" cy="576"/>
                <a:chOff x="2146" y="3919"/>
                <a:chExt cx="855" cy="576"/>
              </a:xfrm>
            </p:grpSpPr>
            <p:sp>
              <p:nvSpPr>
                <p:cNvPr id="407594" name="Rectangle 61"/>
                <p:cNvSpPr>
                  <a:spLocks noChangeArrowheads="1"/>
                </p:cNvSpPr>
                <p:nvPr/>
              </p:nvSpPr>
              <p:spPr bwMode="auto">
                <a:xfrm>
                  <a:off x="2189" y="3919"/>
                  <a:ext cx="769" cy="57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algn="ctr"/>
                  <a:r>
                    <a:rPr lang="en-US" altLang="zh-CN" sz="2200" b="1">
                      <a:solidFill>
                        <a:srgbClr val="000000"/>
                      </a:solidFill>
                      <a:latin typeface="Arial Narrow" charset="0"/>
                      <a:ea typeface="SimSun" charset="0"/>
                      <a:cs typeface="SimSun" charset="0"/>
                    </a:rPr>
                    <a:t>Zefanya</a:t>
                  </a:r>
                </a:p>
              </p:txBody>
            </p:sp>
            <p:sp>
              <p:nvSpPr>
                <p:cNvPr id="407595" name="Rectangle 62"/>
                <p:cNvSpPr>
                  <a:spLocks noChangeArrowheads="1"/>
                </p:cNvSpPr>
                <p:nvPr/>
              </p:nvSpPr>
              <p:spPr bwMode="auto">
                <a:xfrm>
                  <a:off x="2146" y="3919"/>
                  <a:ext cx="855" cy="57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endParaRPr lang="en-US">
                    <a:solidFill>
                      <a:srgbClr val="000000"/>
                    </a:solidFill>
                  </a:endParaRPr>
                </a:p>
              </p:txBody>
            </p:sp>
          </p:grpSp>
          <p:grpSp>
            <p:nvGrpSpPr>
              <p:cNvPr id="407579" name="Group 63"/>
              <p:cNvGrpSpPr>
                <a:grpSpLocks/>
              </p:cNvGrpSpPr>
              <p:nvPr/>
            </p:nvGrpSpPr>
            <p:grpSpPr bwMode="auto">
              <a:xfrm>
                <a:off x="3001" y="3919"/>
                <a:ext cx="1274" cy="576"/>
                <a:chOff x="3001" y="3919"/>
                <a:chExt cx="1274" cy="576"/>
              </a:xfrm>
            </p:grpSpPr>
            <p:sp>
              <p:nvSpPr>
                <p:cNvPr id="407592" name="Rectangle 64"/>
                <p:cNvSpPr>
                  <a:spLocks noChangeArrowheads="1"/>
                </p:cNvSpPr>
                <p:nvPr/>
              </p:nvSpPr>
              <p:spPr bwMode="auto">
                <a:xfrm>
                  <a:off x="3044" y="3919"/>
                  <a:ext cx="1188" cy="57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algn="ctr"/>
                  <a:r>
                    <a:rPr lang="en-US" altLang="zh-CN" sz="2200" b="1">
                      <a:solidFill>
                        <a:srgbClr val="000000"/>
                      </a:solidFill>
                      <a:latin typeface="Arial Narrow" charset="0"/>
                      <a:ea typeface="SimSun" charset="0"/>
                      <a:cs typeface="SimSun" charset="0"/>
                    </a:rPr>
                    <a:t>2:19-20</a:t>
                  </a:r>
                </a:p>
              </p:txBody>
            </p:sp>
            <p:sp>
              <p:nvSpPr>
                <p:cNvPr id="407593" name="Rectangle 65"/>
                <p:cNvSpPr>
                  <a:spLocks noChangeArrowheads="1"/>
                </p:cNvSpPr>
                <p:nvPr/>
              </p:nvSpPr>
              <p:spPr bwMode="auto">
                <a:xfrm>
                  <a:off x="3001" y="3919"/>
                  <a:ext cx="1274" cy="57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endParaRPr lang="en-US">
                    <a:solidFill>
                      <a:srgbClr val="000000"/>
                    </a:solidFill>
                  </a:endParaRPr>
                </a:p>
              </p:txBody>
            </p:sp>
          </p:grpSp>
          <p:grpSp>
            <p:nvGrpSpPr>
              <p:cNvPr id="407580" name="Group 66"/>
              <p:cNvGrpSpPr>
                <a:grpSpLocks/>
              </p:cNvGrpSpPr>
              <p:nvPr/>
            </p:nvGrpSpPr>
            <p:grpSpPr bwMode="auto">
              <a:xfrm>
                <a:off x="0" y="4495"/>
                <a:ext cx="993" cy="749"/>
                <a:chOff x="0" y="4495"/>
                <a:chExt cx="993" cy="749"/>
              </a:xfrm>
            </p:grpSpPr>
            <p:sp>
              <p:nvSpPr>
                <p:cNvPr id="407590" name="Rectangle 67"/>
                <p:cNvSpPr>
                  <a:spLocks noChangeArrowheads="1"/>
                </p:cNvSpPr>
                <p:nvPr/>
              </p:nvSpPr>
              <p:spPr bwMode="auto">
                <a:xfrm>
                  <a:off x="43" y="4495"/>
                  <a:ext cx="907" cy="749"/>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algn="ctr"/>
                  <a:r>
                    <a:rPr lang="en-US" altLang="zh-CN" sz="2200" b="1">
                      <a:solidFill>
                        <a:srgbClr val="000000"/>
                      </a:solidFill>
                      <a:latin typeface="Arial Narrow" charset="0"/>
                      <a:ea typeface="SimSun" charset="0"/>
                      <a:cs typeface="SimSun" charset="0"/>
                    </a:rPr>
                    <a:t>Yesaya</a:t>
                  </a:r>
                </a:p>
              </p:txBody>
            </p:sp>
            <p:sp>
              <p:nvSpPr>
                <p:cNvPr id="407591" name="Rectangle 68"/>
                <p:cNvSpPr>
                  <a:spLocks noChangeArrowheads="1"/>
                </p:cNvSpPr>
                <p:nvPr/>
              </p:nvSpPr>
              <p:spPr bwMode="auto">
                <a:xfrm>
                  <a:off x="0" y="4495"/>
                  <a:ext cx="993" cy="749"/>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endParaRPr lang="en-US">
                    <a:solidFill>
                      <a:srgbClr val="000000"/>
                    </a:solidFill>
                  </a:endParaRPr>
                </a:p>
              </p:txBody>
            </p:sp>
          </p:grpSp>
          <p:grpSp>
            <p:nvGrpSpPr>
              <p:cNvPr id="407581" name="Group 69"/>
              <p:cNvGrpSpPr>
                <a:grpSpLocks/>
              </p:cNvGrpSpPr>
              <p:nvPr/>
            </p:nvGrpSpPr>
            <p:grpSpPr bwMode="auto">
              <a:xfrm>
                <a:off x="993" y="4495"/>
                <a:ext cx="1153" cy="749"/>
                <a:chOff x="993" y="4495"/>
                <a:chExt cx="1153" cy="749"/>
              </a:xfrm>
            </p:grpSpPr>
            <p:sp>
              <p:nvSpPr>
                <p:cNvPr id="407588" name="Rectangle 70"/>
                <p:cNvSpPr>
                  <a:spLocks noChangeArrowheads="1"/>
                </p:cNvSpPr>
                <p:nvPr/>
              </p:nvSpPr>
              <p:spPr bwMode="auto">
                <a:xfrm>
                  <a:off x="1036" y="4495"/>
                  <a:ext cx="1067" cy="749"/>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algn="ctr"/>
                  <a:r>
                    <a:rPr lang="en-US" altLang="zh-CN" sz="2200" b="1">
                      <a:solidFill>
                        <a:srgbClr val="000000"/>
                      </a:solidFill>
                      <a:latin typeface="Arial Narrow" charset="0"/>
                      <a:ea typeface="SimSun" charset="0"/>
                      <a:cs typeface="SimSun" charset="0"/>
                    </a:rPr>
                    <a:t>5:25-26; 11:11-12; 66:19-20</a:t>
                  </a:r>
                </a:p>
              </p:txBody>
            </p:sp>
            <p:sp>
              <p:nvSpPr>
                <p:cNvPr id="407589" name="Rectangle 71"/>
                <p:cNvSpPr>
                  <a:spLocks noChangeArrowheads="1"/>
                </p:cNvSpPr>
                <p:nvPr/>
              </p:nvSpPr>
              <p:spPr bwMode="auto">
                <a:xfrm>
                  <a:off x="993" y="4495"/>
                  <a:ext cx="1153" cy="749"/>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endParaRPr lang="en-US">
                    <a:solidFill>
                      <a:srgbClr val="000000"/>
                    </a:solidFill>
                  </a:endParaRPr>
                </a:p>
              </p:txBody>
            </p:sp>
          </p:grpSp>
          <p:grpSp>
            <p:nvGrpSpPr>
              <p:cNvPr id="407582" name="Group 72"/>
              <p:cNvGrpSpPr>
                <a:grpSpLocks/>
              </p:cNvGrpSpPr>
              <p:nvPr/>
            </p:nvGrpSpPr>
            <p:grpSpPr bwMode="auto">
              <a:xfrm>
                <a:off x="2146" y="4495"/>
                <a:ext cx="855" cy="749"/>
                <a:chOff x="2146" y="4495"/>
                <a:chExt cx="855" cy="749"/>
              </a:xfrm>
            </p:grpSpPr>
            <p:sp>
              <p:nvSpPr>
                <p:cNvPr id="407586" name="Rectangle 73"/>
                <p:cNvSpPr>
                  <a:spLocks noChangeArrowheads="1"/>
                </p:cNvSpPr>
                <p:nvPr/>
              </p:nvSpPr>
              <p:spPr bwMode="auto">
                <a:xfrm>
                  <a:off x="2189" y="4495"/>
                  <a:ext cx="769" cy="749"/>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algn="ctr"/>
                  <a:r>
                    <a:rPr lang="en-US" altLang="zh-CN" sz="2200" b="1">
                      <a:solidFill>
                        <a:srgbClr val="000000"/>
                      </a:solidFill>
                      <a:latin typeface="Arial Narrow" charset="0"/>
                      <a:ea typeface="SimSun" charset="0"/>
                      <a:cs typeface="SimSun" charset="0"/>
                    </a:rPr>
                    <a:t>Zakharia</a:t>
                  </a:r>
                </a:p>
              </p:txBody>
            </p:sp>
            <p:sp>
              <p:nvSpPr>
                <p:cNvPr id="407587" name="Rectangle 74"/>
                <p:cNvSpPr>
                  <a:spLocks noChangeArrowheads="1"/>
                </p:cNvSpPr>
                <p:nvPr/>
              </p:nvSpPr>
              <p:spPr bwMode="auto">
                <a:xfrm>
                  <a:off x="2146" y="4495"/>
                  <a:ext cx="855" cy="749"/>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endParaRPr lang="en-US">
                    <a:solidFill>
                      <a:srgbClr val="000000"/>
                    </a:solidFill>
                  </a:endParaRPr>
                </a:p>
              </p:txBody>
            </p:sp>
          </p:grpSp>
          <p:grpSp>
            <p:nvGrpSpPr>
              <p:cNvPr id="407583" name="Group 75"/>
              <p:cNvGrpSpPr>
                <a:grpSpLocks/>
              </p:cNvGrpSpPr>
              <p:nvPr/>
            </p:nvGrpSpPr>
            <p:grpSpPr bwMode="auto">
              <a:xfrm>
                <a:off x="3001" y="4495"/>
                <a:ext cx="1274" cy="749"/>
                <a:chOff x="3001" y="4495"/>
                <a:chExt cx="1274" cy="749"/>
              </a:xfrm>
            </p:grpSpPr>
            <p:sp>
              <p:nvSpPr>
                <p:cNvPr id="407584" name="Rectangle 76"/>
                <p:cNvSpPr>
                  <a:spLocks noChangeArrowheads="1"/>
                </p:cNvSpPr>
                <p:nvPr/>
              </p:nvSpPr>
              <p:spPr bwMode="auto">
                <a:xfrm>
                  <a:off x="3044" y="4495"/>
                  <a:ext cx="1188" cy="749"/>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algn="ctr"/>
                  <a:r>
                    <a:rPr lang="en-US" altLang="zh-CN" sz="2200" b="1">
                      <a:solidFill>
                        <a:srgbClr val="000000"/>
                      </a:solidFill>
                      <a:latin typeface="Arial Narrow" charset="0"/>
                      <a:ea typeface="SimSun" charset="0"/>
                      <a:cs typeface="SimSun" charset="0"/>
                    </a:rPr>
                    <a:t>12:10-11</a:t>
                  </a:r>
                </a:p>
              </p:txBody>
            </p:sp>
            <p:sp>
              <p:nvSpPr>
                <p:cNvPr id="407585" name="Rectangle 77"/>
                <p:cNvSpPr>
                  <a:spLocks noChangeArrowheads="1"/>
                </p:cNvSpPr>
                <p:nvPr/>
              </p:nvSpPr>
              <p:spPr bwMode="auto">
                <a:xfrm>
                  <a:off x="3001" y="4495"/>
                  <a:ext cx="1274" cy="749"/>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endParaRPr lang="en-US">
                    <a:solidFill>
                      <a:srgbClr val="000000"/>
                    </a:solidFill>
                  </a:endParaRPr>
                </a:p>
              </p:txBody>
            </p:sp>
          </p:grpSp>
        </p:grpSp>
        <p:sp>
          <p:nvSpPr>
            <p:cNvPr id="407559" name="Rectangle 78"/>
            <p:cNvSpPr>
              <a:spLocks noChangeArrowheads="1"/>
            </p:cNvSpPr>
            <p:nvPr/>
          </p:nvSpPr>
          <p:spPr bwMode="auto">
            <a:xfrm>
              <a:off x="-4" y="-4"/>
              <a:ext cx="4283" cy="5252"/>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endParaRPr lang="en-US">
                <a:solidFill>
                  <a:srgbClr val="000000"/>
                </a:solidFill>
              </a:endParaRPr>
            </a:p>
          </p:txBody>
        </p:sp>
      </p:grpSp>
      <p:sp>
        <p:nvSpPr>
          <p:cNvPr id="407557" name="TextBox 78"/>
          <p:cNvSpPr txBox="1">
            <a:spLocks noChangeArrowheads="1"/>
          </p:cNvSpPr>
          <p:nvPr/>
        </p:nvSpPr>
        <p:spPr bwMode="auto">
          <a:xfrm>
            <a:off x="457200" y="908050"/>
            <a:ext cx="77724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a:solidFill>
                  <a:srgbClr val="000000"/>
                </a:solidFill>
                <a:latin typeface="Arial" charset="0"/>
                <a:cs typeface="Arial" charset="0"/>
              </a:rPr>
              <a:t>David Larsen, </a:t>
            </a:r>
            <a:r>
              <a:rPr lang="en-US" altLang="zh-CN" sz="1800" b="1" i="1">
                <a:solidFill>
                  <a:srgbClr val="000000"/>
                </a:solidFill>
                <a:latin typeface="Arial" charset="0"/>
                <a:cs typeface="Arial" charset="0"/>
              </a:rPr>
              <a:t>Israel, Gentiles and the Church</a:t>
            </a:r>
            <a:r>
              <a:rPr lang="en-US" altLang="zh-CN" sz="1800" b="1">
                <a:solidFill>
                  <a:srgbClr val="000000"/>
                </a:solidFill>
                <a:latin typeface="Arial" charset="0"/>
                <a:cs typeface="Arial" charset="0"/>
              </a:rPr>
              <a:t>, 26 </a:t>
            </a:r>
            <a:br>
              <a:rPr lang="en-US" altLang="zh-CN" sz="1800" b="1">
                <a:solidFill>
                  <a:srgbClr val="000000"/>
                </a:solidFill>
                <a:latin typeface="Arial" charset="0"/>
                <a:cs typeface="Arial" charset="0"/>
              </a:rPr>
            </a:br>
            <a:r>
              <a:rPr lang="en-US" altLang="zh-CN" sz="1800" b="1">
                <a:solidFill>
                  <a:srgbClr val="000000"/>
                </a:solidFill>
                <a:latin typeface="Arial" charset="0"/>
                <a:cs typeface="Arial" charset="0"/>
              </a:rPr>
              <a:t>(diadopsi dari teks Yeremia)</a:t>
            </a:r>
            <a:endParaRPr lang="en-US" sz="1800">
              <a:solidFill>
                <a:srgbClr val="000000"/>
              </a:solidFill>
              <a:latin typeface="Arial" charset="0"/>
              <a:cs typeface="Arial"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a:xfrm>
            <a:off x="357188" y="0"/>
            <a:ext cx="8382000" cy="990600"/>
          </a:xfrm>
          <a:noFill/>
        </p:spPr>
        <p:txBody>
          <a:bodyPr anchor="ctr"/>
          <a:lstStyle/>
          <a:p>
            <a:pPr eaLnBrk="1" hangingPunct="1"/>
            <a:r>
              <a:rPr lang="en-US" altLang="zh-CN" sz="4000" b="1">
                <a:solidFill>
                  <a:schemeClr val="tx1"/>
                </a:solidFill>
                <a:latin typeface="Arial" charset="0"/>
                <a:cs typeface="Arial" charset="0"/>
              </a:rPr>
              <a:t>Masa Depan Israel (Ul. 28–32)</a:t>
            </a:r>
          </a:p>
        </p:txBody>
      </p:sp>
      <p:sp>
        <p:nvSpPr>
          <p:cNvPr id="408579" name="Text Box 3"/>
          <p:cNvSpPr txBox="1">
            <a:spLocks noChangeArrowheads="1"/>
          </p:cNvSpPr>
          <p:nvPr/>
        </p:nvSpPr>
        <p:spPr bwMode="auto">
          <a:xfrm>
            <a:off x="8305800" y="0"/>
            <a:ext cx="8382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solidFill>
                  <a:srgbClr val="FFFFFF"/>
                </a:solidFill>
                <a:latin typeface="Arial" charset="0"/>
                <a:cs typeface="Arial" charset="0"/>
              </a:rPr>
              <a:t>159</a:t>
            </a:r>
          </a:p>
        </p:txBody>
      </p:sp>
      <p:sp>
        <p:nvSpPr>
          <p:cNvPr id="408580" name="Rectangle 4"/>
          <p:cNvSpPr>
            <a:spLocks noChangeArrowheads="1"/>
          </p:cNvSpPr>
          <p:nvPr/>
        </p:nvSpPr>
        <p:spPr bwMode="auto">
          <a:xfrm>
            <a:off x="0" y="1557338"/>
            <a:ext cx="9144000" cy="61595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algn="ctr"/>
            <a:r>
              <a:rPr lang="en-US" altLang="zh-CN" sz="2000" b="1">
                <a:solidFill>
                  <a:srgbClr val="FFFFFF"/>
                </a:solidFill>
                <a:latin typeface="Arial" charset="0"/>
                <a:cs typeface="Arial" charset="0"/>
              </a:rPr>
              <a:t>Ulangan 28-32 menyimpulkan masa depan Israel dari masa Musa ke masa yang akan datang. Nubuatan ini diulang di seluruh Perjanjian Lama.</a:t>
            </a:r>
          </a:p>
        </p:txBody>
      </p:sp>
      <p:grpSp>
        <p:nvGrpSpPr>
          <p:cNvPr id="408581" name="Group 5"/>
          <p:cNvGrpSpPr>
            <a:grpSpLocks/>
          </p:cNvGrpSpPr>
          <p:nvPr/>
        </p:nvGrpSpPr>
        <p:grpSpPr bwMode="auto">
          <a:xfrm>
            <a:off x="0" y="2398713"/>
            <a:ext cx="9144000" cy="4343400"/>
            <a:chOff x="-4" y="-4"/>
            <a:chExt cx="4111" cy="3461"/>
          </a:xfrm>
        </p:grpSpPr>
        <p:grpSp>
          <p:nvGrpSpPr>
            <p:cNvPr id="408583" name="Group 6"/>
            <p:cNvGrpSpPr>
              <a:grpSpLocks/>
            </p:cNvGrpSpPr>
            <p:nvPr/>
          </p:nvGrpSpPr>
          <p:grpSpPr bwMode="auto">
            <a:xfrm>
              <a:off x="0" y="0"/>
              <a:ext cx="4107" cy="3453"/>
              <a:chOff x="0" y="0"/>
              <a:chExt cx="4107" cy="3453"/>
            </a:xfrm>
          </p:grpSpPr>
          <p:grpSp>
            <p:nvGrpSpPr>
              <p:cNvPr id="408585" name="Group 7"/>
              <p:cNvGrpSpPr>
                <a:grpSpLocks/>
              </p:cNvGrpSpPr>
              <p:nvPr/>
            </p:nvGrpSpPr>
            <p:grpSpPr bwMode="auto">
              <a:xfrm>
                <a:off x="0" y="0"/>
                <a:ext cx="1065" cy="518"/>
                <a:chOff x="0" y="0"/>
                <a:chExt cx="1065" cy="518"/>
              </a:xfrm>
            </p:grpSpPr>
            <p:sp>
              <p:nvSpPr>
                <p:cNvPr id="408619" name="Rectangle 8"/>
                <p:cNvSpPr>
                  <a:spLocks noChangeArrowheads="1"/>
                </p:cNvSpPr>
                <p:nvPr/>
              </p:nvSpPr>
              <p:spPr bwMode="auto">
                <a:xfrm>
                  <a:off x="43" y="0"/>
                  <a:ext cx="979"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0000"/>
                      </a:solidFill>
                      <a:latin typeface="Arial" charset="0"/>
                      <a:cs typeface="Arial" charset="0"/>
                    </a:rPr>
                    <a:t>31:16-21</a:t>
                  </a:r>
                </a:p>
              </p:txBody>
            </p:sp>
            <p:sp>
              <p:nvSpPr>
                <p:cNvPr id="408620" name="Rectangle 9"/>
                <p:cNvSpPr>
                  <a:spLocks noChangeArrowheads="1"/>
                </p:cNvSpPr>
                <p:nvPr/>
              </p:nvSpPr>
              <p:spPr bwMode="auto">
                <a:xfrm>
                  <a:off x="0" y="0"/>
                  <a:ext cx="1065"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latin typeface="Arial" charset="0"/>
                    <a:cs typeface="Arial" charset="0"/>
                  </a:endParaRPr>
                </a:p>
              </p:txBody>
            </p:sp>
          </p:grpSp>
          <p:grpSp>
            <p:nvGrpSpPr>
              <p:cNvPr id="408586" name="Group 10"/>
              <p:cNvGrpSpPr>
                <a:grpSpLocks/>
              </p:cNvGrpSpPr>
              <p:nvPr/>
            </p:nvGrpSpPr>
            <p:grpSpPr bwMode="auto">
              <a:xfrm>
                <a:off x="1065" y="0"/>
                <a:ext cx="3038" cy="518"/>
                <a:chOff x="1065" y="0"/>
                <a:chExt cx="3038" cy="518"/>
              </a:xfrm>
            </p:grpSpPr>
            <p:sp>
              <p:nvSpPr>
                <p:cNvPr id="408617" name="Rectangle 11"/>
                <p:cNvSpPr>
                  <a:spLocks noChangeArrowheads="1"/>
                </p:cNvSpPr>
                <p:nvPr/>
              </p:nvSpPr>
              <p:spPr bwMode="auto">
                <a:xfrm>
                  <a:off x="1108" y="0"/>
                  <a:ext cx="29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0000"/>
                      </a:solidFill>
                      <a:latin typeface="Arial" charset="0"/>
                      <a:cs typeface="Arial" charset="0"/>
                    </a:rPr>
                    <a:t>Israel akan berpaling dari Tuhan</a:t>
                  </a:r>
                </a:p>
                <a:p>
                  <a:pPr algn="ctr"/>
                  <a:r>
                    <a:rPr lang="en-US" altLang="zh-CN" sz="2000" b="1">
                      <a:solidFill>
                        <a:srgbClr val="000000"/>
                      </a:solidFill>
                      <a:latin typeface="Arial" charset="0"/>
                      <a:cs typeface="Arial" charset="0"/>
                    </a:rPr>
                    <a:t>(dimulai setelah kematian Yosua)</a:t>
                  </a:r>
                </a:p>
              </p:txBody>
            </p:sp>
            <p:sp>
              <p:nvSpPr>
                <p:cNvPr id="408618" name="Rectangle 12"/>
                <p:cNvSpPr>
                  <a:spLocks noChangeArrowheads="1"/>
                </p:cNvSpPr>
                <p:nvPr/>
              </p:nvSpPr>
              <p:spPr bwMode="auto">
                <a:xfrm>
                  <a:off x="1065" y="0"/>
                  <a:ext cx="3038"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latin typeface="Arial" charset="0"/>
                    <a:cs typeface="Arial" charset="0"/>
                  </a:endParaRPr>
                </a:p>
              </p:txBody>
            </p:sp>
          </p:grpSp>
          <p:grpSp>
            <p:nvGrpSpPr>
              <p:cNvPr id="408587" name="Group 13"/>
              <p:cNvGrpSpPr>
                <a:grpSpLocks/>
              </p:cNvGrpSpPr>
              <p:nvPr/>
            </p:nvGrpSpPr>
            <p:grpSpPr bwMode="auto">
              <a:xfrm>
                <a:off x="0" y="518"/>
                <a:ext cx="1065" cy="633"/>
                <a:chOff x="0" y="518"/>
                <a:chExt cx="1065" cy="633"/>
              </a:xfrm>
            </p:grpSpPr>
            <p:sp>
              <p:nvSpPr>
                <p:cNvPr id="408615" name="Rectangle 14"/>
                <p:cNvSpPr>
                  <a:spLocks noChangeArrowheads="1"/>
                </p:cNvSpPr>
                <p:nvPr/>
              </p:nvSpPr>
              <p:spPr bwMode="auto">
                <a:xfrm>
                  <a:off x="43" y="518"/>
                  <a:ext cx="979"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0000"/>
                      </a:solidFill>
                      <a:latin typeface="Arial" charset="0"/>
                      <a:cs typeface="Arial" charset="0"/>
                    </a:rPr>
                    <a:t>28:15-60</a:t>
                  </a:r>
                </a:p>
              </p:txBody>
            </p:sp>
            <p:sp>
              <p:nvSpPr>
                <p:cNvPr id="408616" name="Rectangle 15"/>
                <p:cNvSpPr>
                  <a:spLocks noChangeArrowheads="1"/>
                </p:cNvSpPr>
                <p:nvPr/>
              </p:nvSpPr>
              <p:spPr bwMode="auto">
                <a:xfrm>
                  <a:off x="0" y="518"/>
                  <a:ext cx="106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latin typeface="Arial" charset="0"/>
                    <a:cs typeface="Arial" charset="0"/>
                  </a:endParaRPr>
                </a:p>
              </p:txBody>
            </p:sp>
          </p:grpSp>
          <p:grpSp>
            <p:nvGrpSpPr>
              <p:cNvPr id="408588" name="Group 16"/>
              <p:cNvGrpSpPr>
                <a:grpSpLocks/>
              </p:cNvGrpSpPr>
              <p:nvPr/>
            </p:nvGrpSpPr>
            <p:grpSpPr bwMode="auto">
              <a:xfrm>
                <a:off x="1065" y="518"/>
                <a:ext cx="3038" cy="633"/>
                <a:chOff x="1065" y="518"/>
                <a:chExt cx="3038" cy="633"/>
              </a:xfrm>
            </p:grpSpPr>
            <p:sp>
              <p:nvSpPr>
                <p:cNvPr id="408613" name="Rectangle 17"/>
                <p:cNvSpPr>
                  <a:spLocks noChangeArrowheads="1"/>
                </p:cNvSpPr>
                <p:nvPr/>
              </p:nvSpPr>
              <p:spPr bwMode="auto">
                <a:xfrm>
                  <a:off x="1108" y="518"/>
                  <a:ext cx="295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800" b="1">
                      <a:solidFill>
                        <a:srgbClr val="000000"/>
                      </a:solidFill>
                      <a:latin typeface="Arial" charset="0"/>
                      <a:cs typeface="Arial" charset="0"/>
                    </a:rPr>
                    <a:t>Tuhan akan menghakimi Israel di tanah untuk ketidaktaatan (masa hakim-hakim dan kerajaan yang terpecah)</a:t>
                  </a:r>
                </a:p>
              </p:txBody>
            </p:sp>
            <p:sp>
              <p:nvSpPr>
                <p:cNvPr id="408614" name="Rectangle 18"/>
                <p:cNvSpPr>
                  <a:spLocks noChangeArrowheads="1"/>
                </p:cNvSpPr>
                <p:nvPr/>
              </p:nvSpPr>
              <p:spPr bwMode="auto">
                <a:xfrm>
                  <a:off x="1065" y="518"/>
                  <a:ext cx="303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latin typeface="Arial" charset="0"/>
                    <a:cs typeface="Arial" charset="0"/>
                  </a:endParaRPr>
                </a:p>
              </p:txBody>
            </p:sp>
          </p:grpSp>
          <p:grpSp>
            <p:nvGrpSpPr>
              <p:cNvPr id="408589" name="Group 19"/>
              <p:cNvGrpSpPr>
                <a:grpSpLocks/>
              </p:cNvGrpSpPr>
              <p:nvPr/>
            </p:nvGrpSpPr>
            <p:grpSpPr bwMode="auto">
              <a:xfrm>
                <a:off x="0" y="1151"/>
                <a:ext cx="1065" cy="518"/>
                <a:chOff x="0" y="1151"/>
                <a:chExt cx="1065" cy="518"/>
              </a:xfrm>
            </p:grpSpPr>
            <p:sp>
              <p:nvSpPr>
                <p:cNvPr id="408611" name="Rectangle 20"/>
                <p:cNvSpPr>
                  <a:spLocks noChangeArrowheads="1"/>
                </p:cNvSpPr>
                <p:nvPr/>
              </p:nvSpPr>
              <p:spPr bwMode="auto">
                <a:xfrm>
                  <a:off x="43" y="1151"/>
                  <a:ext cx="979"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0000"/>
                      </a:solidFill>
                      <a:latin typeface="Arial" charset="0"/>
                      <a:cs typeface="Arial" charset="0"/>
                    </a:rPr>
                    <a:t>28:32-39, 48-57</a:t>
                  </a:r>
                </a:p>
              </p:txBody>
            </p:sp>
            <p:sp>
              <p:nvSpPr>
                <p:cNvPr id="408612" name="Rectangle 21"/>
                <p:cNvSpPr>
                  <a:spLocks noChangeArrowheads="1"/>
                </p:cNvSpPr>
                <p:nvPr/>
              </p:nvSpPr>
              <p:spPr bwMode="auto">
                <a:xfrm>
                  <a:off x="0" y="1151"/>
                  <a:ext cx="1065"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latin typeface="Arial" charset="0"/>
                    <a:cs typeface="Arial" charset="0"/>
                  </a:endParaRPr>
                </a:p>
              </p:txBody>
            </p:sp>
          </p:grpSp>
          <p:grpSp>
            <p:nvGrpSpPr>
              <p:cNvPr id="408590" name="Group 22"/>
              <p:cNvGrpSpPr>
                <a:grpSpLocks/>
              </p:cNvGrpSpPr>
              <p:nvPr/>
            </p:nvGrpSpPr>
            <p:grpSpPr bwMode="auto">
              <a:xfrm>
                <a:off x="1065" y="1151"/>
                <a:ext cx="3038" cy="518"/>
                <a:chOff x="1065" y="1151"/>
                <a:chExt cx="3038" cy="518"/>
              </a:xfrm>
            </p:grpSpPr>
            <p:sp>
              <p:nvSpPr>
                <p:cNvPr id="408609" name="Rectangle 23"/>
                <p:cNvSpPr>
                  <a:spLocks noChangeArrowheads="1"/>
                </p:cNvSpPr>
                <p:nvPr/>
              </p:nvSpPr>
              <p:spPr bwMode="auto">
                <a:xfrm>
                  <a:off x="1108" y="1151"/>
                  <a:ext cx="29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0000"/>
                      </a:solidFill>
                      <a:latin typeface="Arial" charset="0"/>
                      <a:cs typeface="Arial" charset="0"/>
                    </a:rPr>
                    <a:t>Israel akan ditaklukkan (oleh Assyria dan Babylon)</a:t>
                  </a:r>
                </a:p>
              </p:txBody>
            </p:sp>
            <p:sp>
              <p:nvSpPr>
                <p:cNvPr id="408610" name="Rectangle 24"/>
                <p:cNvSpPr>
                  <a:spLocks noChangeArrowheads="1"/>
                </p:cNvSpPr>
                <p:nvPr/>
              </p:nvSpPr>
              <p:spPr bwMode="auto">
                <a:xfrm>
                  <a:off x="1065" y="1151"/>
                  <a:ext cx="3038"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latin typeface="Arial" charset="0"/>
                    <a:cs typeface="Arial" charset="0"/>
                  </a:endParaRPr>
                </a:p>
              </p:txBody>
            </p:sp>
          </p:grpSp>
          <p:grpSp>
            <p:nvGrpSpPr>
              <p:cNvPr id="408591" name="Group 25"/>
              <p:cNvGrpSpPr>
                <a:grpSpLocks/>
              </p:cNvGrpSpPr>
              <p:nvPr/>
            </p:nvGrpSpPr>
            <p:grpSpPr bwMode="auto">
              <a:xfrm>
                <a:off x="0" y="1669"/>
                <a:ext cx="1065" cy="725"/>
                <a:chOff x="0" y="1669"/>
                <a:chExt cx="1065" cy="725"/>
              </a:xfrm>
            </p:grpSpPr>
            <p:sp>
              <p:nvSpPr>
                <p:cNvPr id="408607" name="Rectangle 26"/>
                <p:cNvSpPr>
                  <a:spLocks noChangeArrowheads="1"/>
                </p:cNvSpPr>
                <p:nvPr/>
              </p:nvSpPr>
              <p:spPr bwMode="auto">
                <a:xfrm>
                  <a:off x="43" y="1669"/>
                  <a:ext cx="979" cy="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0000"/>
                      </a:solidFill>
                      <a:latin typeface="Arial" charset="0"/>
                      <a:cs typeface="Arial" charset="0"/>
                    </a:rPr>
                    <a:t>28:33</a:t>
                  </a:r>
                </a:p>
              </p:txBody>
            </p:sp>
            <p:sp>
              <p:nvSpPr>
                <p:cNvPr id="408608" name="Rectangle 27"/>
                <p:cNvSpPr>
                  <a:spLocks noChangeArrowheads="1"/>
                </p:cNvSpPr>
                <p:nvPr/>
              </p:nvSpPr>
              <p:spPr bwMode="auto">
                <a:xfrm>
                  <a:off x="0" y="1669"/>
                  <a:ext cx="1065" cy="72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latin typeface="Arial" charset="0"/>
                    <a:cs typeface="Arial" charset="0"/>
                  </a:endParaRPr>
                </a:p>
              </p:txBody>
            </p:sp>
          </p:grpSp>
          <p:grpSp>
            <p:nvGrpSpPr>
              <p:cNvPr id="408592" name="Group 28"/>
              <p:cNvGrpSpPr>
                <a:grpSpLocks/>
              </p:cNvGrpSpPr>
              <p:nvPr/>
            </p:nvGrpSpPr>
            <p:grpSpPr bwMode="auto">
              <a:xfrm>
                <a:off x="1065" y="1669"/>
                <a:ext cx="3038" cy="725"/>
                <a:chOff x="1065" y="1669"/>
                <a:chExt cx="3038" cy="725"/>
              </a:xfrm>
            </p:grpSpPr>
            <p:sp>
              <p:nvSpPr>
                <p:cNvPr id="408605" name="Rectangle 29"/>
                <p:cNvSpPr>
                  <a:spLocks noChangeArrowheads="1"/>
                </p:cNvSpPr>
                <p:nvPr/>
              </p:nvSpPr>
              <p:spPr bwMode="auto">
                <a:xfrm>
                  <a:off x="1108" y="1669"/>
                  <a:ext cx="2952" cy="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0000"/>
                      </a:solidFill>
                      <a:latin typeface="Arial" charset="0"/>
                      <a:cs typeface="Arial" charset="0"/>
                    </a:rPr>
                    <a:t>Musuh Israel</a:t>
                  </a:r>
                  <a:r>
                    <a:rPr lang="fr-FR" altLang="zh-CN" sz="2000" b="1">
                      <a:solidFill>
                        <a:srgbClr val="000000"/>
                      </a:solidFill>
                      <a:latin typeface="Arial" charset="0"/>
                      <a:cs typeface="Arial" charset="0"/>
                    </a:rPr>
                    <a:t> akan menguasai wilayahnya untuk suatu waktu (Babylon, Persia, Yunani, Romawi, Katolik, Muslim, Britain, dsb)</a:t>
                  </a:r>
                  <a:endParaRPr lang="en-US" altLang="zh-CN" sz="2000" b="1">
                    <a:solidFill>
                      <a:srgbClr val="000000"/>
                    </a:solidFill>
                    <a:latin typeface="Arial" charset="0"/>
                    <a:cs typeface="Arial" charset="0"/>
                  </a:endParaRPr>
                </a:p>
              </p:txBody>
            </p:sp>
            <p:sp>
              <p:nvSpPr>
                <p:cNvPr id="408606" name="Rectangle 30"/>
                <p:cNvSpPr>
                  <a:spLocks noChangeArrowheads="1"/>
                </p:cNvSpPr>
                <p:nvPr/>
              </p:nvSpPr>
              <p:spPr bwMode="auto">
                <a:xfrm>
                  <a:off x="1065" y="1669"/>
                  <a:ext cx="3038" cy="72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latin typeface="Arial" charset="0"/>
                    <a:cs typeface="Arial" charset="0"/>
                  </a:endParaRPr>
                </a:p>
              </p:txBody>
            </p:sp>
          </p:grpSp>
          <p:grpSp>
            <p:nvGrpSpPr>
              <p:cNvPr id="408593" name="Group 31"/>
              <p:cNvGrpSpPr>
                <a:grpSpLocks/>
              </p:cNvGrpSpPr>
              <p:nvPr/>
            </p:nvGrpSpPr>
            <p:grpSpPr bwMode="auto">
              <a:xfrm>
                <a:off x="0" y="2394"/>
                <a:ext cx="1065" cy="426"/>
                <a:chOff x="0" y="2394"/>
                <a:chExt cx="1065" cy="426"/>
              </a:xfrm>
            </p:grpSpPr>
            <p:sp>
              <p:nvSpPr>
                <p:cNvPr id="408603" name="Rectangle 32"/>
                <p:cNvSpPr>
                  <a:spLocks noChangeArrowheads="1"/>
                </p:cNvSpPr>
                <p:nvPr/>
              </p:nvSpPr>
              <p:spPr bwMode="auto">
                <a:xfrm>
                  <a:off x="43" y="2394"/>
                  <a:ext cx="979" cy="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0000"/>
                      </a:solidFill>
                      <a:latin typeface="Arial" charset="0"/>
                      <a:cs typeface="Arial" charset="0"/>
                    </a:rPr>
                    <a:t>28:38-42; 29:23</a:t>
                  </a:r>
                </a:p>
              </p:txBody>
            </p:sp>
            <p:sp>
              <p:nvSpPr>
                <p:cNvPr id="408604" name="Rectangle 33"/>
                <p:cNvSpPr>
                  <a:spLocks noChangeArrowheads="1"/>
                </p:cNvSpPr>
                <p:nvPr/>
              </p:nvSpPr>
              <p:spPr bwMode="auto">
                <a:xfrm>
                  <a:off x="0" y="2394"/>
                  <a:ext cx="1065" cy="42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latin typeface="Arial" charset="0"/>
                    <a:cs typeface="Arial" charset="0"/>
                  </a:endParaRPr>
                </a:p>
              </p:txBody>
            </p:sp>
          </p:grpSp>
          <p:grpSp>
            <p:nvGrpSpPr>
              <p:cNvPr id="408594" name="Group 34"/>
              <p:cNvGrpSpPr>
                <a:grpSpLocks/>
              </p:cNvGrpSpPr>
              <p:nvPr/>
            </p:nvGrpSpPr>
            <p:grpSpPr bwMode="auto">
              <a:xfrm>
                <a:off x="1065" y="2302"/>
                <a:ext cx="3038" cy="518"/>
                <a:chOff x="1065" y="2302"/>
                <a:chExt cx="3038" cy="518"/>
              </a:xfrm>
            </p:grpSpPr>
            <p:sp>
              <p:nvSpPr>
                <p:cNvPr id="408601" name="Rectangle 35"/>
                <p:cNvSpPr>
                  <a:spLocks noChangeArrowheads="1"/>
                </p:cNvSpPr>
                <p:nvPr/>
              </p:nvSpPr>
              <p:spPr bwMode="auto">
                <a:xfrm>
                  <a:off x="1108" y="2302"/>
                  <a:ext cx="29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0000"/>
                      </a:solidFill>
                      <a:latin typeface="Arial" charset="0"/>
                      <a:cs typeface="Arial" charset="0"/>
                    </a:rPr>
                    <a:t>Tanah akan tetap ditinggalkan (M 70 - M 1948)</a:t>
                  </a:r>
                </a:p>
              </p:txBody>
            </p:sp>
            <p:sp>
              <p:nvSpPr>
                <p:cNvPr id="408602" name="Rectangle 36"/>
                <p:cNvSpPr>
                  <a:spLocks noChangeArrowheads="1"/>
                </p:cNvSpPr>
                <p:nvPr/>
              </p:nvSpPr>
              <p:spPr bwMode="auto">
                <a:xfrm>
                  <a:off x="1065" y="2394"/>
                  <a:ext cx="3038" cy="42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latin typeface="Arial" charset="0"/>
                    <a:cs typeface="Arial" charset="0"/>
                  </a:endParaRPr>
                </a:p>
              </p:txBody>
            </p:sp>
          </p:grpSp>
          <p:grpSp>
            <p:nvGrpSpPr>
              <p:cNvPr id="408595" name="Group 37"/>
              <p:cNvGrpSpPr>
                <a:grpSpLocks/>
              </p:cNvGrpSpPr>
              <p:nvPr/>
            </p:nvGrpSpPr>
            <p:grpSpPr bwMode="auto">
              <a:xfrm>
                <a:off x="0" y="2820"/>
                <a:ext cx="1065" cy="633"/>
                <a:chOff x="0" y="2820"/>
                <a:chExt cx="1065" cy="633"/>
              </a:xfrm>
            </p:grpSpPr>
            <p:sp>
              <p:nvSpPr>
                <p:cNvPr id="408599" name="Rectangle 38"/>
                <p:cNvSpPr>
                  <a:spLocks noChangeArrowheads="1"/>
                </p:cNvSpPr>
                <p:nvPr/>
              </p:nvSpPr>
              <p:spPr bwMode="auto">
                <a:xfrm>
                  <a:off x="43" y="2820"/>
                  <a:ext cx="979"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0000"/>
                      </a:solidFill>
                      <a:latin typeface="Arial" charset="0"/>
                      <a:cs typeface="Arial" charset="0"/>
                    </a:rPr>
                    <a:t>28:63-67; 32:26</a:t>
                  </a:r>
                </a:p>
              </p:txBody>
            </p:sp>
            <p:sp>
              <p:nvSpPr>
                <p:cNvPr id="408600" name="Rectangle 39"/>
                <p:cNvSpPr>
                  <a:spLocks noChangeArrowheads="1"/>
                </p:cNvSpPr>
                <p:nvPr/>
              </p:nvSpPr>
              <p:spPr bwMode="auto">
                <a:xfrm>
                  <a:off x="0" y="2820"/>
                  <a:ext cx="106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latin typeface="Arial" charset="0"/>
                    <a:cs typeface="Arial" charset="0"/>
                  </a:endParaRPr>
                </a:p>
              </p:txBody>
            </p:sp>
          </p:grpSp>
          <p:grpSp>
            <p:nvGrpSpPr>
              <p:cNvPr id="408596" name="Group 40"/>
              <p:cNvGrpSpPr>
                <a:grpSpLocks/>
              </p:cNvGrpSpPr>
              <p:nvPr/>
            </p:nvGrpSpPr>
            <p:grpSpPr bwMode="auto">
              <a:xfrm>
                <a:off x="1065" y="2820"/>
                <a:ext cx="3042" cy="633"/>
                <a:chOff x="1065" y="2820"/>
                <a:chExt cx="3042" cy="633"/>
              </a:xfrm>
            </p:grpSpPr>
            <p:sp>
              <p:nvSpPr>
                <p:cNvPr id="408597" name="Rectangle 41"/>
                <p:cNvSpPr>
                  <a:spLocks noChangeArrowheads="1"/>
                </p:cNvSpPr>
                <p:nvPr/>
              </p:nvSpPr>
              <p:spPr bwMode="auto">
                <a:xfrm>
                  <a:off x="1080" y="2820"/>
                  <a:ext cx="302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800" b="1">
                      <a:solidFill>
                        <a:srgbClr val="000000"/>
                      </a:solidFill>
                      <a:latin typeface="Arial" charset="0"/>
                      <a:cs typeface="Arial" charset="0"/>
                    </a:rPr>
                    <a:t>Israel akan diserakkan diantara bangsa-bangsa “dari satu ujung ke ujung yang lain” (28:64; M 70 to M 1948)</a:t>
                  </a:r>
                </a:p>
              </p:txBody>
            </p:sp>
            <p:sp>
              <p:nvSpPr>
                <p:cNvPr id="408598" name="Rectangle 42"/>
                <p:cNvSpPr>
                  <a:spLocks noChangeArrowheads="1"/>
                </p:cNvSpPr>
                <p:nvPr/>
              </p:nvSpPr>
              <p:spPr bwMode="auto">
                <a:xfrm>
                  <a:off x="1065" y="2820"/>
                  <a:ext cx="303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latin typeface="Arial" charset="0"/>
                    <a:cs typeface="Arial" charset="0"/>
                  </a:endParaRPr>
                </a:p>
              </p:txBody>
            </p:sp>
          </p:grpSp>
        </p:grpSp>
        <p:sp>
          <p:nvSpPr>
            <p:cNvPr id="408584" name="Rectangle 43"/>
            <p:cNvSpPr>
              <a:spLocks noChangeArrowheads="1"/>
            </p:cNvSpPr>
            <p:nvPr/>
          </p:nvSpPr>
          <p:spPr bwMode="auto">
            <a:xfrm>
              <a:off x="-4" y="-4"/>
              <a:ext cx="4111" cy="3461"/>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latin typeface="Arial" charset="0"/>
                <a:cs typeface="Arial" charset="0"/>
              </a:endParaRPr>
            </a:p>
          </p:txBody>
        </p:sp>
      </p:grpSp>
      <p:sp>
        <p:nvSpPr>
          <p:cNvPr id="408582" name="TextBox 43"/>
          <p:cNvSpPr txBox="1">
            <a:spLocks noChangeArrowheads="1"/>
          </p:cNvSpPr>
          <p:nvPr/>
        </p:nvSpPr>
        <p:spPr bwMode="auto">
          <a:xfrm>
            <a:off x="366713" y="811213"/>
            <a:ext cx="7772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1600" b="1">
                <a:solidFill>
                  <a:srgbClr val="000000"/>
                </a:solidFill>
                <a:latin typeface="Arial" charset="0"/>
                <a:cs typeface="Arial" charset="0"/>
              </a:rPr>
              <a:t>Adaptasi dari Wilbur M. Smith, "Prophecies Regarding Israel,"</a:t>
            </a:r>
            <a:br>
              <a:rPr lang="en-US" altLang="zh-CN" sz="1600" b="1">
                <a:solidFill>
                  <a:srgbClr val="000000"/>
                </a:solidFill>
                <a:latin typeface="Arial" charset="0"/>
                <a:cs typeface="Arial" charset="0"/>
              </a:rPr>
            </a:br>
            <a:r>
              <a:rPr lang="en-US" altLang="zh-CN" sz="1600" b="1">
                <a:solidFill>
                  <a:srgbClr val="000000"/>
                </a:solidFill>
                <a:latin typeface="Arial" charset="0"/>
                <a:cs typeface="Arial" charset="0"/>
              </a:rPr>
              <a:t> </a:t>
            </a:r>
            <a:r>
              <a:rPr lang="en-US" altLang="zh-CN" sz="1600" b="1" i="1">
                <a:solidFill>
                  <a:srgbClr val="000000"/>
                </a:solidFill>
                <a:latin typeface="Arial" charset="0"/>
                <a:cs typeface="Arial" charset="0"/>
              </a:rPr>
              <a:t>Moody Monthly</a:t>
            </a:r>
            <a:r>
              <a:rPr lang="en-US" altLang="zh-CN" sz="1600" b="1">
                <a:solidFill>
                  <a:srgbClr val="000000"/>
                </a:solidFill>
                <a:latin typeface="Arial" charset="0"/>
                <a:cs typeface="Arial" charset="0"/>
              </a:rPr>
              <a:t> (Desember 1958), 39 (Dikutip oleh Larsen, 23-24)</a:t>
            </a:r>
            <a:endParaRPr lang="en-US" sz="1600">
              <a:solidFill>
                <a:srgbClr val="000000"/>
              </a:solidFill>
              <a:latin typeface="Arial" charset="0"/>
              <a:cs typeface="Arial"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a:xfrm>
            <a:off x="315913" y="-100013"/>
            <a:ext cx="8001000" cy="1219201"/>
          </a:xfrm>
          <a:noFill/>
        </p:spPr>
        <p:txBody>
          <a:bodyPr anchor="ctr"/>
          <a:lstStyle/>
          <a:p>
            <a:pPr eaLnBrk="1" hangingPunct="1"/>
            <a:r>
              <a:rPr lang="en-US" altLang="zh-CN" sz="4000" b="1">
                <a:solidFill>
                  <a:schemeClr val="tx1"/>
                </a:solidFill>
                <a:latin typeface="Arial" charset="0"/>
                <a:cs typeface="Arial" charset="0"/>
              </a:rPr>
              <a:t>Masa Depan Israel (Ul. 28–32)</a:t>
            </a:r>
            <a:endParaRPr lang="en-US" sz="2000" b="1">
              <a:solidFill>
                <a:schemeClr val="tx1"/>
              </a:solidFill>
              <a:latin typeface="Arial" charset="0"/>
              <a:cs typeface="Arial" charset="0"/>
            </a:endParaRPr>
          </a:p>
        </p:txBody>
      </p:sp>
      <p:sp>
        <p:nvSpPr>
          <p:cNvPr id="409603" name="Text Box 3"/>
          <p:cNvSpPr txBox="1">
            <a:spLocks noChangeArrowheads="1"/>
          </p:cNvSpPr>
          <p:nvPr/>
        </p:nvSpPr>
        <p:spPr bwMode="auto">
          <a:xfrm>
            <a:off x="8305800" y="0"/>
            <a:ext cx="8382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solidFill>
                  <a:srgbClr val="FFFFFF"/>
                </a:solidFill>
                <a:latin typeface="Arial" charset="0"/>
                <a:cs typeface="Arial" charset="0"/>
              </a:rPr>
              <a:t>159</a:t>
            </a:r>
          </a:p>
        </p:txBody>
      </p:sp>
      <p:sp>
        <p:nvSpPr>
          <p:cNvPr id="409604" name="Rectangle 4"/>
          <p:cNvSpPr>
            <a:spLocks noChangeArrowheads="1"/>
          </p:cNvSpPr>
          <p:nvPr/>
        </p:nvSpPr>
        <p:spPr bwMode="auto">
          <a:xfrm>
            <a:off x="-12700" y="1590675"/>
            <a:ext cx="9144000" cy="61595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algn="ctr"/>
            <a:r>
              <a:rPr lang="en-US" altLang="zh-CN" sz="2000" b="1">
                <a:solidFill>
                  <a:srgbClr val="FFFFFF"/>
                </a:solidFill>
                <a:latin typeface="Arial" charset="0"/>
                <a:cs typeface="Arial" charset="0"/>
              </a:rPr>
              <a:t>Ulangan 28-32 menyimpulkan masa depan Israel dari masa Musa ke masa yang akan datang. Nubuatan ini diulang di seluruh Perjanjian Lama. </a:t>
            </a:r>
          </a:p>
        </p:txBody>
      </p:sp>
      <p:grpSp>
        <p:nvGrpSpPr>
          <p:cNvPr id="409605" name="Group 5"/>
          <p:cNvGrpSpPr>
            <a:grpSpLocks/>
          </p:cNvGrpSpPr>
          <p:nvPr/>
        </p:nvGrpSpPr>
        <p:grpSpPr bwMode="auto">
          <a:xfrm>
            <a:off x="0" y="2349500"/>
            <a:ext cx="9144000" cy="4508500"/>
            <a:chOff x="-4" y="-4"/>
            <a:chExt cx="4111" cy="3173"/>
          </a:xfrm>
        </p:grpSpPr>
        <p:grpSp>
          <p:nvGrpSpPr>
            <p:cNvPr id="409607" name="Group 6"/>
            <p:cNvGrpSpPr>
              <a:grpSpLocks/>
            </p:cNvGrpSpPr>
            <p:nvPr/>
          </p:nvGrpSpPr>
          <p:grpSpPr bwMode="auto">
            <a:xfrm>
              <a:off x="0" y="0"/>
              <a:ext cx="4103" cy="3165"/>
              <a:chOff x="0" y="0"/>
              <a:chExt cx="4103" cy="3165"/>
            </a:xfrm>
          </p:grpSpPr>
          <p:grpSp>
            <p:nvGrpSpPr>
              <p:cNvPr id="409609" name="Group 7"/>
              <p:cNvGrpSpPr>
                <a:grpSpLocks/>
              </p:cNvGrpSpPr>
              <p:nvPr/>
            </p:nvGrpSpPr>
            <p:grpSpPr bwMode="auto">
              <a:xfrm>
                <a:off x="0" y="0"/>
                <a:ext cx="1065" cy="518"/>
                <a:chOff x="0" y="0"/>
                <a:chExt cx="1065" cy="518"/>
              </a:xfrm>
            </p:grpSpPr>
            <p:sp>
              <p:nvSpPr>
                <p:cNvPr id="409637" name="Rectangle 8"/>
                <p:cNvSpPr>
                  <a:spLocks noChangeArrowheads="1"/>
                </p:cNvSpPr>
                <p:nvPr/>
              </p:nvSpPr>
              <p:spPr bwMode="auto">
                <a:xfrm>
                  <a:off x="43" y="0"/>
                  <a:ext cx="979"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0000"/>
                      </a:solidFill>
                      <a:latin typeface="Arial" charset="0"/>
                      <a:cs typeface="Arial" charset="0"/>
                    </a:rPr>
                    <a:t>28:62</a:t>
                  </a:r>
                </a:p>
              </p:txBody>
            </p:sp>
            <p:sp>
              <p:nvSpPr>
                <p:cNvPr id="409638" name="Rectangle 9"/>
                <p:cNvSpPr>
                  <a:spLocks noChangeArrowheads="1"/>
                </p:cNvSpPr>
                <p:nvPr/>
              </p:nvSpPr>
              <p:spPr bwMode="auto">
                <a:xfrm>
                  <a:off x="0" y="0"/>
                  <a:ext cx="1065"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latin typeface="Arial" charset="0"/>
                    <a:cs typeface="Arial" charset="0"/>
                  </a:endParaRPr>
                </a:p>
              </p:txBody>
            </p:sp>
          </p:grpSp>
          <p:grpSp>
            <p:nvGrpSpPr>
              <p:cNvPr id="409610" name="Group 10"/>
              <p:cNvGrpSpPr>
                <a:grpSpLocks/>
              </p:cNvGrpSpPr>
              <p:nvPr/>
            </p:nvGrpSpPr>
            <p:grpSpPr bwMode="auto">
              <a:xfrm>
                <a:off x="1065" y="0"/>
                <a:ext cx="3038" cy="518"/>
                <a:chOff x="1065" y="0"/>
                <a:chExt cx="3038" cy="518"/>
              </a:xfrm>
            </p:grpSpPr>
            <p:sp>
              <p:nvSpPr>
                <p:cNvPr id="409635" name="Rectangle 11"/>
                <p:cNvSpPr>
                  <a:spLocks noChangeArrowheads="1"/>
                </p:cNvSpPr>
                <p:nvPr/>
              </p:nvSpPr>
              <p:spPr bwMode="auto">
                <a:xfrm>
                  <a:off x="1108" y="0"/>
                  <a:ext cx="29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0000"/>
                      </a:solidFill>
                      <a:latin typeface="Arial" charset="0"/>
                      <a:cs typeface="Arial" charset="0"/>
                    </a:rPr>
                    <a:t>Israel akan menjadi “sedikit” (hari ini Yahudi hanya terhitung kurang dari 1% dari populasi dunia</a:t>
                  </a:r>
                  <a:endParaRPr lang="en-US" altLang="zh-CN" sz="2000" b="1">
                    <a:solidFill>
                      <a:srgbClr val="000000"/>
                    </a:solidFill>
                    <a:latin typeface="Arial" charset="0"/>
                    <a:cs typeface="Arial" charset="0"/>
                    <a:sym typeface="MS LineDraw" charset="0"/>
                  </a:endParaRPr>
                </a:p>
              </p:txBody>
            </p:sp>
            <p:sp>
              <p:nvSpPr>
                <p:cNvPr id="409636" name="Rectangle 12"/>
                <p:cNvSpPr>
                  <a:spLocks noChangeArrowheads="1"/>
                </p:cNvSpPr>
                <p:nvPr/>
              </p:nvSpPr>
              <p:spPr bwMode="auto">
                <a:xfrm>
                  <a:off x="1065" y="0"/>
                  <a:ext cx="3038"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latin typeface="Arial" charset="0"/>
                    <a:cs typeface="Arial" charset="0"/>
                  </a:endParaRPr>
                </a:p>
              </p:txBody>
            </p:sp>
          </p:grpSp>
          <p:grpSp>
            <p:nvGrpSpPr>
              <p:cNvPr id="409611" name="Group 13"/>
              <p:cNvGrpSpPr>
                <a:grpSpLocks/>
              </p:cNvGrpSpPr>
              <p:nvPr/>
            </p:nvGrpSpPr>
            <p:grpSpPr bwMode="auto">
              <a:xfrm>
                <a:off x="0" y="518"/>
                <a:ext cx="1065" cy="518"/>
                <a:chOff x="0" y="518"/>
                <a:chExt cx="1065" cy="518"/>
              </a:xfrm>
            </p:grpSpPr>
            <p:sp>
              <p:nvSpPr>
                <p:cNvPr id="409633" name="Rectangle 14"/>
                <p:cNvSpPr>
                  <a:spLocks noChangeArrowheads="1"/>
                </p:cNvSpPr>
                <p:nvPr/>
              </p:nvSpPr>
              <p:spPr bwMode="auto">
                <a:xfrm>
                  <a:off x="43" y="518"/>
                  <a:ext cx="979"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0000"/>
                      </a:solidFill>
                      <a:latin typeface="Arial" charset="0"/>
                      <a:cs typeface="Arial" charset="0"/>
                    </a:rPr>
                    <a:t>28:44-45</a:t>
                  </a:r>
                </a:p>
              </p:txBody>
            </p:sp>
            <p:sp>
              <p:nvSpPr>
                <p:cNvPr id="409634" name="Rectangle 15"/>
                <p:cNvSpPr>
                  <a:spLocks noChangeArrowheads="1"/>
                </p:cNvSpPr>
                <p:nvPr/>
              </p:nvSpPr>
              <p:spPr bwMode="auto">
                <a:xfrm>
                  <a:off x="0" y="518"/>
                  <a:ext cx="1065"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latin typeface="Arial" charset="0"/>
                    <a:cs typeface="Arial" charset="0"/>
                  </a:endParaRPr>
                </a:p>
              </p:txBody>
            </p:sp>
          </p:grpSp>
          <p:grpSp>
            <p:nvGrpSpPr>
              <p:cNvPr id="409612" name="Group 16"/>
              <p:cNvGrpSpPr>
                <a:grpSpLocks/>
              </p:cNvGrpSpPr>
              <p:nvPr/>
            </p:nvGrpSpPr>
            <p:grpSpPr bwMode="auto">
              <a:xfrm>
                <a:off x="1065" y="518"/>
                <a:ext cx="3038" cy="518"/>
                <a:chOff x="1065" y="518"/>
                <a:chExt cx="3038" cy="518"/>
              </a:xfrm>
            </p:grpSpPr>
            <p:sp>
              <p:nvSpPr>
                <p:cNvPr id="409631" name="Rectangle 17"/>
                <p:cNvSpPr>
                  <a:spLocks noChangeArrowheads="1"/>
                </p:cNvSpPr>
                <p:nvPr/>
              </p:nvSpPr>
              <p:spPr bwMode="auto">
                <a:xfrm>
                  <a:off x="1108" y="518"/>
                  <a:ext cx="29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0000"/>
                      </a:solidFill>
                      <a:latin typeface="Arial" charset="0"/>
                      <a:cs typeface="Arial" charset="0"/>
                    </a:rPr>
                    <a:t>Walaupun dihukum, Israel tidak akan dihancurkan</a:t>
                  </a:r>
                </a:p>
                <a:p>
                  <a:pPr algn="ctr"/>
                  <a:r>
                    <a:rPr lang="en-US" altLang="zh-CN" sz="2000" b="1">
                      <a:solidFill>
                        <a:srgbClr val="000000"/>
                      </a:solidFill>
                      <a:latin typeface="Arial" charset="0"/>
                      <a:cs typeface="Arial" charset="0"/>
                    </a:rPr>
                    <a:t>bila bertobat</a:t>
                  </a:r>
                </a:p>
              </p:txBody>
            </p:sp>
            <p:sp>
              <p:nvSpPr>
                <p:cNvPr id="409632" name="Rectangle 18"/>
                <p:cNvSpPr>
                  <a:spLocks noChangeArrowheads="1"/>
                </p:cNvSpPr>
                <p:nvPr/>
              </p:nvSpPr>
              <p:spPr bwMode="auto">
                <a:xfrm>
                  <a:off x="1065" y="518"/>
                  <a:ext cx="3038"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latin typeface="Arial" charset="0"/>
                    <a:cs typeface="Arial" charset="0"/>
                  </a:endParaRPr>
                </a:p>
              </p:txBody>
            </p:sp>
          </p:grpSp>
          <p:grpSp>
            <p:nvGrpSpPr>
              <p:cNvPr id="409613" name="Group 19"/>
              <p:cNvGrpSpPr>
                <a:grpSpLocks/>
              </p:cNvGrpSpPr>
              <p:nvPr/>
            </p:nvGrpSpPr>
            <p:grpSpPr bwMode="auto">
              <a:xfrm>
                <a:off x="0" y="1036"/>
                <a:ext cx="1065" cy="748"/>
                <a:chOff x="0" y="1036"/>
                <a:chExt cx="1065" cy="748"/>
              </a:xfrm>
            </p:grpSpPr>
            <p:sp>
              <p:nvSpPr>
                <p:cNvPr id="409629" name="Rectangle 20"/>
                <p:cNvSpPr>
                  <a:spLocks noChangeArrowheads="1"/>
                </p:cNvSpPr>
                <p:nvPr/>
              </p:nvSpPr>
              <p:spPr bwMode="auto">
                <a:xfrm>
                  <a:off x="43" y="1036"/>
                  <a:ext cx="979"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0000"/>
                      </a:solidFill>
                      <a:latin typeface="Arial" charset="0"/>
                      <a:cs typeface="Arial" charset="0"/>
                    </a:rPr>
                    <a:t>28:40-41; 30:1-2</a:t>
                  </a:r>
                </a:p>
              </p:txBody>
            </p:sp>
            <p:sp>
              <p:nvSpPr>
                <p:cNvPr id="409630" name="Rectangle 21"/>
                <p:cNvSpPr>
                  <a:spLocks noChangeArrowheads="1"/>
                </p:cNvSpPr>
                <p:nvPr/>
              </p:nvSpPr>
              <p:spPr bwMode="auto">
                <a:xfrm>
                  <a:off x="0" y="1036"/>
                  <a:ext cx="1065"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latin typeface="Arial" charset="0"/>
                    <a:cs typeface="Arial" charset="0"/>
                  </a:endParaRPr>
                </a:p>
              </p:txBody>
            </p:sp>
          </p:grpSp>
          <p:grpSp>
            <p:nvGrpSpPr>
              <p:cNvPr id="409614" name="Group 22"/>
              <p:cNvGrpSpPr>
                <a:grpSpLocks/>
              </p:cNvGrpSpPr>
              <p:nvPr/>
            </p:nvGrpSpPr>
            <p:grpSpPr bwMode="auto">
              <a:xfrm>
                <a:off x="1065" y="1036"/>
                <a:ext cx="3038" cy="748"/>
                <a:chOff x="1065" y="1036"/>
                <a:chExt cx="3038" cy="748"/>
              </a:xfrm>
            </p:grpSpPr>
            <p:sp>
              <p:nvSpPr>
                <p:cNvPr id="409627" name="Rectangle 23"/>
                <p:cNvSpPr>
                  <a:spLocks noChangeArrowheads="1"/>
                </p:cNvSpPr>
                <p:nvPr/>
              </p:nvSpPr>
              <p:spPr bwMode="auto">
                <a:xfrm>
                  <a:off x="1108" y="1036"/>
                  <a:ext cx="295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0000"/>
                      </a:solidFill>
                      <a:latin typeface="Arial" charset="0"/>
                      <a:cs typeface="Arial" charset="0"/>
                    </a:rPr>
                    <a:t>Israel akan bertobat pada masa tribulasi</a:t>
                  </a:r>
                </a:p>
                <a:p>
                  <a:pPr algn="ctr"/>
                  <a:r>
                    <a:rPr lang="en-US" altLang="zh-CN" sz="2000" b="1">
                      <a:solidFill>
                        <a:srgbClr val="000000"/>
                      </a:solidFill>
                      <a:latin typeface="Arial" charset="0"/>
                      <a:cs typeface="Arial" charset="0"/>
                    </a:rPr>
                    <a:t>(penyiksaan berlangsung di setiap abad tapi akan lebih berat pada masa 72 bulan)</a:t>
                  </a:r>
                </a:p>
              </p:txBody>
            </p:sp>
            <p:sp>
              <p:nvSpPr>
                <p:cNvPr id="409628" name="Rectangle 24"/>
                <p:cNvSpPr>
                  <a:spLocks noChangeArrowheads="1"/>
                </p:cNvSpPr>
                <p:nvPr/>
              </p:nvSpPr>
              <p:spPr bwMode="auto">
                <a:xfrm>
                  <a:off x="1065" y="1036"/>
                  <a:ext cx="303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latin typeface="Arial" charset="0"/>
                    <a:cs typeface="Arial" charset="0"/>
                  </a:endParaRPr>
                </a:p>
              </p:txBody>
            </p:sp>
          </p:grpSp>
          <p:grpSp>
            <p:nvGrpSpPr>
              <p:cNvPr id="409615" name="Group 25"/>
              <p:cNvGrpSpPr>
                <a:grpSpLocks/>
              </p:cNvGrpSpPr>
              <p:nvPr/>
            </p:nvGrpSpPr>
            <p:grpSpPr bwMode="auto">
              <a:xfrm>
                <a:off x="0" y="1784"/>
                <a:ext cx="1065" cy="748"/>
                <a:chOff x="0" y="1784"/>
                <a:chExt cx="1065" cy="748"/>
              </a:xfrm>
            </p:grpSpPr>
            <p:sp>
              <p:nvSpPr>
                <p:cNvPr id="409625" name="Rectangle 26"/>
                <p:cNvSpPr>
                  <a:spLocks noChangeArrowheads="1"/>
                </p:cNvSpPr>
                <p:nvPr/>
              </p:nvSpPr>
              <p:spPr bwMode="auto">
                <a:xfrm>
                  <a:off x="43" y="1784"/>
                  <a:ext cx="979"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0000"/>
                      </a:solidFill>
                      <a:latin typeface="Arial" charset="0"/>
                      <a:cs typeface="Arial" charset="0"/>
                    </a:rPr>
                    <a:t>30:3-10</a:t>
                  </a:r>
                </a:p>
              </p:txBody>
            </p:sp>
            <p:sp>
              <p:nvSpPr>
                <p:cNvPr id="409626" name="Rectangle 27"/>
                <p:cNvSpPr>
                  <a:spLocks noChangeArrowheads="1"/>
                </p:cNvSpPr>
                <p:nvPr/>
              </p:nvSpPr>
              <p:spPr bwMode="auto">
                <a:xfrm>
                  <a:off x="0" y="1784"/>
                  <a:ext cx="1065"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latin typeface="Arial" charset="0"/>
                    <a:cs typeface="Arial" charset="0"/>
                  </a:endParaRPr>
                </a:p>
              </p:txBody>
            </p:sp>
          </p:grpSp>
          <p:grpSp>
            <p:nvGrpSpPr>
              <p:cNvPr id="409616" name="Group 28"/>
              <p:cNvGrpSpPr>
                <a:grpSpLocks/>
              </p:cNvGrpSpPr>
              <p:nvPr/>
            </p:nvGrpSpPr>
            <p:grpSpPr bwMode="auto">
              <a:xfrm>
                <a:off x="1065" y="1784"/>
                <a:ext cx="3038" cy="748"/>
                <a:chOff x="1065" y="1784"/>
                <a:chExt cx="3038" cy="748"/>
              </a:xfrm>
            </p:grpSpPr>
            <p:sp>
              <p:nvSpPr>
                <p:cNvPr id="409623" name="Rectangle 29"/>
                <p:cNvSpPr>
                  <a:spLocks noChangeArrowheads="1"/>
                </p:cNvSpPr>
                <p:nvPr/>
              </p:nvSpPr>
              <p:spPr bwMode="auto">
                <a:xfrm>
                  <a:off x="1080" y="1784"/>
                  <a:ext cx="2839"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600" b="1">
                      <a:solidFill>
                        <a:srgbClr val="000000"/>
                      </a:solidFill>
                      <a:latin typeface="Arial" charset="0"/>
                      <a:cs typeface="Arial" charset="0"/>
                    </a:rPr>
                    <a:t>Tuhan akan mengumpulkan Israel dari bangsa-bangsa dan mengembalikan dia ke Tanah Perjanjian (dimulai di akhir 1800 dalam ketidakpercayaan seperti dinubuatkan Yeh. 37:7-8 &amp; berlanjut sampai sekarang)</a:t>
                  </a:r>
                </a:p>
              </p:txBody>
            </p:sp>
            <p:sp>
              <p:nvSpPr>
                <p:cNvPr id="409624" name="Rectangle 30"/>
                <p:cNvSpPr>
                  <a:spLocks noChangeArrowheads="1"/>
                </p:cNvSpPr>
                <p:nvPr/>
              </p:nvSpPr>
              <p:spPr bwMode="auto">
                <a:xfrm>
                  <a:off x="1065" y="1784"/>
                  <a:ext cx="303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latin typeface="Arial" charset="0"/>
                    <a:cs typeface="Arial" charset="0"/>
                  </a:endParaRPr>
                </a:p>
              </p:txBody>
            </p:sp>
          </p:grpSp>
          <p:grpSp>
            <p:nvGrpSpPr>
              <p:cNvPr id="409617" name="Group 31"/>
              <p:cNvGrpSpPr>
                <a:grpSpLocks/>
              </p:cNvGrpSpPr>
              <p:nvPr/>
            </p:nvGrpSpPr>
            <p:grpSpPr bwMode="auto">
              <a:xfrm>
                <a:off x="0" y="2532"/>
                <a:ext cx="1065" cy="633"/>
                <a:chOff x="0" y="2532"/>
                <a:chExt cx="1065" cy="633"/>
              </a:xfrm>
            </p:grpSpPr>
            <p:sp>
              <p:nvSpPr>
                <p:cNvPr id="409621" name="Rectangle 32"/>
                <p:cNvSpPr>
                  <a:spLocks noChangeArrowheads="1"/>
                </p:cNvSpPr>
                <p:nvPr/>
              </p:nvSpPr>
              <p:spPr bwMode="auto">
                <a:xfrm>
                  <a:off x="43" y="2532"/>
                  <a:ext cx="979"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0000"/>
                      </a:solidFill>
                      <a:latin typeface="Arial" charset="0"/>
                      <a:cs typeface="Arial" charset="0"/>
                    </a:rPr>
                    <a:t>30:3-13; 28:1-14</a:t>
                  </a:r>
                </a:p>
              </p:txBody>
            </p:sp>
            <p:sp>
              <p:nvSpPr>
                <p:cNvPr id="409622" name="Rectangle 33"/>
                <p:cNvSpPr>
                  <a:spLocks noChangeArrowheads="1"/>
                </p:cNvSpPr>
                <p:nvPr/>
              </p:nvSpPr>
              <p:spPr bwMode="auto">
                <a:xfrm>
                  <a:off x="0" y="2532"/>
                  <a:ext cx="106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latin typeface="Arial" charset="0"/>
                    <a:cs typeface="Arial" charset="0"/>
                  </a:endParaRPr>
                </a:p>
              </p:txBody>
            </p:sp>
          </p:grpSp>
          <p:grpSp>
            <p:nvGrpSpPr>
              <p:cNvPr id="409618" name="Group 34"/>
              <p:cNvGrpSpPr>
                <a:grpSpLocks/>
              </p:cNvGrpSpPr>
              <p:nvPr/>
            </p:nvGrpSpPr>
            <p:grpSpPr bwMode="auto">
              <a:xfrm>
                <a:off x="1065" y="2532"/>
                <a:ext cx="3038" cy="633"/>
                <a:chOff x="1065" y="2532"/>
                <a:chExt cx="3038" cy="633"/>
              </a:xfrm>
            </p:grpSpPr>
            <p:sp>
              <p:nvSpPr>
                <p:cNvPr id="409619" name="Rectangle 35"/>
                <p:cNvSpPr>
                  <a:spLocks noChangeArrowheads="1"/>
                </p:cNvSpPr>
                <p:nvPr/>
              </p:nvSpPr>
              <p:spPr bwMode="auto">
                <a:xfrm>
                  <a:off x="1080" y="2532"/>
                  <a:ext cx="298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0000"/>
                      </a:solidFill>
                      <a:latin typeface="Arial" charset="0"/>
                      <a:cs typeface="Arial" charset="0"/>
                    </a:rPr>
                    <a:t>Ketaatan Israel akan memberkati dia dalam pencapaian prestasi dan kemakmuran di kerajaan milenial</a:t>
                  </a:r>
                </a:p>
              </p:txBody>
            </p:sp>
            <p:sp>
              <p:nvSpPr>
                <p:cNvPr id="409620" name="Rectangle 36"/>
                <p:cNvSpPr>
                  <a:spLocks noChangeArrowheads="1"/>
                </p:cNvSpPr>
                <p:nvPr/>
              </p:nvSpPr>
              <p:spPr bwMode="auto">
                <a:xfrm>
                  <a:off x="1065" y="2532"/>
                  <a:ext cx="303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latin typeface="Arial" charset="0"/>
                    <a:cs typeface="Arial" charset="0"/>
                  </a:endParaRPr>
                </a:p>
              </p:txBody>
            </p:sp>
          </p:grpSp>
        </p:grpSp>
        <p:sp>
          <p:nvSpPr>
            <p:cNvPr id="409608" name="Rectangle 37"/>
            <p:cNvSpPr>
              <a:spLocks noChangeArrowheads="1"/>
            </p:cNvSpPr>
            <p:nvPr/>
          </p:nvSpPr>
          <p:spPr bwMode="auto">
            <a:xfrm>
              <a:off x="-4" y="-4"/>
              <a:ext cx="4111" cy="3173"/>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latin typeface="Arial" charset="0"/>
                <a:cs typeface="Arial" charset="0"/>
              </a:endParaRPr>
            </a:p>
          </p:txBody>
        </p:sp>
      </p:grpSp>
      <p:sp>
        <p:nvSpPr>
          <p:cNvPr id="409606" name="TextBox 37"/>
          <p:cNvSpPr txBox="1">
            <a:spLocks noChangeArrowheads="1"/>
          </p:cNvSpPr>
          <p:nvPr/>
        </p:nvSpPr>
        <p:spPr bwMode="auto">
          <a:xfrm>
            <a:off x="315913" y="966788"/>
            <a:ext cx="7772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1600" b="1">
                <a:solidFill>
                  <a:srgbClr val="000000"/>
                </a:solidFill>
                <a:latin typeface="Arial" charset="0"/>
                <a:cs typeface="Arial" charset="0"/>
              </a:rPr>
              <a:t>Adaptasi dari Wilbur M. Smith, "Prophecies Regarding Israel,"</a:t>
            </a:r>
            <a:br>
              <a:rPr lang="en-US" altLang="zh-CN" sz="1600" b="1">
                <a:solidFill>
                  <a:srgbClr val="000000"/>
                </a:solidFill>
                <a:latin typeface="Arial" charset="0"/>
                <a:cs typeface="Arial" charset="0"/>
              </a:rPr>
            </a:br>
            <a:r>
              <a:rPr lang="en-US" altLang="zh-CN" sz="1600" b="1">
                <a:solidFill>
                  <a:srgbClr val="000000"/>
                </a:solidFill>
                <a:latin typeface="Arial" charset="0"/>
                <a:cs typeface="Arial" charset="0"/>
              </a:rPr>
              <a:t> </a:t>
            </a:r>
            <a:r>
              <a:rPr lang="en-US" altLang="zh-CN" sz="1600" b="1" i="1">
                <a:solidFill>
                  <a:srgbClr val="000000"/>
                </a:solidFill>
                <a:latin typeface="Arial" charset="0"/>
                <a:cs typeface="Arial" charset="0"/>
              </a:rPr>
              <a:t>Moody Monthly</a:t>
            </a:r>
            <a:r>
              <a:rPr lang="en-US" altLang="zh-CN" sz="1600" b="1">
                <a:solidFill>
                  <a:srgbClr val="000000"/>
                </a:solidFill>
                <a:latin typeface="Arial" charset="0"/>
                <a:cs typeface="Arial" charset="0"/>
              </a:rPr>
              <a:t> (Desember 1958), 39 (Dikutip oleh Larsen, 23-24)</a:t>
            </a:r>
            <a:endParaRPr lang="en-US" sz="1600">
              <a:solidFill>
                <a:srgbClr val="000000"/>
              </a:solidFill>
              <a:latin typeface="Arial" charset="0"/>
              <a:cs typeface="Ari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1026" descr="Stationery"/>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spcBef>
                <a:spcPct val="50000"/>
              </a:spcBef>
              <a:buFont typeface="Wingdings" charset="0"/>
              <a:buChar char="§"/>
            </a:pPr>
            <a:endParaRPr lang="en-US" sz="2000" b="1">
              <a:solidFill>
                <a:srgbClr val="000000"/>
              </a:solidFill>
              <a:latin typeface="Arial" charset="0"/>
              <a:cs typeface="Arial" charset="0"/>
            </a:endParaRPr>
          </a:p>
        </p:txBody>
      </p:sp>
      <p:grpSp>
        <p:nvGrpSpPr>
          <p:cNvPr id="326658" name="Group 1027"/>
          <p:cNvGrpSpPr>
            <a:grpSpLocks/>
          </p:cNvGrpSpPr>
          <p:nvPr/>
        </p:nvGrpSpPr>
        <p:grpSpPr bwMode="auto">
          <a:xfrm>
            <a:off x="2705100" y="1933575"/>
            <a:ext cx="3581400" cy="2838450"/>
            <a:chOff x="2256" y="1632"/>
            <a:chExt cx="1207" cy="972"/>
          </a:xfrm>
        </p:grpSpPr>
        <p:grpSp>
          <p:nvGrpSpPr>
            <p:cNvPr id="326685" name="Group 1028"/>
            <p:cNvGrpSpPr>
              <a:grpSpLocks/>
            </p:cNvGrpSpPr>
            <p:nvPr/>
          </p:nvGrpSpPr>
          <p:grpSpPr bwMode="auto">
            <a:xfrm>
              <a:off x="2256" y="1704"/>
              <a:ext cx="1207" cy="900"/>
              <a:chOff x="2256" y="1704"/>
              <a:chExt cx="1207" cy="900"/>
            </a:xfrm>
          </p:grpSpPr>
          <p:pic>
            <p:nvPicPr>
              <p:cNvPr id="326687" name="Picture 1029" descr="Mosaic Tab cut-out"/>
              <p:cNvPicPr>
                <a:picLocks noChangeAspect="1" noChangeArrowheads="1"/>
              </p:cNvPicPr>
              <p:nvPr/>
            </p:nvPicPr>
            <p:blipFill>
              <a:blip r:embed="rId4">
                <a:extLst>
                  <a:ext uri="{28A0092B-C50C-407E-A947-70E740481C1C}">
                    <a14:useLocalDpi xmlns:a14="http://schemas.microsoft.com/office/drawing/2010/main" val="0"/>
                  </a:ext>
                </a:extLst>
              </a:blip>
              <a:srcRect l="40730" t="40805" r="41573" b="39655"/>
              <a:stretch>
                <a:fillRect/>
              </a:stretch>
            </p:blipFill>
            <p:spPr bwMode="auto">
              <a:xfrm>
                <a:off x="2328" y="1704"/>
                <a:ext cx="1008" cy="816"/>
              </a:xfrm>
              <a:prstGeom prst="rect">
                <a:avLst/>
              </a:prstGeom>
              <a:solidFill>
                <a:srgbClr val="FF3300"/>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326688" name="Group 1030"/>
              <p:cNvGrpSpPr>
                <a:grpSpLocks/>
              </p:cNvGrpSpPr>
              <p:nvPr/>
            </p:nvGrpSpPr>
            <p:grpSpPr bwMode="auto">
              <a:xfrm>
                <a:off x="2256" y="1749"/>
                <a:ext cx="1207" cy="855"/>
                <a:chOff x="2256" y="1749"/>
                <a:chExt cx="1207" cy="855"/>
              </a:xfrm>
            </p:grpSpPr>
            <p:grpSp>
              <p:nvGrpSpPr>
                <p:cNvPr id="326689" name="Group 1031"/>
                <p:cNvGrpSpPr>
                  <a:grpSpLocks/>
                </p:cNvGrpSpPr>
                <p:nvPr/>
              </p:nvGrpSpPr>
              <p:grpSpPr bwMode="auto">
                <a:xfrm>
                  <a:off x="2299" y="1749"/>
                  <a:ext cx="1164" cy="855"/>
                  <a:chOff x="2299" y="1749"/>
                  <a:chExt cx="1164" cy="855"/>
                </a:xfrm>
              </p:grpSpPr>
              <p:sp>
                <p:nvSpPr>
                  <p:cNvPr id="326691" name="AutoShape 1032" descr="Stationery"/>
                  <p:cNvSpPr>
                    <a:spLocks noChangeArrowheads="1"/>
                  </p:cNvSpPr>
                  <p:nvPr/>
                </p:nvSpPr>
                <p:spPr bwMode="auto">
                  <a:xfrm rot="219627">
                    <a:off x="2332" y="1824"/>
                    <a:ext cx="624" cy="720"/>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326692" name="AutoShape 1033" descr="Stationery"/>
                  <p:cNvSpPr>
                    <a:spLocks noChangeArrowheads="1"/>
                  </p:cNvSpPr>
                  <p:nvPr/>
                </p:nvSpPr>
                <p:spPr bwMode="auto">
                  <a:xfrm rot="-3671072">
                    <a:off x="2808" y="2124"/>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326693" name="AutoShape 1034" descr="Stationery"/>
                  <p:cNvSpPr>
                    <a:spLocks noChangeArrowheads="1"/>
                  </p:cNvSpPr>
                  <p:nvPr/>
                </p:nvSpPr>
                <p:spPr bwMode="auto">
                  <a:xfrm rot="10647578">
                    <a:off x="2792" y="1752"/>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326694" name="Freeform 1035" descr="Stationery"/>
                  <p:cNvSpPr>
                    <a:spLocks/>
                  </p:cNvSpPr>
                  <p:nvPr/>
                </p:nvSpPr>
                <p:spPr bwMode="auto">
                  <a:xfrm>
                    <a:off x="2307" y="1749"/>
                    <a:ext cx="510" cy="251"/>
                  </a:xfrm>
                  <a:custGeom>
                    <a:avLst/>
                    <a:gdLst>
                      <a:gd name="T0" fmla="*/ 114 w 510"/>
                      <a:gd name="T1" fmla="*/ 134 h 251"/>
                      <a:gd name="T2" fmla="*/ 141 w 510"/>
                      <a:gd name="T3" fmla="*/ 131 h 251"/>
                      <a:gd name="T4" fmla="*/ 158 w 510"/>
                      <a:gd name="T5" fmla="*/ 125 h 251"/>
                      <a:gd name="T6" fmla="*/ 213 w 510"/>
                      <a:gd name="T7" fmla="*/ 116 h 251"/>
                      <a:gd name="T8" fmla="*/ 236 w 510"/>
                      <a:gd name="T9" fmla="*/ 110 h 251"/>
                      <a:gd name="T10" fmla="*/ 252 w 510"/>
                      <a:gd name="T11" fmla="*/ 104 h 251"/>
                      <a:gd name="T12" fmla="*/ 269 w 510"/>
                      <a:gd name="T13" fmla="*/ 98 h 251"/>
                      <a:gd name="T14" fmla="*/ 299 w 510"/>
                      <a:gd name="T15" fmla="*/ 89 h 251"/>
                      <a:gd name="T16" fmla="*/ 320 w 510"/>
                      <a:gd name="T17" fmla="*/ 84 h 251"/>
                      <a:gd name="T18" fmla="*/ 335 w 510"/>
                      <a:gd name="T19" fmla="*/ 66 h 251"/>
                      <a:gd name="T20" fmla="*/ 344 w 510"/>
                      <a:gd name="T21" fmla="*/ 47 h 251"/>
                      <a:gd name="T22" fmla="*/ 368 w 510"/>
                      <a:gd name="T23" fmla="*/ 32 h 251"/>
                      <a:gd name="T24" fmla="*/ 377 w 510"/>
                      <a:gd name="T25" fmla="*/ 36 h 251"/>
                      <a:gd name="T26" fmla="*/ 404 w 510"/>
                      <a:gd name="T27" fmla="*/ 63 h 251"/>
                      <a:gd name="T28" fmla="*/ 422 w 510"/>
                      <a:gd name="T29" fmla="*/ 59 h 251"/>
                      <a:gd name="T30" fmla="*/ 440 w 510"/>
                      <a:gd name="T31" fmla="*/ 53 h 251"/>
                      <a:gd name="T32" fmla="*/ 471 w 510"/>
                      <a:gd name="T33" fmla="*/ 47 h 251"/>
                      <a:gd name="T34" fmla="*/ 491 w 510"/>
                      <a:gd name="T35" fmla="*/ 41 h 251"/>
                      <a:gd name="T36" fmla="*/ 450 w 510"/>
                      <a:gd name="T37" fmla="*/ 12 h 251"/>
                      <a:gd name="T38" fmla="*/ 332 w 510"/>
                      <a:gd name="T39" fmla="*/ 9 h 251"/>
                      <a:gd name="T40" fmla="*/ 18 w 510"/>
                      <a:gd name="T41" fmla="*/ 18 h 251"/>
                      <a:gd name="T42" fmla="*/ 6 w 510"/>
                      <a:gd name="T43" fmla="*/ 29 h 251"/>
                      <a:gd name="T44" fmla="*/ 0 w 510"/>
                      <a:gd name="T45" fmla="*/ 59 h 251"/>
                      <a:gd name="T46" fmla="*/ 3 w 510"/>
                      <a:gd name="T47" fmla="*/ 183 h 251"/>
                      <a:gd name="T48" fmla="*/ 12 w 510"/>
                      <a:gd name="T49" fmla="*/ 251 h 251"/>
                      <a:gd name="T50" fmla="*/ 32 w 510"/>
                      <a:gd name="T51" fmla="*/ 245 h 251"/>
                      <a:gd name="T52" fmla="*/ 50 w 510"/>
                      <a:gd name="T53" fmla="*/ 156 h 251"/>
                      <a:gd name="T54" fmla="*/ 59 w 510"/>
                      <a:gd name="T55" fmla="*/ 81 h 251"/>
                      <a:gd name="T56" fmla="*/ 74 w 510"/>
                      <a:gd name="T57" fmla="*/ 98 h 251"/>
                      <a:gd name="T58" fmla="*/ 80 w 510"/>
                      <a:gd name="T59" fmla="*/ 110 h 251"/>
                      <a:gd name="T60" fmla="*/ 114 w 510"/>
                      <a:gd name="T61" fmla="*/ 134 h 2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0"/>
                      <a:gd name="T94" fmla="*/ 0 h 251"/>
                      <a:gd name="T95" fmla="*/ 510 w 510"/>
                      <a:gd name="T96" fmla="*/ 251 h 2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0" h="251">
                        <a:moveTo>
                          <a:pt x="114" y="134"/>
                        </a:moveTo>
                        <a:cubicBezTo>
                          <a:pt x="134" y="129"/>
                          <a:pt x="107" y="135"/>
                          <a:pt x="141" y="131"/>
                        </a:cubicBezTo>
                        <a:cubicBezTo>
                          <a:pt x="148" y="130"/>
                          <a:pt x="151" y="126"/>
                          <a:pt x="158" y="125"/>
                        </a:cubicBezTo>
                        <a:cubicBezTo>
                          <a:pt x="175" y="119"/>
                          <a:pt x="196" y="118"/>
                          <a:pt x="213" y="116"/>
                        </a:cubicBezTo>
                        <a:cubicBezTo>
                          <a:pt x="220" y="114"/>
                          <a:pt x="228" y="111"/>
                          <a:pt x="236" y="110"/>
                        </a:cubicBezTo>
                        <a:cubicBezTo>
                          <a:pt x="242" y="107"/>
                          <a:pt x="245" y="105"/>
                          <a:pt x="252" y="104"/>
                        </a:cubicBezTo>
                        <a:cubicBezTo>
                          <a:pt x="258" y="102"/>
                          <a:pt x="263" y="99"/>
                          <a:pt x="269" y="98"/>
                        </a:cubicBezTo>
                        <a:cubicBezTo>
                          <a:pt x="278" y="93"/>
                          <a:pt x="289" y="91"/>
                          <a:pt x="299" y="89"/>
                        </a:cubicBezTo>
                        <a:cubicBezTo>
                          <a:pt x="306" y="86"/>
                          <a:pt x="313" y="86"/>
                          <a:pt x="320" y="84"/>
                        </a:cubicBezTo>
                        <a:cubicBezTo>
                          <a:pt x="326" y="79"/>
                          <a:pt x="331" y="73"/>
                          <a:pt x="335" y="66"/>
                        </a:cubicBezTo>
                        <a:cubicBezTo>
                          <a:pt x="336" y="59"/>
                          <a:pt x="340" y="53"/>
                          <a:pt x="344" y="47"/>
                        </a:cubicBezTo>
                        <a:cubicBezTo>
                          <a:pt x="346" y="37"/>
                          <a:pt x="359" y="33"/>
                          <a:pt x="368" y="32"/>
                        </a:cubicBezTo>
                        <a:cubicBezTo>
                          <a:pt x="371" y="34"/>
                          <a:pt x="374" y="34"/>
                          <a:pt x="377" y="36"/>
                        </a:cubicBezTo>
                        <a:cubicBezTo>
                          <a:pt x="388" y="45"/>
                          <a:pt x="387" y="60"/>
                          <a:pt x="404" y="63"/>
                        </a:cubicBezTo>
                        <a:cubicBezTo>
                          <a:pt x="411" y="62"/>
                          <a:pt x="415" y="60"/>
                          <a:pt x="422" y="59"/>
                        </a:cubicBezTo>
                        <a:cubicBezTo>
                          <a:pt x="428" y="56"/>
                          <a:pt x="434" y="54"/>
                          <a:pt x="440" y="53"/>
                        </a:cubicBezTo>
                        <a:cubicBezTo>
                          <a:pt x="449" y="48"/>
                          <a:pt x="461" y="48"/>
                          <a:pt x="471" y="47"/>
                        </a:cubicBezTo>
                        <a:cubicBezTo>
                          <a:pt x="478" y="45"/>
                          <a:pt x="484" y="42"/>
                          <a:pt x="491" y="41"/>
                        </a:cubicBezTo>
                        <a:cubicBezTo>
                          <a:pt x="510" y="26"/>
                          <a:pt x="457" y="12"/>
                          <a:pt x="450" y="12"/>
                        </a:cubicBezTo>
                        <a:cubicBezTo>
                          <a:pt x="411" y="11"/>
                          <a:pt x="371" y="10"/>
                          <a:pt x="332" y="9"/>
                        </a:cubicBezTo>
                        <a:cubicBezTo>
                          <a:pt x="125" y="10"/>
                          <a:pt x="129" y="0"/>
                          <a:pt x="18" y="18"/>
                        </a:cubicBezTo>
                        <a:cubicBezTo>
                          <a:pt x="13" y="22"/>
                          <a:pt x="9" y="23"/>
                          <a:pt x="6" y="29"/>
                        </a:cubicBezTo>
                        <a:cubicBezTo>
                          <a:pt x="4" y="39"/>
                          <a:pt x="1" y="48"/>
                          <a:pt x="0" y="59"/>
                        </a:cubicBezTo>
                        <a:cubicBezTo>
                          <a:pt x="1" y="100"/>
                          <a:pt x="1" y="142"/>
                          <a:pt x="3" y="183"/>
                        </a:cubicBezTo>
                        <a:cubicBezTo>
                          <a:pt x="4" y="197"/>
                          <a:pt x="3" y="245"/>
                          <a:pt x="12" y="251"/>
                        </a:cubicBezTo>
                        <a:cubicBezTo>
                          <a:pt x="18" y="248"/>
                          <a:pt x="25" y="246"/>
                          <a:pt x="32" y="245"/>
                        </a:cubicBezTo>
                        <a:cubicBezTo>
                          <a:pt x="49" y="223"/>
                          <a:pt x="39" y="183"/>
                          <a:pt x="50" y="156"/>
                        </a:cubicBezTo>
                        <a:cubicBezTo>
                          <a:pt x="54" y="131"/>
                          <a:pt x="53" y="106"/>
                          <a:pt x="59" y="81"/>
                        </a:cubicBezTo>
                        <a:cubicBezTo>
                          <a:pt x="67" y="83"/>
                          <a:pt x="70" y="90"/>
                          <a:pt x="74" y="98"/>
                        </a:cubicBezTo>
                        <a:cubicBezTo>
                          <a:pt x="76" y="102"/>
                          <a:pt x="80" y="110"/>
                          <a:pt x="80" y="110"/>
                        </a:cubicBezTo>
                        <a:cubicBezTo>
                          <a:pt x="82" y="120"/>
                          <a:pt x="101" y="137"/>
                          <a:pt x="114" y="134"/>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26695" name="Freeform 1036" descr="Stationery"/>
                  <p:cNvSpPr>
                    <a:spLocks/>
                  </p:cNvSpPr>
                  <p:nvPr/>
                </p:nvSpPr>
                <p:spPr bwMode="auto">
                  <a:xfrm>
                    <a:off x="3168" y="2304"/>
                    <a:ext cx="258" cy="264"/>
                  </a:xfrm>
                  <a:custGeom>
                    <a:avLst/>
                    <a:gdLst>
                      <a:gd name="T0" fmla="*/ 1723 w 230"/>
                      <a:gd name="T1" fmla="*/ 6 h 264"/>
                      <a:gd name="T2" fmla="*/ 1279 w 230"/>
                      <a:gd name="T3" fmla="*/ 77 h 264"/>
                      <a:gd name="T4" fmla="*/ 950 w 230"/>
                      <a:gd name="T5" fmla="*/ 140 h 264"/>
                      <a:gd name="T6" fmla="*/ 580 w 230"/>
                      <a:gd name="T7" fmla="*/ 171 h 264"/>
                      <a:gd name="T8" fmla="*/ 329 w 230"/>
                      <a:gd name="T9" fmla="*/ 192 h 264"/>
                      <a:gd name="T10" fmla="*/ 268 w 230"/>
                      <a:gd name="T11" fmla="*/ 197 h 264"/>
                      <a:gd name="T12" fmla="*/ 1869 w 230"/>
                      <a:gd name="T13" fmla="*/ 258 h 264"/>
                      <a:gd name="T14" fmla="*/ 2912 w 230"/>
                      <a:gd name="T15" fmla="*/ 222 h 264"/>
                      <a:gd name="T16" fmla="*/ 3005 w 230"/>
                      <a:gd name="T17" fmla="*/ 182 h 264"/>
                      <a:gd name="T18" fmla="*/ 2796 w 230"/>
                      <a:gd name="T19" fmla="*/ 42 h 264"/>
                      <a:gd name="T20" fmla="*/ 1933 w 230"/>
                      <a:gd name="T21" fmla="*/ 0 h 264"/>
                      <a:gd name="T22" fmla="*/ 1723 w 230"/>
                      <a:gd name="T23" fmla="*/ 6 h 2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4"/>
                      <a:gd name="T38" fmla="*/ 230 w 230"/>
                      <a:gd name="T39" fmla="*/ 264 h 2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4">
                        <a:moveTo>
                          <a:pt x="122" y="6"/>
                        </a:moveTo>
                        <a:cubicBezTo>
                          <a:pt x="120" y="28"/>
                          <a:pt x="97" y="60"/>
                          <a:pt x="91" y="77"/>
                        </a:cubicBezTo>
                        <a:cubicBezTo>
                          <a:pt x="85" y="94"/>
                          <a:pt x="78" y="123"/>
                          <a:pt x="68" y="140"/>
                        </a:cubicBezTo>
                        <a:cubicBezTo>
                          <a:pt x="62" y="151"/>
                          <a:pt x="50" y="162"/>
                          <a:pt x="41" y="171"/>
                        </a:cubicBezTo>
                        <a:cubicBezTo>
                          <a:pt x="38" y="174"/>
                          <a:pt x="28" y="186"/>
                          <a:pt x="23" y="192"/>
                        </a:cubicBezTo>
                        <a:cubicBezTo>
                          <a:pt x="22" y="194"/>
                          <a:pt x="19" y="197"/>
                          <a:pt x="19" y="197"/>
                        </a:cubicBezTo>
                        <a:cubicBezTo>
                          <a:pt x="0" y="264"/>
                          <a:pt x="93" y="254"/>
                          <a:pt x="133" y="258"/>
                        </a:cubicBezTo>
                        <a:cubicBezTo>
                          <a:pt x="168" y="257"/>
                          <a:pt x="189" y="253"/>
                          <a:pt x="208" y="222"/>
                        </a:cubicBezTo>
                        <a:cubicBezTo>
                          <a:pt x="209" y="208"/>
                          <a:pt x="213" y="195"/>
                          <a:pt x="215" y="182"/>
                        </a:cubicBezTo>
                        <a:cubicBezTo>
                          <a:pt x="214" y="127"/>
                          <a:pt x="230" y="82"/>
                          <a:pt x="200" y="42"/>
                        </a:cubicBezTo>
                        <a:cubicBezTo>
                          <a:pt x="195" y="8"/>
                          <a:pt x="166" y="3"/>
                          <a:pt x="137" y="0"/>
                        </a:cubicBezTo>
                        <a:cubicBezTo>
                          <a:pt x="127" y="3"/>
                          <a:pt x="125" y="15"/>
                          <a:pt x="122" y="6"/>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26696" name="Freeform 1037" descr="Stationery"/>
                  <p:cNvSpPr>
                    <a:spLocks/>
                  </p:cNvSpPr>
                  <p:nvPr/>
                </p:nvSpPr>
                <p:spPr bwMode="auto">
                  <a:xfrm>
                    <a:off x="3300" y="1766"/>
                    <a:ext cx="163" cy="414"/>
                  </a:xfrm>
                  <a:custGeom>
                    <a:avLst/>
                    <a:gdLst>
                      <a:gd name="T0" fmla="*/ 0 w 163"/>
                      <a:gd name="T1" fmla="*/ 0 h 414"/>
                      <a:gd name="T2" fmla="*/ 12 w 163"/>
                      <a:gd name="T3" fmla="*/ 313 h 414"/>
                      <a:gd name="T4" fmla="*/ 36 w 163"/>
                      <a:gd name="T5" fmla="*/ 414 h 414"/>
                      <a:gd name="T6" fmla="*/ 135 w 163"/>
                      <a:gd name="T7" fmla="*/ 315 h 414"/>
                      <a:gd name="T8" fmla="*/ 143 w 163"/>
                      <a:gd name="T9" fmla="*/ 243 h 414"/>
                      <a:gd name="T10" fmla="*/ 80 w 163"/>
                      <a:gd name="T11" fmla="*/ 1 h 414"/>
                      <a:gd name="T12" fmla="*/ 0 w 163"/>
                      <a:gd name="T13" fmla="*/ 0 h 414"/>
                      <a:gd name="T14" fmla="*/ 0 60000 65536"/>
                      <a:gd name="T15" fmla="*/ 0 60000 65536"/>
                      <a:gd name="T16" fmla="*/ 0 60000 65536"/>
                      <a:gd name="T17" fmla="*/ 0 60000 65536"/>
                      <a:gd name="T18" fmla="*/ 0 60000 65536"/>
                      <a:gd name="T19" fmla="*/ 0 60000 65536"/>
                      <a:gd name="T20" fmla="*/ 0 60000 65536"/>
                      <a:gd name="T21" fmla="*/ 0 w 163"/>
                      <a:gd name="T22" fmla="*/ 0 h 414"/>
                      <a:gd name="T23" fmla="*/ 163 w 163"/>
                      <a:gd name="T24" fmla="*/ 414 h 4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414">
                        <a:moveTo>
                          <a:pt x="0" y="0"/>
                        </a:moveTo>
                        <a:cubicBezTo>
                          <a:pt x="8" y="180"/>
                          <a:pt x="4" y="76"/>
                          <a:pt x="12" y="313"/>
                        </a:cubicBezTo>
                        <a:cubicBezTo>
                          <a:pt x="13" y="354"/>
                          <a:pt x="3" y="389"/>
                          <a:pt x="36" y="414"/>
                        </a:cubicBezTo>
                        <a:cubicBezTo>
                          <a:pt x="87" y="408"/>
                          <a:pt x="120" y="363"/>
                          <a:pt x="135" y="315"/>
                        </a:cubicBezTo>
                        <a:cubicBezTo>
                          <a:pt x="137" y="298"/>
                          <a:pt x="143" y="254"/>
                          <a:pt x="143" y="243"/>
                        </a:cubicBezTo>
                        <a:cubicBezTo>
                          <a:pt x="143" y="214"/>
                          <a:pt x="163" y="14"/>
                          <a:pt x="80" y="1"/>
                        </a:cubicBezTo>
                        <a:cubicBezTo>
                          <a:pt x="53" y="2"/>
                          <a:pt x="16" y="21"/>
                          <a:pt x="0" y="0"/>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26697" name="Freeform 1038" descr="Stationery"/>
                  <p:cNvSpPr>
                    <a:spLocks/>
                  </p:cNvSpPr>
                  <p:nvPr/>
                </p:nvSpPr>
                <p:spPr bwMode="auto">
                  <a:xfrm>
                    <a:off x="2299" y="1955"/>
                    <a:ext cx="78" cy="236"/>
                  </a:xfrm>
                  <a:custGeom>
                    <a:avLst/>
                    <a:gdLst>
                      <a:gd name="T0" fmla="*/ 10 w 78"/>
                      <a:gd name="T1" fmla="*/ 9 h 236"/>
                      <a:gd name="T2" fmla="*/ 16 w 78"/>
                      <a:gd name="T3" fmla="*/ 91 h 236"/>
                      <a:gd name="T4" fmla="*/ 35 w 78"/>
                      <a:gd name="T5" fmla="*/ 226 h 236"/>
                      <a:gd name="T6" fmla="*/ 71 w 78"/>
                      <a:gd name="T7" fmla="*/ 195 h 236"/>
                      <a:gd name="T8" fmla="*/ 71 w 78"/>
                      <a:gd name="T9" fmla="*/ 70 h 236"/>
                      <a:gd name="T10" fmla="*/ 47 w 78"/>
                      <a:gd name="T11" fmla="*/ 3 h 236"/>
                      <a:gd name="T12" fmla="*/ 10 w 78"/>
                      <a:gd name="T13" fmla="*/ 9 h 236"/>
                      <a:gd name="T14" fmla="*/ 0 60000 65536"/>
                      <a:gd name="T15" fmla="*/ 0 60000 65536"/>
                      <a:gd name="T16" fmla="*/ 0 60000 65536"/>
                      <a:gd name="T17" fmla="*/ 0 60000 65536"/>
                      <a:gd name="T18" fmla="*/ 0 60000 65536"/>
                      <a:gd name="T19" fmla="*/ 0 60000 65536"/>
                      <a:gd name="T20" fmla="*/ 0 60000 65536"/>
                      <a:gd name="T21" fmla="*/ 0 w 78"/>
                      <a:gd name="T22" fmla="*/ 0 h 236"/>
                      <a:gd name="T23" fmla="*/ 78 w 78"/>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36">
                        <a:moveTo>
                          <a:pt x="10" y="9"/>
                        </a:moveTo>
                        <a:cubicBezTo>
                          <a:pt x="21" y="36"/>
                          <a:pt x="17" y="60"/>
                          <a:pt x="16" y="91"/>
                        </a:cubicBezTo>
                        <a:cubicBezTo>
                          <a:pt x="16" y="94"/>
                          <a:pt x="0" y="206"/>
                          <a:pt x="35" y="226"/>
                        </a:cubicBezTo>
                        <a:cubicBezTo>
                          <a:pt x="65" y="225"/>
                          <a:pt x="65" y="223"/>
                          <a:pt x="71" y="195"/>
                        </a:cubicBezTo>
                        <a:cubicBezTo>
                          <a:pt x="68" y="31"/>
                          <a:pt x="71" y="236"/>
                          <a:pt x="71" y="70"/>
                        </a:cubicBezTo>
                        <a:cubicBezTo>
                          <a:pt x="71" y="29"/>
                          <a:pt x="78" y="20"/>
                          <a:pt x="47" y="3"/>
                        </a:cubicBezTo>
                        <a:cubicBezTo>
                          <a:pt x="17" y="4"/>
                          <a:pt x="1" y="0"/>
                          <a:pt x="10" y="9"/>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26690" name="Freeform 1039" descr="Stationery"/>
                <p:cNvSpPr>
                  <a:spLocks/>
                </p:cNvSpPr>
                <p:nvPr/>
              </p:nvSpPr>
              <p:spPr bwMode="auto">
                <a:xfrm>
                  <a:off x="2256" y="2139"/>
                  <a:ext cx="146" cy="117"/>
                </a:xfrm>
                <a:custGeom>
                  <a:avLst/>
                  <a:gdLst>
                    <a:gd name="T0" fmla="*/ 173511 w 98"/>
                    <a:gd name="T1" fmla="*/ 30 h 117"/>
                    <a:gd name="T2" fmla="*/ 333188 w 98"/>
                    <a:gd name="T3" fmla="*/ 117 h 117"/>
                    <a:gd name="T4" fmla="*/ 942503 w 98"/>
                    <a:gd name="T5" fmla="*/ 84 h 117"/>
                    <a:gd name="T6" fmla="*/ 173511 w 98"/>
                    <a:gd name="T7" fmla="*/ 0 h 117"/>
                    <a:gd name="T8" fmla="*/ 16748 w 98"/>
                    <a:gd name="T9" fmla="*/ 27 h 117"/>
                    <a:gd name="T10" fmla="*/ 194847 w 98"/>
                    <a:gd name="T11" fmla="*/ 56 h 117"/>
                    <a:gd name="T12" fmla="*/ 290282 w 98"/>
                    <a:gd name="T13" fmla="*/ 57 h 117"/>
                    <a:gd name="T14" fmla="*/ 461703 w 98"/>
                    <a:gd name="T15" fmla="*/ 69 h 117"/>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117"/>
                    <a:gd name="T26" fmla="*/ 98 w 98"/>
                    <a:gd name="T27" fmla="*/ 117 h 1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117">
                      <a:moveTo>
                        <a:pt x="18" y="30"/>
                      </a:moveTo>
                      <a:cubicBezTo>
                        <a:pt x="17" y="56"/>
                        <a:pt x="0" y="113"/>
                        <a:pt x="35" y="117"/>
                      </a:cubicBezTo>
                      <a:cubicBezTo>
                        <a:pt x="65" y="116"/>
                        <a:pt x="83" y="112"/>
                        <a:pt x="98" y="84"/>
                      </a:cubicBezTo>
                      <a:cubicBezTo>
                        <a:pt x="93" y="35"/>
                        <a:pt x="53" y="26"/>
                        <a:pt x="18" y="0"/>
                      </a:cubicBezTo>
                      <a:cubicBezTo>
                        <a:pt x="4" y="8"/>
                        <a:pt x="3" y="10"/>
                        <a:pt x="2" y="27"/>
                      </a:cubicBezTo>
                      <a:cubicBezTo>
                        <a:pt x="3" y="38"/>
                        <a:pt x="9" y="51"/>
                        <a:pt x="20" y="56"/>
                      </a:cubicBezTo>
                      <a:cubicBezTo>
                        <a:pt x="23" y="57"/>
                        <a:pt x="30" y="57"/>
                        <a:pt x="30" y="57"/>
                      </a:cubicBezTo>
                      <a:lnTo>
                        <a:pt x="48" y="69"/>
                      </a:ln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sp>
          <p:nvSpPr>
            <p:cNvPr id="326686" name="Rectangle 1040" descr="Stationery"/>
            <p:cNvSpPr>
              <a:spLocks noChangeArrowheads="1"/>
            </p:cNvSpPr>
            <p:nvPr/>
          </p:nvSpPr>
          <p:spPr bwMode="auto">
            <a:xfrm>
              <a:off x="2304" y="1632"/>
              <a:ext cx="1072" cy="1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spcBef>
                  <a:spcPct val="50000"/>
                </a:spcBef>
                <a:buFont typeface="Wingdings" charset="0"/>
                <a:buChar char="§"/>
              </a:pPr>
              <a:endParaRPr lang="en-US" sz="2000" b="1">
                <a:solidFill>
                  <a:srgbClr val="000000"/>
                </a:solidFill>
                <a:latin typeface="Arial" charset="0"/>
                <a:cs typeface="Arial" charset="0"/>
              </a:endParaRPr>
            </a:p>
          </p:txBody>
        </p:sp>
      </p:grpSp>
      <p:grpSp>
        <p:nvGrpSpPr>
          <p:cNvPr id="326659" name="Group 1041"/>
          <p:cNvGrpSpPr>
            <a:grpSpLocks/>
          </p:cNvGrpSpPr>
          <p:nvPr/>
        </p:nvGrpSpPr>
        <p:grpSpPr bwMode="auto">
          <a:xfrm>
            <a:off x="2438400" y="1933575"/>
            <a:ext cx="4495800" cy="3116263"/>
            <a:chOff x="1536" y="1218"/>
            <a:chExt cx="2832" cy="1963"/>
          </a:xfrm>
        </p:grpSpPr>
        <p:sp>
          <p:nvSpPr>
            <p:cNvPr id="106514" name="Text Box 1042"/>
            <p:cNvSpPr txBox="1">
              <a:spLocks noChangeArrowheads="1"/>
            </p:cNvSpPr>
            <p:nvPr/>
          </p:nvSpPr>
          <p:spPr bwMode="auto">
            <a:xfrm rot="-1495443">
              <a:off x="2208" y="2580"/>
              <a:ext cx="2160" cy="601"/>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spcBef>
                  <a:spcPct val="50000"/>
                </a:spcBef>
                <a:defRPr/>
              </a:pPr>
              <a:r>
                <a:rPr lang="en-US" sz="2800" b="1" dirty="0">
                  <a:solidFill>
                    <a:srgbClr val="3333CC"/>
                  </a:solidFill>
                  <a:latin typeface="Arial"/>
                  <a:ea typeface="Times New Roman" pitchFamily="-111" charset="0"/>
                  <a:cs typeface="Arial"/>
                </a:rPr>
                <a:t>Musa &amp; </a:t>
              </a:r>
              <a:r>
                <a:rPr lang="en-US" sz="2800" b="1" dirty="0" err="1">
                  <a:solidFill>
                    <a:srgbClr val="3333CC"/>
                  </a:solidFill>
                  <a:latin typeface="Arial"/>
                  <a:ea typeface="Times New Roman" pitchFamily="-111" charset="0"/>
                  <a:cs typeface="Arial"/>
                </a:rPr>
                <a:t>Harun</a:t>
              </a:r>
              <a:r>
                <a:rPr lang="en-US" sz="2800" b="1" dirty="0">
                  <a:solidFill>
                    <a:srgbClr val="3333CC"/>
                  </a:solidFill>
                  <a:latin typeface="Arial"/>
                  <a:ea typeface="Times New Roman" pitchFamily="-111" charset="0"/>
                  <a:cs typeface="Arial"/>
                </a:rPr>
                <a:t> </a:t>
              </a:r>
              <a:r>
                <a:rPr lang="en-US" sz="2800" b="1" dirty="0" err="1">
                  <a:solidFill>
                    <a:srgbClr val="3333CC"/>
                  </a:solidFill>
                  <a:latin typeface="Arial"/>
                  <a:ea typeface="Times New Roman" pitchFamily="-111" charset="0"/>
                  <a:cs typeface="Arial"/>
                </a:rPr>
                <a:t>dan</a:t>
              </a:r>
              <a:r>
                <a:rPr lang="en-US" sz="2800" b="1" dirty="0">
                  <a:solidFill>
                    <a:srgbClr val="3333CC"/>
                  </a:solidFill>
                  <a:latin typeface="Arial"/>
                  <a:ea typeface="Times New Roman" pitchFamily="-111" charset="0"/>
                  <a:cs typeface="Arial"/>
                </a:rPr>
                <a:t> </a:t>
              </a:r>
              <a:r>
                <a:rPr lang="en-US" sz="2800" b="1" dirty="0" err="1">
                  <a:solidFill>
                    <a:srgbClr val="3333CC"/>
                  </a:solidFill>
                  <a:latin typeface="Arial"/>
                  <a:ea typeface="Times New Roman" pitchFamily="-111" charset="0"/>
                  <a:cs typeface="Arial"/>
                </a:rPr>
                <a:t>anak-anaknya</a:t>
              </a:r>
              <a:endParaRPr lang="en-US" sz="2800" b="1" dirty="0">
                <a:solidFill>
                  <a:srgbClr val="3333CC"/>
                </a:solidFill>
                <a:latin typeface="Arial"/>
                <a:ea typeface="Times New Roman" pitchFamily="-111" charset="0"/>
                <a:cs typeface="Arial"/>
              </a:endParaRPr>
            </a:p>
          </p:txBody>
        </p:sp>
        <p:sp>
          <p:nvSpPr>
            <p:cNvPr id="106515" name="Text Box 1043"/>
            <p:cNvSpPr txBox="1">
              <a:spLocks noChangeArrowheads="1"/>
            </p:cNvSpPr>
            <p:nvPr/>
          </p:nvSpPr>
          <p:spPr bwMode="auto">
            <a:xfrm rot="2139010">
              <a:off x="2688" y="1602"/>
              <a:ext cx="1536" cy="33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2800" b="1" dirty="0" err="1">
                  <a:solidFill>
                    <a:srgbClr val="3333CC"/>
                  </a:solidFill>
                  <a:latin typeface="Arial"/>
                  <a:ea typeface="Times New Roman" pitchFamily="-111" charset="0"/>
                  <a:cs typeface="Arial"/>
                </a:rPr>
                <a:t>Merari</a:t>
              </a:r>
              <a:endParaRPr lang="en-US" sz="2800" b="1" dirty="0">
                <a:solidFill>
                  <a:srgbClr val="3333CC"/>
                </a:solidFill>
                <a:latin typeface="Arial"/>
                <a:ea typeface="Times New Roman" pitchFamily="-111" charset="0"/>
                <a:cs typeface="Arial"/>
              </a:endParaRPr>
            </a:p>
          </p:txBody>
        </p:sp>
        <p:sp>
          <p:nvSpPr>
            <p:cNvPr id="106516" name="Text Box 1044"/>
            <p:cNvSpPr txBox="1">
              <a:spLocks noChangeArrowheads="1"/>
            </p:cNvSpPr>
            <p:nvPr/>
          </p:nvSpPr>
          <p:spPr bwMode="auto">
            <a:xfrm rot="-1057160">
              <a:off x="1536" y="1218"/>
              <a:ext cx="1536" cy="33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2800" b="1" dirty="0" err="1">
                  <a:solidFill>
                    <a:srgbClr val="3333CC"/>
                  </a:solidFill>
                  <a:latin typeface="Arial"/>
                  <a:ea typeface="Times New Roman" pitchFamily="-111" charset="0"/>
                  <a:cs typeface="Arial"/>
                </a:rPr>
                <a:t>Gerson</a:t>
              </a:r>
              <a:endParaRPr lang="en-US" sz="2800" b="1" dirty="0">
                <a:solidFill>
                  <a:srgbClr val="3333CC"/>
                </a:solidFill>
                <a:latin typeface="Arial"/>
                <a:ea typeface="Times New Roman" pitchFamily="-111" charset="0"/>
                <a:cs typeface="Arial"/>
              </a:endParaRPr>
            </a:p>
          </p:txBody>
        </p:sp>
        <p:sp>
          <p:nvSpPr>
            <p:cNvPr id="106517" name="Text Box 1045"/>
            <p:cNvSpPr txBox="1">
              <a:spLocks noChangeArrowheads="1"/>
            </p:cNvSpPr>
            <p:nvPr/>
          </p:nvSpPr>
          <p:spPr bwMode="auto">
            <a:xfrm rot="3223926">
              <a:off x="1527" y="2091"/>
              <a:ext cx="1536" cy="33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2800" b="1" dirty="0" err="1">
                  <a:solidFill>
                    <a:srgbClr val="3333CC"/>
                  </a:solidFill>
                  <a:latin typeface="Arial"/>
                  <a:ea typeface="Times New Roman" pitchFamily="-111" charset="0"/>
                  <a:cs typeface="Arial"/>
                </a:rPr>
                <a:t>Kohathite</a:t>
              </a:r>
              <a:endParaRPr lang="en-US" sz="2800" b="1" dirty="0">
                <a:solidFill>
                  <a:srgbClr val="3333CC"/>
                </a:solidFill>
                <a:latin typeface="Arial"/>
                <a:ea typeface="Times New Roman" pitchFamily="-111" charset="0"/>
                <a:cs typeface="Arial"/>
              </a:endParaRPr>
            </a:p>
          </p:txBody>
        </p:sp>
      </p:grpSp>
      <p:grpSp>
        <p:nvGrpSpPr>
          <p:cNvPr id="326660" name="Group 1046"/>
          <p:cNvGrpSpPr>
            <a:grpSpLocks/>
          </p:cNvGrpSpPr>
          <p:nvPr/>
        </p:nvGrpSpPr>
        <p:grpSpPr bwMode="auto">
          <a:xfrm rot="2659317">
            <a:off x="6784975" y="246063"/>
            <a:ext cx="2046288" cy="1620837"/>
            <a:chOff x="3287" y="-31"/>
            <a:chExt cx="1289" cy="1021"/>
          </a:xfrm>
        </p:grpSpPr>
        <p:sp>
          <p:nvSpPr>
            <p:cNvPr id="326676" name="AutoShape 1047"/>
            <p:cNvSpPr>
              <a:spLocks noChangeArrowheads="1"/>
            </p:cNvSpPr>
            <p:nvPr/>
          </p:nvSpPr>
          <p:spPr bwMode="auto">
            <a:xfrm>
              <a:off x="3648" y="192"/>
              <a:ext cx="576"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FF3300"/>
            </a:solidFill>
            <a:ln w="9525">
              <a:solidFill>
                <a:schemeClr val="tx1"/>
              </a:solidFill>
              <a:miter lim="800000"/>
              <a:headEnd/>
              <a:tailEnd/>
            </a:ln>
          </p:spPr>
          <p:txBody>
            <a:bodyPr wrap="none" anchor="ctr"/>
            <a:lstStyle/>
            <a:p>
              <a:endParaRPr lang="en-US"/>
            </a:p>
          </p:txBody>
        </p:sp>
        <p:sp>
          <p:nvSpPr>
            <p:cNvPr id="106520" name="Text Box 1048"/>
            <p:cNvSpPr txBox="1">
              <a:spLocks noChangeArrowheads="1"/>
            </p:cNvSpPr>
            <p:nvPr/>
          </p:nvSpPr>
          <p:spPr bwMode="auto">
            <a:xfrm>
              <a:off x="4142" y="332"/>
              <a:ext cx="432" cy="291"/>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b="1" dirty="0">
                  <a:solidFill>
                    <a:srgbClr val="16165D"/>
                  </a:solidFill>
                  <a:latin typeface="Arial"/>
                  <a:ea typeface="Times New Roman" pitchFamily="-111" charset="0"/>
                  <a:cs typeface="Arial"/>
                </a:rPr>
                <a:t>T</a:t>
              </a:r>
            </a:p>
          </p:txBody>
        </p:sp>
        <p:sp>
          <p:nvSpPr>
            <p:cNvPr id="106521" name="Text Box 1049"/>
            <p:cNvSpPr txBox="1">
              <a:spLocks noChangeArrowheads="1"/>
            </p:cNvSpPr>
            <p:nvPr/>
          </p:nvSpPr>
          <p:spPr bwMode="auto">
            <a:xfrm>
              <a:off x="3707" y="698"/>
              <a:ext cx="432" cy="291"/>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b="1">
                  <a:solidFill>
                    <a:srgbClr val="16165D"/>
                  </a:solidFill>
                  <a:latin typeface="Arial"/>
                  <a:ea typeface="Times New Roman" pitchFamily="-111" charset="0"/>
                  <a:cs typeface="Arial"/>
                </a:rPr>
                <a:t>S</a:t>
              </a:r>
            </a:p>
          </p:txBody>
        </p:sp>
        <p:sp>
          <p:nvSpPr>
            <p:cNvPr id="106522" name="Text Box 1050"/>
            <p:cNvSpPr txBox="1">
              <a:spLocks noChangeArrowheads="1"/>
            </p:cNvSpPr>
            <p:nvPr/>
          </p:nvSpPr>
          <p:spPr bwMode="auto">
            <a:xfrm>
              <a:off x="3700" y="-36"/>
              <a:ext cx="432" cy="291"/>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b="1" dirty="0">
                  <a:solidFill>
                    <a:srgbClr val="16165D"/>
                  </a:solidFill>
                  <a:latin typeface="Arial"/>
                  <a:ea typeface="Times New Roman" pitchFamily="-111" charset="0"/>
                  <a:cs typeface="Arial"/>
                </a:rPr>
                <a:t>U</a:t>
              </a:r>
            </a:p>
          </p:txBody>
        </p:sp>
        <p:sp>
          <p:nvSpPr>
            <p:cNvPr id="106523" name="Text Box 1051"/>
            <p:cNvSpPr txBox="1">
              <a:spLocks noChangeArrowheads="1"/>
            </p:cNvSpPr>
            <p:nvPr/>
          </p:nvSpPr>
          <p:spPr bwMode="auto">
            <a:xfrm>
              <a:off x="3287" y="334"/>
              <a:ext cx="432" cy="291"/>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spcBef>
                  <a:spcPct val="50000"/>
                </a:spcBef>
                <a:defRPr/>
              </a:pPr>
              <a:r>
                <a:rPr lang="en-US" b="1" dirty="0">
                  <a:solidFill>
                    <a:srgbClr val="16165D"/>
                  </a:solidFill>
                  <a:latin typeface="Arial"/>
                  <a:ea typeface="Times New Roman" pitchFamily="-111" charset="0"/>
                  <a:cs typeface="Arial"/>
                </a:rPr>
                <a:t>B</a:t>
              </a:r>
            </a:p>
          </p:txBody>
        </p:sp>
      </p:grpSp>
      <p:sp>
        <p:nvSpPr>
          <p:cNvPr id="326661" name="Text Box 1052"/>
          <p:cNvSpPr txBox="1">
            <a:spLocks noChangeArrowheads="1"/>
          </p:cNvSpPr>
          <p:nvPr/>
        </p:nvSpPr>
        <p:spPr bwMode="auto">
          <a:xfrm rot="1415403">
            <a:off x="2667000" y="744538"/>
            <a:ext cx="24384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000000"/>
                </a:solidFill>
                <a:latin typeface="Arial" charset="0"/>
                <a:cs typeface="Arial" charset="0"/>
              </a:rPr>
              <a:t>Efraim</a:t>
            </a:r>
          </a:p>
        </p:txBody>
      </p:sp>
      <p:sp>
        <p:nvSpPr>
          <p:cNvPr id="326662" name="Text Box 1053"/>
          <p:cNvSpPr txBox="1">
            <a:spLocks noChangeArrowheads="1"/>
          </p:cNvSpPr>
          <p:nvPr/>
        </p:nvSpPr>
        <p:spPr bwMode="auto">
          <a:xfrm rot="1415403">
            <a:off x="1600200" y="866775"/>
            <a:ext cx="24384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000000"/>
                </a:solidFill>
                <a:latin typeface="Arial" charset="0"/>
                <a:cs typeface="Arial" charset="0"/>
              </a:rPr>
              <a:t>Manasye</a:t>
            </a:r>
          </a:p>
        </p:txBody>
      </p:sp>
      <p:sp>
        <p:nvSpPr>
          <p:cNvPr id="326663" name="Text Box 1054"/>
          <p:cNvSpPr txBox="1">
            <a:spLocks noChangeArrowheads="1"/>
          </p:cNvSpPr>
          <p:nvPr/>
        </p:nvSpPr>
        <p:spPr bwMode="auto">
          <a:xfrm rot="1415403">
            <a:off x="1066800" y="1277938"/>
            <a:ext cx="24384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800" b="1">
                <a:solidFill>
                  <a:srgbClr val="000000"/>
                </a:solidFill>
                <a:latin typeface="Arial" charset="0"/>
                <a:cs typeface="Arial" charset="0"/>
              </a:rPr>
              <a:t>Benyamin</a:t>
            </a:r>
          </a:p>
        </p:txBody>
      </p:sp>
      <p:sp>
        <p:nvSpPr>
          <p:cNvPr id="326664" name="Text Box 1055"/>
          <p:cNvSpPr txBox="1">
            <a:spLocks noChangeArrowheads="1"/>
          </p:cNvSpPr>
          <p:nvPr/>
        </p:nvSpPr>
        <p:spPr bwMode="auto">
          <a:xfrm rot="1415471">
            <a:off x="6553200" y="4859338"/>
            <a:ext cx="24384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800" b="1">
                <a:solidFill>
                  <a:srgbClr val="000000"/>
                </a:solidFill>
                <a:latin typeface="Arial" charset="0"/>
                <a:cs typeface="Arial" charset="0"/>
              </a:rPr>
              <a:t>Yehuda</a:t>
            </a:r>
          </a:p>
        </p:txBody>
      </p:sp>
      <p:sp>
        <p:nvSpPr>
          <p:cNvPr id="326665" name="Text Box 1056"/>
          <p:cNvSpPr txBox="1">
            <a:spLocks noChangeArrowheads="1"/>
          </p:cNvSpPr>
          <p:nvPr/>
        </p:nvSpPr>
        <p:spPr bwMode="auto">
          <a:xfrm rot="1415471">
            <a:off x="5562600" y="4981575"/>
            <a:ext cx="24384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000000"/>
                </a:solidFill>
                <a:latin typeface="Arial" charset="0"/>
                <a:cs typeface="Arial" charset="0"/>
              </a:rPr>
              <a:t>Isakhar</a:t>
            </a:r>
          </a:p>
        </p:txBody>
      </p:sp>
      <p:sp>
        <p:nvSpPr>
          <p:cNvPr id="326666" name="Text Box 1057"/>
          <p:cNvSpPr txBox="1">
            <a:spLocks noChangeArrowheads="1"/>
          </p:cNvSpPr>
          <p:nvPr/>
        </p:nvSpPr>
        <p:spPr bwMode="auto">
          <a:xfrm rot="1415471">
            <a:off x="4191000" y="5133975"/>
            <a:ext cx="24384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2800" b="1">
                <a:solidFill>
                  <a:srgbClr val="000000"/>
                </a:solidFill>
                <a:latin typeface="Arial" charset="0"/>
                <a:cs typeface="Arial" charset="0"/>
              </a:rPr>
              <a:t>Zebulon</a:t>
            </a:r>
          </a:p>
        </p:txBody>
      </p:sp>
      <p:sp>
        <p:nvSpPr>
          <p:cNvPr id="326667" name="Text Box 1058"/>
          <p:cNvSpPr txBox="1">
            <a:spLocks noChangeArrowheads="1"/>
          </p:cNvSpPr>
          <p:nvPr/>
        </p:nvSpPr>
        <p:spPr bwMode="auto">
          <a:xfrm>
            <a:off x="533400" y="2819400"/>
            <a:ext cx="1371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000000"/>
                </a:solidFill>
                <a:latin typeface="Arial" charset="0"/>
                <a:cs typeface="Arial" charset="0"/>
              </a:rPr>
              <a:t>Gad</a:t>
            </a:r>
          </a:p>
        </p:txBody>
      </p:sp>
      <p:sp>
        <p:nvSpPr>
          <p:cNvPr id="326668" name="Text Box 1059"/>
          <p:cNvSpPr txBox="1">
            <a:spLocks noChangeArrowheads="1"/>
          </p:cNvSpPr>
          <p:nvPr/>
        </p:nvSpPr>
        <p:spPr bwMode="auto">
          <a:xfrm>
            <a:off x="838200" y="3429000"/>
            <a:ext cx="1600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000000"/>
                </a:solidFill>
                <a:latin typeface="Arial" charset="0"/>
                <a:cs typeface="Arial" charset="0"/>
              </a:rPr>
              <a:t>Simeon</a:t>
            </a:r>
          </a:p>
        </p:txBody>
      </p:sp>
      <p:sp>
        <p:nvSpPr>
          <p:cNvPr id="326669" name="Text Box 1060"/>
          <p:cNvSpPr txBox="1">
            <a:spLocks noChangeArrowheads="1"/>
          </p:cNvSpPr>
          <p:nvPr/>
        </p:nvSpPr>
        <p:spPr bwMode="auto">
          <a:xfrm>
            <a:off x="1143000" y="4038600"/>
            <a:ext cx="2438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000000"/>
                </a:solidFill>
                <a:latin typeface="Arial" charset="0"/>
                <a:cs typeface="Arial" charset="0"/>
              </a:rPr>
              <a:t>Ruben</a:t>
            </a:r>
          </a:p>
        </p:txBody>
      </p:sp>
      <p:sp>
        <p:nvSpPr>
          <p:cNvPr id="326670" name="Text Box 1061"/>
          <p:cNvSpPr txBox="1">
            <a:spLocks noChangeArrowheads="1"/>
          </p:cNvSpPr>
          <p:nvPr/>
        </p:nvSpPr>
        <p:spPr bwMode="auto">
          <a:xfrm>
            <a:off x="5410200" y="1447800"/>
            <a:ext cx="1371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800" b="1">
                <a:solidFill>
                  <a:srgbClr val="000000"/>
                </a:solidFill>
                <a:latin typeface="Arial" charset="0"/>
                <a:cs typeface="Arial" charset="0"/>
              </a:rPr>
              <a:t>Dan</a:t>
            </a:r>
          </a:p>
        </p:txBody>
      </p:sp>
      <p:sp>
        <p:nvSpPr>
          <p:cNvPr id="326671" name="Text Box 1062"/>
          <p:cNvSpPr txBox="1">
            <a:spLocks noChangeArrowheads="1"/>
          </p:cNvSpPr>
          <p:nvPr/>
        </p:nvSpPr>
        <p:spPr bwMode="auto">
          <a:xfrm>
            <a:off x="5791200" y="1981200"/>
            <a:ext cx="1600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000000"/>
                </a:solidFill>
                <a:latin typeface="Arial" charset="0"/>
                <a:cs typeface="Arial" charset="0"/>
              </a:rPr>
              <a:t>Asyer</a:t>
            </a:r>
          </a:p>
        </p:txBody>
      </p:sp>
      <p:sp>
        <p:nvSpPr>
          <p:cNvPr id="326672" name="Text Box 1063"/>
          <p:cNvSpPr txBox="1">
            <a:spLocks noChangeArrowheads="1"/>
          </p:cNvSpPr>
          <p:nvPr/>
        </p:nvSpPr>
        <p:spPr bwMode="auto">
          <a:xfrm>
            <a:off x="6629400" y="2681288"/>
            <a:ext cx="2438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800" b="1">
                <a:solidFill>
                  <a:srgbClr val="000000"/>
                </a:solidFill>
                <a:latin typeface="Arial" charset="0"/>
                <a:cs typeface="Arial" charset="0"/>
              </a:rPr>
              <a:t>Naftali</a:t>
            </a:r>
          </a:p>
        </p:txBody>
      </p:sp>
      <p:sp>
        <p:nvSpPr>
          <p:cNvPr id="106536" name="Text Box 1064"/>
          <p:cNvSpPr txBox="1">
            <a:spLocks noChangeArrowheads="1"/>
          </p:cNvSpPr>
          <p:nvPr/>
        </p:nvSpPr>
        <p:spPr bwMode="auto">
          <a:xfrm>
            <a:off x="228600" y="5157788"/>
            <a:ext cx="2438400" cy="523875"/>
          </a:xfrm>
          <a:prstGeom prst="rect">
            <a:avLst/>
          </a:prstGeom>
          <a:noFill/>
          <a:ln>
            <a:noFill/>
          </a:ln>
          <a:effectLst>
            <a:outerShdw blurRad="63500" dist="38099" dir="2700000" algn="ctr" rotWithShape="0">
              <a:schemeClr val="accent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2800" b="1" dirty="0" err="1">
                <a:solidFill>
                  <a:srgbClr val="3333CC"/>
                </a:solidFill>
                <a:latin typeface="Arial"/>
                <a:ea typeface="Times New Roman" pitchFamily="-111" charset="0"/>
                <a:cs typeface="Arial"/>
              </a:rPr>
              <a:t>Bilangan</a:t>
            </a:r>
            <a:r>
              <a:rPr lang="en-US" sz="2800" b="1" dirty="0">
                <a:solidFill>
                  <a:srgbClr val="3333CC"/>
                </a:solidFill>
                <a:latin typeface="Arial"/>
                <a:ea typeface="Times New Roman" pitchFamily="-111" charset="0"/>
                <a:cs typeface="Arial"/>
              </a:rPr>
              <a:t> 2</a:t>
            </a:r>
          </a:p>
        </p:txBody>
      </p:sp>
      <p:sp>
        <p:nvSpPr>
          <p:cNvPr id="326674" name="Text Box 1065"/>
          <p:cNvSpPr txBox="1">
            <a:spLocks noChangeArrowheads="1"/>
          </p:cNvSpPr>
          <p:nvPr/>
        </p:nvSpPr>
        <p:spPr bwMode="auto">
          <a:xfrm>
            <a:off x="8413750" y="762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000000"/>
                </a:solidFill>
                <a:latin typeface="Arial" charset="0"/>
                <a:cs typeface="Arial" charset="0"/>
              </a:rPr>
              <a:t>142</a:t>
            </a:r>
          </a:p>
        </p:txBody>
      </p:sp>
      <p:sp>
        <p:nvSpPr>
          <p:cNvPr id="326675" name="Rectangle 1066"/>
          <p:cNvSpPr>
            <a:spLocks noGrp="1" noChangeArrowheads="1"/>
          </p:cNvSpPr>
          <p:nvPr>
            <p:ph type="title" idx="4294967295"/>
          </p:nvPr>
        </p:nvSpPr>
        <p:spPr>
          <a:xfrm>
            <a:off x="0" y="6165850"/>
            <a:ext cx="9144000" cy="692150"/>
          </a:xfrm>
          <a:solidFill>
            <a:schemeClr val="tx1"/>
          </a:solidFill>
        </p:spPr>
        <p:txBody>
          <a:bodyPr/>
          <a:lstStyle/>
          <a:p>
            <a:r>
              <a:rPr lang="en-US" sz="3600">
                <a:latin typeface="Arial" charset="0"/>
              </a:rPr>
              <a:t>Lokasi dari Suku-suku &amp; Orang Lewi</a:t>
            </a:r>
          </a:p>
        </p:txBody>
      </p:sp>
    </p:spTree>
  </p:cSld>
  <p:clrMapOvr>
    <a:masterClrMapping/>
  </p:clrMapOvr>
  <p:transition spd="med">
    <p:randomBar dir="vert"/>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410626" name="Group 4"/>
          <p:cNvGrpSpPr>
            <a:grpSpLocks/>
          </p:cNvGrpSpPr>
          <p:nvPr/>
        </p:nvGrpSpPr>
        <p:grpSpPr bwMode="auto">
          <a:xfrm>
            <a:off x="1403350" y="1117600"/>
            <a:ext cx="5256213" cy="5740400"/>
            <a:chOff x="2627784" y="1910726"/>
            <a:chExt cx="3849216" cy="4642474"/>
          </a:xfrm>
        </p:grpSpPr>
        <p:pic>
          <p:nvPicPr>
            <p:cNvPr id="4107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943100"/>
              <a:ext cx="3810000" cy="461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766" name="Rounded Rectangle 2"/>
            <p:cNvSpPr>
              <a:spLocks noChangeArrowheads="1"/>
            </p:cNvSpPr>
            <p:nvPr/>
          </p:nvSpPr>
          <p:spPr bwMode="auto">
            <a:xfrm>
              <a:off x="2627784" y="1916832"/>
              <a:ext cx="2520280" cy="792088"/>
            </a:xfrm>
            <a:prstGeom prst="roundRect">
              <a:avLst>
                <a:gd name="adj" fmla="val 16667"/>
              </a:avLst>
            </a:prstGeom>
            <a:solidFill>
              <a:srgbClr val="CCFFCC"/>
            </a:solidFill>
            <a:ln w="28575" cap="sq">
              <a:solidFill>
                <a:schemeClr val="tx1"/>
              </a:solidFill>
              <a:round/>
              <a:headEnd type="none" w="sm" len="sm"/>
              <a:tailEnd type="none" w="sm" len="sm"/>
            </a:ln>
          </p:spPr>
          <p:txBody>
            <a:bodyPr>
              <a:spAutoFit/>
            </a:bodyPr>
            <a:lstStyle/>
            <a:p>
              <a:endParaRPr lang="en-US"/>
            </a:p>
          </p:txBody>
        </p:sp>
        <p:sp>
          <p:nvSpPr>
            <p:cNvPr id="410767" name="TextBox 3"/>
            <p:cNvSpPr txBox="1">
              <a:spLocks noChangeArrowheads="1"/>
            </p:cNvSpPr>
            <p:nvPr/>
          </p:nvSpPr>
          <p:spPr bwMode="auto">
            <a:xfrm>
              <a:off x="2627784" y="1910726"/>
              <a:ext cx="2520280" cy="8213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latin typeface="Arial" charset="0"/>
                  <a:cs typeface="Arial" charset="0"/>
                </a:rPr>
                <a:t>Why it took Moses 40 years to lead his people out of the wilderness</a:t>
              </a:r>
            </a:p>
          </p:txBody>
        </p:sp>
      </p:grpSp>
      <p:sp>
        <p:nvSpPr>
          <p:cNvPr id="342019" name="Rectangle 3"/>
          <p:cNvSpPr>
            <a:spLocks noChangeArrowheads="1"/>
          </p:cNvSpPr>
          <p:nvPr/>
        </p:nvSpPr>
        <p:spPr bwMode="auto">
          <a:xfrm>
            <a:off x="-36513" y="1017588"/>
            <a:ext cx="9272588" cy="5867400"/>
          </a:xfrm>
          <a:prstGeom prst="rect">
            <a:avLst/>
          </a:prstGeom>
          <a:solidFill>
            <a:srgbClr val="CCFFCC"/>
          </a:solidFill>
          <a:ln w="12700" cap="sq">
            <a:solidFill>
              <a:schemeClr val="tx1"/>
            </a:solidFill>
            <a:miter lim="800000"/>
            <a:headEnd type="none" w="sm" len="sm"/>
            <a:tailEnd type="none" w="sm" len="sm"/>
          </a:ln>
        </p:spPr>
        <p:txBody>
          <a:bodyPr wrap="none" anchor="ctr"/>
          <a:lstStyle/>
          <a:p>
            <a:endParaRPr lang="en-US">
              <a:solidFill>
                <a:srgbClr val="000000"/>
              </a:solidFill>
            </a:endParaRPr>
          </a:p>
        </p:txBody>
      </p:sp>
      <p:grpSp>
        <p:nvGrpSpPr>
          <p:cNvPr id="2" name="Group 4"/>
          <p:cNvGrpSpPr>
            <a:grpSpLocks/>
          </p:cNvGrpSpPr>
          <p:nvPr/>
        </p:nvGrpSpPr>
        <p:grpSpPr bwMode="auto">
          <a:xfrm>
            <a:off x="-36513" y="981075"/>
            <a:ext cx="9288463" cy="5867400"/>
            <a:chOff x="-4" y="-4"/>
            <a:chExt cx="2927" cy="7182"/>
          </a:xfrm>
        </p:grpSpPr>
        <p:grpSp>
          <p:nvGrpSpPr>
            <p:cNvPr id="410631" name="Group 5"/>
            <p:cNvGrpSpPr>
              <a:grpSpLocks/>
            </p:cNvGrpSpPr>
            <p:nvPr/>
          </p:nvGrpSpPr>
          <p:grpSpPr bwMode="auto">
            <a:xfrm>
              <a:off x="0" y="0"/>
              <a:ext cx="2919" cy="7174"/>
              <a:chOff x="0" y="0"/>
              <a:chExt cx="2919" cy="7174"/>
            </a:xfrm>
          </p:grpSpPr>
          <p:grpSp>
            <p:nvGrpSpPr>
              <p:cNvPr id="410633" name="Group 6"/>
              <p:cNvGrpSpPr>
                <a:grpSpLocks/>
              </p:cNvGrpSpPr>
              <p:nvPr/>
            </p:nvGrpSpPr>
            <p:grpSpPr bwMode="auto">
              <a:xfrm>
                <a:off x="0" y="0"/>
                <a:ext cx="729" cy="614"/>
                <a:chOff x="0" y="0"/>
                <a:chExt cx="729" cy="614"/>
              </a:xfrm>
            </p:grpSpPr>
            <p:sp>
              <p:nvSpPr>
                <p:cNvPr id="410763" name="Rectangle 7"/>
                <p:cNvSpPr>
                  <a:spLocks noChangeArrowheads="1"/>
                </p:cNvSpPr>
                <p:nvPr/>
              </p:nvSpPr>
              <p:spPr bwMode="auto">
                <a:xfrm>
                  <a:off x="0" y="0"/>
                  <a:ext cx="729" cy="614"/>
                </a:xfrm>
                <a:prstGeom prst="rect">
                  <a:avLst/>
                </a:prstGeom>
                <a:solidFill>
                  <a:srgbClr val="FF0000"/>
                </a:solidFill>
                <a:ln w="12700" cap="sq">
                  <a:solidFill>
                    <a:schemeClr val="tx1"/>
                  </a:solidFill>
                  <a:miter lim="800000"/>
                  <a:headEnd type="none" w="sm" len="sm"/>
                  <a:tailEnd type="none" w="sm" len="sm"/>
                </a:ln>
              </p:spPr>
              <p:txBody>
                <a:bodyPr lIns="0" tIns="0" rIns="0" bIns="0" anchor="ctr" anchorCtr="1"/>
                <a:lstStyle/>
                <a:p>
                  <a:pPr algn="ctr"/>
                  <a:r>
                    <a:rPr lang="en-US" sz="2000" b="1">
                      <a:solidFill>
                        <a:srgbClr val="FFFFCC"/>
                      </a:solidFill>
                      <a:latin typeface="Arial Narrow" charset="0"/>
                    </a:rPr>
                    <a:t>AYAT</a:t>
                  </a:r>
                </a:p>
              </p:txBody>
            </p:sp>
            <p:sp>
              <p:nvSpPr>
                <p:cNvPr id="410764" name="Rectangle 8"/>
                <p:cNvSpPr>
                  <a:spLocks noChangeArrowheads="1"/>
                </p:cNvSpPr>
                <p:nvPr/>
              </p:nvSpPr>
              <p:spPr bwMode="auto">
                <a:xfrm>
                  <a:off x="0" y="0"/>
                  <a:ext cx="729" cy="61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34" name="Group 9"/>
              <p:cNvGrpSpPr>
                <a:grpSpLocks/>
              </p:cNvGrpSpPr>
              <p:nvPr/>
            </p:nvGrpSpPr>
            <p:grpSpPr bwMode="auto">
              <a:xfrm>
                <a:off x="729" y="0"/>
                <a:ext cx="730" cy="614"/>
                <a:chOff x="729" y="0"/>
                <a:chExt cx="730" cy="614"/>
              </a:xfrm>
            </p:grpSpPr>
            <p:sp>
              <p:nvSpPr>
                <p:cNvPr id="410761" name="Rectangle 10"/>
                <p:cNvSpPr>
                  <a:spLocks noChangeArrowheads="1"/>
                </p:cNvSpPr>
                <p:nvPr/>
              </p:nvSpPr>
              <p:spPr bwMode="auto">
                <a:xfrm>
                  <a:off x="729" y="0"/>
                  <a:ext cx="730" cy="614"/>
                </a:xfrm>
                <a:prstGeom prst="rect">
                  <a:avLst/>
                </a:prstGeom>
                <a:solidFill>
                  <a:srgbClr val="FF0000"/>
                </a:solidFill>
                <a:ln w="12700" cap="sq">
                  <a:solidFill>
                    <a:schemeClr val="tx1"/>
                  </a:solidFill>
                  <a:miter lim="800000"/>
                  <a:headEnd type="none" w="sm" len="sm"/>
                  <a:tailEnd type="none" w="sm" len="sm"/>
                </a:ln>
              </p:spPr>
              <p:txBody>
                <a:bodyPr lIns="0" tIns="0" rIns="0" anchor="ctr" anchorCtr="1"/>
                <a:lstStyle/>
                <a:p>
                  <a:pPr algn="ctr"/>
                  <a:r>
                    <a:rPr lang="en-US" sz="2000" b="1">
                      <a:solidFill>
                        <a:srgbClr val="FFFFCC"/>
                      </a:solidFill>
                      <a:latin typeface="Arial Narrow" charset="0"/>
                      <a:cs typeface="Times New Roman" charset="0"/>
                    </a:rPr>
                    <a:t>KELUHAN ISRAEL</a:t>
                  </a:r>
                </a:p>
              </p:txBody>
            </p:sp>
            <p:sp>
              <p:nvSpPr>
                <p:cNvPr id="410762" name="Rectangle 11"/>
                <p:cNvSpPr>
                  <a:spLocks noChangeArrowheads="1"/>
                </p:cNvSpPr>
                <p:nvPr/>
              </p:nvSpPr>
              <p:spPr bwMode="auto">
                <a:xfrm>
                  <a:off x="729" y="0"/>
                  <a:ext cx="730" cy="61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35" name="Group 12"/>
              <p:cNvGrpSpPr>
                <a:grpSpLocks/>
              </p:cNvGrpSpPr>
              <p:nvPr/>
            </p:nvGrpSpPr>
            <p:grpSpPr bwMode="auto">
              <a:xfrm>
                <a:off x="1459" y="0"/>
                <a:ext cx="730" cy="614"/>
                <a:chOff x="1459" y="0"/>
                <a:chExt cx="730" cy="614"/>
              </a:xfrm>
            </p:grpSpPr>
            <p:sp>
              <p:nvSpPr>
                <p:cNvPr id="410759" name="Rectangle 13"/>
                <p:cNvSpPr>
                  <a:spLocks noChangeArrowheads="1"/>
                </p:cNvSpPr>
                <p:nvPr/>
              </p:nvSpPr>
              <p:spPr bwMode="auto">
                <a:xfrm>
                  <a:off x="1459" y="0"/>
                  <a:ext cx="730" cy="614"/>
                </a:xfrm>
                <a:prstGeom prst="rect">
                  <a:avLst/>
                </a:prstGeom>
                <a:solidFill>
                  <a:srgbClr val="FF0000"/>
                </a:solidFill>
                <a:ln w="12700" cap="sq">
                  <a:solidFill>
                    <a:schemeClr val="tx1"/>
                  </a:solidFill>
                  <a:miter lim="800000"/>
                  <a:headEnd type="none" w="sm" len="sm"/>
                  <a:tailEnd type="none" w="sm" len="sm"/>
                </a:ln>
              </p:spPr>
              <p:txBody>
                <a:bodyPr lIns="0" tIns="0" rIns="0" anchor="ctr" anchorCtr="1"/>
                <a:lstStyle/>
                <a:p>
                  <a:pPr algn="ctr"/>
                  <a:r>
                    <a:rPr lang="en-US" sz="2000" b="1">
                      <a:solidFill>
                        <a:srgbClr val="FFFFCC"/>
                      </a:solidFill>
                      <a:latin typeface="Arial Narrow" charset="0"/>
                      <a:cs typeface="Times New Roman" charset="0"/>
                    </a:rPr>
                    <a:t>RESPON MUSA</a:t>
                  </a:r>
                </a:p>
              </p:txBody>
            </p:sp>
            <p:sp>
              <p:nvSpPr>
                <p:cNvPr id="410760" name="Rectangle 14"/>
                <p:cNvSpPr>
                  <a:spLocks noChangeArrowheads="1"/>
                </p:cNvSpPr>
                <p:nvPr/>
              </p:nvSpPr>
              <p:spPr bwMode="auto">
                <a:xfrm>
                  <a:off x="1459" y="0"/>
                  <a:ext cx="730" cy="61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36" name="Group 15"/>
              <p:cNvGrpSpPr>
                <a:grpSpLocks/>
              </p:cNvGrpSpPr>
              <p:nvPr/>
            </p:nvGrpSpPr>
            <p:grpSpPr bwMode="auto">
              <a:xfrm>
                <a:off x="2189" y="0"/>
                <a:ext cx="730" cy="614"/>
                <a:chOff x="2189" y="0"/>
                <a:chExt cx="730" cy="614"/>
              </a:xfrm>
            </p:grpSpPr>
            <p:sp>
              <p:nvSpPr>
                <p:cNvPr id="410757" name="Rectangle 16"/>
                <p:cNvSpPr>
                  <a:spLocks noChangeArrowheads="1"/>
                </p:cNvSpPr>
                <p:nvPr/>
              </p:nvSpPr>
              <p:spPr bwMode="auto">
                <a:xfrm>
                  <a:off x="2189" y="0"/>
                  <a:ext cx="730" cy="614"/>
                </a:xfrm>
                <a:prstGeom prst="rect">
                  <a:avLst/>
                </a:prstGeom>
                <a:solidFill>
                  <a:srgbClr val="FF0000"/>
                </a:solidFill>
                <a:ln w="12700" cap="sq">
                  <a:solidFill>
                    <a:schemeClr val="tx1"/>
                  </a:solidFill>
                  <a:miter lim="800000"/>
                  <a:headEnd type="none" w="sm" len="sm"/>
                  <a:tailEnd type="none" w="sm" len="sm"/>
                </a:ln>
              </p:spPr>
              <p:txBody>
                <a:bodyPr lIns="0" tIns="0" rIns="0" anchor="ctr" anchorCtr="1"/>
                <a:lstStyle/>
                <a:p>
                  <a:pPr algn="ctr"/>
                  <a:r>
                    <a:rPr lang="en-US" sz="2000" b="1">
                      <a:solidFill>
                        <a:srgbClr val="FFFFCC"/>
                      </a:solidFill>
                      <a:latin typeface="Arial Narrow" charset="0"/>
                      <a:cs typeface="Times New Roman" charset="0"/>
                    </a:rPr>
                    <a:t>RESPON TUHAN</a:t>
                  </a:r>
                </a:p>
              </p:txBody>
            </p:sp>
            <p:sp>
              <p:nvSpPr>
                <p:cNvPr id="410758" name="Rectangle 17"/>
                <p:cNvSpPr>
                  <a:spLocks noChangeArrowheads="1"/>
                </p:cNvSpPr>
                <p:nvPr/>
              </p:nvSpPr>
              <p:spPr bwMode="auto">
                <a:xfrm>
                  <a:off x="2189" y="0"/>
                  <a:ext cx="730" cy="61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37" name="Group 18"/>
              <p:cNvGrpSpPr>
                <a:grpSpLocks/>
              </p:cNvGrpSpPr>
              <p:nvPr/>
            </p:nvGrpSpPr>
            <p:grpSpPr bwMode="auto">
              <a:xfrm>
                <a:off x="0" y="614"/>
                <a:ext cx="729" cy="748"/>
                <a:chOff x="0" y="614"/>
                <a:chExt cx="729" cy="748"/>
              </a:xfrm>
            </p:grpSpPr>
            <p:sp>
              <p:nvSpPr>
                <p:cNvPr id="410755" name="Rectangle 19"/>
                <p:cNvSpPr>
                  <a:spLocks noChangeArrowheads="1"/>
                </p:cNvSpPr>
                <p:nvPr/>
              </p:nvSpPr>
              <p:spPr bwMode="auto">
                <a:xfrm>
                  <a:off x="0" y="614"/>
                  <a:ext cx="729"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solidFill>
                        <a:srgbClr val="000000"/>
                      </a:solidFill>
                      <a:latin typeface="Arial Narrow" charset="0"/>
                    </a:rPr>
                    <a:t>Kel. 14:11</a:t>
                  </a:r>
                </a:p>
              </p:txBody>
            </p:sp>
            <p:sp>
              <p:nvSpPr>
                <p:cNvPr id="410756" name="Rectangle 20"/>
                <p:cNvSpPr>
                  <a:spLocks noChangeArrowheads="1"/>
                </p:cNvSpPr>
                <p:nvPr/>
              </p:nvSpPr>
              <p:spPr bwMode="auto">
                <a:xfrm>
                  <a:off x="0" y="614"/>
                  <a:ext cx="729"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38" name="Group 21"/>
              <p:cNvGrpSpPr>
                <a:grpSpLocks/>
              </p:cNvGrpSpPr>
              <p:nvPr/>
            </p:nvGrpSpPr>
            <p:grpSpPr bwMode="auto">
              <a:xfrm>
                <a:off x="729" y="614"/>
                <a:ext cx="730" cy="748"/>
                <a:chOff x="729" y="614"/>
                <a:chExt cx="730" cy="748"/>
              </a:xfrm>
            </p:grpSpPr>
            <p:sp>
              <p:nvSpPr>
                <p:cNvPr id="410753" name="Rectangle 22"/>
                <p:cNvSpPr>
                  <a:spLocks noChangeArrowheads="1"/>
                </p:cNvSpPr>
                <p:nvPr/>
              </p:nvSpPr>
              <p:spPr bwMode="auto">
                <a:xfrm>
                  <a:off x="729" y="614"/>
                  <a:ext cx="730"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Tentara Firaun</a:t>
                  </a:r>
                </a:p>
              </p:txBody>
            </p:sp>
            <p:sp>
              <p:nvSpPr>
                <p:cNvPr id="410754" name="Rectangle 23"/>
                <p:cNvSpPr>
                  <a:spLocks noChangeArrowheads="1"/>
                </p:cNvSpPr>
                <p:nvPr/>
              </p:nvSpPr>
              <p:spPr bwMode="auto">
                <a:xfrm>
                  <a:off x="729" y="614"/>
                  <a:ext cx="73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39" name="Group 24"/>
              <p:cNvGrpSpPr>
                <a:grpSpLocks/>
              </p:cNvGrpSpPr>
              <p:nvPr/>
            </p:nvGrpSpPr>
            <p:grpSpPr bwMode="auto">
              <a:xfrm>
                <a:off x="1459" y="614"/>
                <a:ext cx="730" cy="748"/>
                <a:chOff x="1459" y="614"/>
                <a:chExt cx="730" cy="748"/>
              </a:xfrm>
            </p:grpSpPr>
            <p:sp>
              <p:nvSpPr>
                <p:cNvPr id="410751" name="Rectangle 25"/>
                <p:cNvSpPr>
                  <a:spLocks noChangeArrowheads="1"/>
                </p:cNvSpPr>
                <p:nvPr/>
              </p:nvSpPr>
              <p:spPr bwMode="auto">
                <a:xfrm>
                  <a:off x="1459" y="614"/>
                  <a:ext cx="730"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Mendorong Israel untuk percaya Tuhan</a:t>
                  </a:r>
                </a:p>
              </p:txBody>
            </p:sp>
            <p:sp>
              <p:nvSpPr>
                <p:cNvPr id="410752" name="Rectangle 26"/>
                <p:cNvSpPr>
                  <a:spLocks noChangeArrowheads="1"/>
                </p:cNvSpPr>
                <p:nvPr/>
              </p:nvSpPr>
              <p:spPr bwMode="auto">
                <a:xfrm>
                  <a:off x="1459" y="614"/>
                  <a:ext cx="73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40" name="Group 27"/>
              <p:cNvGrpSpPr>
                <a:grpSpLocks/>
              </p:cNvGrpSpPr>
              <p:nvPr/>
            </p:nvGrpSpPr>
            <p:grpSpPr bwMode="auto">
              <a:xfrm>
                <a:off x="2189" y="614"/>
                <a:ext cx="730" cy="748"/>
                <a:chOff x="2189" y="614"/>
                <a:chExt cx="730" cy="748"/>
              </a:xfrm>
            </p:grpSpPr>
            <p:sp>
              <p:nvSpPr>
                <p:cNvPr id="410749" name="Rectangle 28"/>
                <p:cNvSpPr>
                  <a:spLocks noChangeArrowheads="1"/>
                </p:cNvSpPr>
                <p:nvPr/>
              </p:nvSpPr>
              <p:spPr bwMode="auto">
                <a:xfrm>
                  <a:off x="2189" y="614"/>
                  <a:ext cx="730"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Membebaskan Israel</a:t>
                  </a:r>
                </a:p>
              </p:txBody>
            </p:sp>
            <p:sp>
              <p:nvSpPr>
                <p:cNvPr id="410750" name="Rectangle 29"/>
                <p:cNvSpPr>
                  <a:spLocks noChangeArrowheads="1"/>
                </p:cNvSpPr>
                <p:nvPr/>
              </p:nvSpPr>
              <p:spPr bwMode="auto">
                <a:xfrm>
                  <a:off x="2189" y="614"/>
                  <a:ext cx="73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41" name="Group 30"/>
              <p:cNvGrpSpPr>
                <a:grpSpLocks/>
              </p:cNvGrpSpPr>
              <p:nvPr/>
            </p:nvGrpSpPr>
            <p:grpSpPr bwMode="auto">
              <a:xfrm>
                <a:off x="0" y="1362"/>
                <a:ext cx="729" cy="633"/>
                <a:chOff x="0" y="1362"/>
                <a:chExt cx="729" cy="633"/>
              </a:xfrm>
            </p:grpSpPr>
            <p:sp>
              <p:nvSpPr>
                <p:cNvPr id="410747" name="Rectangle 31"/>
                <p:cNvSpPr>
                  <a:spLocks noChangeArrowheads="1"/>
                </p:cNvSpPr>
                <p:nvPr/>
              </p:nvSpPr>
              <p:spPr bwMode="auto">
                <a:xfrm>
                  <a:off x="0" y="1362"/>
                  <a:ext cx="729"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Kel. 15:24</a:t>
                  </a:r>
                </a:p>
              </p:txBody>
            </p:sp>
            <p:sp>
              <p:nvSpPr>
                <p:cNvPr id="410748" name="Rectangle 32"/>
                <p:cNvSpPr>
                  <a:spLocks noChangeArrowheads="1"/>
                </p:cNvSpPr>
                <p:nvPr/>
              </p:nvSpPr>
              <p:spPr bwMode="auto">
                <a:xfrm>
                  <a:off x="0" y="1362"/>
                  <a:ext cx="729"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42" name="Group 33"/>
              <p:cNvGrpSpPr>
                <a:grpSpLocks/>
              </p:cNvGrpSpPr>
              <p:nvPr/>
            </p:nvGrpSpPr>
            <p:grpSpPr bwMode="auto">
              <a:xfrm>
                <a:off x="729" y="1362"/>
                <a:ext cx="730" cy="633"/>
                <a:chOff x="729" y="1362"/>
                <a:chExt cx="730" cy="633"/>
              </a:xfrm>
            </p:grpSpPr>
            <p:sp>
              <p:nvSpPr>
                <p:cNvPr id="410745" name="Rectangle 34"/>
                <p:cNvSpPr>
                  <a:spLocks noChangeArrowheads="1"/>
                </p:cNvSpPr>
                <p:nvPr/>
              </p:nvSpPr>
              <p:spPr bwMode="auto">
                <a:xfrm>
                  <a:off x="729" y="1362"/>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Air pahit</a:t>
                  </a:r>
                </a:p>
              </p:txBody>
            </p:sp>
            <p:sp>
              <p:nvSpPr>
                <p:cNvPr id="410746" name="Rectangle 35"/>
                <p:cNvSpPr>
                  <a:spLocks noChangeArrowheads="1"/>
                </p:cNvSpPr>
                <p:nvPr/>
              </p:nvSpPr>
              <p:spPr bwMode="auto">
                <a:xfrm>
                  <a:off x="729" y="1362"/>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43" name="Group 36"/>
              <p:cNvGrpSpPr>
                <a:grpSpLocks/>
              </p:cNvGrpSpPr>
              <p:nvPr/>
            </p:nvGrpSpPr>
            <p:grpSpPr bwMode="auto">
              <a:xfrm>
                <a:off x="1459" y="1362"/>
                <a:ext cx="730" cy="633"/>
                <a:chOff x="1459" y="1362"/>
                <a:chExt cx="730" cy="633"/>
              </a:xfrm>
            </p:grpSpPr>
            <p:sp>
              <p:nvSpPr>
                <p:cNvPr id="410743" name="Rectangle 37"/>
                <p:cNvSpPr>
                  <a:spLocks noChangeArrowheads="1"/>
                </p:cNvSpPr>
                <p:nvPr/>
              </p:nvSpPr>
              <p:spPr bwMode="auto">
                <a:xfrm>
                  <a:off x="1459" y="1362"/>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Berseru kepada Tuhan</a:t>
                  </a:r>
                </a:p>
              </p:txBody>
            </p:sp>
            <p:sp>
              <p:nvSpPr>
                <p:cNvPr id="410744" name="Rectangle 38"/>
                <p:cNvSpPr>
                  <a:spLocks noChangeArrowheads="1"/>
                </p:cNvSpPr>
                <p:nvPr/>
              </p:nvSpPr>
              <p:spPr bwMode="auto">
                <a:xfrm>
                  <a:off x="1459" y="1362"/>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44" name="Group 39"/>
              <p:cNvGrpSpPr>
                <a:grpSpLocks/>
              </p:cNvGrpSpPr>
              <p:nvPr/>
            </p:nvGrpSpPr>
            <p:grpSpPr bwMode="auto">
              <a:xfrm>
                <a:off x="2189" y="1362"/>
                <a:ext cx="730" cy="633"/>
                <a:chOff x="2189" y="1362"/>
                <a:chExt cx="730" cy="633"/>
              </a:xfrm>
            </p:grpSpPr>
            <p:sp>
              <p:nvSpPr>
                <p:cNvPr id="410741" name="Rectangle 40"/>
                <p:cNvSpPr>
                  <a:spLocks noChangeArrowheads="1"/>
                </p:cNvSpPr>
                <p:nvPr/>
              </p:nvSpPr>
              <p:spPr bwMode="auto">
                <a:xfrm>
                  <a:off x="2189" y="1362"/>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ja-JP" altLang="en-US" sz="2000" b="1">
                      <a:solidFill>
                        <a:srgbClr val="000000"/>
                      </a:solidFill>
                      <a:latin typeface="Arial Narrow" charset="0"/>
                      <a:cs typeface="Times New Roman" charset="0"/>
                    </a:rPr>
                    <a:t>“</a:t>
                  </a:r>
                  <a:r>
                    <a:rPr lang="en-US" altLang="ja-JP" sz="2000" b="1">
                      <a:solidFill>
                        <a:srgbClr val="000000"/>
                      </a:solidFill>
                      <a:latin typeface="Arial Narrow" charset="0"/>
                      <a:cs typeface="Times New Roman" charset="0"/>
                    </a:rPr>
                    <a:t>menyembuhkan</a:t>
                  </a:r>
                  <a:r>
                    <a:rPr lang="ja-JP" altLang="en-US" sz="2000" b="1">
                      <a:solidFill>
                        <a:srgbClr val="000000"/>
                      </a:solidFill>
                      <a:latin typeface="Arial Narrow" charset="0"/>
                      <a:cs typeface="Times New Roman" charset="0"/>
                    </a:rPr>
                    <a:t>”</a:t>
                  </a:r>
                  <a:r>
                    <a:rPr lang="en-US" altLang="ja-JP" sz="2000" b="1">
                      <a:solidFill>
                        <a:srgbClr val="000000"/>
                      </a:solidFill>
                      <a:latin typeface="Arial Narrow" charset="0"/>
                      <a:cs typeface="Times New Roman" charset="0"/>
                    </a:rPr>
                    <a:t> air</a:t>
                  </a:r>
                  <a:endParaRPr lang="en-US" sz="2000" b="1">
                    <a:solidFill>
                      <a:srgbClr val="000000"/>
                    </a:solidFill>
                    <a:latin typeface="Arial Narrow" charset="0"/>
                    <a:cs typeface="Times New Roman" charset="0"/>
                  </a:endParaRPr>
                </a:p>
              </p:txBody>
            </p:sp>
            <p:sp>
              <p:nvSpPr>
                <p:cNvPr id="410742" name="Rectangle 41"/>
                <p:cNvSpPr>
                  <a:spLocks noChangeArrowheads="1"/>
                </p:cNvSpPr>
                <p:nvPr/>
              </p:nvSpPr>
              <p:spPr bwMode="auto">
                <a:xfrm>
                  <a:off x="2189" y="1362"/>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45" name="Group 42"/>
              <p:cNvGrpSpPr>
                <a:grpSpLocks/>
              </p:cNvGrpSpPr>
              <p:nvPr/>
            </p:nvGrpSpPr>
            <p:grpSpPr bwMode="auto">
              <a:xfrm>
                <a:off x="0" y="1995"/>
                <a:ext cx="729" cy="633"/>
                <a:chOff x="0" y="1995"/>
                <a:chExt cx="729" cy="633"/>
              </a:xfrm>
            </p:grpSpPr>
            <p:sp>
              <p:nvSpPr>
                <p:cNvPr id="410739" name="Rectangle 43"/>
                <p:cNvSpPr>
                  <a:spLocks noChangeArrowheads="1"/>
                </p:cNvSpPr>
                <p:nvPr/>
              </p:nvSpPr>
              <p:spPr bwMode="auto">
                <a:xfrm>
                  <a:off x="0" y="1995"/>
                  <a:ext cx="729"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Kel. 16:2</a:t>
                  </a:r>
                </a:p>
              </p:txBody>
            </p:sp>
            <p:sp>
              <p:nvSpPr>
                <p:cNvPr id="410740" name="Rectangle 44"/>
                <p:cNvSpPr>
                  <a:spLocks noChangeArrowheads="1"/>
                </p:cNvSpPr>
                <p:nvPr/>
              </p:nvSpPr>
              <p:spPr bwMode="auto">
                <a:xfrm>
                  <a:off x="0" y="1995"/>
                  <a:ext cx="729"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46" name="Group 45"/>
              <p:cNvGrpSpPr>
                <a:grpSpLocks/>
              </p:cNvGrpSpPr>
              <p:nvPr/>
            </p:nvGrpSpPr>
            <p:grpSpPr bwMode="auto">
              <a:xfrm>
                <a:off x="729" y="1995"/>
                <a:ext cx="730" cy="633"/>
                <a:chOff x="729" y="1995"/>
                <a:chExt cx="730" cy="633"/>
              </a:xfrm>
            </p:grpSpPr>
            <p:sp>
              <p:nvSpPr>
                <p:cNvPr id="410737" name="Rectangle 46"/>
                <p:cNvSpPr>
                  <a:spLocks noChangeArrowheads="1"/>
                </p:cNvSpPr>
                <p:nvPr/>
              </p:nvSpPr>
              <p:spPr bwMode="auto">
                <a:xfrm>
                  <a:off x="729" y="1995"/>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Kekurangan makanan</a:t>
                  </a:r>
                </a:p>
              </p:txBody>
            </p:sp>
            <p:sp>
              <p:nvSpPr>
                <p:cNvPr id="410738" name="Rectangle 47"/>
                <p:cNvSpPr>
                  <a:spLocks noChangeArrowheads="1"/>
                </p:cNvSpPr>
                <p:nvPr/>
              </p:nvSpPr>
              <p:spPr bwMode="auto">
                <a:xfrm>
                  <a:off x="729" y="1995"/>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47" name="Group 48"/>
              <p:cNvGrpSpPr>
                <a:grpSpLocks/>
              </p:cNvGrpSpPr>
              <p:nvPr/>
            </p:nvGrpSpPr>
            <p:grpSpPr bwMode="auto">
              <a:xfrm>
                <a:off x="1459" y="1995"/>
                <a:ext cx="730" cy="633"/>
                <a:chOff x="1459" y="1995"/>
                <a:chExt cx="730" cy="633"/>
              </a:xfrm>
            </p:grpSpPr>
            <p:sp>
              <p:nvSpPr>
                <p:cNvPr id="410735" name="Rectangle 49"/>
                <p:cNvSpPr>
                  <a:spLocks noChangeArrowheads="1"/>
                </p:cNvSpPr>
                <p:nvPr/>
              </p:nvSpPr>
              <p:spPr bwMode="auto">
                <a:xfrm>
                  <a:off x="1459" y="1995"/>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Memarahi Israel</a:t>
                  </a:r>
                </a:p>
              </p:txBody>
            </p:sp>
            <p:sp>
              <p:nvSpPr>
                <p:cNvPr id="410736" name="Rectangle 50"/>
                <p:cNvSpPr>
                  <a:spLocks noChangeArrowheads="1"/>
                </p:cNvSpPr>
                <p:nvPr/>
              </p:nvSpPr>
              <p:spPr bwMode="auto">
                <a:xfrm>
                  <a:off x="1459" y="1995"/>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48" name="Group 51"/>
              <p:cNvGrpSpPr>
                <a:grpSpLocks/>
              </p:cNvGrpSpPr>
              <p:nvPr/>
            </p:nvGrpSpPr>
            <p:grpSpPr bwMode="auto">
              <a:xfrm>
                <a:off x="2189" y="1995"/>
                <a:ext cx="730" cy="633"/>
                <a:chOff x="2189" y="1995"/>
                <a:chExt cx="730" cy="633"/>
              </a:xfrm>
            </p:grpSpPr>
            <p:sp>
              <p:nvSpPr>
                <p:cNvPr id="410733" name="Rectangle 52"/>
                <p:cNvSpPr>
                  <a:spLocks noChangeArrowheads="1"/>
                </p:cNvSpPr>
                <p:nvPr/>
              </p:nvSpPr>
              <p:spPr bwMode="auto">
                <a:xfrm>
                  <a:off x="2189" y="1995"/>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Menyediakan manna</a:t>
                  </a:r>
                </a:p>
              </p:txBody>
            </p:sp>
            <p:sp>
              <p:nvSpPr>
                <p:cNvPr id="410734" name="Rectangle 53"/>
                <p:cNvSpPr>
                  <a:spLocks noChangeArrowheads="1"/>
                </p:cNvSpPr>
                <p:nvPr/>
              </p:nvSpPr>
              <p:spPr bwMode="auto">
                <a:xfrm>
                  <a:off x="2189" y="1995"/>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49" name="Group 54"/>
              <p:cNvGrpSpPr>
                <a:grpSpLocks/>
              </p:cNvGrpSpPr>
              <p:nvPr/>
            </p:nvGrpSpPr>
            <p:grpSpPr bwMode="auto">
              <a:xfrm>
                <a:off x="0" y="2628"/>
                <a:ext cx="729" cy="633"/>
                <a:chOff x="0" y="2628"/>
                <a:chExt cx="729" cy="633"/>
              </a:xfrm>
            </p:grpSpPr>
            <p:sp>
              <p:nvSpPr>
                <p:cNvPr id="410731" name="Rectangle 55"/>
                <p:cNvSpPr>
                  <a:spLocks noChangeArrowheads="1"/>
                </p:cNvSpPr>
                <p:nvPr/>
              </p:nvSpPr>
              <p:spPr bwMode="auto">
                <a:xfrm>
                  <a:off x="0" y="2628"/>
                  <a:ext cx="729"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Kel. 17:2</a:t>
                  </a:r>
                </a:p>
              </p:txBody>
            </p:sp>
            <p:sp>
              <p:nvSpPr>
                <p:cNvPr id="410732" name="Rectangle 56"/>
                <p:cNvSpPr>
                  <a:spLocks noChangeArrowheads="1"/>
                </p:cNvSpPr>
                <p:nvPr/>
              </p:nvSpPr>
              <p:spPr bwMode="auto">
                <a:xfrm>
                  <a:off x="0" y="2628"/>
                  <a:ext cx="729"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50" name="Group 57"/>
              <p:cNvGrpSpPr>
                <a:grpSpLocks/>
              </p:cNvGrpSpPr>
              <p:nvPr/>
            </p:nvGrpSpPr>
            <p:grpSpPr bwMode="auto">
              <a:xfrm>
                <a:off x="729" y="2628"/>
                <a:ext cx="730" cy="633"/>
                <a:chOff x="729" y="2628"/>
                <a:chExt cx="730" cy="633"/>
              </a:xfrm>
            </p:grpSpPr>
            <p:sp>
              <p:nvSpPr>
                <p:cNvPr id="410729" name="Rectangle 58"/>
                <p:cNvSpPr>
                  <a:spLocks noChangeArrowheads="1"/>
                </p:cNvSpPr>
                <p:nvPr/>
              </p:nvSpPr>
              <p:spPr bwMode="auto">
                <a:xfrm>
                  <a:off x="729" y="2628"/>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Kekurangan air</a:t>
                  </a:r>
                </a:p>
              </p:txBody>
            </p:sp>
            <p:sp>
              <p:nvSpPr>
                <p:cNvPr id="410730" name="Rectangle 59"/>
                <p:cNvSpPr>
                  <a:spLocks noChangeArrowheads="1"/>
                </p:cNvSpPr>
                <p:nvPr/>
              </p:nvSpPr>
              <p:spPr bwMode="auto">
                <a:xfrm>
                  <a:off x="729" y="2628"/>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51" name="Group 60"/>
              <p:cNvGrpSpPr>
                <a:grpSpLocks/>
              </p:cNvGrpSpPr>
              <p:nvPr/>
            </p:nvGrpSpPr>
            <p:grpSpPr bwMode="auto">
              <a:xfrm>
                <a:off x="1459" y="2628"/>
                <a:ext cx="730" cy="633"/>
                <a:chOff x="1459" y="2628"/>
                <a:chExt cx="730" cy="633"/>
              </a:xfrm>
            </p:grpSpPr>
            <p:sp>
              <p:nvSpPr>
                <p:cNvPr id="410727" name="Rectangle 61"/>
                <p:cNvSpPr>
                  <a:spLocks noChangeArrowheads="1"/>
                </p:cNvSpPr>
                <p:nvPr/>
              </p:nvSpPr>
              <p:spPr bwMode="auto">
                <a:xfrm>
                  <a:off x="1459" y="2628"/>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Berdoa kepada Tuhan</a:t>
                  </a:r>
                </a:p>
              </p:txBody>
            </p:sp>
            <p:sp>
              <p:nvSpPr>
                <p:cNvPr id="410728" name="Rectangle 62"/>
                <p:cNvSpPr>
                  <a:spLocks noChangeArrowheads="1"/>
                </p:cNvSpPr>
                <p:nvPr/>
              </p:nvSpPr>
              <p:spPr bwMode="auto">
                <a:xfrm>
                  <a:off x="1459" y="2628"/>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52" name="Group 63"/>
              <p:cNvGrpSpPr>
                <a:grpSpLocks/>
              </p:cNvGrpSpPr>
              <p:nvPr/>
            </p:nvGrpSpPr>
            <p:grpSpPr bwMode="auto">
              <a:xfrm>
                <a:off x="2189" y="2628"/>
                <a:ext cx="730" cy="633"/>
                <a:chOff x="2189" y="2628"/>
                <a:chExt cx="730" cy="633"/>
              </a:xfrm>
            </p:grpSpPr>
            <p:sp>
              <p:nvSpPr>
                <p:cNvPr id="410725" name="Rectangle 64"/>
                <p:cNvSpPr>
                  <a:spLocks noChangeArrowheads="1"/>
                </p:cNvSpPr>
                <p:nvPr/>
              </p:nvSpPr>
              <p:spPr bwMode="auto">
                <a:xfrm>
                  <a:off x="2189" y="2628"/>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Air dari batu</a:t>
                  </a:r>
                </a:p>
              </p:txBody>
            </p:sp>
            <p:sp>
              <p:nvSpPr>
                <p:cNvPr id="410726" name="Rectangle 65"/>
                <p:cNvSpPr>
                  <a:spLocks noChangeArrowheads="1"/>
                </p:cNvSpPr>
                <p:nvPr/>
              </p:nvSpPr>
              <p:spPr bwMode="auto">
                <a:xfrm>
                  <a:off x="2189" y="2628"/>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53" name="Group 66"/>
              <p:cNvGrpSpPr>
                <a:grpSpLocks/>
              </p:cNvGrpSpPr>
              <p:nvPr/>
            </p:nvGrpSpPr>
            <p:grpSpPr bwMode="auto">
              <a:xfrm>
                <a:off x="0" y="3261"/>
                <a:ext cx="729" cy="633"/>
                <a:chOff x="0" y="3261"/>
                <a:chExt cx="729" cy="633"/>
              </a:xfrm>
            </p:grpSpPr>
            <p:sp>
              <p:nvSpPr>
                <p:cNvPr id="410723" name="Rectangle 67"/>
                <p:cNvSpPr>
                  <a:spLocks noChangeArrowheads="1"/>
                </p:cNvSpPr>
                <p:nvPr/>
              </p:nvSpPr>
              <p:spPr bwMode="auto">
                <a:xfrm>
                  <a:off x="0" y="3261"/>
                  <a:ext cx="729"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Bil. 11:1</a:t>
                  </a:r>
                </a:p>
              </p:txBody>
            </p:sp>
            <p:sp>
              <p:nvSpPr>
                <p:cNvPr id="410724" name="Rectangle 68"/>
                <p:cNvSpPr>
                  <a:spLocks noChangeArrowheads="1"/>
                </p:cNvSpPr>
                <p:nvPr/>
              </p:nvSpPr>
              <p:spPr bwMode="auto">
                <a:xfrm>
                  <a:off x="0" y="3261"/>
                  <a:ext cx="729"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54" name="Group 69"/>
              <p:cNvGrpSpPr>
                <a:grpSpLocks/>
              </p:cNvGrpSpPr>
              <p:nvPr/>
            </p:nvGrpSpPr>
            <p:grpSpPr bwMode="auto">
              <a:xfrm>
                <a:off x="729" y="3261"/>
                <a:ext cx="730" cy="633"/>
                <a:chOff x="729" y="3261"/>
                <a:chExt cx="730" cy="633"/>
              </a:xfrm>
            </p:grpSpPr>
            <p:sp>
              <p:nvSpPr>
                <p:cNvPr id="410721" name="Rectangle 70"/>
                <p:cNvSpPr>
                  <a:spLocks noChangeArrowheads="1"/>
                </p:cNvSpPr>
                <p:nvPr/>
              </p:nvSpPr>
              <p:spPr bwMode="auto">
                <a:xfrm>
                  <a:off x="729" y="3261"/>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Tuhan menyediakan makanan</a:t>
                  </a:r>
                </a:p>
              </p:txBody>
            </p:sp>
            <p:sp>
              <p:nvSpPr>
                <p:cNvPr id="410722" name="Rectangle 71"/>
                <p:cNvSpPr>
                  <a:spLocks noChangeArrowheads="1"/>
                </p:cNvSpPr>
                <p:nvPr/>
              </p:nvSpPr>
              <p:spPr bwMode="auto">
                <a:xfrm>
                  <a:off x="729" y="3261"/>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55" name="Group 72"/>
              <p:cNvGrpSpPr>
                <a:grpSpLocks/>
              </p:cNvGrpSpPr>
              <p:nvPr/>
            </p:nvGrpSpPr>
            <p:grpSpPr bwMode="auto">
              <a:xfrm>
                <a:off x="1459" y="3261"/>
                <a:ext cx="730" cy="633"/>
                <a:chOff x="1459" y="3261"/>
                <a:chExt cx="730" cy="633"/>
              </a:xfrm>
            </p:grpSpPr>
            <p:sp>
              <p:nvSpPr>
                <p:cNvPr id="410719" name="Rectangle 73"/>
                <p:cNvSpPr>
                  <a:spLocks noChangeArrowheads="1"/>
                </p:cNvSpPr>
                <p:nvPr/>
              </p:nvSpPr>
              <p:spPr bwMode="auto">
                <a:xfrm>
                  <a:off x="1459" y="3261"/>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Marah &amp; berdoa</a:t>
                  </a:r>
                </a:p>
              </p:txBody>
            </p:sp>
            <p:sp>
              <p:nvSpPr>
                <p:cNvPr id="410720" name="Rectangle 74"/>
                <p:cNvSpPr>
                  <a:spLocks noChangeArrowheads="1"/>
                </p:cNvSpPr>
                <p:nvPr/>
              </p:nvSpPr>
              <p:spPr bwMode="auto">
                <a:xfrm>
                  <a:off x="1459" y="3261"/>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56" name="Group 75"/>
              <p:cNvGrpSpPr>
                <a:grpSpLocks/>
              </p:cNvGrpSpPr>
              <p:nvPr/>
            </p:nvGrpSpPr>
            <p:grpSpPr bwMode="auto">
              <a:xfrm>
                <a:off x="2189" y="3261"/>
                <a:ext cx="730" cy="633"/>
                <a:chOff x="2189" y="3261"/>
                <a:chExt cx="730" cy="633"/>
              </a:xfrm>
            </p:grpSpPr>
            <p:sp>
              <p:nvSpPr>
                <p:cNvPr id="410717" name="Rectangle 76"/>
                <p:cNvSpPr>
                  <a:spLocks noChangeArrowheads="1"/>
                </p:cNvSpPr>
                <p:nvPr/>
              </p:nvSpPr>
              <p:spPr bwMode="auto">
                <a:xfrm>
                  <a:off x="2189" y="3261"/>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penghakiman</a:t>
                  </a:r>
                </a:p>
              </p:txBody>
            </p:sp>
            <p:sp>
              <p:nvSpPr>
                <p:cNvPr id="410718" name="Rectangle 77"/>
                <p:cNvSpPr>
                  <a:spLocks noChangeArrowheads="1"/>
                </p:cNvSpPr>
                <p:nvPr/>
              </p:nvSpPr>
              <p:spPr bwMode="auto">
                <a:xfrm>
                  <a:off x="2189" y="3261"/>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57" name="Group 78"/>
              <p:cNvGrpSpPr>
                <a:grpSpLocks/>
              </p:cNvGrpSpPr>
              <p:nvPr/>
            </p:nvGrpSpPr>
            <p:grpSpPr bwMode="auto">
              <a:xfrm>
                <a:off x="0" y="3894"/>
                <a:ext cx="729" cy="748"/>
                <a:chOff x="0" y="3894"/>
                <a:chExt cx="729" cy="748"/>
              </a:xfrm>
            </p:grpSpPr>
            <p:sp>
              <p:nvSpPr>
                <p:cNvPr id="410715" name="Rectangle 79"/>
                <p:cNvSpPr>
                  <a:spLocks noChangeArrowheads="1"/>
                </p:cNvSpPr>
                <p:nvPr/>
              </p:nvSpPr>
              <p:spPr bwMode="auto">
                <a:xfrm>
                  <a:off x="0" y="3894"/>
                  <a:ext cx="729"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Bil. 14:2</a:t>
                  </a:r>
                </a:p>
              </p:txBody>
            </p:sp>
            <p:sp>
              <p:nvSpPr>
                <p:cNvPr id="410716" name="Rectangle 80"/>
                <p:cNvSpPr>
                  <a:spLocks noChangeArrowheads="1"/>
                </p:cNvSpPr>
                <p:nvPr/>
              </p:nvSpPr>
              <p:spPr bwMode="auto">
                <a:xfrm>
                  <a:off x="0" y="3894"/>
                  <a:ext cx="729"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58" name="Group 81"/>
              <p:cNvGrpSpPr>
                <a:grpSpLocks/>
              </p:cNvGrpSpPr>
              <p:nvPr/>
            </p:nvGrpSpPr>
            <p:grpSpPr bwMode="auto">
              <a:xfrm>
                <a:off x="729" y="3894"/>
                <a:ext cx="730" cy="748"/>
                <a:chOff x="729" y="3894"/>
                <a:chExt cx="730" cy="748"/>
              </a:xfrm>
            </p:grpSpPr>
            <p:sp>
              <p:nvSpPr>
                <p:cNvPr id="410713" name="Rectangle 82"/>
                <p:cNvSpPr>
                  <a:spLocks noChangeArrowheads="1"/>
                </p:cNvSpPr>
                <p:nvPr/>
              </p:nvSpPr>
              <p:spPr bwMode="auto">
                <a:xfrm>
                  <a:off x="729" y="3894"/>
                  <a:ext cx="730"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Kepemimpinan Musa</a:t>
                  </a:r>
                </a:p>
              </p:txBody>
            </p:sp>
            <p:sp>
              <p:nvSpPr>
                <p:cNvPr id="410714" name="Rectangle 83"/>
                <p:cNvSpPr>
                  <a:spLocks noChangeArrowheads="1"/>
                </p:cNvSpPr>
                <p:nvPr/>
              </p:nvSpPr>
              <p:spPr bwMode="auto">
                <a:xfrm>
                  <a:off x="729" y="3894"/>
                  <a:ext cx="73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59" name="Group 84"/>
              <p:cNvGrpSpPr>
                <a:grpSpLocks/>
              </p:cNvGrpSpPr>
              <p:nvPr/>
            </p:nvGrpSpPr>
            <p:grpSpPr bwMode="auto">
              <a:xfrm>
                <a:off x="1459" y="3894"/>
                <a:ext cx="730" cy="748"/>
                <a:chOff x="1459" y="3894"/>
                <a:chExt cx="730" cy="748"/>
              </a:xfrm>
            </p:grpSpPr>
            <p:sp>
              <p:nvSpPr>
                <p:cNvPr id="410711" name="Rectangle 85"/>
                <p:cNvSpPr>
                  <a:spLocks noChangeArrowheads="1"/>
                </p:cNvSpPr>
                <p:nvPr/>
              </p:nvSpPr>
              <p:spPr bwMode="auto">
                <a:xfrm>
                  <a:off x="1459" y="3894"/>
                  <a:ext cx="730"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Memohon dengan Israel, Berdoa</a:t>
                  </a:r>
                </a:p>
              </p:txBody>
            </p:sp>
            <p:sp>
              <p:nvSpPr>
                <p:cNvPr id="410712" name="Rectangle 86"/>
                <p:cNvSpPr>
                  <a:spLocks noChangeArrowheads="1"/>
                </p:cNvSpPr>
                <p:nvPr/>
              </p:nvSpPr>
              <p:spPr bwMode="auto">
                <a:xfrm>
                  <a:off x="1459" y="3894"/>
                  <a:ext cx="73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60" name="Group 87"/>
              <p:cNvGrpSpPr>
                <a:grpSpLocks/>
              </p:cNvGrpSpPr>
              <p:nvPr/>
            </p:nvGrpSpPr>
            <p:grpSpPr bwMode="auto">
              <a:xfrm>
                <a:off x="2189" y="3894"/>
                <a:ext cx="730" cy="748"/>
                <a:chOff x="2189" y="3894"/>
                <a:chExt cx="730" cy="748"/>
              </a:xfrm>
            </p:grpSpPr>
            <p:sp>
              <p:nvSpPr>
                <p:cNvPr id="410709" name="Rectangle 88"/>
                <p:cNvSpPr>
                  <a:spLocks noChangeArrowheads="1"/>
                </p:cNvSpPr>
                <p:nvPr/>
              </p:nvSpPr>
              <p:spPr bwMode="auto">
                <a:xfrm>
                  <a:off x="2189" y="3894"/>
                  <a:ext cx="730"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Penghakiman </a:t>
                  </a:r>
                </a:p>
              </p:txBody>
            </p:sp>
            <p:sp>
              <p:nvSpPr>
                <p:cNvPr id="410710" name="Rectangle 89"/>
                <p:cNvSpPr>
                  <a:spLocks noChangeArrowheads="1"/>
                </p:cNvSpPr>
                <p:nvPr/>
              </p:nvSpPr>
              <p:spPr bwMode="auto">
                <a:xfrm>
                  <a:off x="2189" y="3894"/>
                  <a:ext cx="73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61" name="Group 90"/>
              <p:cNvGrpSpPr>
                <a:grpSpLocks/>
              </p:cNvGrpSpPr>
              <p:nvPr/>
            </p:nvGrpSpPr>
            <p:grpSpPr bwMode="auto">
              <a:xfrm>
                <a:off x="0" y="4642"/>
                <a:ext cx="729" cy="633"/>
                <a:chOff x="0" y="4642"/>
                <a:chExt cx="729" cy="633"/>
              </a:xfrm>
            </p:grpSpPr>
            <p:sp>
              <p:nvSpPr>
                <p:cNvPr id="410707" name="Rectangle 91"/>
                <p:cNvSpPr>
                  <a:spLocks noChangeArrowheads="1"/>
                </p:cNvSpPr>
                <p:nvPr/>
              </p:nvSpPr>
              <p:spPr bwMode="auto">
                <a:xfrm>
                  <a:off x="0" y="4642"/>
                  <a:ext cx="729"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Bil. 162</a:t>
                  </a:r>
                </a:p>
              </p:txBody>
            </p:sp>
            <p:sp>
              <p:nvSpPr>
                <p:cNvPr id="410708" name="Rectangle 92"/>
                <p:cNvSpPr>
                  <a:spLocks noChangeArrowheads="1"/>
                </p:cNvSpPr>
                <p:nvPr/>
              </p:nvSpPr>
              <p:spPr bwMode="auto">
                <a:xfrm>
                  <a:off x="0" y="4642"/>
                  <a:ext cx="729"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62" name="Group 93"/>
              <p:cNvGrpSpPr>
                <a:grpSpLocks/>
              </p:cNvGrpSpPr>
              <p:nvPr/>
            </p:nvGrpSpPr>
            <p:grpSpPr bwMode="auto">
              <a:xfrm>
                <a:off x="729" y="4642"/>
                <a:ext cx="730" cy="633"/>
                <a:chOff x="729" y="4642"/>
                <a:chExt cx="730" cy="633"/>
              </a:xfrm>
            </p:grpSpPr>
            <p:sp>
              <p:nvSpPr>
                <p:cNvPr id="410705" name="Rectangle 94"/>
                <p:cNvSpPr>
                  <a:spLocks noChangeArrowheads="1"/>
                </p:cNvSpPr>
                <p:nvPr/>
              </p:nvSpPr>
              <p:spPr bwMode="auto">
                <a:xfrm>
                  <a:off x="729" y="4642"/>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Kepemimpinan Musa</a:t>
                  </a:r>
                </a:p>
              </p:txBody>
            </p:sp>
            <p:sp>
              <p:nvSpPr>
                <p:cNvPr id="410706" name="Rectangle 95"/>
                <p:cNvSpPr>
                  <a:spLocks noChangeArrowheads="1"/>
                </p:cNvSpPr>
                <p:nvPr/>
              </p:nvSpPr>
              <p:spPr bwMode="auto">
                <a:xfrm>
                  <a:off x="729" y="4642"/>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63" name="Group 96"/>
              <p:cNvGrpSpPr>
                <a:grpSpLocks/>
              </p:cNvGrpSpPr>
              <p:nvPr/>
            </p:nvGrpSpPr>
            <p:grpSpPr bwMode="auto">
              <a:xfrm>
                <a:off x="1459" y="4642"/>
                <a:ext cx="730" cy="633"/>
                <a:chOff x="1459" y="4642"/>
                <a:chExt cx="730" cy="633"/>
              </a:xfrm>
            </p:grpSpPr>
            <p:sp>
              <p:nvSpPr>
                <p:cNvPr id="410703" name="Rectangle 97"/>
                <p:cNvSpPr>
                  <a:spLocks noChangeArrowheads="1"/>
                </p:cNvSpPr>
                <p:nvPr/>
              </p:nvSpPr>
              <p:spPr bwMode="auto">
                <a:xfrm>
                  <a:off x="1459" y="4642"/>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Menegur &amp; berdoa</a:t>
                  </a:r>
                </a:p>
              </p:txBody>
            </p:sp>
            <p:sp>
              <p:nvSpPr>
                <p:cNvPr id="410704" name="Rectangle 98"/>
                <p:cNvSpPr>
                  <a:spLocks noChangeArrowheads="1"/>
                </p:cNvSpPr>
                <p:nvPr/>
              </p:nvSpPr>
              <p:spPr bwMode="auto">
                <a:xfrm>
                  <a:off x="1459" y="4642"/>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64" name="Group 99"/>
              <p:cNvGrpSpPr>
                <a:grpSpLocks/>
              </p:cNvGrpSpPr>
              <p:nvPr/>
            </p:nvGrpSpPr>
            <p:grpSpPr bwMode="auto">
              <a:xfrm>
                <a:off x="2189" y="4642"/>
                <a:ext cx="730" cy="633"/>
                <a:chOff x="2189" y="4642"/>
                <a:chExt cx="730" cy="633"/>
              </a:xfrm>
            </p:grpSpPr>
            <p:sp>
              <p:nvSpPr>
                <p:cNvPr id="410701" name="Rectangle 100"/>
                <p:cNvSpPr>
                  <a:spLocks noChangeArrowheads="1"/>
                </p:cNvSpPr>
                <p:nvPr/>
              </p:nvSpPr>
              <p:spPr bwMode="auto">
                <a:xfrm>
                  <a:off x="2189" y="4642"/>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Penghakiman</a:t>
                  </a:r>
                </a:p>
              </p:txBody>
            </p:sp>
            <p:sp>
              <p:nvSpPr>
                <p:cNvPr id="410702" name="Rectangle 101"/>
                <p:cNvSpPr>
                  <a:spLocks noChangeArrowheads="1"/>
                </p:cNvSpPr>
                <p:nvPr/>
              </p:nvSpPr>
              <p:spPr bwMode="auto">
                <a:xfrm>
                  <a:off x="2189" y="4642"/>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65" name="Group 102"/>
              <p:cNvGrpSpPr>
                <a:grpSpLocks/>
              </p:cNvGrpSpPr>
              <p:nvPr/>
            </p:nvGrpSpPr>
            <p:grpSpPr bwMode="auto">
              <a:xfrm>
                <a:off x="0" y="5275"/>
                <a:ext cx="729" cy="518"/>
                <a:chOff x="0" y="5275"/>
                <a:chExt cx="729" cy="518"/>
              </a:xfrm>
            </p:grpSpPr>
            <p:sp>
              <p:nvSpPr>
                <p:cNvPr id="410699" name="Rectangle 103"/>
                <p:cNvSpPr>
                  <a:spLocks noChangeArrowheads="1"/>
                </p:cNvSpPr>
                <p:nvPr/>
              </p:nvSpPr>
              <p:spPr bwMode="auto">
                <a:xfrm>
                  <a:off x="0" y="5275"/>
                  <a:ext cx="729"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Bil. 16:41</a:t>
                  </a:r>
                </a:p>
              </p:txBody>
            </p:sp>
            <p:sp>
              <p:nvSpPr>
                <p:cNvPr id="410700" name="Rectangle 104"/>
                <p:cNvSpPr>
                  <a:spLocks noChangeArrowheads="1"/>
                </p:cNvSpPr>
                <p:nvPr/>
              </p:nvSpPr>
              <p:spPr bwMode="auto">
                <a:xfrm>
                  <a:off x="0" y="5275"/>
                  <a:ext cx="729"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66" name="Group 105"/>
              <p:cNvGrpSpPr>
                <a:grpSpLocks/>
              </p:cNvGrpSpPr>
              <p:nvPr/>
            </p:nvGrpSpPr>
            <p:grpSpPr bwMode="auto">
              <a:xfrm>
                <a:off x="729" y="5275"/>
                <a:ext cx="730" cy="518"/>
                <a:chOff x="729" y="5275"/>
                <a:chExt cx="730" cy="518"/>
              </a:xfrm>
            </p:grpSpPr>
            <p:sp>
              <p:nvSpPr>
                <p:cNvPr id="410697" name="Rectangle 106"/>
                <p:cNvSpPr>
                  <a:spLocks noChangeArrowheads="1"/>
                </p:cNvSpPr>
                <p:nvPr/>
              </p:nvSpPr>
              <p:spPr bwMode="auto">
                <a:xfrm>
                  <a:off x="729" y="5275"/>
                  <a:ext cx="730"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Musa</a:t>
                  </a:r>
                </a:p>
              </p:txBody>
            </p:sp>
            <p:sp>
              <p:nvSpPr>
                <p:cNvPr id="410698" name="Rectangle 107"/>
                <p:cNvSpPr>
                  <a:spLocks noChangeArrowheads="1"/>
                </p:cNvSpPr>
                <p:nvPr/>
              </p:nvSpPr>
              <p:spPr bwMode="auto">
                <a:xfrm>
                  <a:off x="729" y="5275"/>
                  <a:ext cx="730"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67" name="Group 108"/>
              <p:cNvGrpSpPr>
                <a:grpSpLocks/>
              </p:cNvGrpSpPr>
              <p:nvPr/>
            </p:nvGrpSpPr>
            <p:grpSpPr bwMode="auto">
              <a:xfrm>
                <a:off x="1459" y="5275"/>
                <a:ext cx="730" cy="518"/>
                <a:chOff x="1459" y="5275"/>
                <a:chExt cx="730" cy="518"/>
              </a:xfrm>
            </p:grpSpPr>
            <p:sp>
              <p:nvSpPr>
                <p:cNvPr id="410695" name="Rectangle 109"/>
                <p:cNvSpPr>
                  <a:spLocks noChangeArrowheads="1"/>
                </p:cNvSpPr>
                <p:nvPr/>
              </p:nvSpPr>
              <p:spPr bwMode="auto">
                <a:xfrm>
                  <a:off x="1459" y="5275"/>
                  <a:ext cx="730"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Berdoa</a:t>
                  </a:r>
                </a:p>
              </p:txBody>
            </p:sp>
            <p:sp>
              <p:nvSpPr>
                <p:cNvPr id="410696" name="Rectangle 110"/>
                <p:cNvSpPr>
                  <a:spLocks noChangeArrowheads="1"/>
                </p:cNvSpPr>
                <p:nvPr/>
              </p:nvSpPr>
              <p:spPr bwMode="auto">
                <a:xfrm>
                  <a:off x="1459" y="5275"/>
                  <a:ext cx="730"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68" name="Group 111"/>
              <p:cNvGrpSpPr>
                <a:grpSpLocks/>
              </p:cNvGrpSpPr>
              <p:nvPr/>
            </p:nvGrpSpPr>
            <p:grpSpPr bwMode="auto">
              <a:xfrm>
                <a:off x="2189" y="5275"/>
                <a:ext cx="730" cy="518"/>
                <a:chOff x="2189" y="5275"/>
                <a:chExt cx="730" cy="518"/>
              </a:xfrm>
            </p:grpSpPr>
            <p:sp>
              <p:nvSpPr>
                <p:cNvPr id="410693" name="Rectangle 112"/>
                <p:cNvSpPr>
                  <a:spLocks noChangeArrowheads="1"/>
                </p:cNvSpPr>
                <p:nvPr/>
              </p:nvSpPr>
              <p:spPr bwMode="auto">
                <a:xfrm>
                  <a:off x="2189" y="5275"/>
                  <a:ext cx="730"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Penghakiman</a:t>
                  </a:r>
                </a:p>
              </p:txBody>
            </p:sp>
            <p:sp>
              <p:nvSpPr>
                <p:cNvPr id="410694" name="Rectangle 113"/>
                <p:cNvSpPr>
                  <a:spLocks noChangeArrowheads="1"/>
                </p:cNvSpPr>
                <p:nvPr/>
              </p:nvSpPr>
              <p:spPr bwMode="auto">
                <a:xfrm>
                  <a:off x="2189" y="5275"/>
                  <a:ext cx="730"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69" name="Group 114"/>
              <p:cNvGrpSpPr>
                <a:grpSpLocks/>
              </p:cNvGrpSpPr>
              <p:nvPr/>
            </p:nvGrpSpPr>
            <p:grpSpPr bwMode="auto">
              <a:xfrm>
                <a:off x="0" y="5793"/>
                <a:ext cx="729" cy="748"/>
                <a:chOff x="0" y="5793"/>
                <a:chExt cx="729" cy="748"/>
              </a:xfrm>
            </p:grpSpPr>
            <p:sp>
              <p:nvSpPr>
                <p:cNvPr id="410691" name="Rectangle 115"/>
                <p:cNvSpPr>
                  <a:spLocks noChangeArrowheads="1"/>
                </p:cNvSpPr>
                <p:nvPr/>
              </p:nvSpPr>
              <p:spPr bwMode="auto">
                <a:xfrm>
                  <a:off x="0" y="5793"/>
                  <a:ext cx="729"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Bil. 20:2</a:t>
                  </a:r>
                </a:p>
              </p:txBody>
            </p:sp>
            <p:sp>
              <p:nvSpPr>
                <p:cNvPr id="410692" name="Rectangle 116"/>
                <p:cNvSpPr>
                  <a:spLocks noChangeArrowheads="1"/>
                </p:cNvSpPr>
                <p:nvPr/>
              </p:nvSpPr>
              <p:spPr bwMode="auto">
                <a:xfrm>
                  <a:off x="0" y="5793"/>
                  <a:ext cx="729"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70" name="Group 117"/>
              <p:cNvGrpSpPr>
                <a:grpSpLocks/>
              </p:cNvGrpSpPr>
              <p:nvPr/>
            </p:nvGrpSpPr>
            <p:grpSpPr bwMode="auto">
              <a:xfrm>
                <a:off x="729" y="5793"/>
                <a:ext cx="730" cy="748"/>
                <a:chOff x="729" y="5793"/>
                <a:chExt cx="730" cy="748"/>
              </a:xfrm>
            </p:grpSpPr>
            <p:sp>
              <p:nvSpPr>
                <p:cNvPr id="410689" name="Rectangle 118"/>
                <p:cNvSpPr>
                  <a:spLocks noChangeArrowheads="1"/>
                </p:cNvSpPr>
                <p:nvPr/>
              </p:nvSpPr>
              <p:spPr bwMode="auto">
                <a:xfrm>
                  <a:off x="729" y="5793"/>
                  <a:ext cx="730"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Musa &amp; kekurangan air</a:t>
                  </a:r>
                </a:p>
              </p:txBody>
            </p:sp>
            <p:sp>
              <p:nvSpPr>
                <p:cNvPr id="410690" name="Rectangle 119"/>
                <p:cNvSpPr>
                  <a:spLocks noChangeArrowheads="1"/>
                </p:cNvSpPr>
                <p:nvPr/>
              </p:nvSpPr>
              <p:spPr bwMode="auto">
                <a:xfrm>
                  <a:off x="729" y="5793"/>
                  <a:ext cx="73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71" name="Group 120"/>
              <p:cNvGrpSpPr>
                <a:grpSpLocks/>
              </p:cNvGrpSpPr>
              <p:nvPr/>
            </p:nvGrpSpPr>
            <p:grpSpPr bwMode="auto">
              <a:xfrm>
                <a:off x="1459" y="5793"/>
                <a:ext cx="730" cy="748"/>
                <a:chOff x="1459" y="5793"/>
                <a:chExt cx="730" cy="748"/>
              </a:xfrm>
            </p:grpSpPr>
            <p:sp>
              <p:nvSpPr>
                <p:cNvPr id="410687" name="Rectangle 121"/>
                <p:cNvSpPr>
                  <a:spLocks noChangeArrowheads="1"/>
                </p:cNvSpPr>
                <p:nvPr/>
              </p:nvSpPr>
              <p:spPr bwMode="auto">
                <a:xfrm>
                  <a:off x="1459" y="5793"/>
                  <a:ext cx="730"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Memarahi Israel</a:t>
                  </a:r>
                </a:p>
                <a:p>
                  <a:pPr algn="ctr"/>
                  <a:r>
                    <a:rPr lang="en-US" sz="2000" b="1">
                      <a:solidFill>
                        <a:srgbClr val="000000"/>
                      </a:solidFill>
                      <a:latin typeface="Arial Narrow" charset="0"/>
                      <a:cs typeface="Times New Roman" charset="0"/>
                    </a:rPr>
                    <a:t>Memukul batu</a:t>
                  </a:r>
                </a:p>
              </p:txBody>
            </p:sp>
            <p:sp>
              <p:nvSpPr>
                <p:cNvPr id="410688" name="Rectangle 122"/>
                <p:cNvSpPr>
                  <a:spLocks noChangeArrowheads="1"/>
                </p:cNvSpPr>
                <p:nvPr/>
              </p:nvSpPr>
              <p:spPr bwMode="auto">
                <a:xfrm>
                  <a:off x="1459" y="5793"/>
                  <a:ext cx="73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72" name="Group 123"/>
              <p:cNvGrpSpPr>
                <a:grpSpLocks/>
              </p:cNvGrpSpPr>
              <p:nvPr/>
            </p:nvGrpSpPr>
            <p:grpSpPr bwMode="auto">
              <a:xfrm>
                <a:off x="2189" y="5793"/>
                <a:ext cx="730" cy="748"/>
                <a:chOff x="2189" y="5793"/>
                <a:chExt cx="730" cy="748"/>
              </a:xfrm>
            </p:grpSpPr>
            <p:sp>
              <p:nvSpPr>
                <p:cNvPr id="410685" name="Rectangle 124"/>
                <p:cNvSpPr>
                  <a:spLocks noChangeArrowheads="1"/>
                </p:cNvSpPr>
                <p:nvPr/>
              </p:nvSpPr>
              <p:spPr bwMode="auto">
                <a:xfrm>
                  <a:off x="2189" y="5793"/>
                  <a:ext cx="730"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Menyediakan air</a:t>
                  </a:r>
                </a:p>
              </p:txBody>
            </p:sp>
            <p:sp>
              <p:nvSpPr>
                <p:cNvPr id="410686" name="Rectangle 125"/>
                <p:cNvSpPr>
                  <a:spLocks noChangeArrowheads="1"/>
                </p:cNvSpPr>
                <p:nvPr/>
              </p:nvSpPr>
              <p:spPr bwMode="auto">
                <a:xfrm>
                  <a:off x="2189" y="5793"/>
                  <a:ext cx="73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73" name="Group 126"/>
              <p:cNvGrpSpPr>
                <a:grpSpLocks/>
              </p:cNvGrpSpPr>
              <p:nvPr/>
            </p:nvGrpSpPr>
            <p:grpSpPr bwMode="auto">
              <a:xfrm>
                <a:off x="0" y="6541"/>
                <a:ext cx="729" cy="633"/>
                <a:chOff x="0" y="6541"/>
                <a:chExt cx="729" cy="633"/>
              </a:xfrm>
            </p:grpSpPr>
            <p:sp>
              <p:nvSpPr>
                <p:cNvPr id="410683" name="Rectangle 127"/>
                <p:cNvSpPr>
                  <a:spLocks noChangeArrowheads="1"/>
                </p:cNvSpPr>
                <p:nvPr/>
              </p:nvSpPr>
              <p:spPr bwMode="auto">
                <a:xfrm>
                  <a:off x="0" y="6541"/>
                  <a:ext cx="729"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Ul. 21:4</a:t>
                  </a:r>
                </a:p>
              </p:txBody>
            </p:sp>
            <p:sp>
              <p:nvSpPr>
                <p:cNvPr id="410684" name="Rectangle 128"/>
                <p:cNvSpPr>
                  <a:spLocks noChangeArrowheads="1"/>
                </p:cNvSpPr>
                <p:nvPr/>
              </p:nvSpPr>
              <p:spPr bwMode="auto">
                <a:xfrm>
                  <a:off x="0" y="6541"/>
                  <a:ext cx="729"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74" name="Group 129"/>
              <p:cNvGrpSpPr>
                <a:grpSpLocks/>
              </p:cNvGrpSpPr>
              <p:nvPr/>
            </p:nvGrpSpPr>
            <p:grpSpPr bwMode="auto">
              <a:xfrm>
                <a:off x="729" y="6541"/>
                <a:ext cx="730" cy="633"/>
                <a:chOff x="729" y="6541"/>
                <a:chExt cx="730" cy="633"/>
              </a:xfrm>
            </p:grpSpPr>
            <p:sp>
              <p:nvSpPr>
                <p:cNvPr id="410681" name="Rectangle 130"/>
                <p:cNvSpPr>
                  <a:spLocks noChangeArrowheads="1"/>
                </p:cNvSpPr>
                <p:nvPr/>
              </p:nvSpPr>
              <p:spPr bwMode="auto">
                <a:xfrm>
                  <a:off x="729" y="6541"/>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 Musa &amp; manna</a:t>
                  </a:r>
                </a:p>
              </p:txBody>
            </p:sp>
            <p:sp>
              <p:nvSpPr>
                <p:cNvPr id="410682" name="Rectangle 131"/>
                <p:cNvSpPr>
                  <a:spLocks noChangeArrowheads="1"/>
                </p:cNvSpPr>
                <p:nvPr/>
              </p:nvSpPr>
              <p:spPr bwMode="auto">
                <a:xfrm>
                  <a:off x="729" y="6541"/>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75" name="Group 132"/>
              <p:cNvGrpSpPr>
                <a:grpSpLocks/>
              </p:cNvGrpSpPr>
              <p:nvPr/>
            </p:nvGrpSpPr>
            <p:grpSpPr bwMode="auto">
              <a:xfrm>
                <a:off x="1459" y="6541"/>
                <a:ext cx="730" cy="633"/>
                <a:chOff x="1459" y="6541"/>
                <a:chExt cx="730" cy="633"/>
              </a:xfrm>
            </p:grpSpPr>
            <p:sp>
              <p:nvSpPr>
                <p:cNvPr id="410679" name="Rectangle 133"/>
                <p:cNvSpPr>
                  <a:spLocks noChangeArrowheads="1"/>
                </p:cNvSpPr>
                <p:nvPr/>
              </p:nvSpPr>
              <p:spPr bwMode="auto">
                <a:xfrm>
                  <a:off x="1459" y="6541"/>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Tidak ada respon</a:t>
                  </a:r>
                </a:p>
              </p:txBody>
            </p:sp>
            <p:sp>
              <p:nvSpPr>
                <p:cNvPr id="410680" name="Rectangle 134"/>
                <p:cNvSpPr>
                  <a:spLocks noChangeArrowheads="1"/>
                </p:cNvSpPr>
                <p:nvPr/>
              </p:nvSpPr>
              <p:spPr bwMode="auto">
                <a:xfrm>
                  <a:off x="1459" y="6541"/>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410676" name="Group 135"/>
              <p:cNvGrpSpPr>
                <a:grpSpLocks/>
              </p:cNvGrpSpPr>
              <p:nvPr/>
            </p:nvGrpSpPr>
            <p:grpSpPr bwMode="auto">
              <a:xfrm>
                <a:off x="2189" y="6541"/>
                <a:ext cx="730" cy="633"/>
                <a:chOff x="2189" y="6541"/>
                <a:chExt cx="730" cy="633"/>
              </a:xfrm>
            </p:grpSpPr>
            <p:sp>
              <p:nvSpPr>
                <p:cNvPr id="410677" name="Rectangle 136"/>
                <p:cNvSpPr>
                  <a:spLocks noChangeArrowheads="1"/>
                </p:cNvSpPr>
                <p:nvPr/>
              </p:nvSpPr>
              <p:spPr bwMode="auto">
                <a:xfrm>
                  <a:off x="2189" y="6541"/>
                  <a:ext cx="7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b="1">
                      <a:solidFill>
                        <a:srgbClr val="000000"/>
                      </a:solidFill>
                      <a:latin typeface="Arial Narrow" charset="0"/>
                      <a:cs typeface="Times New Roman" charset="0"/>
                    </a:rPr>
                    <a:t>Penghakiman</a:t>
                  </a:r>
                </a:p>
              </p:txBody>
            </p:sp>
            <p:sp>
              <p:nvSpPr>
                <p:cNvPr id="410678" name="Rectangle 137"/>
                <p:cNvSpPr>
                  <a:spLocks noChangeArrowheads="1"/>
                </p:cNvSpPr>
                <p:nvPr/>
              </p:nvSpPr>
              <p:spPr bwMode="auto">
                <a:xfrm>
                  <a:off x="2189" y="6541"/>
                  <a:ext cx="73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sp>
          <p:nvSpPr>
            <p:cNvPr id="410632" name="Rectangle 138"/>
            <p:cNvSpPr>
              <a:spLocks noChangeArrowheads="1"/>
            </p:cNvSpPr>
            <p:nvPr/>
          </p:nvSpPr>
          <p:spPr bwMode="auto">
            <a:xfrm>
              <a:off x="-4" y="-4"/>
              <a:ext cx="2927" cy="7182"/>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sp>
        <p:nvSpPr>
          <p:cNvPr id="410629" name="Rectangle 139"/>
          <p:cNvSpPr>
            <a:spLocks noGrp="1" noChangeArrowheads="1"/>
          </p:cNvSpPr>
          <p:nvPr>
            <p:ph type="title"/>
          </p:nvPr>
        </p:nvSpPr>
        <p:spPr>
          <a:xfrm>
            <a:off x="0" y="0"/>
            <a:ext cx="7924800" cy="990600"/>
          </a:xfrm>
          <a:solidFill>
            <a:schemeClr val="tx1"/>
          </a:solidFill>
        </p:spPr>
        <p:txBody>
          <a:bodyPr/>
          <a:lstStyle/>
          <a:p>
            <a:pPr eaLnBrk="1" hangingPunct="1"/>
            <a:r>
              <a:rPr kumimoji="0" lang="en-US" altLang="zh-CN" sz="3200">
                <a:latin typeface="Arial" charset="0"/>
                <a:ea typeface="SimSun" charset="0"/>
                <a:cs typeface="SimSun" charset="0"/>
              </a:rPr>
              <a:t>Bersungut di Gurun</a:t>
            </a:r>
            <a:br>
              <a:rPr kumimoji="0" lang="en-US" altLang="zh-CN" sz="1400">
                <a:latin typeface="Arial" charset="0"/>
                <a:ea typeface="SimSun" charset="0"/>
                <a:cs typeface="SimSun" charset="0"/>
              </a:rPr>
            </a:br>
            <a:r>
              <a:rPr kumimoji="0" lang="en-US" altLang="zh-CN" sz="1400">
                <a:latin typeface="Arial" charset="0"/>
                <a:ea typeface="SimSun" charset="0"/>
                <a:cs typeface="SimSun" charset="0"/>
              </a:rPr>
              <a:t>Paul N. Benware, </a:t>
            </a:r>
            <a:r>
              <a:rPr kumimoji="0" lang="en-US" altLang="zh-CN" sz="1400" i="1">
                <a:latin typeface="Arial" charset="0"/>
                <a:ea typeface="SimSun" charset="0"/>
                <a:cs typeface="SimSun" charset="0"/>
              </a:rPr>
              <a:t>Survey of the Old Testament,</a:t>
            </a:r>
            <a:r>
              <a:rPr kumimoji="0" lang="en-US" altLang="zh-CN" sz="1400">
                <a:latin typeface="Arial" charset="0"/>
                <a:ea typeface="SimSun" charset="0"/>
                <a:cs typeface="SimSun" charset="0"/>
              </a:rPr>
              <a:t> 68</a:t>
            </a:r>
            <a:endParaRPr kumimoji="0" lang="en-US" sz="1400">
              <a:latin typeface="Arial" charset="0"/>
              <a:ea typeface="SimSun" charset="0"/>
              <a:cs typeface="SimSun" charset="0"/>
            </a:endParaRPr>
          </a:p>
        </p:txBody>
      </p:sp>
      <p:sp>
        <p:nvSpPr>
          <p:cNvPr id="410630" name="Text Box 140"/>
          <p:cNvSpPr txBox="1">
            <a:spLocks noChangeArrowheads="1"/>
          </p:cNvSpPr>
          <p:nvPr/>
        </p:nvSpPr>
        <p:spPr bwMode="auto">
          <a:xfrm>
            <a:off x="8305800" y="0"/>
            <a:ext cx="838200" cy="40005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cs typeface="Arial" charset="0"/>
              </a:rPr>
              <a:t>157a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42019"/>
                                        </p:tgtEl>
                                        <p:attrNameLst>
                                          <p:attrName>style.visibility</p:attrName>
                                        </p:attrNameLst>
                                      </p:cBhvr>
                                      <p:to>
                                        <p:strVal val="visible"/>
                                      </p:to>
                                    </p:set>
                                    <p:animEffect transition="in" filter="box(in)">
                                      <p:cBhvr>
                                        <p:cTn id="7" dur="500"/>
                                        <p:tgtEl>
                                          <p:spTgt spid="342019"/>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19"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a:xfrm>
            <a:off x="-36513" y="-26988"/>
            <a:ext cx="9180513" cy="1143001"/>
          </a:xfrm>
          <a:solidFill>
            <a:schemeClr val="tx1"/>
          </a:solidFill>
        </p:spPr>
        <p:txBody>
          <a:bodyPr/>
          <a:lstStyle/>
          <a:p>
            <a:pPr eaLnBrk="1" hangingPunct="1"/>
            <a:r>
              <a:rPr kumimoji="0" lang="en-US" altLang="zh-CN" sz="3600" b="1">
                <a:latin typeface="Arial" charset="0"/>
                <a:ea typeface="SimSun" charset="0"/>
                <a:cs typeface="SimSun" charset="0"/>
              </a:rPr>
              <a:t>Perbandingan Perjanjian</a:t>
            </a:r>
            <a:endParaRPr kumimoji="0" lang="en-US" sz="3600" b="1">
              <a:latin typeface="Arial" charset="0"/>
              <a:ea typeface="SimSun" charset="0"/>
              <a:cs typeface="SimSun" charset="0"/>
            </a:endParaRPr>
          </a:p>
        </p:txBody>
      </p:sp>
      <p:sp>
        <p:nvSpPr>
          <p:cNvPr id="411651" name="Text Box 4"/>
          <p:cNvSpPr txBox="1">
            <a:spLocks noChangeArrowheads="1"/>
          </p:cNvSpPr>
          <p:nvPr/>
        </p:nvSpPr>
        <p:spPr bwMode="auto">
          <a:xfrm>
            <a:off x="8153400" y="-26988"/>
            <a:ext cx="990600" cy="461963"/>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157b</a:t>
            </a:r>
          </a:p>
        </p:txBody>
      </p:sp>
      <p:sp>
        <p:nvSpPr>
          <p:cNvPr id="5" name="Rectangle 3"/>
          <p:cNvSpPr txBox="1">
            <a:spLocks noChangeArrowheads="1"/>
          </p:cNvSpPr>
          <p:nvPr/>
        </p:nvSpPr>
        <p:spPr bwMode="auto">
          <a:xfrm>
            <a:off x="354013" y="21336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99CC00"/>
              </a:buClr>
              <a:buSzPct val="70000"/>
              <a:buFont typeface="Monotype Sorts" charset="0"/>
              <a:buNone/>
            </a:pPr>
            <a:r>
              <a:rPr lang="en-US" altLang="zh-CN" sz="2800" b="1">
                <a:solidFill>
                  <a:srgbClr val="000000"/>
                </a:solidFill>
                <a:latin typeface="Arial" charset="0"/>
                <a:cs typeface="Arial" charset="0"/>
              </a:rPr>
              <a:t>Hanya ada 4 kunci perjanjian eskatologis dalam Alkitab.  Ciri-ciri umumnya adalah:</a:t>
            </a:r>
            <a:endParaRPr lang="en-US" sz="2800" b="1">
              <a:solidFill>
                <a:srgbClr val="000000"/>
              </a:solidFill>
              <a:latin typeface="Arial" charset="0"/>
              <a:cs typeface="Arial" charset="0"/>
            </a:endParaRPr>
          </a:p>
        </p:txBody>
      </p:sp>
      <p:sp>
        <p:nvSpPr>
          <p:cNvPr id="7" name="Rectangle 3"/>
          <p:cNvSpPr txBox="1">
            <a:spLocks noChangeArrowheads="1"/>
          </p:cNvSpPr>
          <p:nvPr/>
        </p:nvSpPr>
        <p:spPr bwMode="auto">
          <a:xfrm>
            <a:off x="357188" y="3214688"/>
            <a:ext cx="8572500" cy="328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99CC00"/>
              </a:buClr>
              <a:buSzPct val="70000"/>
              <a:buFont typeface="Monotype Sorts" charset="0"/>
              <a:buNone/>
            </a:pPr>
            <a:r>
              <a:rPr lang="en-US" altLang="zh-CN" sz="2800" b="1">
                <a:solidFill>
                  <a:srgbClr val="000000"/>
                </a:solidFill>
                <a:latin typeface="Arial" charset="0"/>
                <a:cs typeface="Arial" charset="0"/>
              </a:rPr>
              <a:t>1. Tanpa syarat</a:t>
            </a:r>
          </a:p>
          <a:p>
            <a:pPr eaLnBrk="1" hangingPunct="1">
              <a:spcBef>
                <a:spcPct val="20000"/>
              </a:spcBef>
              <a:buClr>
                <a:srgbClr val="99CC00"/>
              </a:buClr>
              <a:buSzPct val="70000"/>
              <a:buFont typeface="Monotype Sorts" charset="0"/>
              <a:buNone/>
            </a:pPr>
            <a:r>
              <a:rPr lang="en-US" altLang="zh-CN" sz="2800" b="1">
                <a:solidFill>
                  <a:srgbClr val="000000"/>
                </a:solidFill>
                <a:latin typeface="Arial" charset="0"/>
                <a:cs typeface="Arial" charset="0"/>
              </a:rPr>
              <a:t>2. Kekal</a:t>
            </a:r>
          </a:p>
          <a:p>
            <a:pPr eaLnBrk="1" hangingPunct="1">
              <a:spcBef>
                <a:spcPct val="20000"/>
              </a:spcBef>
              <a:buClr>
                <a:srgbClr val="99CC00"/>
              </a:buClr>
              <a:buSzPct val="70000"/>
              <a:buFont typeface="Monotype Sorts" charset="0"/>
              <a:buNone/>
            </a:pPr>
            <a:r>
              <a:rPr lang="en-US" altLang="zh-CN" sz="2800" b="1">
                <a:solidFill>
                  <a:srgbClr val="000000"/>
                </a:solidFill>
                <a:latin typeface="Arial" charset="0"/>
                <a:cs typeface="Arial" charset="0"/>
              </a:rPr>
              <a:t>3. Sebagian &amp; kerohanian terpenuhi pada saat ini</a:t>
            </a:r>
          </a:p>
          <a:p>
            <a:pPr eaLnBrk="1" hangingPunct="1">
              <a:spcBef>
                <a:spcPct val="20000"/>
              </a:spcBef>
              <a:buClr>
                <a:srgbClr val="99CC00"/>
              </a:buClr>
              <a:buSzPct val="70000"/>
              <a:buFont typeface="Monotype Sorts" charset="0"/>
              <a:buNone/>
            </a:pPr>
            <a:r>
              <a:rPr lang="en-US" altLang="zh-CN" sz="2800" b="1">
                <a:solidFill>
                  <a:srgbClr val="000000"/>
                </a:solidFill>
                <a:latin typeface="Arial" charset="0"/>
                <a:cs typeface="Arial" charset="0"/>
              </a:rPr>
              <a:t>4. Menyeluruh &amp; sungguh terpenuhi pada</a:t>
            </a:r>
          </a:p>
          <a:p>
            <a:pPr eaLnBrk="1" hangingPunct="1">
              <a:spcBef>
                <a:spcPct val="20000"/>
              </a:spcBef>
              <a:buClr>
                <a:srgbClr val="99CC00"/>
              </a:buClr>
              <a:buSzPct val="70000"/>
              <a:buFont typeface="Monotype Sorts" charset="0"/>
              <a:buNone/>
            </a:pPr>
            <a:r>
              <a:rPr lang="en-US" altLang="zh-CN" sz="2800" b="1">
                <a:solidFill>
                  <a:srgbClr val="000000"/>
                </a:solidFill>
                <a:latin typeface="Arial" charset="0"/>
                <a:cs typeface="Arial" charset="0"/>
              </a:rPr>
              <a:t>    masa mendatang</a:t>
            </a:r>
          </a:p>
          <a:p>
            <a:pPr eaLnBrk="1" hangingPunct="1">
              <a:spcBef>
                <a:spcPct val="20000"/>
              </a:spcBef>
              <a:buClr>
                <a:srgbClr val="99CC00"/>
              </a:buClr>
              <a:buSzPct val="70000"/>
              <a:buFont typeface="Monotype Sorts" charset="0"/>
              <a:buNone/>
            </a:pPr>
            <a:r>
              <a:rPr lang="en-US" altLang="zh-CN" sz="2800" b="1">
                <a:solidFill>
                  <a:srgbClr val="000000"/>
                </a:solidFill>
                <a:latin typeface="Arial" charset="0"/>
                <a:cs typeface="Arial" charset="0"/>
              </a:rPr>
              <a:t>5. Lingkup universal</a:t>
            </a:r>
            <a:endParaRPr lang="en-US" sz="2800" b="1">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additive="base">
                                        <p:cTn id="31"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500"/>
                            </p:stCondLst>
                            <p:childTnLst>
                              <p:par>
                                <p:cTn id="34" presetID="2" presetClass="entr" presetSubtype="8" fill="hold" grpId="0" nodeType="after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 calcmode="lin" valueType="num">
                                      <p:cBhvr additive="base">
                                        <p:cTn id="36"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 calcmode="lin" valueType="num">
                                      <p:cBhvr additive="base">
                                        <p:cTn id="42"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P spid="7"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a:xfrm>
            <a:off x="611188" y="333375"/>
            <a:ext cx="7561262" cy="685800"/>
          </a:xfrm>
          <a:solidFill>
            <a:schemeClr val="tx1"/>
          </a:solidFill>
        </p:spPr>
        <p:txBody>
          <a:bodyPr/>
          <a:lstStyle/>
          <a:p>
            <a:pPr algn="ctr" eaLnBrk="1" hangingPunct="1"/>
            <a:r>
              <a:rPr lang="en-US" altLang="zh-CN" sz="3600" b="1">
                <a:solidFill>
                  <a:schemeClr val="accent1"/>
                </a:solidFill>
                <a:latin typeface="Arial" charset="0"/>
                <a:cs typeface="Arial" charset="0"/>
              </a:rPr>
              <a:t>Kontras Perjanjian</a:t>
            </a:r>
            <a:endParaRPr lang="en-US" sz="3600">
              <a:latin typeface="Arial" charset="0"/>
              <a:cs typeface="Arial" charset="0"/>
            </a:endParaRPr>
          </a:p>
        </p:txBody>
      </p:sp>
      <p:sp>
        <p:nvSpPr>
          <p:cNvPr id="412675" name="Text Box 3"/>
          <p:cNvSpPr txBox="1">
            <a:spLocks noChangeArrowheads="1"/>
          </p:cNvSpPr>
          <p:nvPr/>
        </p:nvSpPr>
        <p:spPr bwMode="auto">
          <a:xfrm>
            <a:off x="8172450" y="0"/>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latin typeface="Arial" charset="0"/>
                <a:cs typeface="Arial" charset="0"/>
              </a:rPr>
              <a:t>157b</a:t>
            </a:r>
            <a:endParaRPr lang="en-US">
              <a:solidFill>
                <a:srgbClr val="000000"/>
              </a:solidFill>
              <a:latin typeface="Arial" charset="0"/>
              <a:cs typeface="Arial" charset="0"/>
            </a:endParaRPr>
          </a:p>
        </p:txBody>
      </p:sp>
      <p:grpSp>
        <p:nvGrpSpPr>
          <p:cNvPr id="412676" name="Group 4"/>
          <p:cNvGrpSpPr>
            <a:grpSpLocks/>
          </p:cNvGrpSpPr>
          <p:nvPr/>
        </p:nvGrpSpPr>
        <p:grpSpPr bwMode="auto">
          <a:xfrm>
            <a:off x="90488" y="1243013"/>
            <a:ext cx="8963025" cy="5499100"/>
            <a:chOff x="57" y="1296"/>
            <a:chExt cx="5315" cy="3118"/>
          </a:xfrm>
        </p:grpSpPr>
        <p:grpSp>
          <p:nvGrpSpPr>
            <p:cNvPr id="412677" name="Group 5"/>
            <p:cNvGrpSpPr>
              <a:grpSpLocks/>
            </p:cNvGrpSpPr>
            <p:nvPr/>
          </p:nvGrpSpPr>
          <p:grpSpPr bwMode="auto">
            <a:xfrm>
              <a:off x="57" y="1296"/>
              <a:ext cx="5315" cy="292"/>
              <a:chOff x="0" y="1296"/>
              <a:chExt cx="5904" cy="292"/>
            </a:xfrm>
          </p:grpSpPr>
          <p:grpSp>
            <p:nvGrpSpPr>
              <p:cNvPr id="412704" name="Group 6"/>
              <p:cNvGrpSpPr>
                <a:grpSpLocks/>
              </p:cNvGrpSpPr>
              <p:nvPr/>
            </p:nvGrpSpPr>
            <p:grpSpPr bwMode="auto">
              <a:xfrm>
                <a:off x="0" y="1296"/>
                <a:ext cx="1038" cy="292"/>
                <a:chOff x="0" y="0"/>
                <a:chExt cx="754" cy="422"/>
              </a:xfrm>
            </p:grpSpPr>
            <p:sp>
              <p:nvSpPr>
                <p:cNvPr id="412717" name="Rectangle 7"/>
                <p:cNvSpPr>
                  <a:spLocks noChangeArrowheads="1"/>
                </p:cNvSpPr>
                <p:nvPr/>
              </p:nvSpPr>
              <p:spPr bwMode="auto">
                <a:xfrm>
                  <a:off x="0" y="0"/>
                  <a:ext cx="754" cy="422"/>
                </a:xfrm>
                <a:prstGeom prst="rect">
                  <a:avLst/>
                </a:prstGeom>
                <a:solidFill>
                  <a:srgbClr val="191919"/>
                </a:solidFill>
                <a:ln w="12700" cap="sq">
                  <a:solidFill>
                    <a:schemeClr val="tx1"/>
                  </a:solidFill>
                  <a:miter lim="800000"/>
                  <a:headEnd type="none" w="sm" len="sm"/>
                  <a:tailEnd type="none" w="sm" len="sm"/>
                </a:ln>
              </p:spPr>
              <p:txBody>
                <a:bodyPr wrap="none" lIns="0" tIns="0" rIns="0" bIns="0" anchor="ctr" anchorCtr="1"/>
                <a:lstStyle/>
                <a:p>
                  <a:endParaRPr lang="en-US">
                    <a:solidFill>
                      <a:srgbClr val="000000"/>
                    </a:solidFill>
                  </a:endParaRPr>
                </a:p>
              </p:txBody>
            </p:sp>
            <p:sp>
              <p:nvSpPr>
                <p:cNvPr id="412718" name="Rectangle 8"/>
                <p:cNvSpPr>
                  <a:spLocks noChangeArrowheads="1"/>
                </p:cNvSpPr>
                <p:nvPr/>
              </p:nvSpPr>
              <p:spPr bwMode="auto">
                <a:xfrm>
                  <a:off x="43" y="0"/>
                  <a:ext cx="668" cy="422"/>
                </a:xfrm>
                <a:prstGeom prst="rect">
                  <a:avLst/>
                </a:prstGeom>
                <a:solidFill>
                  <a:srgbClr val="191919"/>
                </a:solidFill>
                <a:ln w="12700" cap="sq">
                  <a:solidFill>
                    <a:schemeClr val="tx1"/>
                  </a:solidFill>
                  <a:miter lim="800000"/>
                  <a:headEnd type="none" w="sm" len="sm"/>
                  <a:tailEnd type="none" w="sm" len="sm"/>
                </a:ln>
              </p:spPr>
              <p:txBody>
                <a:bodyPr lIns="0" tIns="0" rIns="0" bIns="0" anchor="ctr" anchorCtr="1"/>
                <a:lstStyle/>
                <a:p>
                  <a:pPr algn="ctr">
                    <a:tabLst>
                      <a:tab pos="2400300" algn="l"/>
                      <a:tab pos="5156200" algn="r"/>
                    </a:tabLst>
                  </a:pPr>
                  <a:r>
                    <a:rPr lang="en-US" altLang="zh-CN" sz="2000">
                      <a:solidFill>
                        <a:srgbClr val="000000"/>
                      </a:solidFill>
                      <a:latin typeface="Arial Narrow" charset="0"/>
                      <a:ea typeface="SimSun" charset="0"/>
                      <a:cs typeface="SimSun" charset="0"/>
                    </a:rPr>
                    <a:t> </a:t>
                  </a:r>
                </a:p>
                <a:p>
                  <a:pPr algn="ctr" eaLnBrk="0" hangingPunct="0">
                    <a:tabLst>
                      <a:tab pos="2400300" algn="l"/>
                      <a:tab pos="5156200" algn="r"/>
                    </a:tabLst>
                  </a:pPr>
                  <a:endParaRPr lang="en-US" altLang="zh-CN" sz="2000">
                    <a:solidFill>
                      <a:srgbClr val="000000"/>
                    </a:solidFill>
                    <a:latin typeface="Arial Narrow" charset="0"/>
                    <a:ea typeface="SimSun" charset="0"/>
                    <a:cs typeface="SimSun" charset="0"/>
                  </a:endParaRPr>
                </a:p>
              </p:txBody>
            </p:sp>
          </p:grpSp>
          <p:grpSp>
            <p:nvGrpSpPr>
              <p:cNvPr id="412705" name="Group 9"/>
              <p:cNvGrpSpPr>
                <a:grpSpLocks/>
              </p:cNvGrpSpPr>
              <p:nvPr/>
            </p:nvGrpSpPr>
            <p:grpSpPr bwMode="auto">
              <a:xfrm>
                <a:off x="1038" y="1296"/>
                <a:ext cx="1191" cy="292"/>
                <a:chOff x="754" y="0"/>
                <a:chExt cx="865" cy="422"/>
              </a:xfrm>
            </p:grpSpPr>
            <p:sp>
              <p:nvSpPr>
                <p:cNvPr id="412715" name="Rectangle 10"/>
                <p:cNvSpPr>
                  <a:spLocks noChangeArrowheads="1"/>
                </p:cNvSpPr>
                <p:nvPr/>
              </p:nvSpPr>
              <p:spPr bwMode="auto">
                <a:xfrm>
                  <a:off x="754" y="0"/>
                  <a:ext cx="865" cy="422"/>
                </a:xfrm>
                <a:prstGeom prst="rect">
                  <a:avLst/>
                </a:prstGeom>
                <a:solidFill>
                  <a:srgbClr val="191919"/>
                </a:solidFill>
                <a:ln w="12700" cap="sq">
                  <a:solidFill>
                    <a:schemeClr val="tx1"/>
                  </a:solidFill>
                  <a:miter lim="800000"/>
                  <a:headEnd type="none" w="sm" len="sm"/>
                  <a:tailEnd type="none" w="sm" len="sm"/>
                </a:ln>
              </p:spPr>
              <p:txBody>
                <a:bodyPr wrap="none" lIns="0" tIns="0" rIns="0" bIns="0" anchor="ctr" anchorCtr="1"/>
                <a:lstStyle/>
                <a:p>
                  <a:endParaRPr lang="en-US">
                    <a:solidFill>
                      <a:srgbClr val="000000"/>
                    </a:solidFill>
                  </a:endParaRPr>
                </a:p>
              </p:txBody>
            </p:sp>
            <p:sp>
              <p:nvSpPr>
                <p:cNvPr id="412716" name="Rectangle 11"/>
                <p:cNvSpPr>
                  <a:spLocks noChangeArrowheads="1"/>
                </p:cNvSpPr>
                <p:nvPr/>
              </p:nvSpPr>
              <p:spPr bwMode="auto">
                <a:xfrm>
                  <a:off x="797" y="0"/>
                  <a:ext cx="779" cy="422"/>
                </a:xfrm>
                <a:prstGeom prst="rect">
                  <a:avLst/>
                </a:prstGeom>
                <a:solidFill>
                  <a:srgbClr val="191919"/>
                </a:solidFill>
                <a:ln w="12700" cap="sq">
                  <a:solidFill>
                    <a:schemeClr val="tx1"/>
                  </a:solidFill>
                  <a:miter lim="800000"/>
                  <a:headEnd type="none" w="sm" len="sm"/>
                  <a:tailEnd type="none" w="sm" len="sm"/>
                </a:ln>
              </p:spPr>
              <p:txBody>
                <a:bodyPr lIns="0" tIns="0" rIns="0" bIns="0" anchor="ctr" anchorCtr="1"/>
                <a:lstStyle/>
                <a:p>
                  <a:pPr algn="ctr">
                    <a:tabLst>
                      <a:tab pos="2400300" algn="l"/>
                      <a:tab pos="5156200" algn="r"/>
                    </a:tabLst>
                  </a:pPr>
                  <a:r>
                    <a:rPr lang="en-US" altLang="zh-CN" sz="2000" b="1">
                      <a:solidFill>
                        <a:srgbClr val="FFFFFF"/>
                      </a:solidFill>
                      <a:latin typeface="Arial Narrow" charset="0"/>
                      <a:ea typeface="SimSun" charset="0"/>
                      <a:cs typeface="SimSun" charset="0"/>
                    </a:rPr>
                    <a:t>Abraham</a:t>
                  </a:r>
                  <a:endParaRPr lang="en-US" altLang="zh-CN" sz="2000" b="1">
                    <a:solidFill>
                      <a:srgbClr val="000000"/>
                    </a:solidFill>
                    <a:latin typeface="Arial Narrow" charset="0"/>
                    <a:ea typeface="SimSun" charset="0"/>
                    <a:cs typeface="SimSun" charset="0"/>
                  </a:endParaRPr>
                </a:p>
              </p:txBody>
            </p:sp>
          </p:grpSp>
          <p:grpSp>
            <p:nvGrpSpPr>
              <p:cNvPr id="412706" name="Group 12"/>
              <p:cNvGrpSpPr>
                <a:grpSpLocks/>
              </p:cNvGrpSpPr>
              <p:nvPr/>
            </p:nvGrpSpPr>
            <p:grpSpPr bwMode="auto">
              <a:xfrm>
                <a:off x="2229" y="1296"/>
                <a:ext cx="1258" cy="292"/>
                <a:chOff x="1619" y="0"/>
                <a:chExt cx="914" cy="422"/>
              </a:xfrm>
            </p:grpSpPr>
            <p:sp>
              <p:nvSpPr>
                <p:cNvPr id="412713" name="Rectangle 13"/>
                <p:cNvSpPr>
                  <a:spLocks noChangeArrowheads="1"/>
                </p:cNvSpPr>
                <p:nvPr/>
              </p:nvSpPr>
              <p:spPr bwMode="auto">
                <a:xfrm>
                  <a:off x="1619" y="0"/>
                  <a:ext cx="914" cy="422"/>
                </a:xfrm>
                <a:prstGeom prst="rect">
                  <a:avLst/>
                </a:prstGeom>
                <a:solidFill>
                  <a:srgbClr val="191919"/>
                </a:solidFill>
                <a:ln w="12700" cap="sq">
                  <a:solidFill>
                    <a:schemeClr val="tx1"/>
                  </a:solidFill>
                  <a:miter lim="800000"/>
                  <a:headEnd type="none" w="sm" len="sm"/>
                  <a:tailEnd type="none" w="sm" len="sm"/>
                </a:ln>
              </p:spPr>
              <p:txBody>
                <a:bodyPr wrap="none" lIns="0" tIns="0" rIns="0" bIns="0" anchor="ctr" anchorCtr="1"/>
                <a:lstStyle/>
                <a:p>
                  <a:endParaRPr lang="en-US">
                    <a:solidFill>
                      <a:srgbClr val="000000"/>
                    </a:solidFill>
                  </a:endParaRPr>
                </a:p>
              </p:txBody>
            </p:sp>
            <p:sp>
              <p:nvSpPr>
                <p:cNvPr id="412714" name="Rectangle 14"/>
                <p:cNvSpPr>
                  <a:spLocks noChangeArrowheads="1"/>
                </p:cNvSpPr>
                <p:nvPr/>
              </p:nvSpPr>
              <p:spPr bwMode="auto">
                <a:xfrm>
                  <a:off x="1662" y="0"/>
                  <a:ext cx="828" cy="422"/>
                </a:xfrm>
                <a:prstGeom prst="rect">
                  <a:avLst/>
                </a:prstGeom>
                <a:solidFill>
                  <a:srgbClr val="191919"/>
                </a:solidFill>
                <a:ln w="12700" cap="sq">
                  <a:solidFill>
                    <a:schemeClr val="tx1"/>
                  </a:solidFill>
                  <a:miter lim="800000"/>
                  <a:headEnd type="none" w="sm" len="sm"/>
                  <a:tailEnd type="none" w="sm" len="sm"/>
                </a:ln>
              </p:spPr>
              <p:txBody>
                <a:bodyPr lIns="0" tIns="0" rIns="0" bIns="0" anchor="ctr" anchorCtr="1"/>
                <a:lstStyle/>
                <a:p>
                  <a:pPr algn="ctr">
                    <a:tabLst>
                      <a:tab pos="2400300" algn="l"/>
                      <a:tab pos="5156200" algn="r"/>
                    </a:tabLst>
                  </a:pPr>
                  <a:r>
                    <a:rPr lang="en-US" altLang="zh-CN" sz="2000" b="1">
                      <a:solidFill>
                        <a:srgbClr val="FFFFFF"/>
                      </a:solidFill>
                      <a:latin typeface="Arial Narrow" charset="0"/>
                      <a:ea typeface="SimSun" charset="0"/>
                      <a:cs typeface="SimSun" charset="0"/>
                    </a:rPr>
                    <a:t>Tanah</a:t>
                  </a:r>
                  <a:endParaRPr lang="en-US" altLang="zh-CN" sz="2000">
                    <a:solidFill>
                      <a:srgbClr val="000000"/>
                    </a:solidFill>
                    <a:latin typeface="Arial Narrow" charset="0"/>
                    <a:ea typeface="SimSun" charset="0"/>
                    <a:cs typeface="SimSun" charset="0"/>
                  </a:endParaRPr>
                </a:p>
              </p:txBody>
            </p:sp>
          </p:grpSp>
          <p:grpSp>
            <p:nvGrpSpPr>
              <p:cNvPr id="412707" name="Group 15"/>
              <p:cNvGrpSpPr>
                <a:grpSpLocks/>
              </p:cNvGrpSpPr>
              <p:nvPr/>
            </p:nvGrpSpPr>
            <p:grpSpPr bwMode="auto">
              <a:xfrm>
                <a:off x="3487" y="1296"/>
                <a:ext cx="1159" cy="292"/>
                <a:chOff x="2533" y="0"/>
                <a:chExt cx="842" cy="422"/>
              </a:xfrm>
            </p:grpSpPr>
            <p:sp>
              <p:nvSpPr>
                <p:cNvPr id="412711" name="Rectangle 16"/>
                <p:cNvSpPr>
                  <a:spLocks noChangeArrowheads="1"/>
                </p:cNvSpPr>
                <p:nvPr/>
              </p:nvSpPr>
              <p:spPr bwMode="auto">
                <a:xfrm>
                  <a:off x="2533" y="0"/>
                  <a:ext cx="842" cy="422"/>
                </a:xfrm>
                <a:prstGeom prst="rect">
                  <a:avLst/>
                </a:prstGeom>
                <a:solidFill>
                  <a:srgbClr val="191919"/>
                </a:solidFill>
                <a:ln w="12700" cap="sq">
                  <a:solidFill>
                    <a:schemeClr val="tx1"/>
                  </a:solidFill>
                  <a:miter lim="800000"/>
                  <a:headEnd type="none" w="sm" len="sm"/>
                  <a:tailEnd type="none" w="sm" len="sm"/>
                </a:ln>
              </p:spPr>
              <p:txBody>
                <a:bodyPr wrap="none" lIns="0" tIns="0" rIns="0" bIns="0" anchor="ctr" anchorCtr="1"/>
                <a:lstStyle/>
                <a:p>
                  <a:endParaRPr lang="en-US">
                    <a:solidFill>
                      <a:srgbClr val="000000"/>
                    </a:solidFill>
                  </a:endParaRPr>
                </a:p>
              </p:txBody>
            </p:sp>
            <p:sp>
              <p:nvSpPr>
                <p:cNvPr id="412712" name="Rectangle 17"/>
                <p:cNvSpPr>
                  <a:spLocks noChangeArrowheads="1"/>
                </p:cNvSpPr>
                <p:nvPr/>
              </p:nvSpPr>
              <p:spPr bwMode="auto">
                <a:xfrm>
                  <a:off x="2576" y="0"/>
                  <a:ext cx="756" cy="422"/>
                </a:xfrm>
                <a:prstGeom prst="rect">
                  <a:avLst/>
                </a:prstGeom>
                <a:solidFill>
                  <a:srgbClr val="191919"/>
                </a:solidFill>
                <a:ln w="12700" cap="sq">
                  <a:solidFill>
                    <a:schemeClr val="tx1"/>
                  </a:solidFill>
                  <a:miter lim="800000"/>
                  <a:headEnd type="none" w="sm" len="sm"/>
                  <a:tailEnd type="none" w="sm" len="sm"/>
                </a:ln>
              </p:spPr>
              <p:txBody>
                <a:bodyPr lIns="0" tIns="0" rIns="0" bIns="0" anchor="ctr" anchorCtr="1"/>
                <a:lstStyle/>
                <a:p>
                  <a:pPr algn="ctr">
                    <a:tabLst>
                      <a:tab pos="2400300" algn="l"/>
                      <a:tab pos="5156200" algn="r"/>
                    </a:tabLst>
                  </a:pPr>
                  <a:r>
                    <a:rPr lang="en-US" altLang="zh-CN" sz="2000" b="1">
                      <a:solidFill>
                        <a:srgbClr val="FFFFFF"/>
                      </a:solidFill>
                      <a:latin typeface="Arial Narrow" charset="0"/>
                      <a:ea typeface="SimSun" charset="0"/>
                      <a:cs typeface="SimSun" charset="0"/>
                    </a:rPr>
                    <a:t>Daud</a:t>
                  </a:r>
                  <a:endParaRPr lang="en-US" altLang="zh-CN" sz="2000">
                    <a:solidFill>
                      <a:srgbClr val="000000"/>
                    </a:solidFill>
                    <a:latin typeface="Arial Narrow" charset="0"/>
                    <a:ea typeface="SimSun" charset="0"/>
                    <a:cs typeface="SimSun" charset="0"/>
                  </a:endParaRPr>
                </a:p>
              </p:txBody>
            </p:sp>
          </p:grpSp>
          <p:grpSp>
            <p:nvGrpSpPr>
              <p:cNvPr id="412708" name="Group 18"/>
              <p:cNvGrpSpPr>
                <a:grpSpLocks/>
              </p:cNvGrpSpPr>
              <p:nvPr/>
            </p:nvGrpSpPr>
            <p:grpSpPr bwMode="auto">
              <a:xfrm>
                <a:off x="4646" y="1296"/>
                <a:ext cx="1258" cy="292"/>
                <a:chOff x="3375" y="0"/>
                <a:chExt cx="914" cy="422"/>
              </a:xfrm>
            </p:grpSpPr>
            <p:sp>
              <p:nvSpPr>
                <p:cNvPr id="412709" name="Rectangle 19"/>
                <p:cNvSpPr>
                  <a:spLocks noChangeArrowheads="1"/>
                </p:cNvSpPr>
                <p:nvPr/>
              </p:nvSpPr>
              <p:spPr bwMode="auto">
                <a:xfrm>
                  <a:off x="3375" y="0"/>
                  <a:ext cx="914" cy="422"/>
                </a:xfrm>
                <a:prstGeom prst="rect">
                  <a:avLst/>
                </a:prstGeom>
                <a:solidFill>
                  <a:srgbClr val="191919"/>
                </a:solidFill>
                <a:ln w="12700" cap="sq">
                  <a:solidFill>
                    <a:schemeClr val="tx1"/>
                  </a:solidFill>
                  <a:miter lim="800000"/>
                  <a:headEnd type="none" w="sm" len="sm"/>
                  <a:tailEnd type="none" w="sm" len="sm"/>
                </a:ln>
              </p:spPr>
              <p:txBody>
                <a:bodyPr wrap="none" lIns="0" tIns="0" rIns="0" bIns="0" anchor="ctr" anchorCtr="1"/>
                <a:lstStyle/>
                <a:p>
                  <a:endParaRPr lang="en-US">
                    <a:solidFill>
                      <a:srgbClr val="000000"/>
                    </a:solidFill>
                  </a:endParaRPr>
                </a:p>
              </p:txBody>
            </p:sp>
            <p:sp>
              <p:nvSpPr>
                <p:cNvPr id="412710" name="Rectangle 20"/>
                <p:cNvSpPr>
                  <a:spLocks noChangeArrowheads="1"/>
                </p:cNvSpPr>
                <p:nvPr/>
              </p:nvSpPr>
              <p:spPr bwMode="auto">
                <a:xfrm>
                  <a:off x="3418" y="0"/>
                  <a:ext cx="828" cy="422"/>
                </a:xfrm>
                <a:prstGeom prst="rect">
                  <a:avLst/>
                </a:prstGeom>
                <a:solidFill>
                  <a:srgbClr val="191919"/>
                </a:solidFill>
                <a:ln w="12700" cap="sq">
                  <a:solidFill>
                    <a:schemeClr val="tx1"/>
                  </a:solidFill>
                  <a:miter lim="800000"/>
                  <a:headEnd type="none" w="sm" len="sm"/>
                  <a:tailEnd type="none" w="sm" len="sm"/>
                </a:ln>
              </p:spPr>
              <p:txBody>
                <a:bodyPr lIns="0" tIns="0" rIns="0" bIns="0" anchor="ctr" anchorCtr="1"/>
                <a:lstStyle/>
                <a:p>
                  <a:pPr algn="ctr">
                    <a:tabLst>
                      <a:tab pos="2400300" algn="l"/>
                      <a:tab pos="5156200" algn="r"/>
                    </a:tabLst>
                  </a:pPr>
                  <a:r>
                    <a:rPr lang="en-US" altLang="zh-CN" sz="2000" b="1">
                      <a:solidFill>
                        <a:srgbClr val="FFFFFF"/>
                      </a:solidFill>
                      <a:latin typeface="Arial Narrow" charset="0"/>
                      <a:ea typeface="SimSun" charset="0"/>
                      <a:cs typeface="SimSun" charset="0"/>
                    </a:rPr>
                    <a:t>Baru</a:t>
                  </a:r>
                  <a:endParaRPr lang="en-US" altLang="zh-CN" sz="2000">
                    <a:solidFill>
                      <a:srgbClr val="000000"/>
                    </a:solidFill>
                    <a:latin typeface="Arial Narrow" charset="0"/>
                    <a:ea typeface="SimSun" charset="0"/>
                    <a:cs typeface="SimSun" charset="0"/>
                  </a:endParaRPr>
                </a:p>
              </p:txBody>
            </p:sp>
          </p:grpSp>
        </p:grpSp>
        <p:grpSp>
          <p:nvGrpSpPr>
            <p:cNvPr id="412678" name="Group 21"/>
            <p:cNvGrpSpPr>
              <a:grpSpLocks/>
            </p:cNvGrpSpPr>
            <p:nvPr/>
          </p:nvGrpSpPr>
          <p:grpSpPr bwMode="auto">
            <a:xfrm>
              <a:off x="59" y="1588"/>
              <a:ext cx="5312" cy="2826"/>
              <a:chOff x="59" y="1588"/>
              <a:chExt cx="5312" cy="2826"/>
            </a:xfrm>
          </p:grpSpPr>
          <p:sp>
            <p:nvSpPr>
              <p:cNvPr id="412679" name="Rectangle 22"/>
              <p:cNvSpPr>
                <a:spLocks noChangeArrowheads="1"/>
              </p:cNvSpPr>
              <p:nvPr/>
            </p:nvSpPr>
            <p:spPr bwMode="auto">
              <a:xfrm>
                <a:off x="59" y="1588"/>
                <a:ext cx="920" cy="67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tabLst>
                    <a:tab pos="2400300" algn="l"/>
                    <a:tab pos="5156200" algn="r"/>
                  </a:tabLst>
                </a:pPr>
                <a:r>
                  <a:rPr lang="en-US" altLang="zh-CN" sz="2000" b="1" i="1">
                    <a:solidFill>
                      <a:srgbClr val="000000"/>
                    </a:solidFill>
                    <a:latin typeface="Arial Narrow" charset="0"/>
                    <a:ea typeface="SimSun" charset="0"/>
                    <a:cs typeface="SimSun" charset="0"/>
                  </a:rPr>
                  <a:t> Definisi: </a:t>
                </a:r>
                <a:endParaRPr lang="en-US" altLang="zh-CN" sz="2000">
                  <a:solidFill>
                    <a:srgbClr val="000000"/>
                  </a:solidFill>
                  <a:latin typeface="Arial Narrow" charset="0"/>
                  <a:ea typeface="SimSun" charset="0"/>
                  <a:cs typeface="SimSun" charset="0"/>
                </a:endParaRPr>
              </a:p>
              <a:p>
                <a:pPr eaLnBrk="0" hangingPunct="0">
                  <a:tabLst>
                    <a:tab pos="2400300" algn="l"/>
                    <a:tab pos="5156200" algn="r"/>
                  </a:tabLst>
                </a:pPr>
                <a:r>
                  <a:rPr lang="en-US" altLang="zh-CN" sz="2000" b="1" i="1">
                    <a:solidFill>
                      <a:srgbClr val="000000"/>
                    </a:solidFill>
                    <a:latin typeface="Arial Narrow" charset="0"/>
                    <a:ea typeface="SimSun" charset="0"/>
                    <a:cs typeface="SimSun" charset="0"/>
                  </a:rPr>
                  <a:t>Janji Allah diberikan Israel…</a:t>
                </a:r>
                <a:endParaRPr lang="en-US" altLang="zh-CN" sz="2000">
                  <a:solidFill>
                    <a:srgbClr val="000000"/>
                  </a:solidFill>
                  <a:latin typeface="Arial Narrow" charset="0"/>
                  <a:ea typeface="SimSun" charset="0"/>
                  <a:cs typeface="SimSun" charset="0"/>
                </a:endParaRPr>
              </a:p>
            </p:txBody>
          </p:sp>
          <p:sp>
            <p:nvSpPr>
              <p:cNvPr id="412680" name="Rectangle 23"/>
              <p:cNvSpPr>
                <a:spLocks noChangeArrowheads="1"/>
              </p:cNvSpPr>
              <p:nvPr/>
            </p:nvSpPr>
            <p:spPr bwMode="auto">
              <a:xfrm>
                <a:off x="979" y="1588"/>
                <a:ext cx="1072" cy="67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tabLst>
                    <a:tab pos="2400300" algn="l"/>
                    <a:tab pos="5156200" algn="r"/>
                  </a:tabLst>
                </a:pPr>
                <a:r>
                  <a:rPr lang="en-US" altLang="zh-CN" sz="2000">
                    <a:solidFill>
                      <a:srgbClr val="000000"/>
                    </a:solidFill>
                    <a:latin typeface="Arial Narrow" charset="0"/>
                    <a:ea typeface="SimSun" charset="0"/>
                    <a:cs typeface="SimSun" charset="0"/>
                  </a:rPr>
                  <a:t> tanah, peraturan dan berkat untuk menguntungkan dunia</a:t>
                </a:r>
              </a:p>
            </p:txBody>
          </p:sp>
          <p:sp>
            <p:nvSpPr>
              <p:cNvPr id="412681" name="Rectangle 24"/>
              <p:cNvSpPr>
                <a:spLocks noChangeArrowheads="1"/>
              </p:cNvSpPr>
              <p:nvPr/>
            </p:nvSpPr>
            <p:spPr bwMode="auto">
              <a:xfrm>
                <a:off x="2051" y="1588"/>
                <a:ext cx="1140" cy="67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tabLst>
                    <a:tab pos="2400300" algn="l"/>
                    <a:tab pos="5156200" algn="r"/>
                  </a:tabLst>
                </a:pPr>
                <a:r>
                  <a:rPr lang="en-US" altLang="zh-CN" sz="2000">
                    <a:solidFill>
                      <a:srgbClr val="000000"/>
                    </a:solidFill>
                    <a:latin typeface="Arial Narrow" charset="0"/>
                    <a:ea typeface="SimSun" charset="0"/>
                    <a:cs typeface="SimSun" charset="0"/>
                  </a:rPr>
                  <a:t> Tanah fisik dari Wadi Mesir ke sungai Efrat</a:t>
                </a:r>
              </a:p>
              <a:p>
                <a:pPr>
                  <a:tabLst>
                    <a:tab pos="2400300" algn="l"/>
                    <a:tab pos="5156200" algn="r"/>
                  </a:tabLst>
                </a:pPr>
                <a:r>
                  <a:rPr lang="en-US" altLang="zh-CN" sz="2000">
                    <a:solidFill>
                      <a:srgbClr val="000000"/>
                    </a:solidFill>
                    <a:latin typeface="Arial Narrow" charset="0"/>
                    <a:ea typeface="SimSun" charset="0"/>
                    <a:cs typeface="SimSun" charset="0"/>
                  </a:rPr>
                  <a:t>(Kej. 15:18)</a:t>
                </a:r>
              </a:p>
            </p:txBody>
          </p:sp>
          <p:sp>
            <p:nvSpPr>
              <p:cNvPr id="412682" name="Rectangle 25"/>
              <p:cNvSpPr>
                <a:spLocks noChangeArrowheads="1"/>
              </p:cNvSpPr>
              <p:nvPr/>
            </p:nvSpPr>
            <p:spPr bwMode="auto">
              <a:xfrm>
                <a:off x="3191" y="1588"/>
                <a:ext cx="1040" cy="67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tabLst>
                    <a:tab pos="2400300" algn="l"/>
                    <a:tab pos="5156200" algn="r"/>
                  </a:tabLst>
                </a:pPr>
                <a:r>
                  <a:rPr lang="en-US" altLang="zh-CN" sz="2000">
                    <a:solidFill>
                      <a:srgbClr val="000000"/>
                    </a:solidFill>
                    <a:latin typeface="Arial Narrow" charset="0"/>
                    <a:ea typeface="SimSun" charset="0"/>
                    <a:cs typeface="SimSun" charset="0"/>
                  </a:rPr>
                  <a:t> kekuasaan politik dari keturunan Daud selamanya dari Sion</a:t>
                </a:r>
              </a:p>
            </p:txBody>
          </p:sp>
          <p:sp>
            <p:nvSpPr>
              <p:cNvPr id="412683" name="Rectangle 26"/>
              <p:cNvSpPr>
                <a:spLocks noChangeArrowheads="1"/>
              </p:cNvSpPr>
              <p:nvPr/>
            </p:nvSpPr>
            <p:spPr bwMode="auto">
              <a:xfrm>
                <a:off x="4231" y="1588"/>
                <a:ext cx="1140" cy="67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tabLst>
                    <a:tab pos="2400300" algn="l"/>
                    <a:tab pos="5156200" algn="r"/>
                  </a:tabLst>
                </a:pPr>
                <a:r>
                  <a:rPr lang="en-US" altLang="zh-CN" sz="2000">
                    <a:solidFill>
                      <a:srgbClr val="000000"/>
                    </a:solidFill>
                    <a:latin typeface="Arial Narrow" charset="0"/>
                    <a:ea typeface="SimSun" charset="0"/>
                    <a:cs typeface="SimSun" charset="0"/>
                  </a:rPr>
                  <a:t> Berkat rohani dari pembersihan bangsa dan restorasi</a:t>
                </a:r>
              </a:p>
            </p:txBody>
          </p:sp>
          <p:sp>
            <p:nvSpPr>
              <p:cNvPr id="412684" name="Rectangle 27"/>
              <p:cNvSpPr>
                <a:spLocks noChangeArrowheads="1"/>
              </p:cNvSpPr>
              <p:nvPr/>
            </p:nvSpPr>
            <p:spPr bwMode="auto">
              <a:xfrm>
                <a:off x="59" y="2265"/>
                <a:ext cx="920" cy="43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tabLst>
                    <a:tab pos="2400300" algn="l"/>
                    <a:tab pos="5156200" algn="r"/>
                  </a:tabLst>
                </a:pPr>
                <a:r>
                  <a:rPr lang="en-US" altLang="zh-CN" sz="2000" b="1" i="1">
                    <a:solidFill>
                      <a:srgbClr val="000000"/>
                    </a:solidFill>
                    <a:latin typeface="Arial Narrow" charset="0"/>
                    <a:ea typeface="SimSun" charset="0"/>
                    <a:cs typeface="SimSun" charset="0"/>
                  </a:rPr>
                  <a:t> Hubungan</a:t>
                </a:r>
                <a:endParaRPr lang="en-US" altLang="zh-CN" sz="2000">
                  <a:solidFill>
                    <a:srgbClr val="000000"/>
                  </a:solidFill>
                  <a:latin typeface="Arial Narrow" charset="0"/>
                  <a:ea typeface="SimSun" charset="0"/>
                  <a:cs typeface="SimSun" charset="0"/>
                </a:endParaRPr>
              </a:p>
            </p:txBody>
          </p:sp>
          <p:sp>
            <p:nvSpPr>
              <p:cNvPr id="412685" name="Rectangle 28"/>
              <p:cNvSpPr>
                <a:spLocks noChangeArrowheads="1"/>
              </p:cNvSpPr>
              <p:nvPr/>
            </p:nvSpPr>
            <p:spPr bwMode="auto">
              <a:xfrm>
                <a:off x="979" y="2265"/>
                <a:ext cx="1072" cy="43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r>
                  <a:rPr lang="en-US" altLang="zh-CN" sz="2000">
                    <a:solidFill>
                      <a:srgbClr val="000000"/>
                    </a:solidFill>
                    <a:latin typeface="Arial Narrow" charset="0"/>
                    <a:ea typeface="SimSun" charset="0"/>
                    <a:cs typeface="SimSun" charset="0"/>
                  </a:rPr>
                  <a:t> Payung/ Keteduhan</a:t>
                </a:r>
              </a:p>
            </p:txBody>
          </p:sp>
          <p:sp>
            <p:nvSpPr>
              <p:cNvPr id="412686" name="Rectangle 29"/>
              <p:cNvSpPr>
                <a:spLocks noChangeArrowheads="1"/>
              </p:cNvSpPr>
              <p:nvPr/>
            </p:nvSpPr>
            <p:spPr bwMode="auto">
              <a:xfrm>
                <a:off x="2051" y="2265"/>
                <a:ext cx="1140" cy="43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r>
                  <a:rPr lang="en-US" altLang="zh-CN" sz="2000">
                    <a:solidFill>
                      <a:srgbClr val="000000"/>
                    </a:solidFill>
                    <a:latin typeface="Arial Narrow" charset="0"/>
                    <a:ea typeface="SimSun" charset="0"/>
                    <a:cs typeface="SimSun" charset="0"/>
                  </a:rPr>
                  <a:t>Tanah</a:t>
                </a:r>
              </a:p>
            </p:txBody>
          </p:sp>
          <p:sp>
            <p:nvSpPr>
              <p:cNvPr id="412687" name="Rectangle 30"/>
              <p:cNvSpPr>
                <a:spLocks noChangeArrowheads="1"/>
              </p:cNvSpPr>
              <p:nvPr/>
            </p:nvSpPr>
            <p:spPr bwMode="auto">
              <a:xfrm>
                <a:off x="3191" y="2265"/>
                <a:ext cx="1040" cy="43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r>
                  <a:rPr lang="en-US" altLang="zh-CN" sz="2000">
                    <a:solidFill>
                      <a:srgbClr val="000000"/>
                    </a:solidFill>
                    <a:latin typeface="Arial Narrow" charset="0"/>
                    <a:ea typeface="SimSun" charset="0"/>
                    <a:cs typeface="SimSun" charset="0"/>
                  </a:rPr>
                  <a:t> Keturunan</a:t>
                </a:r>
              </a:p>
            </p:txBody>
          </p:sp>
          <p:sp>
            <p:nvSpPr>
              <p:cNvPr id="412688" name="Rectangle 31"/>
              <p:cNvSpPr>
                <a:spLocks noChangeArrowheads="1"/>
              </p:cNvSpPr>
              <p:nvPr/>
            </p:nvSpPr>
            <p:spPr bwMode="auto">
              <a:xfrm>
                <a:off x="4231" y="2265"/>
                <a:ext cx="1140" cy="43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r>
                  <a:rPr lang="en-US" altLang="zh-CN" sz="2000">
                    <a:solidFill>
                      <a:srgbClr val="000000"/>
                    </a:solidFill>
                    <a:latin typeface="Arial Narrow" charset="0"/>
                    <a:ea typeface="SimSun" charset="0"/>
                    <a:cs typeface="SimSun" charset="0"/>
                  </a:rPr>
                  <a:t> Berkat</a:t>
                </a:r>
              </a:p>
            </p:txBody>
          </p:sp>
          <p:sp>
            <p:nvSpPr>
              <p:cNvPr id="412689" name="Rectangle 32"/>
              <p:cNvSpPr>
                <a:spLocks noChangeArrowheads="1"/>
              </p:cNvSpPr>
              <p:nvPr/>
            </p:nvSpPr>
            <p:spPr bwMode="auto">
              <a:xfrm>
                <a:off x="59" y="2702"/>
                <a:ext cx="920" cy="4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tabLst>
                    <a:tab pos="2400300" algn="l"/>
                    <a:tab pos="5156200" algn="r"/>
                  </a:tabLst>
                </a:pPr>
                <a:r>
                  <a:rPr lang="en-US" altLang="zh-CN" sz="2000" b="1" i="1">
                    <a:solidFill>
                      <a:srgbClr val="000000"/>
                    </a:solidFill>
                    <a:latin typeface="Arial Narrow" charset="0"/>
                    <a:ea typeface="SimSun" charset="0"/>
                    <a:cs typeface="SimSun" charset="0"/>
                  </a:rPr>
                  <a:t> Teks Kunci</a:t>
                </a:r>
                <a:endParaRPr lang="en-US" altLang="zh-CN" sz="2000">
                  <a:solidFill>
                    <a:srgbClr val="000000"/>
                  </a:solidFill>
                  <a:latin typeface="Arial Narrow" charset="0"/>
                  <a:ea typeface="SimSun" charset="0"/>
                  <a:cs typeface="SimSun" charset="0"/>
                </a:endParaRPr>
              </a:p>
            </p:txBody>
          </p:sp>
          <p:sp>
            <p:nvSpPr>
              <p:cNvPr id="412690" name="Rectangle 33"/>
              <p:cNvSpPr>
                <a:spLocks noChangeArrowheads="1"/>
              </p:cNvSpPr>
              <p:nvPr/>
            </p:nvSpPr>
            <p:spPr bwMode="auto">
              <a:xfrm>
                <a:off x="979" y="2702"/>
                <a:ext cx="1072" cy="4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tabLst>
                    <a:tab pos="2400300" algn="l"/>
                    <a:tab pos="5156200" algn="r"/>
                  </a:tabLst>
                </a:pPr>
                <a:r>
                  <a:rPr lang="en-US" altLang="zh-CN" sz="2000">
                    <a:solidFill>
                      <a:srgbClr val="000000"/>
                    </a:solidFill>
                    <a:latin typeface="Arial Narrow" charset="0"/>
                    <a:ea typeface="SimSun" charset="0"/>
                    <a:cs typeface="SimSun" charset="0"/>
                  </a:rPr>
                  <a:t> Kej. 12:1-3</a:t>
                </a:r>
              </a:p>
            </p:txBody>
          </p:sp>
          <p:sp>
            <p:nvSpPr>
              <p:cNvPr id="412691" name="Rectangle 34"/>
              <p:cNvSpPr>
                <a:spLocks noChangeArrowheads="1"/>
              </p:cNvSpPr>
              <p:nvPr/>
            </p:nvSpPr>
            <p:spPr bwMode="auto">
              <a:xfrm>
                <a:off x="2051" y="2702"/>
                <a:ext cx="1140" cy="4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tabLst>
                    <a:tab pos="2400300" algn="l"/>
                    <a:tab pos="5156200" algn="r"/>
                  </a:tabLst>
                </a:pPr>
                <a:r>
                  <a:rPr lang="en-US" altLang="zh-CN" sz="2000">
                    <a:solidFill>
                      <a:srgbClr val="000000"/>
                    </a:solidFill>
                    <a:latin typeface="Arial Narrow" charset="0"/>
                    <a:ea typeface="SimSun" charset="0"/>
                    <a:cs typeface="SimSun" charset="0"/>
                  </a:rPr>
                  <a:t>Ul. 30:1-10</a:t>
                </a:r>
              </a:p>
            </p:txBody>
          </p:sp>
          <p:sp>
            <p:nvSpPr>
              <p:cNvPr id="412692" name="Rectangle 35"/>
              <p:cNvSpPr>
                <a:spLocks noChangeArrowheads="1"/>
              </p:cNvSpPr>
              <p:nvPr/>
            </p:nvSpPr>
            <p:spPr bwMode="auto">
              <a:xfrm>
                <a:off x="3191" y="2702"/>
                <a:ext cx="1040" cy="4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tabLst>
                    <a:tab pos="2400300" algn="l"/>
                    <a:tab pos="5156200" algn="r"/>
                  </a:tabLst>
                </a:pPr>
                <a:r>
                  <a:rPr lang="en-US" altLang="zh-CN" sz="2000">
                    <a:solidFill>
                      <a:srgbClr val="000000"/>
                    </a:solidFill>
                    <a:latin typeface="Arial Narrow" charset="0"/>
                    <a:ea typeface="SimSun" charset="0"/>
                    <a:cs typeface="SimSun" charset="0"/>
                  </a:rPr>
                  <a:t> 2 Sam. 7:12-16</a:t>
                </a:r>
              </a:p>
            </p:txBody>
          </p:sp>
          <p:sp>
            <p:nvSpPr>
              <p:cNvPr id="412693" name="Rectangle 36"/>
              <p:cNvSpPr>
                <a:spLocks noChangeArrowheads="1"/>
              </p:cNvSpPr>
              <p:nvPr/>
            </p:nvSpPr>
            <p:spPr bwMode="auto">
              <a:xfrm>
                <a:off x="4231" y="2702"/>
                <a:ext cx="1140" cy="4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tabLst>
                    <a:tab pos="2400300" algn="l"/>
                    <a:tab pos="5156200" algn="r"/>
                  </a:tabLst>
                </a:pPr>
                <a:r>
                  <a:rPr lang="en-US" altLang="zh-CN" sz="2000">
                    <a:solidFill>
                      <a:srgbClr val="000000"/>
                    </a:solidFill>
                    <a:latin typeface="Arial Narrow" charset="0"/>
                    <a:ea typeface="SimSun" charset="0"/>
                    <a:cs typeface="SimSun" charset="0"/>
                  </a:rPr>
                  <a:t> Yer. 31:31-34</a:t>
                </a:r>
              </a:p>
            </p:txBody>
          </p:sp>
          <p:sp>
            <p:nvSpPr>
              <p:cNvPr id="412694" name="Rectangle 37"/>
              <p:cNvSpPr>
                <a:spLocks noChangeArrowheads="1"/>
              </p:cNvSpPr>
              <p:nvPr/>
            </p:nvSpPr>
            <p:spPr bwMode="auto">
              <a:xfrm>
                <a:off x="59" y="3140"/>
                <a:ext cx="920" cy="59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tabLst>
                    <a:tab pos="2400300" algn="l"/>
                    <a:tab pos="5156200" algn="r"/>
                  </a:tabLst>
                </a:pPr>
                <a:r>
                  <a:rPr lang="en-US" altLang="zh-CN" sz="2000" b="1" i="1">
                    <a:solidFill>
                      <a:srgbClr val="000000"/>
                    </a:solidFill>
                    <a:latin typeface="Arial Narrow" charset="0"/>
                    <a:ea typeface="SimSun" charset="0"/>
                    <a:cs typeface="SimSun" charset="0"/>
                  </a:rPr>
                  <a:t> Penerima</a:t>
                </a:r>
                <a:endParaRPr lang="en-US" altLang="zh-CN" sz="2000">
                  <a:solidFill>
                    <a:srgbClr val="000000"/>
                  </a:solidFill>
                  <a:latin typeface="Arial Narrow" charset="0"/>
                  <a:ea typeface="SimSun" charset="0"/>
                  <a:cs typeface="SimSun" charset="0"/>
                </a:endParaRPr>
              </a:p>
              <a:p>
                <a:pPr eaLnBrk="0" hangingPunct="0">
                  <a:tabLst>
                    <a:tab pos="2400300" algn="l"/>
                    <a:tab pos="5156200" algn="r"/>
                  </a:tabLst>
                </a:pPr>
                <a:r>
                  <a:rPr lang="en-US" altLang="zh-CN" sz="2000" b="1" i="1">
                    <a:solidFill>
                      <a:srgbClr val="000000"/>
                    </a:solidFill>
                    <a:latin typeface="Arial Narrow" charset="0"/>
                    <a:ea typeface="SimSun" charset="0"/>
                    <a:cs typeface="SimSun" charset="0"/>
                  </a:rPr>
                  <a:t>Waktu</a:t>
                </a:r>
              </a:p>
              <a:p>
                <a:pPr eaLnBrk="0" hangingPunct="0">
                  <a:tabLst>
                    <a:tab pos="2400300" algn="l"/>
                    <a:tab pos="5156200" algn="r"/>
                  </a:tabLst>
                </a:pPr>
                <a:r>
                  <a:rPr lang="en-US" altLang="zh-CN" sz="2000" b="1" i="1">
                    <a:solidFill>
                      <a:srgbClr val="000000"/>
                    </a:solidFill>
                    <a:latin typeface="Arial Narrow" charset="0"/>
                    <a:ea typeface="SimSun" charset="0"/>
                    <a:cs typeface="SimSun" charset="0"/>
                  </a:rPr>
                  <a:t>Tempat</a:t>
                </a:r>
                <a:endParaRPr lang="en-US" altLang="zh-CN" sz="2000">
                  <a:solidFill>
                    <a:srgbClr val="000000"/>
                  </a:solidFill>
                  <a:latin typeface="Arial Narrow" charset="0"/>
                  <a:ea typeface="SimSun" charset="0"/>
                  <a:cs typeface="SimSun" charset="0"/>
                </a:endParaRPr>
              </a:p>
            </p:txBody>
          </p:sp>
          <p:sp>
            <p:nvSpPr>
              <p:cNvPr id="412695" name="Rectangle 38"/>
              <p:cNvSpPr>
                <a:spLocks noChangeArrowheads="1"/>
              </p:cNvSpPr>
              <p:nvPr/>
            </p:nvSpPr>
            <p:spPr bwMode="auto">
              <a:xfrm>
                <a:off x="979" y="3140"/>
                <a:ext cx="1072" cy="59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tabLst>
                    <a:tab pos="2400300" algn="l"/>
                    <a:tab pos="5156200" algn="r"/>
                  </a:tabLst>
                </a:pPr>
                <a:r>
                  <a:rPr lang="en-US" altLang="zh-CN" sz="2000">
                    <a:solidFill>
                      <a:srgbClr val="000000"/>
                    </a:solidFill>
                    <a:latin typeface="Arial Narrow" charset="0"/>
                    <a:ea typeface="SimSun" charset="0"/>
                    <a:cs typeface="SimSun" charset="0"/>
                  </a:rPr>
                  <a:t> Abraham</a:t>
                </a:r>
              </a:p>
              <a:p>
                <a:pPr eaLnBrk="0" hangingPunct="0">
                  <a:tabLst>
                    <a:tab pos="2400300" algn="l"/>
                    <a:tab pos="5156200" algn="r"/>
                  </a:tabLst>
                </a:pPr>
                <a:r>
                  <a:rPr lang="en-US" altLang="zh-CN" sz="2000">
                    <a:solidFill>
                      <a:srgbClr val="000000"/>
                    </a:solidFill>
                    <a:latin typeface="Arial Narrow" charset="0"/>
                    <a:ea typeface="SimSun" charset="0"/>
                    <a:cs typeface="SimSun" charset="0"/>
                  </a:rPr>
                  <a:t>2060 SM</a:t>
                </a:r>
              </a:p>
              <a:p>
                <a:pPr eaLnBrk="0" hangingPunct="0">
                  <a:tabLst>
                    <a:tab pos="2400300" algn="l"/>
                    <a:tab pos="5156200" algn="r"/>
                  </a:tabLst>
                </a:pPr>
                <a:r>
                  <a:rPr lang="en-US" altLang="zh-CN" sz="2000">
                    <a:solidFill>
                      <a:srgbClr val="000000"/>
                    </a:solidFill>
                    <a:latin typeface="Arial Narrow" charset="0"/>
                    <a:ea typeface="SimSun" charset="0"/>
                    <a:cs typeface="SimSun" charset="0"/>
                  </a:rPr>
                  <a:t>Ur di Kaldes</a:t>
                </a:r>
              </a:p>
            </p:txBody>
          </p:sp>
          <p:sp>
            <p:nvSpPr>
              <p:cNvPr id="412696" name="Rectangle 39"/>
              <p:cNvSpPr>
                <a:spLocks noChangeArrowheads="1"/>
              </p:cNvSpPr>
              <p:nvPr/>
            </p:nvSpPr>
            <p:spPr bwMode="auto">
              <a:xfrm>
                <a:off x="2051" y="3140"/>
                <a:ext cx="1140" cy="59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tabLst>
                    <a:tab pos="2400300" algn="l"/>
                    <a:tab pos="5156200" algn="r"/>
                  </a:tabLst>
                </a:pPr>
                <a:r>
                  <a:rPr lang="en-US" altLang="zh-CN" sz="2000">
                    <a:solidFill>
                      <a:srgbClr val="000000"/>
                    </a:solidFill>
                    <a:latin typeface="Arial Narrow" charset="0"/>
                    <a:ea typeface="SimSun" charset="0"/>
                    <a:cs typeface="SimSun" charset="0"/>
                  </a:rPr>
                  <a:t> Musa</a:t>
                </a:r>
              </a:p>
              <a:p>
                <a:pPr eaLnBrk="0" hangingPunct="0">
                  <a:tabLst>
                    <a:tab pos="2400300" algn="l"/>
                    <a:tab pos="5156200" algn="r"/>
                  </a:tabLst>
                </a:pPr>
                <a:r>
                  <a:rPr lang="en-US" altLang="zh-CN" sz="2000">
                    <a:solidFill>
                      <a:srgbClr val="000000"/>
                    </a:solidFill>
                    <a:latin typeface="Arial Narrow" charset="0"/>
                    <a:ea typeface="SimSun" charset="0"/>
                    <a:cs typeface="SimSun" charset="0"/>
                  </a:rPr>
                  <a:t>1445 SM</a:t>
                </a:r>
              </a:p>
              <a:p>
                <a:pPr eaLnBrk="0" hangingPunct="0">
                  <a:tabLst>
                    <a:tab pos="2400300" algn="l"/>
                    <a:tab pos="5156200" algn="r"/>
                  </a:tabLst>
                </a:pPr>
                <a:r>
                  <a:rPr lang="en-US" altLang="zh-CN" sz="2000">
                    <a:solidFill>
                      <a:srgbClr val="000000"/>
                    </a:solidFill>
                    <a:latin typeface="Arial Narrow" charset="0"/>
                    <a:ea typeface="SimSun" charset="0"/>
                    <a:cs typeface="SimSun" charset="0"/>
                  </a:rPr>
                  <a:t>Gn. Sinai</a:t>
                </a:r>
              </a:p>
            </p:txBody>
          </p:sp>
          <p:sp>
            <p:nvSpPr>
              <p:cNvPr id="412697" name="Rectangle 40"/>
              <p:cNvSpPr>
                <a:spLocks noChangeArrowheads="1"/>
              </p:cNvSpPr>
              <p:nvPr/>
            </p:nvSpPr>
            <p:spPr bwMode="auto">
              <a:xfrm>
                <a:off x="3191" y="3140"/>
                <a:ext cx="1040" cy="59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tabLst>
                    <a:tab pos="2400300" algn="l"/>
                    <a:tab pos="5156200" algn="r"/>
                  </a:tabLst>
                </a:pPr>
                <a:r>
                  <a:rPr lang="en-US" altLang="zh-CN" sz="2000">
                    <a:solidFill>
                      <a:srgbClr val="000000"/>
                    </a:solidFill>
                    <a:latin typeface="Arial Narrow" charset="0"/>
                    <a:ea typeface="SimSun" charset="0"/>
                    <a:cs typeface="SimSun" charset="0"/>
                  </a:rPr>
                  <a:t> Daud</a:t>
                </a:r>
              </a:p>
              <a:p>
                <a:pPr eaLnBrk="0" hangingPunct="0">
                  <a:tabLst>
                    <a:tab pos="2400300" algn="l"/>
                    <a:tab pos="5156200" algn="r"/>
                  </a:tabLst>
                </a:pPr>
                <a:r>
                  <a:rPr lang="en-US" altLang="zh-CN" sz="2000">
                    <a:solidFill>
                      <a:srgbClr val="000000"/>
                    </a:solidFill>
                    <a:latin typeface="Arial Narrow" charset="0"/>
                    <a:ea typeface="SimSun" charset="0"/>
                    <a:cs typeface="SimSun" charset="0"/>
                  </a:rPr>
                  <a:t>1004 SM</a:t>
                </a:r>
              </a:p>
              <a:p>
                <a:pPr eaLnBrk="0" hangingPunct="0">
                  <a:tabLst>
                    <a:tab pos="2400300" algn="l"/>
                    <a:tab pos="5156200" algn="r"/>
                  </a:tabLst>
                </a:pPr>
                <a:r>
                  <a:rPr lang="en-US" altLang="zh-CN" sz="2000">
                    <a:solidFill>
                      <a:srgbClr val="000000"/>
                    </a:solidFill>
                    <a:latin typeface="Arial Narrow" charset="0"/>
                    <a:ea typeface="SimSun" charset="0"/>
                    <a:cs typeface="SimSun" charset="0"/>
                  </a:rPr>
                  <a:t>Yerusalem</a:t>
                </a:r>
              </a:p>
            </p:txBody>
          </p:sp>
          <p:sp>
            <p:nvSpPr>
              <p:cNvPr id="412698" name="Rectangle 41"/>
              <p:cNvSpPr>
                <a:spLocks noChangeArrowheads="1"/>
              </p:cNvSpPr>
              <p:nvPr/>
            </p:nvSpPr>
            <p:spPr bwMode="auto">
              <a:xfrm>
                <a:off x="4231" y="3140"/>
                <a:ext cx="1140" cy="59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tabLst>
                    <a:tab pos="2400300" algn="l"/>
                    <a:tab pos="5156200" algn="r"/>
                  </a:tabLst>
                </a:pPr>
                <a:r>
                  <a:rPr lang="en-US" altLang="zh-CN" sz="2000">
                    <a:solidFill>
                      <a:srgbClr val="000000"/>
                    </a:solidFill>
                    <a:latin typeface="Arial Narrow" charset="0"/>
                    <a:ea typeface="SimSun" charset="0"/>
                    <a:cs typeface="SimSun" charset="0"/>
                  </a:rPr>
                  <a:t>Yeremiah</a:t>
                </a:r>
              </a:p>
              <a:p>
                <a:pPr eaLnBrk="0" hangingPunct="0">
                  <a:tabLst>
                    <a:tab pos="2400300" algn="l"/>
                    <a:tab pos="5156200" algn="r"/>
                  </a:tabLst>
                </a:pPr>
                <a:r>
                  <a:rPr lang="en-US" altLang="zh-CN" sz="2000">
                    <a:solidFill>
                      <a:srgbClr val="000000"/>
                    </a:solidFill>
                    <a:latin typeface="Arial Narrow" charset="0"/>
                    <a:ea typeface="SimSun" charset="0"/>
                    <a:cs typeface="SimSun" charset="0"/>
                  </a:rPr>
                  <a:t>595 SM</a:t>
                </a:r>
              </a:p>
              <a:p>
                <a:pPr eaLnBrk="0" hangingPunct="0">
                  <a:tabLst>
                    <a:tab pos="2400300" algn="l"/>
                    <a:tab pos="5156200" algn="r"/>
                  </a:tabLst>
                </a:pPr>
                <a:r>
                  <a:rPr lang="en-US" altLang="zh-CN" sz="2000">
                    <a:solidFill>
                      <a:srgbClr val="000000"/>
                    </a:solidFill>
                    <a:latin typeface="Arial Narrow" charset="0"/>
                    <a:ea typeface="SimSun" charset="0"/>
                    <a:cs typeface="SimSun" charset="0"/>
                  </a:rPr>
                  <a:t>Yerusalem</a:t>
                </a:r>
              </a:p>
            </p:txBody>
          </p:sp>
          <p:sp>
            <p:nvSpPr>
              <p:cNvPr id="412699" name="Rectangle 42"/>
              <p:cNvSpPr>
                <a:spLocks noChangeArrowheads="1"/>
              </p:cNvSpPr>
              <p:nvPr/>
            </p:nvSpPr>
            <p:spPr bwMode="auto">
              <a:xfrm>
                <a:off x="59" y="3737"/>
                <a:ext cx="920" cy="67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tabLst>
                    <a:tab pos="2400300" algn="l"/>
                    <a:tab pos="5156200" algn="r"/>
                  </a:tabLst>
                </a:pPr>
                <a:r>
                  <a:rPr lang="en-US" altLang="zh-CN" sz="2000" b="1" i="1">
                    <a:solidFill>
                      <a:srgbClr val="000000"/>
                    </a:solidFill>
                    <a:latin typeface="Arial Narrow" charset="0"/>
                    <a:ea typeface="SimSun" charset="0"/>
                    <a:cs typeface="SimSun" charset="0"/>
                  </a:rPr>
                  <a:t> Berkat Pribadi untuk Penerima Pertama</a:t>
                </a:r>
                <a:endParaRPr lang="en-US" altLang="zh-CN" sz="2000">
                  <a:solidFill>
                    <a:srgbClr val="000000"/>
                  </a:solidFill>
                  <a:latin typeface="Arial Narrow" charset="0"/>
                  <a:ea typeface="SimSun" charset="0"/>
                  <a:cs typeface="SimSun" charset="0"/>
                </a:endParaRPr>
              </a:p>
            </p:txBody>
          </p:sp>
          <p:sp>
            <p:nvSpPr>
              <p:cNvPr id="412700" name="Rectangle 43"/>
              <p:cNvSpPr>
                <a:spLocks noChangeArrowheads="1"/>
              </p:cNvSpPr>
              <p:nvPr/>
            </p:nvSpPr>
            <p:spPr bwMode="auto">
              <a:xfrm>
                <a:off x="979" y="3737"/>
                <a:ext cx="1072" cy="67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tabLst>
                    <a:tab pos="2400300" algn="l"/>
                    <a:tab pos="5156200" algn="r"/>
                  </a:tabLst>
                </a:pPr>
                <a:r>
                  <a:rPr lang="en-US" altLang="zh-CN" sz="2000">
                    <a:solidFill>
                      <a:srgbClr val="000000"/>
                    </a:solidFill>
                    <a:latin typeface="Arial Narrow" charset="0"/>
                    <a:ea typeface="SimSun" charset="0"/>
                    <a:cs typeface="SimSun" charset="0"/>
                  </a:rPr>
                  <a:t>Barang &amp; nama diberkati, anak, musuh didisiplin</a:t>
                </a:r>
              </a:p>
            </p:txBody>
          </p:sp>
          <p:sp>
            <p:nvSpPr>
              <p:cNvPr id="412701" name="Rectangle 44"/>
              <p:cNvSpPr>
                <a:spLocks noChangeArrowheads="1"/>
              </p:cNvSpPr>
              <p:nvPr/>
            </p:nvSpPr>
            <p:spPr bwMode="auto">
              <a:xfrm>
                <a:off x="2051" y="3737"/>
                <a:ext cx="1140" cy="67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tabLst>
                    <a:tab pos="2400300" algn="l"/>
                    <a:tab pos="5156200" algn="r"/>
                  </a:tabLst>
                </a:pPr>
                <a:r>
                  <a:rPr lang="en-US" altLang="zh-CN" sz="2000">
                    <a:solidFill>
                      <a:srgbClr val="000000"/>
                    </a:solidFill>
                    <a:latin typeface="Arial Narrow" charset="0"/>
                    <a:ea typeface="SimSun" charset="0"/>
                    <a:cs typeface="SimSun" charset="0"/>
                  </a:rPr>
                  <a:t> Hak melihat Kanaan dari jauh</a:t>
                </a:r>
              </a:p>
            </p:txBody>
          </p:sp>
          <p:sp>
            <p:nvSpPr>
              <p:cNvPr id="412702" name="Rectangle 45"/>
              <p:cNvSpPr>
                <a:spLocks noChangeArrowheads="1"/>
              </p:cNvSpPr>
              <p:nvPr/>
            </p:nvSpPr>
            <p:spPr bwMode="auto">
              <a:xfrm>
                <a:off x="3196" y="3737"/>
                <a:ext cx="1035" cy="67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tabLst>
                    <a:tab pos="2400300" algn="l"/>
                    <a:tab pos="5156200" algn="r"/>
                  </a:tabLst>
                </a:pPr>
                <a:r>
                  <a:rPr lang="en-US" altLang="zh-CN" sz="1800">
                    <a:solidFill>
                      <a:srgbClr val="000000"/>
                    </a:solidFill>
                    <a:latin typeface="Arial Narrow" charset="0"/>
                    <a:ea typeface="SimSun" charset="0"/>
                    <a:cs typeface="SimSun" charset="0"/>
                  </a:rPr>
                  <a:t> Anak (“keluarga") tidak pernah terhapus</a:t>
                </a:r>
              </a:p>
              <a:p>
                <a:pPr>
                  <a:tabLst>
                    <a:tab pos="2400300" algn="l"/>
                    <a:tab pos="5156200" algn="r"/>
                  </a:tabLst>
                </a:pPr>
                <a:r>
                  <a:rPr lang="en-US" altLang="zh-CN" sz="1800">
                    <a:solidFill>
                      <a:srgbClr val="000000"/>
                    </a:solidFill>
                    <a:latin typeface="Arial Narrow" charset="0"/>
                    <a:ea typeface="SimSun" charset="0"/>
                    <a:cs typeface="SimSun" charset="0"/>
                  </a:rPr>
                  <a:t>(Mat. 1:1-17)</a:t>
                </a:r>
              </a:p>
            </p:txBody>
          </p:sp>
          <p:sp>
            <p:nvSpPr>
              <p:cNvPr id="412703" name="Rectangle 46"/>
              <p:cNvSpPr>
                <a:spLocks noChangeArrowheads="1"/>
              </p:cNvSpPr>
              <p:nvPr/>
            </p:nvSpPr>
            <p:spPr bwMode="auto">
              <a:xfrm>
                <a:off x="4231" y="3737"/>
                <a:ext cx="1140" cy="67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tabLst>
                    <a:tab pos="2400300" algn="l"/>
                    <a:tab pos="5156200" algn="r"/>
                  </a:tabLst>
                </a:pPr>
                <a:r>
                  <a:rPr lang="en-US" altLang="zh-CN" sz="2000">
                    <a:solidFill>
                      <a:srgbClr val="000000"/>
                    </a:solidFill>
                    <a:latin typeface="Arial Narrow" charset="0"/>
                    <a:ea typeface="SimSun" charset="0"/>
                    <a:cs typeface="SimSun" charset="0"/>
                  </a:rPr>
                  <a:t> –</a:t>
                </a:r>
              </a:p>
            </p:txBody>
          </p:sp>
        </p:gr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413698" name="Group 4"/>
          <p:cNvGrpSpPr>
            <a:grpSpLocks/>
          </p:cNvGrpSpPr>
          <p:nvPr/>
        </p:nvGrpSpPr>
        <p:grpSpPr bwMode="auto">
          <a:xfrm>
            <a:off x="6350" y="1341438"/>
            <a:ext cx="9156700" cy="5410200"/>
            <a:chOff x="61" y="1152"/>
            <a:chExt cx="5450" cy="3168"/>
          </a:xfrm>
        </p:grpSpPr>
        <p:grpSp>
          <p:nvGrpSpPr>
            <p:cNvPr id="413701" name="Group 5"/>
            <p:cNvGrpSpPr>
              <a:grpSpLocks/>
            </p:cNvGrpSpPr>
            <p:nvPr/>
          </p:nvGrpSpPr>
          <p:grpSpPr bwMode="auto">
            <a:xfrm>
              <a:off x="63" y="1152"/>
              <a:ext cx="5441" cy="306"/>
              <a:chOff x="0" y="1152"/>
              <a:chExt cx="6048" cy="306"/>
            </a:xfrm>
          </p:grpSpPr>
          <p:grpSp>
            <p:nvGrpSpPr>
              <p:cNvPr id="413723" name="Group 6"/>
              <p:cNvGrpSpPr>
                <a:grpSpLocks/>
              </p:cNvGrpSpPr>
              <p:nvPr/>
            </p:nvGrpSpPr>
            <p:grpSpPr bwMode="auto">
              <a:xfrm>
                <a:off x="0" y="1152"/>
                <a:ext cx="1063" cy="306"/>
                <a:chOff x="0" y="0"/>
                <a:chExt cx="754" cy="480"/>
              </a:xfrm>
            </p:grpSpPr>
            <p:sp>
              <p:nvSpPr>
                <p:cNvPr id="413736" name="Rectangle 7"/>
                <p:cNvSpPr>
                  <a:spLocks noChangeArrowheads="1"/>
                </p:cNvSpPr>
                <p:nvPr/>
              </p:nvSpPr>
              <p:spPr bwMode="auto">
                <a:xfrm>
                  <a:off x="0" y="0"/>
                  <a:ext cx="754" cy="480"/>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sp>
              <p:nvSpPr>
                <p:cNvPr id="413737" name="Rectangle 8"/>
                <p:cNvSpPr>
                  <a:spLocks noChangeArrowheads="1"/>
                </p:cNvSpPr>
                <p:nvPr/>
              </p:nvSpPr>
              <p:spPr bwMode="auto">
                <a:xfrm>
                  <a:off x="43" y="0"/>
                  <a:ext cx="668" cy="480"/>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a:tabLst>
                      <a:tab pos="2400300" algn="l"/>
                      <a:tab pos="5156200" algn="r"/>
                    </a:tabLst>
                  </a:pPr>
                  <a:r>
                    <a:rPr lang="en-US" sz="2000">
                      <a:solidFill>
                        <a:srgbClr val="000000"/>
                      </a:solidFill>
                      <a:latin typeface="Arial Narrow" charset="0"/>
                      <a:cs typeface="Times New Roman" charset="0"/>
                    </a:rPr>
                    <a:t> </a:t>
                  </a:r>
                </a:p>
                <a:p>
                  <a:pPr algn="ctr" eaLnBrk="0" hangingPunct="0">
                    <a:tabLst>
                      <a:tab pos="2400300" algn="l"/>
                      <a:tab pos="5156200" algn="r"/>
                    </a:tabLst>
                  </a:pPr>
                  <a:endParaRPr lang="en-US" sz="2000">
                    <a:solidFill>
                      <a:srgbClr val="000000"/>
                    </a:solidFill>
                    <a:latin typeface="Arial Narrow" charset="0"/>
                    <a:cs typeface="Times New Roman" charset="0"/>
                  </a:endParaRPr>
                </a:p>
              </p:txBody>
            </p:sp>
          </p:grpSp>
          <p:grpSp>
            <p:nvGrpSpPr>
              <p:cNvPr id="413724" name="Group 9"/>
              <p:cNvGrpSpPr>
                <a:grpSpLocks/>
              </p:cNvGrpSpPr>
              <p:nvPr/>
            </p:nvGrpSpPr>
            <p:grpSpPr bwMode="auto">
              <a:xfrm>
                <a:off x="1063" y="1152"/>
                <a:ext cx="1220" cy="306"/>
                <a:chOff x="754" y="0"/>
                <a:chExt cx="865" cy="480"/>
              </a:xfrm>
            </p:grpSpPr>
            <p:sp>
              <p:nvSpPr>
                <p:cNvPr id="413734" name="Rectangle 10"/>
                <p:cNvSpPr>
                  <a:spLocks noChangeArrowheads="1"/>
                </p:cNvSpPr>
                <p:nvPr/>
              </p:nvSpPr>
              <p:spPr bwMode="auto">
                <a:xfrm>
                  <a:off x="754" y="0"/>
                  <a:ext cx="865" cy="480"/>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sp>
              <p:nvSpPr>
                <p:cNvPr id="413735" name="Rectangle 11"/>
                <p:cNvSpPr>
                  <a:spLocks noChangeArrowheads="1"/>
                </p:cNvSpPr>
                <p:nvPr/>
              </p:nvSpPr>
              <p:spPr bwMode="auto">
                <a:xfrm>
                  <a:off x="797" y="0"/>
                  <a:ext cx="779" cy="480"/>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a:tabLst>
                      <a:tab pos="2400300" algn="l"/>
                      <a:tab pos="5156200" algn="r"/>
                    </a:tabLst>
                  </a:pPr>
                  <a:r>
                    <a:rPr lang="en-US" sz="2000" b="1">
                      <a:solidFill>
                        <a:srgbClr val="FFFFFF"/>
                      </a:solidFill>
                      <a:latin typeface="Arial Narrow" charset="0"/>
                      <a:cs typeface="Times New Roman" charset="0"/>
                    </a:rPr>
                    <a:t>Abraham</a:t>
                  </a:r>
                  <a:endParaRPr lang="en-US" sz="2000">
                    <a:solidFill>
                      <a:srgbClr val="000000"/>
                    </a:solidFill>
                    <a:latin typeface="Arial Narrow" charset="0"/>
                    <a:cs typeface="Times New Roman" charset="0"/>
                  </a:endParaRPr>
                </a:p>
              </p:txBody>
            </p:sp>
          </p:grpSp>
          <p:grpSp>
            <p:nvGrpSpPr>
              <p:cNvPr id="413725" name="Group 12"/>
              <p:cNvGrpSpPr>
                <a:grpSpLocks/>
              </p:cNvGrpSpPr>
              <p:nvPr/>
            </p:nvGrpSpPr>
            <p:grpSpPr bwMode="auto">
              <a:xfrm>
                <a:off x="2283" y="1152"/>
                <a:ext cx="1289" cy="306"/>
                <a:chOff x="1619" y="0"/>
                <a:chExt cx="914" cy="480"/>
              </a:xfrm>
            </p:grpSpPr>
            <p:sp>
              <p:nvSpPr>
                <p:cNvPr id="413732" name="Rectangle 13"/>
                <p:cNvSpPr>
                  <a:spLocks noChangeArrowheads="1"/>
                </p:cNvSpPr>
                <p:nvPr/>
              </p:nvSpPr>
              <p:spPr bwMode="auto">
                <a:xfrm>
                  <a:off x="1619" y="0"/>
                  <a:ext cx="914" cy="480"/>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sp>
              <p:nvSpPr>
                <p:cNvPr id="413733" name="Rectangle 14"/>
                <p:cNvSpPr>
                  <a:spLocks noChangeArrowheads="1"/>
                </p:cNvSpPr>
                <p:nvPr/>
              </p:nvSpPr>
              <p:spPr bwMode="auto">
                <a:xfrm>
                  <a:off x="1662" y="0"/>
                  <a:ext cx="828" cy="480"/>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a:r>
                    <a:rPr lang="en-US" sz="2000" b="1">
                      <a:solidFill>
                        <a:srgbClr val="FFFFFF"/>
                      </a:solidFill>
                      <a:latin typeface="Arial Narrow" charset="0"/>
                    </a:rPr>
                    <a:t>Tanah</a:t>
                  </a:r>
                  <a:endParaRPr lang="en-US" sz="2000">
                    <a:solidFill>
                      <a:srgbClr val="000000"/>
                    </a:solidFill>
                    <a:latin typeface="Arial Narrow" charset="0"/>
                  </a:endParaRPr>
                </a:p>
              </p:txBody>
            </p:sp>
          </p:grpSp>
          <p:grpSp>
            <p:nvGrpSpPr>
              <p:cNvPr id="413726" name="Group 15"/>
              <p:cNvGrpSpPr>
                <a:grpSpLocks/>
              </p:cNvGrpSpPr>
              <p:nvPr/>
            </p:nvGrpSpPr>
            <p:grpSpPr bwMode="auto">
              <a:xfrm>
                <a:off x="3572" y="1152"/>
                <a:ext cx="1187" cy="306"/>
                <a:chOff x="2533" y="0"/>
                <a:chExt cx="842" cy="480"/>
              </a:xfrm>
            </p:grpSpPr>
            <p:sp>
              <p:nvSpPr>
                <p:cNvPr id="413730" name="Rectangle 16"/>
                <p:cNvSpPr>
                  <a:spLocks noChangeArrowheads="1"/>
                </p:cNvSpPr>
                <p:nvPr/>
              </p:nvSpPr>
              <p:spPr bwMode="auto">
                <a:xfrm>
                  <a:off x="2533" y="0"/>
                  <a:ext cx="842" cy="480"/>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sp>
              <p:nvSpPr>
                <p:cNvPr id="413731" name="Rectangle 17"/>
                <p:cNvSpPr>
                  <a:spLocks noChangeArrowheads="1"/>
                </p:cNvSpPr>
                <p:nvPr/>
              </p:nvSpPr>
              <p:spPr bwMode="auto">
                <a:xfrm>
                  <a:off x="2576" y="0"/>
                  <a:ext cx="756" cy="480"/>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a:r>
                    <a:rPr lang="en-US" sz="2000" b="1">
                      <a:solidFill>
                        <a:srgbClr val="FFFFFF"/>
                      </a:solidFill>
                      <a:latin typeface="Arial Narrow" charset="0"/>
                    </a:rPr>
                    <a:t>Daud</a:t>
                  </a:r>
                  <a:endParaRPr lang="en-US" sz="2000">
                    <a:solidFill>
                      <a:srgbClr val="000000"/>
                    </a:solidFill>
                    <a:latin typeface="Arial Narrow" charset="0"/>
                  </a:endParaRPr>
                </a:p>
              </p:txBody>
            </p:sp>
          </p:grpSp>
          <p:grpSp>
            <p:nvGrpSpPr>
              <p:cNvPr id="413727" name="Group 18"/>
              <p:cNvGrpSpPr>
                <a:grpSpLocks/>
              </p:cNvGrpSpPr>
              <p:nvPr/>
            </p:nvGrpSpPr>
            <p:grpSpPr bwMode="auto">
              <a:xfrm>
                <a:off x="4759" y="1152"/>
                <a:ext cx="1289" cy="306"/>
                <a:chOff x="3375" y="0"/>
                <a:chExt cx="914" cy="480"/>
              </a:xfrm>
            </p:grpSpPr>
            <p:sp>
              <p:nvSpPr>
                <p:cNvPr id="413728" name="Rectangle 19"/>
                <p:cNvSpPr>
                  <a:spLocks noChangeArrowheads="1"/>
                </p:cNvSpPr>
                <p:nvPr/>
              </p:nvSpPr>
              <p:spPr bwMode="auto">
                <a:xfrm>
                  <a:off x="3375" y="0"/>
                  <a:ext cx="914" cy="480"/>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sp>
              <p:nvSpPr>
                <p:cNvPr id="413729" name="Rectangle 20"/>
                <p:cNvSpPr>
                  <a:spLocks noChangeArrowheads="1"/>
                </p:cNvSpPr>
                <p:nvPr/>
              </p:nvSpPr>
              <p:spPr bwMode="auto">
                <a:xfrm>
                  <a:off x="3418" y="0"/>
                  <a:ext cx="828" cy="480"/>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a:tabLst>
                      <a:tab pos="2400300" algn="l"/>
                      <a:tab pos="5156200" algn="r"/>
                    </a:tabLst>
                  </a:pPr>
                  <a:r>
                    <a:rPr lang="en-US" sz="2000" b="1">
                      <a:solidFill>
                        <a:srgbClr val="FFFFFF"/>
                      </a:solidFill>
                      <a:latin typeface="Arial Narrow" charset="0"/>
                      <a:cs typeface="Times New Roman" charset="0"/>
                    </a:rPr>
                    <a:t>Baru</a:t>
                  </a:r>
                  <a:endParaRPr lang="en-US" sz="2000">
                    <a:solidFill>
                      <a:srgbClr val="000000"/>
                    </a:solidFill>
                    <a:latin typeface="Arial Narrow" charset="0"/>
                    <a:cs typeface="Times New Roman" charset="0"/>
                  </a:endParaRPr>
                </a:p>
              </p:txBody>
            </p:sp>
          </p:grpSp>
        </p:grpSp>
        <p:grpSp>
          <p:nvGrpSpPr>
            <p:cNvPr id="413702" name="Group 21"/>
            <p:cNvGrpSpPr>
              <a:grpSpLocks/>
            </p:cNvGrpSpPr>
            <p:nvPr/>
          </p:nvGrpSpPr>
          <p:grpSpPr bwMode="auto">
            <a:xfrm>
              <a:off x="61" y="1458"/>
              <a:ext cx="5450" cy="2862"/>
              <a:chOff x="61" y="1458"/>
              <a:chExt cx="5450" cy="2862"/>
            </a:xfrm>
          </p:grpSpPr>
          <p:sp>
            <p:nvSpPr>
              <p:cNvPr id="413703" name="Rectangle 22"/>
              <p:cNvSpPr>
                <a:spLocks noChangeArrowheads="1"/>
              </p:cNvSpPr>
              <p:nvPr/>
            </p:nvSpPr>
            <p:spPr bwMode="auto">
              <a:xfrm>
                <a:off x="61" y="1458"/>
                <a:ext cx="942" cy="99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tabLst>
                    <a:tab pos="2400300" algn="l"/>
                    <a:tab pos="5156200" algn="r"/>
                  </a:tabLst>
                </a:pPr>
                <a:r>
                  <a:rPr lang="en-US" sz="2000" b="1" i="1">
                    <a:solidFill>
                      <a:srgbClr val="000000"/>
                    </a:solidFill>
                    <a:latin typeface="Arial Narrow" charset="0"/>
                    <a:cs typeface="Times New Roman" charset="0"/>
                  </a:rPr>
                  <a:t> Berkat Nasional</a:t>
                </a:r>
                <a:endParaRPr lang="en-US" sz="2000">
                  <a:solidFill>
                    <a:srgbClr val="000000"/>
                  </a:solidFill>
                  <a:latin typeface="Arial Narrow" charset="0"/>
                  <a:cs typeface="Times New Roman" charset="0"/>
                </a:endParaRPr>
              </a:p>
            </p:txBody>
          </p:sp>
          <p:sp>
            <p:nvSpPr>
              <p:cNvPr id="413704" name="Rectangle 23"/>
              <p:cNvSpPr>
                <a:spLocks noChangeArrowheads="1"/>
              </p:cNvSpPr>
              <p:nvPr/>
            </p:nvSpPr>
            <p:spPr bwMode="auto">
              <a:xfrm>
                <a:off x="1003" y="1458"/>
                <a:ext cx="1098" cy="99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tabLst>
                    <a:tab pos="2400300" algn="l"/>
                    <a:tab pos="5156200" algn="r"/>
                  </a:tabLst>
                </a:pPr>
                <a:r>
                  <a:rPr lang="en-US" sz="2000">
                    <a:solidFill>
                      <a:srgbClr val="000000"/>
                    </a:solidFill>
                    <a:latin typeface="Arial Narrow" charset="0"/>
                    <a:cs typeface="Times New Roman" charset="0"/>
                  </a:rPr>
                  <a:t>Bangsa yang besar akan datang dari Abraham </a:t>
                </a:r>
              </a:p>
            </p:txBody>
          </p:sp>
          <p:sp>
            <p:nvSpPr>
              <p:cNvPr id="413705" name="Rectangle 24"/>
              <p:cNvSpPr>
                <a:spLocks noChangeArrowheads="1"/>
              </p:cNvSpPr>
              <p:nvPr/>
            </p:nvSpPr>
            <p:spPr bwMode="auto">
              <a:xfrm>
                <a:off x="2101" y="1458"/>
                <a:ext cx="1168" cy="99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70000"/>
                  </a:lnSpc>
                  <a:tabLst>
                    <a:tab pos="2400300" algn="l"/>
                    <a:tab pos="5156200" algn="r"/>
                  </a:tabLst>
                </a:pPr>
                <a:r>
                  <a:rPr lang="en-US" sz="2000">
                    <a:solidFill>
                      <a:srgbClr val="000000"/>
                    </a:solidFill>
                    <a:latin typeface="Arial Narrow" charset="0"/>
                    <a:cs typeface="Times New Roman" charset="0"/>
                  </a:rPr>
                  <a:t>  </a:t>
                </a:r>
                <a:r>
                  <a:rPr lang="en-US" sz="1800">
                    <a:solidFill>
                      <a:srgbClr val="000000"/>
                    </a:solidFill>
                    <a:latin typeface="Arial Narrow" charset="0"/>
                    <a:cs typeface="Times New Roman" charset="0"/>
                  </a:rPr>
                  <a:t>Pengasingan</a:t>
                </a:r>
              </a:p>
              <a:p>
                <a:pPr algn="ctr" eaLnBrk="0" hangingPunct="0">
                  <a:lnSpc>
                    <a:spcPct val="70000"/>
                  </a:lnSpc>
                  <a:tabLst>
                    <a:tab pos="2400300" algn="l"/>
                    <a:tab pos="5156200" algn="r"/>
                  </a:tabLst>
                </a:pPr>
                <a:r>
                  <a:rPr lang="en-US" sz="1800">
                    <a:solidFill>
                      <a:srgbClr val="000000"/>
                    </a:solidFill>
                    <a:latin typeface="Arial Narrow" charset="0"/>
                    <a:cs typeface="Times New Roman" charset="0"/>
                  </a:rPr>
                  <a:t>Pengumpulan</a:t>
                </a:r>
              </a:p>
              <a:p>
                <a:pPr algn="ctr" eaLnBrk="0" hangingPunct="0">
                  <a:lnSpc>
                    <a:spcPct val="70000"/>
                  </a:lnSpc>
                  <a:tabLst>
                    <a:tab pos="2400300" algn="l"/>
                    <a:tab pos="5156200" algn="r"/>
                  </a:tabLst>
                </a:pPr>
                <a:r>
                  <a:rPr lang="en-US" sz="1800">
                    <a:solidFill>
                      <a:srgbClr val="000000"/>
                    </a:solidFill>
                    <a:latin typeface="Arial Narrow" charset="0"/>
                    <a:cs typeface="Times New Roman" charset="0"/>
                  </a:rPr>
                  <a:t>Penyatuan </a:t>
                </a:r>
              </a:p>
              <a:p>
                <a:pPr algn="ctr" eaLnBrk="0" hangingPunct="0">
                  <a:lnSpc>
                    <a:spcPct val="70000"/>
                  </a:lnSpc>
                  <a:tabLst>
                    <a:tab pos="2400300" algn="l"/>
                    <a:tab pos="5156200" algn="r"/>
                  </a:tabLst>
                </a:pPr>
                <a:r>
                  <a:rPr lang="en-US" sz="1800">
                    <a:solidFill>
                      <a:srgbClr val="000000"/>
                    </a:solidFill>
                    <a:latin typeface="Arial Narrow" charset="0"/>
                    <a:cs typeface="Times New Roman" charset="0"/>
                  </a:rPr>
                  <a:t>(Yes. 11:11-16)</a:t>
                </a:r>
              </a:p>
              <a:p>
                <a:pPr algn="ctr" eaLnBrk="0" hangingPunct="0">
                  <a:lnSpc>
                    <a:spcPct val="70000"/>
                  </a:lnSpc>
                  <a:tabLst>
                    <a:tab pos="2400300" algn="l"/>
                    <a:tab pos="5156200" algn="r"/>
                  </a:tabLst>
                </a:pPr>
                <a:r>
                  <a:rPr lang="en-US" sz="1800">
                    <a:solidFill>
                      <a:srgbClr val="000000"/>
                    </a:solidFill>
                    <a:latin typeface="Arial Narrow" charset="0"/>
                    <a:cs typeface="Times New Roman" charset="0"/>
                  </a:rPr>
                  <a:t>Pertobatan</a:t>
                </a:r>
              </a:p>
              <a:p>
                <a:pPr algn="ctr" eaLnBrk="0" hangingPunct="0">
                  <a:lnSpc>
                    <a:spcPct val="70000"/>
                  </a:lnSpc>
                  <a:tabLst>
                    <a:tab pos="2400300" algn="l"/>
                    <a:tab pos="5156200" algn="r"/>
                  </a:tabLst>
                </a:pPr>
                <a:r>
                  <a:rPr lang="en-US" sz="1800">
                    <a:solidFill>
                      <a:srgbClr val="000000"/>
                    </a:solidFill>
                    <a:latin typeface="Arial Narrow" charset="0"/>
                    <a:cs typeface="Times New Roman" charset="0"/>
                  </a:rPr>
                  <a:t>Tanah yang direstorasi</a:t>
                </a:r>
              </a:p>
              <a:p>
                <a:pPr algn="ctr" eaLnBrk="0" hangingPunct="0">
                  <a:lnSpc>
                    <a:spcPct val="70000"/>
                  </a:lnSpc>
                  <a:tabLst>
                    <a:tab pos="2400300" algn="l"/>
                    <a:tab pos="5156200" algn="r"/>
                  </a:tabLst>
                </a:pPr>
                <a:r>
                  <a:rPr lang="en-US" sz="1800">
                    <a:solidFill>
                      <a:srgbClr val="000000"/>
                    </a:solidFill>
                    <a:latin typeface="Arial Narrow" charset="0"/>
                    <a:cs typeface="Times New Roman" charset="0"/>
                  </a:rPr>
                  <a:t>Kemakmuran</a:t>
                </a:r>
              </a:p>
            </p:txBody>
          </p:sp>
          <p:sp>
            <p:nvSpPr>
              <p:cNvPr id="413706" name="Rectangle 25"/>
              <p:cNvSpPr>
                <a:spLocks noChangeArrowheads="1"/>
              </p:cNvSpPr>
              <p:nvPr/>
            </p:nvSpPr>
            <p:spPr bwMode="auto">
              <a:xfrm>
                <a:off x="3269" y="1458"/>
                <a:ext cx="1066" cy="99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70000"/>
                  </a:lnSpc>
                  <a:tabLst>
                    <a:tab pos="2400300" algn="l"/>
                    <a:tab pos="5156200" algn="r"/>
                  </a:tabLst>
                </a:pPr>
                <a:r>
                  <a:rPr lang="en-US" sz="1800">
                    <a:solidFill>
                      <a:srgbClr val="000000"/>
                    </a:solidFill>
                    <a:latin typeface="Arial Narrow" charset="0"/>
                    <a:cs typeface="Times New Roman" charset="0"/>
                  </a:rPr>
                  <a:t>Bait (melalui anak)</a:t>
                </a:r>
              </a:p>
              <a:p>
                <a:pPr algn="ctr" eaLnBrk="0" hangingPunct="0">
                  <a:lnSpc>
                    <a:spcPct val="70000"/>
                  </a:lnSpc>
                  <a:tabLst>
                    <a:tab pos="2400300" algn="l"/>
                    <a:tab pos="5156200" algn="r"/>
                  </a:tabLst>
                </a:pPr>
                <a:r>
                  <a:rPr lang="en-US" sz="1800">
                    <a:solidFill>
                      <a:srgbClr val="000000"/>
                    </a:solidFill>
                    <a:latin typeface="Arial Narrow" charset="0"/>
                    <a:cs typeface="Times New Roman" charset="0"/>
                  </a:rPr>
                  <a:t>Raja benar memerintah (keturunan Daud) atas kerajaan dimana Israel menetap</a:t>
                </a:r>
              </a:p>
              <a:p>
                <a:pPr algn="ctr" eaLnBrk="0" hangingPunct="0">
                  <a:lnSpc>
                    <a:spcPct val="70000"/>
                  </a:lnSpc>
                  <a:tabLst>
                    <a:tab pos="2400300" algn="l"/>
                    <a:tab pos="5156200" algn="r"/>
                  </a:tabLst>
                </a:pPr>
                <a:r>
                  <a:rPr lang="en-US" sz="1800">
                    <a:solidFill>
                      <a:srgbClr val="000000"/>
                    </a:solidFill>
                    <a:latin typeface="Arial Narrow" charset="0"/>
                    <a:cs typeface="Times New Roman" charset="0"/>
                  </a:rPr>
                  <a:t>(Yes. 11:1-5)</a:t>
                </a:r>
              </a:p>
            </p:txBody>
          </p:sp>
          <p:sp>
            <p:nvSpPr>
              <p:cNvPr id="413707" name="Rectangle 26"/>
              <p:cNvSpPr>
                <a:spLocks noChangeArrowheads="1"/>
              </p:cNvSpPr>
              <p:nvPr/>
            </p:nvSpPr>
            <p:spPr bwMode="auto">
              <a:xfrm>
                <a:off x="4335" y="1458"/>
                <a:ext cx="1167" cy="99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eaLnBrk="0" hangingPunct="0">
                  <a:lnSpc>
                    <a:spcPct val="70000"/>
                  </a:lnSpc>
                  <a:tabLst>
                    <a:tab pos="2400300" algn="l"/>
                    <a:tab pos="5156200" algn="r"/>
                  </a:tabLst>
                </a:pPr>
                <a:r>
                  <a:rPr lang="en-US" sz="1800">
                    <a:solidFill>
                      <a:srgbClr val="000000"/>
                    </a:solidFill>
                    <a:latin typeface="Arial Narrow" charset="0"/>
                    <a:cs typeface="Times New Roman" charset="0"/>
                  </a:rPr>
                  <a:t>Penyatuan Israel &amp; Yehuda</a:t>
                </a:r>
              </a:p>
              <a:p>
                <a:pPr algn="ctr" eaLnBrk="0" hangingPunct="0">
                  <a:lnSpc>
                    <a:spcPct val="70000"/>
                  </a:lnSpc>
                  <a:tabLst>
                    <a:tab pos="2400300" algn="l"/>
                    <a:tab pos="5156200" algn="r"/>
                  </a:tabLst>
                </a:pPr>
                <a:r>
                  <a:rPr lang="en-US" sz="1800">
                    <a:solidFill>
                      <a:srgbClr val="000000"/>
                    </a:solidFill>
                    <a:latin typeface="Arial Narrow" charset="0"/>
                    <a:cs typeface="Times New Roman" charset="0"/>
                  </a:rPr>
                  <a:t>Pengampunan</a:t>
                </a:r>
              </a:p>
              <a:p>
                <a:pPr algn="ctr" eaLnBrk="0" hangingPunct="0">
                  <a:lnSpc>
                    <a:spcPct val="70000"/>
                  </a:lnSpc>
                  <a:tabLst>
                    <a:tab pos="2400300" algn="l"/>
                    <a:tab pos="5156200" algn="r"/>
                  </a:tabLst>
                </a:pPr>
                <a:r>
                  <a:rPr lang="en-US" sz="1800">
                    <a:solidFill>
                      <a:srgbClr val="000000"/>
                    </a:solidFill>
                    <a:latin typeface="Arial Narrow" charset="0"/>
                    <a:cs typeface="Times New Roman" charset="0"/>
                  </a:rPr>
                  <a:t>Roh menetap</a:t>
                </a:r>
              </a:p>
              <a:p>
                <a:pPr algn="ctr" eaLnBrk="0" hangingPunct="0">
                  <a:lnSpc>
                    <a:spcPct val="70000"/>
                  </a:lnSpc>
                  <a:tabLst>
                    <a:tab pos="2400300" algn="l"/>
                    <a:tab pos="5156200" algn="r"/>
                  </a:tabLst>
                </a:pPr>
                <a:r>
                  <a:rPr lang="en-US" sz="1800">
                    <a:solidFill>
                      <a:srgbClr val="000000"/>
                    </a:solidFill>
                    <a:latin typeface="Arial Narrow" charset="0"/>
                    <a:cs typeface="Times New Roman" charset="0"/>
                  </a:rPr>
                  <a:t>Hati baru</a:t>
                </a:r>
              </a:p>
              <a:p>
                <a:pPr algn="ctr" eaLnBrk="0" hangingPunct="0">
                  <a:lnSpc>
                    <a:spcPct val="70000"/>
                  </a:lnSpc>
                  <a:tabLst>
                    <a:tab pos="2400300" algn="l"/>
                    <a:tab pos="5156200" algn="r"/>
                  </a:tabLst>
                </a:pPr>
                <a:r>
                  <a:rPr lang="en-US" sz="1800">
                    <a:solidFill>
                      <a:srgbClr val="000000"/>
                    </a:solidFill>
                    <a:latin typeface="Arial Narrow" charset="0"/>
                    <a:cs typeface="Times New Roman" charset="0"/>
                  </a:rPr>
                  <a:t>100% Kristen</a:t>
                </a:r>
              </a:p>
              <a:p>
                <a:pPr algn="ctr" eaLnBrk="0" hangingPunct="0">
                  <a:lnSpc>
                    <a:spcPct val="70000"/>
                  </a:lnSpc>
                  <a:tabLst>
                    <a:tab pos="2400300" algn="l"/>
                    <a:tab pos="5156200" algn="r"/>
                  </a:tabLst>
                </a:pPr>
                <a:r>
                  <a:rPr lang="en-US" sz="1800">
                    <a:solidFill>
                      <a:srgbClr val="000000"/>
                    </a:solidFill>
                    <a:latin typeface="Arial Narrow" charset="0"/>
                    <a:cs typeface="Times New Roman" charset="0"/>
                  </a:rPr>
                  <a:t>(Yeh. 36:25-38)</a:t>
                </a:r>
              </a:p>
            </p:txBody>
          </p:sp>
          <p:sp>
            <p:nvSpPr>
              <p:cNvPr id="413708" name="Rectangle 27"/>
              <p:cNvSpPr>
                <a:spLocks noChangeArrowheads="1"/>
              </p:cNvSpPr>
              <p:nvPr/>
            </p:nvSpPr>
            <p:spPr bwMode="auto">
              <a:xfrm>
                <a:off x="61" y="2449"/>
                <a:ext cx="942" cy="55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tabLst>
                    <a:tab pos="2400300" algn="l"/>
                    <a:tab pos="5156200" algn="r"/>
                  </a:tabLst>
                </a:pPr>
                <a:r>
                  <a:rPr lang="en-US" sz="2000" b="1" i="1">
                    <a:solidFill>
                      <a:srgbClr val="000000"/>
                    </a:solidFill>
                    <a:latin typeface="Arial Narrow" charset="0"/>
                    <a:cs typeface="Times New Roman" charset="0"/>
                  </a:rPr>
                  <a:t> Berkat Universal</a:t>
                </a:r>
                <a:endParaRPr lang="en-US" sz="2000">
                  <a:solidFill>
                    <a:srgbClr val="000000"/>
                  </a:solidFill>
                  <a:latin typeface="Arial Narrow" charset="0"/>
                  <a:cs typeface="Times New Roman" charset="0"/>
                </a:endParaRPr>
              </a:p>
              <a:p>
                <a:pPr algn="ctr" eaLnBrk="0" hangingPunct="0">
                  <a:tabLst>
                    <a:tab pos="2400300" algn="l"/>
                    <a:tab pos="5156200" algn="r"/>
                  </a:tabLst>
                </a:pPr>
                <a:endParaRPr lang="en-US" sz="2000">
                  <a:solidFill>
                    <a:srgbClr val="000000"/>
                  </a:solidFill>
                  <a:latin typeface="Arial Narrow" charset="0"/>
                  <a:cs typeface="Times New Roman" charset="0"/>
                </a:endParaRPr>
              </a:p>
            </p:txBody>
          </p:sp>
          <p:sp>
            <p:nvSpPr>
              <p:cNvPr id="413709" name="Rectangle 28"/>
              <p:cNvSpPr>
                <a:spLocks noChangeArrowheads="1"/>
              </p:cNvSpPr>
              <p:nvPr/>
            </p:nvSpPr>
            <p:spPr bwMode="auto">
              <a:xfrm>
                <a:off x="1003" y="2449"/>
                <a:ext cx="1098" cy="55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tabLst>
                    <a:tab pos="2400300" algn="l"/>
                    <a:tab pos="5156200" algn="r"/>
                  </a:tabLst>
                </a:pPr>
                <a:r>
                  <a:rPr lang="en-US" sz="2000">
                    <a:solidFill>
                      <a:srgbClr val="000000"/>
                    </a:solidFill>
                    <a:latin typeface="Arial Narrow" charset="0"/>
                    <a:cs typeface="Times New Roman" charset="0"/>
                  </a:rPr>
                  <a:t> Semua bangsa terberkati melalui Kristus</a:t>
                </a:r>
              </a:p>
            </p:txBody>
          </p:sp>
          <p:sp>
            <p:nvSpPr>
              <p:cNvPr id="413710" name="Rectangle 29"/>
              <p:cNvSpPr>
                <a:spLocks noChangeArrowheads="1"/>
              </p:cNvSpPr>
              <p:nvPr/>
            </p:nvSpPr>
            <p:spPr bwMode="auto">
              <a:xfrm>
                <a:off x="2101" y="2449"/>
                <a:ext cx="1168" cy="55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tabLst>
                    <a:tab pos="2400300" algn="l"/>
                    <a:tab pos="5156200" algn="r"/>
                  </a:tabLst>
                </a:pPr>
                <a:r>
                  <a:rPr lang="en-US" sz="1600">
                    <a:solidFill>
                      <a:srgbClr val="000000"/>
                    </a:solidFill>
                    <a:latin typeface="Arial Narrow" charset="0"/>
                    <a:cs typeface="Times New Roman" charset="0"/>
                  </a:rPr>
                  <a:t>Dunia diberkati melalui mengunjungi Yerusalem (Zak. 14:16-19)</a:t>
                </a:r>
              </a:p>
            </p:txBody>
          </p:sp>
          <p:sp>
            <p:nvSpPr>
              <p:cNvPr id="413711" name="Rectangle 30"/>
              <p:cNvSpPr>
                <a:spLocks noChangeArrowheads="1"/>
              </p:cNvSpPr>
              <p:nvPr/>
            </p:nvSpPr>
            <p:spPr bwMode="auto">
              <a:xfrm>
                <a:off x="3269" y="2449"/>
                <a:ext cx="1066" cy="55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tabLst>
                    <a:tab pos="2400300" algn="l"/>
                    <a:tab pos="5156200" algn="r"/>
                  </a:tabLst>
                </a:pPr>
                <a:r>
                  <a:rPr lang="en-US" sz="2000">
                    <a:solidFill>
                      <a:srgbClr val="000000"/>
                    </a:solidFill>
                    <a:latin typeface="Arial Narrow" charset="0"/>
                    <a:cs typeface="Times New Roman" charset="0"/>
                  </a:rPr>
                  <a:t>Kerajaan (kekuasaan politik atas seluruh bumi)</a:t>
                </a:r>
              </a:p>
            </p:txBody>
          </p:sp>
          <p:sp>
            <p:nvSpPr>
              <p:cNvPr id="413712" name="Rectangle 31"/>
              <p:cNvSpPr>
                <a:spLocks noChangeArrowheads="1"/>
              </p:cNvSpPr>
              <p:nvPr/>
            </p:nvSpPr>
            <p:spPr bwMode="auto">
              <a:xfrm>
                <a:off x="4335" y="2449"/>
                <a:ext cx="1167" cy="55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tabLst>
                    <a:tab pos="2400300" algn="l"/>
                    <a:tab pos="5156200" algn="r"/>
                  </a:tabLst>
                </a:pPr>
                <a:r>
                  <a:rPr lang="en-US" sz="2000">
                    <a:solidFill>
                      <a:srgbClr val="000000"/>
                    </a:solidFill>
                    <a:latin typeface="Arial Narrow" charset="0"/>
                    <a:cs typeface="Times New Roman" charset="0"/>
                  </a:rPr>
                  <a:t> </a:t>
                </a:r>
              </a:p>
              <a:p>
                <a:pPr algn="ctr" eaLnBrk="0" hangingPunct="0">
                  <a:tabLst>
                    <a:tab pos="2400300" algn="l"/>
                    <a:tab pos="5156200" algn="r"/>
                  </a:tabLst>
                </a:pPr>
                <a:r>
                  <a:rPr lang="en-US" sz="1800">
                    <a:solidFill>
                      <a:srgbClr val="000000"/>
                    </a:solidFill>
                    <a:latin typeface="Arial Narrow" charset="0"/>
                    <a:cs typeface="Times New Roman" charset="0"/>
                  </a:rPr>
                  <a:t>Seluruh dunia diinjili</a:t>
                </a:r>
              </a:p>
              <a:p>
                <a:pPr algn="ctr" eaLnBrk="0" hangingPunct="0">
                  <a:tabLst>
                    <a:tab pos="2400300" algn="l"/>
                    <a:tab pos="5156200" algn="r"/>
                  </a:tabLst>
                </a:pPr>
                <a:endParaRPr lang="en-US" sz="2000">
                  <a:solidFill>
                    <a:srgbClr val="000000"/>
                  </a:solidFill>
                  <a:latin typeface="Arial Narrow" charset="0"/>
                  <a:cs typeface="Times New Roman" charset="0"/>
                </a:endParaRPr>
              </a:p>
            </p:txBody>
          </p:sp>
          <p:sp>
            <p:nvSpPr>
              <p:cNvPr id="413713" name="Rectangle 32"/>
              <p:cNvSpPr>
                <a:spLocks noChangeArrowheads="1"/>
              </p:cNvSpPr>
              <p:nvPr/>
            </p:nvSpPr>
            <p:spPr bwMode="auto">
              <a:xfrm>
                <a:off x="61" y="2999"/>
                <a:ext cx="942" cy="69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tabLst>
                    <a:tab pos="2400300" algn="l"/>
                    <a:tab pos="5156200" algn="r"/>
                  </a:tabLst>
                </a:pPr>
                <a:r>
                  <a:rPr lang="en-US" sz="2000" b="1" i="1">
                    <a:solidFill>
                      <a:srgbClr val="000000"/>
                    </a:solidFill>
                    <a:latin typeface="Arial Narrow" charset="0"/>
                    <a:cs typeface="Times New Roman" charset="0"/>
                  </a:rPr>
                  <a:t>Pemenuhan Saat ini (Sebagian)</a:t>
                </a:r>
                <a:endParaRPr lang="en-US" sz="2000">
                  <a:solidFill>
                    <a:srgbClr val="000000"/>
                  </a:solidFill>
                  <a:latin typeface="Arial Narrow" charset="0"/>
                  <a:cs typeface="Times New Roman" charset="0"/>
                </a:endParaRPr>
              </a:p>
            </p:txBody>
          </p:sp>
          <p:sp>
            <p:nvSpPr>
              <p:cNvPr id="413714" name="Rectangle 33"/>
              <p:cNvSpPr>
                <a:spLocks noChangeArrowheads="1"/>
              </p:cNvSpPr>
              <p:nvPr/>
            </p:nvSpPr>
            <p:spPr bwMode="auto">
              <a:xfrm>
                <a:off x="1003" y="2999"/>
                <a:ext cx="1098" cy="69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tabLst>
                    <a:tab pos="2400300" algn="l"/>
                    <a:tab pos="5156200" algn="r"/>
                  </a:tabLst>
                </a:pPr>
                <a:r>
                  <a:rPr lang="en-US" sz="2000">
                    <a:solidFill>
                      <a:srgbClr val="000000"/>
                    </a:solidFill>
                    <a:latin typeface="Arial Narrow" charset="0"/>
                    <a:cs typeface="Times New Roman" charset="0"/>
                  </a:rPr>
                  <a:t> Gereja sebagai turunan rohani Abraham(Gal. 3:5)</a:t>
                </a:r>
              </a:p>
            </p:txBody>
          </p:sp>
          <p:sp>
            <p:nvSpPr>
              <p:cNvPr id="413715" name="Rectangle 34"/>
              <p:cNvSpPr>
                <a:spLocks noChangeArrowheads="1"/>
              </p:cNvSpPr>
              <p:nvPr/>
            </p:nvSpPr>
            <p:spPr bwMode="auto">
              <a:xfrm>
                <a:off x="2101" y="2999"/>
                <a:ext cx="1168" cy="69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tabLst>
                    <a:tab pos="2400300" algn="l"/>
                    <a:tab pos="5156200" algn="r"/>
                  </a:tabLst>
                </a:pPr>
                <a:r>
                  <a:rPr lang="en-US" sz="1800">
                    <a:solidFill>
                      <a:srgbClr val="000000"/>
                    </a:solidFill>
                    <a:latin typeface="Arial Narrow" charset="0"/>
                    <a:cs typeface="Times New Roman" charset="0"/>
                  </a:rPr>
                  <a:t>Pengumpulan &amp; kelahiran Israel modern (Yeh. 37:7-8)</a:t>
                </a:r>
              </a:p>
            </p:txBody>
          </p:sp>
          <p:sp>
            <p:nvSpPr>
              <p:cNvPr id="413716" name="Rectangle 35"/>
              <p:cNvSpPr>
                <a:spLocks noChangeArrowheads="1"/>
              </p:cNvSpPr>
              <p:nvPr/>
            </p:nvSpPr>
            <p:spPr bwMode="auto">
              <a:xfrm>
                <a:off x="3269" y="2999"/>
                <a:ext cx="1066" cy="69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tabLst>
                    <a:tab pos="2400300" algn="l"/>
                    <a:tab pos="5156200" algn="r"/>
                  </a:tabLst>
                </a:pPr>
                <a:r>
                  <a:rPr lang="en-US" sz="1800">
                    <a:solidFill>
                      <a:srgbClr val="000000"/>
                    </a:solidFill>
                    <a:latin typeface="Arial Narrow" charset="0"/>
                    <a:cs typeface="Times New Roman" charset="0"/>
                  </a:rPr>
                  <a:t>Gereja sebagai bait rohani &amp; menunggu Kristus berkuasa</a:t>
                </a:r>
              </a:p>
            </p:txBody>
          </p:sp>
          <p:sp>
            <p:nvSpPr>
              <p:cNvPr id="413717" name="Rectangle 36"/>
              <p:cNvSpPr>
                <a:spLocks noChangeArrowheads="1"/>
              </p:cNvSpPr>
              <p:nvPr/>
            </p:nvSpPr>
            <p:spPr bwMode="auto">
              <a:xfrm>
                <a:off x="4335" y="2999"/>
                <a:ext cx="1173" cy="69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tabLst>
                    <a:tab pos="2400300" algn="l"/>
                    <a:tab pos="5156200" algn="r"/>
                  </a:tabLst>
                </a:pPr>
                <a:r>
                  <a:rPr lang="en-US" sz="2000">
                    <a:solidFill>
                      <a:srgbClr val="000000"/>
                    </a:solidFill>
                    <a:latin typeface="Arial Narrow" charset="0"/>
                    <a:cs typeface="Times New Roman" charset="0"/>
                  </a:rPr>
                  <a:t> </a:t>
                </a:r>
                <a:r>
                  <a:rPr lang="en-US" sz="1800">
                    <a:solidFill>
                      <a:srgbClr val="000000"/>
                    </a:solidFill>
                    <a:latin typeface="Arial Narrow" charset="0"/>
                    <a:cs typeface="Times New Roman" charset="0"/>
                  </a:rPr>
                  <a:t>Hukum dihapuskan,  pengampunan, sifat baru dan Roh tinggal</a:t>
                </a:r>
              </a:p>
            </p:txBody>
          </p:sp>
          <p:sp>
            <p:nvSpPr>
              <p:cNvPr id="413718" name="Rectangle 37"/>
              <p:cNvSpPr>
                <a:spLocks noChangeArrowheads="1"/>
              </p:cNvSpPr>
              <p:nvPr/>
            </p:nvSpPr>
            <p:spPr bwMode="auto">
              <a:xfrm>
                <a:off x="61" y="3696"/>
                <a:ext cx="942" cy="62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tabLst>
                    <a:tab pos="2400300" algn="l"/>
                    <a:tab pos="5156200" algn="r"/>
                  </a:tabLst>
                </a:pPr>
                <a:r>
                  <a:rPr lang="en-US" sz="2000" b="1" i="1">
                    <a:solidFill>
                      <a:srgbClr val="000000"/>
                    </a:solidFill>
                    <a:latin typeface="Arial Narrow" charset="0"/>
                    <a:cs typeface="Times New Roman" charset="0"/>
                  </a:rPr>
                  <a:t>Pemenuhan masa depan (Penuh)</a:t>
                </a:r>
                <a:endParaRPr lang="en-US" sz="2000">
                  <a:solidFill>
                    <a:srgbClr val="000000"/>
                  </a:solidFill>
                  <a:latin typeface="Arial Narrow" charset="0"/>
                  <a:cs typeface="Times New Roman" charset="0"/>
                </a:endParaRPr>
              </a:p>
            </p:txBody>
          </p:sp>
          <p:sp>
            <p:nvSpPr>
              <p:cNvPr id="413719" name="Rectangle 38"/>
              <p:cNvSpPr>
                <a:spLocks noChangeArrowheads="1"/>
              </p:cNvSpPr>
              <p:nvPr/>
            </p:nvSpPr>
            <p:spPr bwMode="auto">
              <a:xfrm>
                <a:off x="1003" y="3696"/>
                <a:ext cx="1098" cy="62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tabLst>
                    <a:tab pos="2400300" algn="l"/>
                    <a:tab pos="5156200" algn="r"/>
                  </a:tabLst>
                </a:pPr>
                <a:r>
                  <a:rPr lang="en-US" sz="1800">
                    <a:solidFill>
                      <a:srgbClr val="000000"/>
                    </a:solidFill>
                    <a:latin typeface="Arial Narrow" charset="0"/>
                    <a:cs typeface="Times New Roman" charset="0"/>
                  </a:rPr>
                  <a:t>Ke 4 perjanjian terpenuhi di Kerajaan seribu tahun</a:t>
                </a:r>
              </a:p>
            </p:txBody>
          </p:sp>
          <p:sp>
            <p:nvSpPr>
              <p:cNvPr id="413720" name="Rectangle 39"/>
              <p:cNvSpPr>
                <a:spLocks noChangeArrowheads="1"/>
              </p:cNvSpPr>
              <p:nvPr/>
            </p:nvSpPr>
            <p:spPr bwMode="auto">
              <a:xfrm>
                <a:off x="2101" y="3696"/>
                <a:ext cx="1168" cy="62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tabLst>
                    <a:tab pos="2400300" algn="l"/>
                    <a:tab pos="5156200" algn="r"/>
                  </a:tabLst>
                </a:pPr>
                <a:r>
                  <a:rPr lang="en-US" sz="1800">
                    <a:solidFill>
                      <a:srgbClr val="000000"/>
                    </a:solidFill>
                    <a:latin typeface="Arial Narrow" charset="0"/>
                    <a:cs typeface="Times New Roman" charset="0"/>
                  </a:rPr>
                  <a:t>Israel diberikan batas penuh (Yeh. 37:8-28; 47–48)</a:t>
                </a:r>
              </a:p>
            </p:txBody>
          </p:sp>
          <p:sp>
            <p:nvSpPr>
              <p:cNvPr id="413721" name="Rectangle 40"/>
              <p:cNvSpPr>
                <a:spLocks noChangeArrowheads="1"/>
              </p:cNvSpPr>
              <p:nvPr/>
            </p:nvSpPr>
            <p:spPr bwMode="auto">
              <a:xfrm>
                <a:off x="3269" y="3696"/>
                <a:ext cx="1075" cy="62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tabLst>
                    <a:tab pos="2400300" algn="l"/>
                    <a:tab pos="5156200" algn="r"/>
                  </a:tabLst>
                </a:pPr>
                <a:r>
                  <a:rPr lang="en-US" sz="1800">
                    <a:solidFill>
                      <a:srgbClr val="000000"/>
                    </a:solidFill>
                    <a:latin typeface="Arial Narrow" charset="0"/>
                    <a:cs typeface="Times New Roman" charset="0"/>
                  </a:rPr>
                  <a:t>Yesus berkuasa atas dunia (Yes. 2, 11) dengan orang suci (Wah. 5:10)</a:t>
                </a:r>
              </a:p>
            </p:txBody>
          </p:sp>
          <p:sp>
            <p:nvSpPr>
              <p:cNvPr id="413722" name="Rectangle 41"/>
              <p:cNvSpPr>
                <a:spLocks noChangeArrowheads="1"/>
              </p:cNvSpPr>
              <p:nvPr/>
            </p:nvSpPr>
            <p:spPr bwMode="auto">
              <a:xfrm>
                <a:off x="4344" y="3696"/>
                <a:ext cx="1167" cy="62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tabLst>
                    <a:tab pos="2400300" algn="l"/>
                    <a:tab pos="5156200" algn="r"/>
                  </a:tabLst>
                </a:pPr>
                <a:r>
                  <a:rPr lang="en-US" sz="1800">
                    <a:solidFill>
                      <a:srgbClr val="000000"/>
                    </a:solidFill>
                    <a:latin typeface="Arial Narrow" charset="0"/>
                    <a:cs typeface="Times New Roman" charset="0"/>
                  </a:rPr>
                  <a:t>Dunia 100%  Kristen dan Israel/Yehuda bersatu</a:t>
                </a:r>
              </a:p>
            </p:txBody>
          </p:sp>
        </p:grpSp>
      </p:grpSp>
      <p:sp>
        <p:nvSpPr>
          <p:cNvPr id="413699" name="Rectangle 42"/>
          <p:cNvSpPr>
            <a:spLocks noGrp="1" noChangeArrowheads="1"/>
          </p:cNvSpPr>
          <p:nvPr>
            <p:ph type="title"/>
          </p:nvPr>
        </p:nvSpPr>
        <p:spPr>
          <a:xfrm>
            <a:off x="611188" y="333375"/>
            <a:ext cx="7561262" cy="762000"/>
          </a:xfrm>
          <a:solidFill>
            <a:schemeClr val="tx1"/>
          </a:solidFill>
        </p:spPr>
        <p:txBody>
          <a:bodyPr anchor="ctr"/>
          <a:lstStyle/>
          <a:p>
            <a:pPr algn="ctr" eaLnBrk="1" hangingPunct="1"/>
            <a:r>
              <a:rPr lang="en-US" sz="3600" b="1">
                <a:solidFill>
                  <a:srgbClr val="FFFFFF"/>
                </a:solidFill>
                <a:latin typeface="Arial" charset="0"/>
                <a:cs typeface="Arial" charset="0"/>
              </a:rPr>
              <a:t>Kontras Perjanjian</a:t>
            </a:r>
          </a:p>
        </p:txBody>
      </p:sp>
      <p:sp>
        <p:nvSpPr>
          <p:cNvPr id="413700" name="Text Box 3"/>
          <p:cNvSpPr txBox="1">
            <a:spLocks noChangeArrowheads="1"/>
          </p:cNvSpPr>
          <p:nvPr/>
        </p:nvSpPr>
        <p:spPr bwMode="auto">
          <a:xfrm>
            <a:off x="8172450" y="-26988"/>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latin typeface="Arial" charset="0"/>
                <a:cs typeface="Arial" charset="0"/>
              </a:rPr>
              <a:t>157b</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2"/>
          <p:cNvSpPr>
            <a:spLocks noGrp="1" noChangeArrowheads="1"/>
          </p:cNvSpPr>
          <p:nvPr>
            <p:ph type="title"/>
          </p:nvPr>
        </p:nvSpPr>
        <p:spPr>
          <a:xfrm>
            <a:off x="1295400" y="457200"/>
            <a:ext cx="6553200" cy="762000"/>
          </a:xfrm>
          <a:noFill/>
        </p:spPr>
        <p:txBody>
          <a:bodyPr/>
          <a:lstStyle/>
          <a:p>
            <a:pPr eaLnBrk="1" hangingPunct="1"/>
            <a:r>
              <a:rPr kumimoji="0" lang="en-US" altLang="zh-CN" sz="6000" b="1">
                <a:solidFill>
                  <a:srgbClr val="000000"/>
                </a:solidFill>
                <a:latin typeface="Arial" charset="0"/>
                <a:ea typeface="SimSun" charset="0"/>
                <a:cs typeface="SimSun" charset="0"/>
              </a:rPr>
              <a:t>Aplikasi</a:t>
            </a:r>
            <a:endParaRPr kumimoji="0" lang="en-US" sz="6000" b="1">
              <a:solidFill>
                <a:srgbClr val="000000"/>
              </a:solidFill>
              <a:latin typeface="Arial" charset="0"/>
              <a:ea typeface="SimSun" charset="0"/>
              <a:cs typeface="SimSun" charset="0"/>
            </a:endParaRPr>
          </a:p>
        </p:txBody>
      </p:sp>
      <p:sp>
        <p:nvSpPr>
          <p:cNvPr id="414722" name="Text Box 3"/>
          <p:cNvSpPr txBox="1">
            <a:spLocks noChangeArrowheads="1"/>
          </p:cNvSpPr>
          <p:nvPr/>
        </p:nvSpPr>
        <p:spPr bwMode="auto">
          <a:xfrm>
            <a:off x="8342313" y="-26988"/>
            <a:ext cx="838200" cy="457201"/>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147</a:t>
            </a:r>
          </a:p>
        </p:txBody>
      </p:sp>
      <p:sp>
        <p:nvSpPr>
          <p:cNvPr id="476164" name="Text Box 4"/>
          <p:cNvSpPr txBox="1">
            <a:spLocks noChangeArrowheads="1"/>
          </p:cNvSpPr>
          <p:nvPr/>
        </p:nvSpPr>
        <p:spPr bwMode="auto">
          <a:xfrm>
            <a:off x="395288" y="2428875"/>
            <a:ext cx="8458200" cy="280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buFontTx/>
              <a:buChar char="•"/>
            </a:pPr>
            <a:r>
              <a:rPr lang="en-US" altLang="zh-CN" sz="3200" b="1">
                <a:solidFill>
                  <a:srgbClr val="000000"/>
                </a:solidFill>
                <a:latin typeface="Arial" charset="0"/>
                <a:cs typeface="Arial" charset="0"/>
              </a:rPr>
              <a:t>Ketaatan yang sejati berpusat pada kasih – bukan legalisme.</a:t>
            </a:r>
          </a:p>
          <a:p>
            <a:pPr>
              <a:spcBef>
                <a:spcPct val="50000"/>
              </a:spcBef>
              <a:buFontTx/>
              <a:buChar char="•"/>
            </a:pPr>
            <a:r>
              <a:rPr lang="en-US" altLang="zh-CN" sz="3200" b="1">
                <a:solidFill>
                  <a:srgbClr val="000000"/>
                </a:solidFill>
                <a:latin typeface="Arial" charset="0"/>
                <a:cs typeface="Arial" charset="0"/>
              </a:rPr>
              <a:t>Peraturan Tuhan yang umum yaitu berkat adalah hasil dari ketaatan tetapi masalah adalah hasil dari ketidaktaatan.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6164">
                                            <p:txEl>
                                              <p:pRg st="0" end="0"/>
                                            </p:txEl>
                                          </p:spTgt>
                                        </p:tgtEl>
                                        <p:attrNameLst>
                                          <p:attrName>style.visibility</p:attrName>
                                        </p:attrNameLst>
                                      </p:cBhvr>
                                      <p:to>
                                        <p:strVal val="visible"/>
                                      </p:to>
                                    </p:set>
                                    <p:anim calcmode="lin" valueType="num">
                                      <p:cBhvr additive="base">
                                        <p:cTn id="7" dur="500" fill="hold"/>
                                        <p:tgtEl>
                                          <p:spTgt spid="47616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616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76164">
                                            <p:txEl>
                                              <p:pRg st="1" end="1"/>
                                            </p:txEl>
                                          </p:spTgt>
                                        </p:tgtEl>
                                        <p:attrNameLst>
                                          <p:attrName>style.visibility</p:attrName>
                                        </p:attrNameLst>
                                      </p:cBhvr>
                                      <p:to>
                                        <p:strVal val="visible"/>
                                      </p:to>
                                    </p:set>
                                    <p:anim calcmode="lin" valueType="num">
                                      <p:cBhvr additive="base">
                                        <p:cTn id="13" dur="500" fill="hold"/>
                                        <p:tgtEl>
                                          <p:spTgt spid="47616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7616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164"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Title 1"/>
          <p:cNvSpPr>
            <a:spLocks noGrp="1"/>
          </p:cNvSpPr>
          <p:nvPr>
            <p:ph type="title" idx="4294967295"/>
          </p:nvPr>
        </p:nvSpPr>
        <p:spPr/>
        <p:txBody>
          <a:bodyPr/>
          <a:lstStyle/>
          <a:p>
            <a:r>
              <a:rPr lang="en-US">
                <a:latin typeface="Times New Roman" charset="0"/>
                <a:ea typeface="MS PGothic" charset="0"/>
              </a:rPr>
              <a:t>Black</a:t>
            </a:r>
          </a:p>
        </p:txBody>
      </p:sp>
    </p:spTree>
  </p:cSld>
  <p:clrMapOvr>
    <a:masterClrMapping/>
  </p:clrMapOvr>
  <p:transition spd="med">
    <p:randomBar dir="ver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survey PL 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 typeface="Arial" charset="0"/>
              <a:buNone/>
              <a:tabLst/>
              <a:defRPr/>
            </a:pPr>
            <a:r>
              <a:rPr kumimoji="0" lang="en-US" sz="4000" b="1" i="0" u="none" strike="noStrike" kern="1200" cap="none" spc="0" normalizeH="0" baseline="0" noProof="0">
                <a:ln>
                  <a:noFill/>
                </a:ln>
                <a:solidFill>
                  <a:srgbClr val="FFFFFF"/>
                </a:solidFill>
                <a:effectLst/>
                <a:uLnTx/>
                <a:uFillTx/>
                <a:latin typeface="Arial" charset="0"/>
                <a:ea typeface="MS PGothic" charset="0"/>
                <a:sym typeface="MS PGothic" charset="0"/>
              </a:rPr>
              <a:t>Dapatkan slide ini tanpa biaya</a:t>
            </a:r>
            <a:endParaRPr kumimoji="0" lang="en-US" sz="1400" b="1" i="0" u="none" strike="noStrike" kern="1200" cap="none" spc="0" normalizeH="0" baseline="0" noProof="0">
              <a:ln>
                <a:noFill/>
              </a:ln>
              <a:solidFill>
                <a:srgbClr val="FFFFFF"/>
              </a:solidFill>
              <a:effectLst/>
              <a:uLnTx/>
              <a:uFillTx/>
              <a:latin typeface="Arial" charset="0"/>
              <a:ea typeface="MS PGothic" charset="0"/>
              <a:sym typeface="MS PGothic"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1605930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Text Box 2"/>
          <p:cNvSpPr txBox="1">
            <a:spLocks noChangeArrowheads="1"/>
          </p:cNvSpPr>
          <p:nvPr/>
        </p:nvSpPr>
        <p:spPr bwMode="auto">
          <a:xfrm>
            <a:off x="8658225" y="640397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870403" name="Rectangle 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effectLst>
                  <a:outerShdw blurRad="38100" dist="38100" dir="2700000" algn="tl">
                    <a:srgbClr val="000000"/>
                  </a:outerShdw>
                </a:effectLst>
                <a:latin typeface="Comic Sans MS" charset="0"/>
                <a:ea typeface="MS PGothic" charset="0"/>
                <a:cs typeface="MS PGothic" charset="0"/>
              </a:rPr>
              <a:t>42</a:t>
            </a:r>
          </a:p>
        </p:txBody>
      </p:sp>
      <p:sp>
        <p:nvSpPr>
          <p:cNvPr id="328707" name="Text Box 4"/>
          <p:cNvSpPr txBox="1">
            <a:spLocks noChangeArrowheads="1"/>
          </p:cNvSpPr>
          <p:nvPr/>
        </p:nvSpPr>
        <p:spPr bwMode="auto">
          <a:xfrm>
            <a:off x="6969125" y="6283325"/>
            <a:ext cx="1681163"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hal. 26-29</a:t>
            </a:r>
          </a:p>
        </p:txBody>
      </p:sp>
      <p:pic>
        <p:nvPicPr>
          <p:cNvPr id="328708" name="Picture 5" descr="Jericho area aerial from northwest,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870406" name="Text Box 6"/>
          <p:cNvSpPr txBox="1">
            <a:spLocks noChangeArrowheads="1"/>
          </p:cNvSpPr>
          <p:nvPr/>
        </p:nvSpPr>
        <p:spPr bwMode="auto">
          <a:xfrm>
            <a:off x="3117850" y="4287838"/>
            <a:ext cx="3681413" cy="45720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eaLnBrk="0" hangingPunct="0">
              <a:spcBef>
                <a:spcPct val="50000"/>
              </a:spcBef>
              <a:defRPr/>
            </a:pPr>
            <a:r>
              <a:rPr lang="en-US" b="1" dirty="0">
                <a:solidFill>
                  <a:schemeClr val="tx2"/>
                </a:solidFill>
                <a:latin typeface="Comic Sans MS" pitchFamily="-111" charset="0"/>
                <a:ea typeface="+mn-ea"/>
                <a:cs typeface="+mn-cs"/>
              </a:rPr>
              <a:t>YERIKHO KUNO</a:t>
            </a:r>
          </a:p>
        </p:txBody>
      </p:sp>
      <p:sp>
        <p:nvSpPr>
          <p:cNvPr id="870407" name="Text Box 7"/>
          <p:cNvSpPr txBox="1">
            <a:spLocks noChangeArrowheads="1"/>
          </p:cNvSpPr>
          <p:nvPr/>
        </p:nvSpPr>
        <p:spPr bwMode="auto">
          <a:xfrm>
            <a:off x="5000625" y="1074738"/>
            <a:ext cx="3421063" cy="45720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eaLnBrk="0" hangingPunct="0">
              <a:spcBef>
                <a:spcPct val="50000"/>
              </a:spcBef>
              <a:defRPr/>
            </a:pPr>
            <a:r>
              <a:rPr lang="en-US" b="1" dirty="0">
                <a:solidFill>
                  <a:schemeClr val="accent1"/>
                </a:solidFill>
                <a:latin typeface="Comic Sans MS" pitchFamily="-111" charset="0"/>
                <a:ea typeface="+mn-ea"/>
                <a:cs typeface="+mn-cs"/>
              </a:rPr>
              <a:t>LAUT MATI</a:t>
            </a:r>
          </a:p>
        </p:txBody>
      </p:sp>
      <p:sp>
        <p:nvSpPr>
          <p:cNvPr id="870408" name="Text Box 8"/>
          <p:cNvSpPr txBox="1">
            <a:spLocks noChangeArrowheads="1"/>
          </p:cNvSpPr>
          <p:nvPr/>
        </p:nvSpPr>
        <p:spPr bwMode="auto">
          <a:xfrm>
            <a:off x="1446213" y="1490663"/>
            <a:ext cx="3421062" cy="45720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eaLnBrk="0" hangingPunct="0">
              <a:spcBef>
                <a:spcPct val="50000"/>
              </a:spcBef>
              <a:defRPr/>
            </a:pPr>
            <a:r>
              <a:rPr lang="en-US" b="1" dirty="0">
                <a:solidFill>
                  <a:schemeClr val="accent1"/>
                </a:solidFill>
                <a:latin typeface="Comic Sans MS" pitchFamily="-111" charset="0"/>
                <a:ea typeface="+mn-ea"/>
                <a:cs typeface="+mn-cs"/>
              </a:rPr>
              <a:t>SUNGAI YORDAN</a:t>
            </a:r>
          </a:p>
        </p:txBody>
      </p:sp>
      <p:sp>
        <p:nvSpPr>
          <p:cNvPr id="870409" name="Arc 9"/>
          <p:cNvSpPr>
            <a:spLocks/>
          </p:cNvSpPr>
          <p:nvPr/>
        </p:nvSpPr>
        <p:spPr bwMode="auto">
          <a:xfrm flipH="1" flipV="1">
            <a:off x="1135063" y="1693863"/>
            <a:ext cx="4230687" cy="20716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870410" name="Arc 10"/>
          <p:cNvSpPr>
            <a:spLocks/>
          </p:cNvSpPr>
          <p:nvPr/>
        </p:nvSpPr>
        <p:spPr bwMode="auto">
          <a:xfrm flipH="1" flipV="1">
            <a:off x="865188" y="1693863"/>
            <a:ext cx="3808412" cy="2527300"/>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870411" name="Arc 11"/>
          <p:cNvSpPr>
            <a:spLocks/>
          </p:cNvSpPr>
          <p:nvPr/>
        </p:nvSpPr>
        <p:spPr bwMode="auto">
          <a:xfrm flipH="1" flipV="1">
            <a:off x="622300" y="1685925"/>
            <a:ext cx="2571750" cy="28416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328715" name="Text Box 12"/>
          <p:cNvSpPr txBox="1">
            <a:spLocks noChangeArrowheads="1"/>
          </p:cNvSpPr>
          <p:nvPr/>
        </p:nvSpPr>
        <p:spPr bwMode="auto">
          <a:xfrm>
            <a:off x="7680325" y="63373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870413" name="Rectangle 13"/>
          <p:cNvSpPr>
            <a:spLocks noChangeArrowheads="1"/>
          </p:cNvSpPr>
          <p:nvPr/>
        </p:nvSpPr>
        <p:spPr bwMode="auto">
          <a:xfrm>
            <a:off x="1146175" y="5167313"/>
            <a:ext cx="6905625" cy="83026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spAutoFit/>
          </a:bodyPr>
          <a:lstStyle/>
          <a:p>
            <a:pPr algn="ctr" eaLnBrk="0" hangingPunct="0">
              <a:defRPr/>
            </a:pPr>
            <a:r>
              <a:rPr lang="en-US" b="1" dirty="0">
                <a:solidFill>
                  <a:srgbClr val="FFEA18"/>
                </a:solidFill>
                <a:latin typeface="Comic Sans MS" pitchFamily="-111" charset="0"/>
                <a:ea typeface="+mn-ea"/>
                <a:cs typeface="+mn-cs"/>
              </a:rPr>
              <a:t>Dari </a:t>
            </a:r>
            <a:r>
              <a:rPr lang="en-US" b="1" dirty="0" err="1">
                <a:solidFill>
                  <a:srgbClr val="FFEA18"/>
                </a:solidFill>
                <a:latin typeface="Comic Sans MS" pitchFamily="-111" charset="0"/>
                <a:ea typeface="+mn-ea"/>
                <a:cs typeface="+mn-cs"/>
              </a:rPr>
              <a:t>Yerikho</a:t>
            </a:r>
            <a:r>
              <a:rPr lang="en-US" b="1" dirty="0">
                <a:solidFill>
                  <a:srgbClr val="FFEA18"/>
                </a:solidFill>
                <a:latin typeface="Comic Sans MS" pitchFamily="-111" charset="0"/>
                <a:ea typeface="+mn-ea"/>
                <a:cs typeface="+mn-cs"/>
              </a:rPr>
              <a:t>...</a:t>
            </a:r>
          </a:p>
          <a:p>
            <a:pPr algn="ctr" eaLnBrk="0" hangingPunct="0">
              <a:defRPr/>
            </a:pPr>
            <a:r>
              <a:rPr lang="en-US" b="1" dirty="0" err="1">
                <a:solidFill>
                  <a:srgbClr val="FFEA18"/>
                </a:solidFill>
                <a:latin typeface="Comic Sans MS" pitchFamily="-111" charset="0"/>
                <a:ea typeface="+mn-ea"/>
                <a:cs typeface="+mn-cs"/>
              </a:rPr>
              <a:t>Melihat</a:t>
            </a:r>
            <a:r>
              <a:rPr lang="en-US" b="1" dirty="0">
                <a:solidFill>
                  <a:srgbClr val="FFEA18"/>
                </a:solidFill>
                <a:latin typeface="Comic Sans MS" pitchFamily="-111" charset="0"/>
                <a:ea typeface="+mn-ea"/>
                <a:cs typeface="+mn-cs"/>
              </a:rPr>
              <a:t> </a:t>
            </a:r>
            <a:r>
              <a:rPr lang="en-US" b="1" dirty="0" err="1">
                <a:solidFill>
                  <a:srgbClr val="FFEA18"/>
                </a:solidFill>
                <a:latin typeface="Comic Sans MS" pitchFamily="-111" charset="0"/>
                <a:ea typeface="+mn-ea"/>
                <a:cs typeface="+mn-cs"/>
              </a:rPr>
              <a:t>ke</a:t>
            </a:r>
            <a:r>
              <a:rPr lang="en-US" b="1" dirty="0">
                <a:solidFill>
                  <a:srgbClr val="FFEA18"/>
                </a:solidFill>
                <a:latin typeface="Comic Sans MS" pitchFamily="-111" charset="0"/>
                <a:ea typeface="+mn-ea"/>
                <a:cs typeface="+mn-cs"/>
              </a:rPr>
              <a:t> </a:t>
            </a:r>
            <a:r>
              <a:rPr lang="en-US" b="1" dirty="0" err="1">
                <a:solidFill>
                  <a:srgbClr val="FFEA18"/>
                </a:solidFill>
                <a:latin typeface="Comic Sans MS" pitchFamily="-111" charset="0"/>
                <a:ea typeface="+mn-ea"/>
                <a:cs typeface="+mn-cs"/>
              </a:rPr>
              <a:t>Timur</a:t>
            </a:r>
            <a:r>
              <a:rPr lang="en-US" b="1" dirty="0">
                <a:solidFill>
                  <a:srgbClr val="FFEA18"/>
                </a:solidFill>
                <a:latin typeface="Comic Sans MS" pitchFamily="-111" charset="0"/>
                <a:ea typeface="+mn-ea"/>
                <a:cs typeface="+mn-cs"/>
              </a:rPr>
              <a:t> di </a:t>
            </a:r>
            <a:r>
              <a:rPr lang="en-US" b="1" dirty="0" err="1">
                <a:solidFill>
                  <a:srgbClr val="FFEA18"/>
                </a:solidFill>
                <a:latin typeface="Comic Sans MS" pitchFamily="-111" charset="0"/>
                <a:ea typeface="+mn-ea"/>
                <a:cs typeface="+mn-cs"/>
              </a:rPr>
              <a:t>Seberang</a:t>
            </a:r>
            <a:r>
              <a:rPr lang="en-US" b="1" dirty="0">
                <a:solidFill>
                  <a:srgbClr val="FFEA18"/>
                </a:solidFill>
                <a:latin typeface="Comic Sans MS" pitchFamily="-111" charset="0"/>
                <a:ea typeface="+mn-ea"/>
                <a:cs typeface="+mn-cs"/>
              </a:rPr>
              <a:t> Sungai </a:t>
            </a:r>
            <a:r>
              <a:rPr lang="en-US" b="1" dirty="0" err="1">
                <a:solidFill>
                  <a:srgbClr val="FFEA18"/>
                </a:solidFill>
                <a:latin typeface="Comic Sans MS" pitchFamily="-111" charset="0"/>
                <a:ea typeface="+mn-ea"/>
                <a:cs typeface="+mn-cs"/>
              </a:rPr>
              <a:t>Yordan</a:t>
            </a:r>
            <a:endParaRPr lang="en-US" b="1" dirty="0">
              <a:solidFill>
                <a:srgbClr val="FFEA18"/>
              </a:solidFill>
              <a:latin typeface="Comic Sans MS" pitchFamily="-111" charset="0"/>
              <a:ea typeface="+mn-ea"/>
              <a:cs typeface="+mn-cs"/>
            </a:endParaRPr>
          </a:p>
        </p:txBody>
      </p:sp>
      <p:sp>
        <p:nvSpPr>
          <p:cNvPr id="870414" name="Text Box 14"/>
          <p:cNvSpPr txBox="1">
            <a:spLocks noChangeArrowheads="1"/>
          </p:cNvSpPr>
          <p:nvPr/>
        </p:nvSpPr>
        <p:spPr bwMode="auto">
          <a:xfrm>
            <a:off x="2424113" y="2979738"/>
            <a:ext cx="3681412" cy="45720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eaLnBrk="0" hangingPunct="0">
              <a:spcBef>
                <a:spcPct val="50000"/>
              </a:spcBef>
              <a:defRPr/>
            </a:pPr>
            <a:r>
              <a:rPr lang="en-US" b="1" dirty="0">
                <a:solidFill>
                  <a:schemeClr val="tx2"/>
                </a:solidFill>
                <a:latin typeface="Comic Sans MS" pitchFamily="-111" charset="0"/>
                <a:ea typeface="+mn-ea"/>
                <a:cs typeface="+mn-cs"/>
              </a:rPr>
              <a:t>YERIKHO MODERN</a:t>
            </a:r>
          </a:p>
        </p:txBody>
      </p:sp>
      <p:sp>
        <p:nvSpPr>
          <p:cNvPr id="328718" name="Freeform 15"/>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8719" name="Rectangle 16"/>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28720" name="Freeform 17"/>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8721" name="AutoShape 18"/>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8722" name="Rectangle 19"/>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8723" name="Rectangle 20"/>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328724" name="AutoShape 21"/>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28725" name="Line 22"/>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726" name="Line 23"/>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727" name="Rectangle 24"/>
          <p:cNvSpPr>
            <a:spLocks noChangeArrowheads="1"/>
          </p:cNvSpPr>
          <p:nvPr/>
        </p:nvSpPr>
        <p:spPr bwMode="auto">
          <a:xfrm>
            <a:off x="8053388" y="3429000"/>
            <a:ext cx="52863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Yosua</a:t>
            </a:r>
          </a:p>
        </p:txBody>
      </p:sp>
      <p:sp>
        <p:nvSpPr>
          <p:cNvPr id="328728" name="Rectangle 25"/>
          <p:cNvSpPr>
            <a:spLocks noChangeArrowheads="1"/>
          </p:cNvSpPr>
          <p:nvPr/>
        </p:nvSpPr>
        <p:spPr bwMode="auto">
          <a:xfrm>
            <a:off x="8118475" y="3644900"/>
            <a:ext cx="75406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Yerikho/Ai</a:t>
            </a:r>
          </a:p>
        </p:txBody>
      </p:sp>
      <p:sp>
        <p:nvSpPr>
          <p:cNvPr id="26" name="Title 25"/>
          <p:cNvSpPr>
            <a:spLocks noGrp="1"/>
          </p:cNvSpPr>
          <p:nvPr>
            <p:ph type="title" idx="4294967295"/>
          </p:nvPr>
        </p:nvSpPr>
        <p:spPr>
          <a:xfrm>
            <a:off x="609600" y="381000"/>
            <a:ext cx="8229600" cy="715963"/>
          </a:xfrm>
          <a:prstGeom prst="rect">
            <a:avLst/>
          </a:prstGeom>
        </p:spPr>
        <p:txBody>
          <a:bodyPr/>
          <a:lstStyle/>
          <a:p>
            <a:pPr>
              <a:defRPr/>
            </a:pPr>
            <a:r>
              <a:rPr lang="en-US" sz="3200">
                <a:solidFill>
                  <a:schemeClr val="bg2"/>
                </a:solidFill>
                <a:latin typeface="Arial" charset="0"/>
                <a:ea typeface="MS PGothic" charset="0"/>
                <a:cs typeface="Arial" charset="0"/>
              </a:rPr>
              <a:t>Menyeberang ke Yerikho</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870411"/>
                                        </p:tgtEl>
                                        <p:attrNameLst>
                                          <p:attrName>style.visibility</p:attrName>
                                        </p:attrNameLst>
                                      </p:cBhvr>
                                      <p:to>
                                        <p:strVal val="visible"/>
                                      </p:to>
                                    </p:set>
                                    <p:animEffect transition="in" filter="wipe(up)">
                                      <p:cBhvr>
                                        <p:cTn id="7" dur="3000"/>
                                        <p:tgtEl>
                                          <p:spTgt spid="870411"/>
                                        </p:tgtEl>
                                      </p:cBhvr>
                                    </p:animEffect>
                                  </p:childTnLst>
                                </p:cTn>
                              </p:par>
                              <p:par>
                                <p:cTn id="8" presetID="22" presetClass="entr" presetSubtype="1" fill="hold" nodeType="withEffect">
                                  <p:stCondLst>
                                    <p:cond delay="0"/>
                                  </p:stCondLst>
                                  <p:childTnLst>
                                    <p:set>
                                      <p:cBhvr>
                                        <p:cTn id="9" dur="1" fill="hold">
                                          <p:stCondLst>
                                            <p:cond delay="0"/>
                                          </p:stCondLst>
                                        </p:cTn>
                                        <p:tgtEl>
                                          <p:spTgt spid="870410"/>
                                        </p:tgtEl>
                                        <p:attrNameLst>
                                          <p:attrName>style.visibility</p:attrName>
                                        </p:attrNameLst>
                                      </p:cBhvr>
                                      <p:to>
                                        <p:strVal val="visible"/>
                                      </p:to>
                                    </p:set>
                                    <p:animEffect transition="in" filter="wipe(up)">
                                      <p:cBhvr>
                                        <p:cTn id="10" dur="3000"/>
                                        <p:tgtEl>
                                          <p:spTgt spid="870410"/>
                                        </p:tgtEl>
                                      </p:cBhvr>
                                    </p:animEffect>
                                  </p:childTnLst>
                                </p:cTn>
                              </p:par>
                              <p:par>
                                <p:cTn id="11" presetID="22" presetClass="entr" presetSubtype="1" fill="hold" nodeType="withEffect">
                                  <p:stCondLst>
                                    <p:cond delay="0"/>
                                  </p:stCondLst>
                                  <p:childTnLst>
                                    <p:set>
                                      <p:cBhvr>
                                        <p:cTn id="12" dur="1" fill="hold">
                                          <p:stCondLst>
                                            <p:cond delay="0"/>
                                          </p:stCondLst>
                                        </p:cTn>
                                        <p:tgtEl>
                                          <p:spTgt spid="870409"/>
                                        </p:tgtEl>
                                        <p:attrNameLst>
                                          <p:attrName>style.visibility</p:attrName>
                                        </p:attrNameLst>
                                      </p:cBhvr>
                                      <p:to>
                                        <p:strVal val="visible"/>
                                      </p:to>
                                    </p:set>
                                    <p:animEffect transition="in" filter="wipe(up)">
                                      <p:cBhvr>
                                        <p:cTn id="13" dur="3000"/>
                                        <p:tgtEl>
                                          <p:spTgt spid="870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ZESTY">
  <a:themeElements>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Teamwork">
  <a:themeElements>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fontScheme name="Teamwork">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Competition">
  <a:themeElements>
    <a:clrScheme name="Competition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fontScheme name="Competition">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ompetition 1">
        <a:dk1>
          <a:srgbClr val="5C1F00"/>
        </a:dk1>
        <a:lt1>
          <a:srgbClr val="FFFFFF"/>
        </a:lt1>
        <a:dk2>
          <a:srgbClr val="990000"/>
        </a:dk2>
        <a:lt2>
          <a:srgbClr val="FFF9BB"/>
        </a:lt2>
        <a:accent1>
          <a:srgbClr val="FF3300"/>
        </a:accent1>
        <a:accent2>
          <a:srgbClr val="B86D52"/>
        </a:accent2>
        <a:accent3>
          <a:srgbClr val="CAAAAA"/>
        </a:accent3>
        <a:accent4>
          <a:srgbClr val="DADADA"/>
        </a:accent4>
        <a:accent5>
          <a:srgbClr val="FFADAA"/>
        </a:accent5>
        <a:accent6>
          <a:srgbClr val="A66249"/>
        </a:accent6>
        <a:hlink>
          <a:srgbClr val="FF9900"/>
        </a:hlink>
        <a:folHlink>
          <a:srgbClr val="FFCC66"/>
        </a:folHlink>
      </a:clrScheme>
      <a:clrMap bg1="dk2" tx1="lt1" bg2="dk1" tx2="lt2" accent1="accent1" accent2="accent2" accent3="accent3" accent4="accent4" accent5="accent5" accent6="accent6" hlink="hlink" folHlink="folHlink"/>
    </a:extraClrScheme>
    <a:extraClrScheme>
      <a:clrScheme name="Competition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ompetition 3">
        <a:dk1>
          <a:srgbClr val="2A5400"/>
        </a:dk1>
        <a:lt1>
          <a:srgbClr val="FFFFFF"/>
        </a:lt1>
        <a:dk2>
          <a:srgbClr val="4A9400"/>
        </a:dk2>
        <a:lt2>
          <a:srgbClr val="F3F2D9"/>
        </a:lt2>
        <a:accent1>
          <a:srgbClr val="99CC00"/>
        </a:accent1>
        <a:accent2>
          <a:srgbClr val="6B4A39"/>
        </a:accent2>
        <a:accent3>
          <a:srgbClr val="B1C8AA"/>
        </a:accent3>
        <a:accent4>
          <a:srgbClr val="DADADA"/>
        </a:accent4>
        <a:accent5>
          <a:srgbClr val="CAE2AA"/>
        </a:accent5>
        <a:accent6>
          <a:srgbClr val="604233"/>
        </a:accent6>
        <a:hlink>
          <a:srgbClr val="E2BC5E"/>
        </a:hlink>
        <a:folHlink>
          <a:srgbClr val="AB7F6B"/>
        </a:folHlink>
      </a:clrScheme>
      <a:clrMap bg1="dk2" tx1="lt1" bg2="dk1" tx2="lt2" accent1="accent1" accent2="accent2" accent3="accent3" accent4="accent4" accent5="accent5" accent6="accent6" hlink="hlink" folHlink="folHlink"/>
    </a:extraClrScheme>
    <a:extraClrScheme>
      <a:clrScheme name="Competition 4">
        <a:dk1>
          <a:srgbClr val="005A58"/>
        </a:dk1>
        <a:lt1>
          <a:srgbClr val="FFFFFF"/>
        </a:lt1>
        <a:dk2>
          <a:srgbClr val="009E9A"/>
        </a:dk2>
        <a:lt2>
          <a:srgbClr val="C5EBE4"/>
        </a:lt2>
        <a:accent1>
          <a:srgbClr val="0099CC"/>
        </a:accent1>
        <a:accent2>
          <a:srgbClr val="339933"/>
        </a:accent2>
        <a:accent3>
          <a:srgbClr val="AACCCA"/>
        </a:accent3>
        <a:accent4>
          <a:srgbClr val="DADADA"/>
        </a:accent4>
        <a:accent5>
          <a:srgbClr val="AACAE2"/>
        </a:accent5>
        <a:accent6>
          <a:srgbClr val="2D8A2D"/>
        </a:accent6>
        <a:hlink>
          <a:srgbClr val="00FF99"/>
        </a:hlink>
        <a:folHlink>
          <a:srgbClr val="4CD2D2"/>
        </a:folHlink>
      </a:clrScheme>
      <a:clrMap bg1="dk2" tx1="lt1" bg2="dk1" tx2="lt2" accent1="accent1" accent2="accent2" accent3="accent3" accent4="accent4" accent5="accent5" accent6="accent6" hlink="hlink" folHlink="folHlink"/>
    </a:extraClrScheme>
    <a:extraClrScheme>
      <a:clrScheme name="Competition 5">
        <a:dk1>
          <a:srgbClr val="000070"/>
        </a:dk1>
        <a:lt1>
          <a:srgbClr val="FFFFFF"/>
        </a:lt1>
        <a:dk2>
          <a:srgbClr val="0000FF"/>
        </a:dk2>
        <a:lt2>
          <a:srgbClr val="C5C5FF"/>
        </a:lt2>
        <a:accent1>
          <a:srgbClr val="0099FF"/>
        </a:accent1>
        <a:accent2>
          <a:srgbClr val="7883B4"/>
        </a:accent2>
        <a:accent3>
          <a:srgbClr val="AAAAFF"/>
        </a:accent3>
        <a:accent4>
          <a:srgbClr val="DADADA"/>
        </a:accent4>
        <a:accent5>
          <a:srgbClr val="AACAFF"/>
        </a:accent5>
        <a:accent6>
          <a:srgbClr val="6C76A3"/>
        </a:accent6>
        <a:hlink>
          <a:srgbClr val="00FFFF"/>
        </a:hlink>
        <a:folHlink>
          <a:srgbClr val="2DBF68"/>
        </a:folHlink>
      </a:clrScheme>
      <a:clrMap bg1="dk2" tx1="lt1" bg2="dk1" tx2="lt2" accent1="accent1" accent2="accent2" accent3="accent3" accent4="accent4" accent5="accent5" accent6="accent6" hlink="hlink" folHlink="folHlink"/>
    </a:extraClrScheme>
    <a:extraClrScheme>
      <a:clrScheme name="Competition 6">
        <a:dk1>
          <a:srgbClr val="4D4D4D"/>
        </a:dk1>
        <a:lt1>
          <a:srgbClr val="FFFFFF"/>
        </a:lt1>
        <a:dk2>
          <a:srgbClr val="8202E2"/>
        </a:dk2>
        <a:lt2>
          <a:srgbClr val="CCCCFF"/>
        </a:lt2>
        <a:accent1>
          <a:srgbClr val="CC99FF"/>
        </a:accent1>
        <a:accent2>
          <a:srgbClr val="666699"/>
        </a:accent2>
        <a:accent3>
          <a:srgbClr val="C1AAEE"/>
        </a:accent3>
        <a:accent4>
          <a:srgbClr val="DADADA"/>
        </a:accent4>
        <a:accent5>
          <a:srgbClr val="E2CAFF"/>
        </a:accent5>
        <a:accent6>
          <a:srgbClr val="5C5C8A"/>
        </a:accent6>
        <a:hlink>
          <a:srgbClr val="FF7C80"/>
        </a:hlink>
        <a:folHlink>
          <a:srgbClr val="FF5050"/>
        </a:folHlink>
      </a:clrScheme>
      <a:clrMap bg1="dk2" tx1="lt1" bg2="dk1" tx2="lt2" accent1="accent1" accent2="accent2" accent3="accent3" accent4="accent4" accent5="accent5" accent6="accent6" hlink="hlink" folHlink="folHlink"/>
    </a:extraClrScheme>
    <a:extraClrScheme>
      <a:clrScheme name="Competition 7">
        <a:dk1>
          <a:srgbClr val="575863"/>
        </a:dk1>
        <a:lt1>
          <a:srgbClr val="FFFFFF"/>
        </a:lt1>
        <a:dk2>
          <a:srgbClr val="818982"/>
        </a:dk2>
        <a:lt2>
          <a:srgbClr val="EAEAEA"/>
        </a:lt2>
        <a:accent1>
          <a:srgbClr val="CC6600"/>
        </a:accent1>
        <a:accent2>
          <a:srgbClr val="A4A686"/>
        </a:accent2>
        <a:accent3>
          <a:srgbClr val="C1C4C1"/>
        </a:accent3>
        <a:accent4>
          <a:srgbClr val="DADADA"/>
        </a:accent4>
        <a:accent5>
          <a:srgbClr val="E2B8AA"/>
        </a:accent5>
        <a:accent6>
          <a:srgbClr val="949679"/>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Competition 8">
        <a:dk1>
          <a:srgbClr val="000000"/>
        </a:dk1>
        <a:lt1>
          <a:srgbClr val="FFFFFF"/>
        </a:lt1>
        <a:dk2>
          <a:srgbClr val="000000"/>
        </a:dk2>
        <a:lt2>
          <a:srgbClr val="CDCDCD"/>
        </a:lt2>
        <a:accent1>
          <a:srgbClr val="CDD9F7"/>
        </a:accent1>
        <a:accent2>
          <a:srgbClr val="99FF33"/>
        </a:accent2>
        <a:accent3>
          <a:srgbClr val="FFFFFF"/>
        </a:accent3>
        <a:accent4>
          <a:srgbClr val="000000"/>
        </a:accent4>
        <a:accent5>
          <a:srgbClr val="E3E9FA"/>
        </a:accent5>
        <a:accent6>
          <a:srgbClr val="8AE72D"/>
        </a:accent6>
        <a:hlink>
          <a:srgbClr val="0033CC"/>
        </a:hlink>
        <a:folHlink>
          <a:srgbClr val="6699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ZESTY">
  <a:themeElements>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ose">
  <a:themeElements>
    <a:clrScheme name="Rose 1">
      <a:dk1>
        <a:srgbClr val="000000"/>
      </a:dk1>
      <a:lt1>
        <a:srgbClr val="F6C93A"/>
      </a:lt1>
      <a:dk2>
        <a:srgbClr val="000000"/>
      </a:dk2>
      <a:lt2>
        <a:srgbClr val="3E3E5C"/>
      </a:lt2>
      <a:accent1>
        <a:srgbClr val="60597B"/>
      </a:accent1>
      <a:accent2>
        <a:srgbClr val="6666FF"/>
      </a:accent2>
      <a:accent3>
        <a:srgbClr val="FAE1AE"/>
      </a:accent3>
      <a:accent4>
        <a:srgbClr val="000000"/>
      </a:accent4>
      <a:accent5>
        <a:srgbClr val="B6B5BF"/>
      </a:accent5>
      <a:accent6>
        <a:srgbClr val="5C5CE7"/>
      </a:accent6>
      <a:hlink>
        <a:srgbClr val="99CCFF"/>
      </a:hlink>
      <a:folHlink>
        <a:srgbClr val="FFFF99"/>
      </a:folHlink>
    </a:clrScheme>
    <a:fontScheme name="Ros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Rose 1">
        <a:dk1>
          <a:srgbClr val="000000"/>
        </a:dk1>
        <a:lt1>
          <a:srgbClr val="F6C93A"/>
        </a:lt1>
        <a:dk2>
          <a:srgbClr val="000000"/>
        </a:dk2>
        <a:lt2>
          <a:srgbClr val="3E3E5C"/>
        </a:lt2>
        <a:accent1>
          <a:srgbClr val="60597B"/>
        </a:accent1>
        <a:accent2>
          <a:srgbClr val="6666FF"/>
        </a:accent2>
        <a:accent3>
          <a:srgbClr val="FAE1AE"/>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Rose 2">
        <a:dk1>
          <a:srgbClr val="000000"/>
        </a:dk1>
        <a:lt1>
          <a:srgbClr val="F6C93A"/>
        </a:lt1>
        <a:dk2>
          <a:srgbClr val="000000"/>
        </a:dk2>
        <a:lt2>
          <a:srgbClr val="003366"/>
        </a:lt2>
        <a:accent1>
          <a:srgbClr val="3366CC"/>
        </a:accent1>
        <a:accent2>
          <a:srgbClr val="00B000"/>
        </a:accent2>
        <a:accent3>
          <a:srgbClr val="FAE1AE"/>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Rose 3">
        <a:dk1>
          <a:srgbClr val="000000"/>
        </a:dk1>
        <a:lt1>
          <a:srgbClr val="F6C93A"/>
        </a:lt1>
        <a:dk2>
          <a:srgbClr val="000000"/>
        </a:dk2>
        <a:lt2>
          <a:srgbClr val="969696"/>
        </a:lt2>
        <a:accent1>
          <a:srgbClr val="FBDF53"/>
        </a:accent1>
        <a:accent2>
          <a:srgbClr val="FF9966"/>
        </a:accent2>
        <a:accent3>
          <a:srgbClr val="FAE1AE"/>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upernova">
  <a:themeElements>
    <a:clrScheme name="Supernova 1">
      <a:dk1>
        <a:srgbClr val="000000"/>
      </a:dk1>
      <a:lt1>
        <a:srgbClr val="ACB88F"/>
      </a:lt1>
      <a:dk2>
        <a:srgbClr val="000000"/>
      </a:dk2>
      <a:lt2>
        <a:srgbClr val="777777"/>
      </a:lt2>
      <a:accent1>
        <a:srgbClr val="909082"/>
      </a:accent1>
      <a:accent2>
        <a:srgbClr val="809EA8"/>
      </a:accent2>
      <a:accent3>
        <a:srgbClr val="D2D8C6"/>
      </a:accent3>
      <a:accent4>
        <a:srgbClr val="000000"/>
      </a:accent4>
      <a:accent5>
        <a:srgbClr val="C6C6C1"/>
      </a:accent5>
      <a:accent6>
        <a:srgbClr val="738F98"/>
      </a:accent6>
      <a:hlink>
        <a:srgbClr val="FFCC66"/>
      </a:hlink>
      <a:folHlink>
        <a:srgbClr val="E9DCB9"/>
      </a:folHlink>
    </a:clrScheme>
    <a:fontScheme name="Supernova">
      <a:majorFont>
        <a:latin typeface="Times New Roman"/>
        <a:ea typeface="ヒラギノ角ゴ Pro W3"/>
        <a:cs typeface="ヒラギノ角ゴ Pro W3"/>
      </a:majorFont>
      <a:minorFont>
        <a:latin typeface="Times New Roman"/>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upernova 1">
        <a:dk1>
          <a:srgbClr val="000000"/>
        </a:dk1>
        <a:lt1>
          <a:srgbClr val="ACB88F"/>
        </a:lt1>
        <a:dk2>
          <a:srgbClr val="000000"/>
        </a:dk2>
        <a:lt2>
          <a:srgbClr val="777777"/>
        </a:lt2>
        <a:accent1>
          <a:srgbClr val="909082"/>
        </a:accent1>
        <a:accent2>
          <a:srgbClr val="809EA8"/>
        </a:accent2>
        <a:accent3>
          <a:srgbClr val="D2D8C6"/>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Supernova 2">
        <a:dk1>
          <a:srgbClr val="000000"/>
        </a:dk1>
        <a:lt1>
          <a:srgbClr val="ACB88F"/>
        </a:lt1>
        <a:dk2>
          <a:srgbClr val="000000"/>
        </a:dk2>
        <a:lt2>
          <a:srgbClr val="3E3E5C"/>
        </a:lt2>
        <a:accent1>
          <a:srgbClr val="60597B"/>
        </a:accent1>
        <a:accent2>
          <a:srgbClr val="6666FF"/>
        </a:accent2>
        <a:accent3>
          <a:srgbClr val="D2D8C6"/>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amwork">
  <a:themeElements>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fontScheme name="Teamwork">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themeOverride>
</file>

<file path=ppt/theme/themeOverride2.xml><?xml version="1.0" encoding="utf-8"?>
<a:themeOverride xmlns:a="http://schemas.openxmlformats.org/drawingml/2006/main">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2004:Templates:Presentations:Designs:Bold Stripes</Template>
  <TotalTime>4851</TotalTime>
  <Words>5021</Words>
  <Application>Microsoft Macintosh PowerPoint</Application>
  <PresentationFormat>On-screen Show (4:3)</PresentationFormat>
  <Paragraphs>903</Paragraphs>
  <Slides>86</Slides>
  <Notes>13</Notes>
  <HiddenSlides>0</HiddenSlides>
  <MMClips>0</MMClips>
  <ScaleCrop>false</ScaleCrop>
  <HeadingPairs>
    <vt:vector size="8" baseType="variant">
      <vt:variant>
        <vt:lpstr>Fonts Used</vt:lpstr>
      </vt:variant>
      <vt:variant>
        <vt:i4>31</vt:i4>
      </vt:variant>
      <vt:variant>
        <vt:lpstr>Theme</vt:lpstr>
      </vt:variant>
      <vt:variant>
        <vt:i4>30</vt:i4>
      </vt:variant>
      <vt:variant>
        <vt:lpstr>Embedded OLE Servers</vt:lpstr>
      </vt:variant>
      <vt:variant>
        <vt:i4>2</vt:i4>
      </vt:variant>
      <vt:variant>
        <vt:lpstr>Slide Titles</vt:lpstr>
      </vt:variant>
      <vt:variant>
        <vt:i4>86</vt:i4>
      </vt:variant>
    </vt:vector>
  </HeadingPairs>
  <TitlesOfParts>
    <vt:vector size="149" baseType="lpstr">
      <vt:lpstr>Ashley Script MT</vt:lpstr>
      <vt:lpstr>B VAG Rounded Bold</vt:lpstr>
      <vt:lpstr>Black Chancery</vt:lpstr>
      <vt:lpstr>Bwgrkl</vt:lpstr>
      <vt:lpstr>CandyBits BT</vt:lpstr>
      <vt:lpstr>Chicago</vt:lpstr>
      <vt:lpstr>Kosher-Normal</vt:lpstr>
      <vt:lpstr>Nadianne</vt:lpstr>
      <vt:lpstr>NAILED</vt:lpstr>
      <vt:lpstr>Sweet Hearts BV</vt:lpstr>
      <vt:lpstr>Westminster</vt:lpstr>
      <vt:lpstr>Abadi MT Condensed Light</vt:lpstr>
      <vt:lpstr>Arial</vt:lpstr>
      <vt:lpstr>Arial Black</vt:lpstr>
      <vt:lpstr>Arial Narrow</vt:lpstr>
      <vt:lpstr>Book Antiqua</vt:lpstr>
      <vt:lpstr>Braggadocio</vt:lpstr>
      <vt:lpstr>Bwhebb</vt:lpstr>
      <vt:lpstr>Comic Sans MS</vt:lpstr>
      <vt:lpstr>Copperplate Gothic Bold</vt:lpstr>
      <vt:lpstr>Garamond</vt:lpstr>
      <vt:lpstr>Helvetica</vt:lpstr>
      <vt:lpstr>Impact</vt:lpstr>
      <vt:lpstr>Monotype Sorts</vt:lpstr>
      <vt:lpstr>Tahoma</vt:lpstr>
      <vt:lpstr>Times</vt:lpstr>
      <vt:lpstr>Times New Roman</vt:lpstr>
      <vt:lpstr>Verdana</vt:lpstr>
      <vt:lpstr>Webdings</vt:lpstr>
      <vt:lpstr>Wingdings</vt:lpstr>
      <vt:lpstr>Wingdings 2</vt:lpstr>
      <vt:lpstr>Default Design</vt:lpstr>
      <vt:lpstr>Stream</vt:lpstr>
      <vt:lpstr>Rose</vt:lpstr>
      <vt:lpstr>Supernova</vt:lpstr>
      <vt:lpstr>Teamwork</vt:lpstr>
      <vt:lpstr>Curtain Call</vt:lpstr>
      <vt:lpstr>Mountain Top</vt:lpstr>
      <vt:lpstr>Fireworks</vt:lpstr>
      <vt:lpstr>Ocean</vt:lpstr>
      <vt:lpstr>Slit</vt:lpstr>
      <vt:lpstr>Balance</vt:lpstr>
      <vt:lpstr>Kimono</vt:lpstr>
      <vt:lpstr>untitled 3</vt:lpstr>
      <vt:lpstr>ZESTY</vt:lpstr>
      <vt:lpstr>1_Default Design</vt:lpstr>
      <vt:lpstr>2_Default Design</vt:lpstr>
      <vt:lpstr>3_Default Design</vt:lpstr>
      <vt:lpstr>Cliff</vt:lpstr>
      <vt:lpstr>4_Default Design</vt:lpstr>
      <vt:lpstr>1_Teamwork</vt:lpstr>
      <vt:lpstr>1_untitled 3</vt:lpstr>
      <vt:lpstr>2_untitled 3</vt:lpstr>
      <vt:lpstr>3_untitled 3</vt:lpstr>
      <vt:lpstr>1_blstripc.ppt - Blue Stripes</vt:lpstr>
      <vt:lpstr>Competition</vt:lpstr>
      <vt:lpstr>Profile</vt:lpstr>
      <vt:lpstr>1_ZESTY</vt:lpstr>
      <vt:lpstr>5_Default Design</vt:lpstr>
      <vt:lpstr>Shimmer</vt:lpstr>
      <vt:lpstr>Bold Stripes</vt:lpstr>
      <vt:lpstr>Document</vt:lpstr>
      <vt:lpstr>Microsoft ClipArt Gallery</vt:lpstr>
      <vt:lpstr>Ulangan</vt:lpstr>
      <vt:lpstr>REVIEW KUIS UNTUK BILANGAN </vt:lpstr>
      <vt:lpstr>"Duet-Run-On-Me"</vt:lpstr>
      <vt:lpstr>Garis Besar Kitab Ulangan</vt:lpstr>
      <vt:lpstr>Garis Waktu</vt:lpstr>
      <vt:lpstr>Kronologi Pengembaraan di Padang Gurun</vt:lpstr>
      <vt:lpstr>Perjalanan di Kitab Ulangan</vt:lpstr>
      <vt:lpstr>Lokasi dari Suku-suku &amp; Orang Lewi</vt:lpstr>
      <vt:lpstr>Menyeberang ke Yerikho</vt:lpstr>
      <vt:lpstr>Keunikan Kitab Ulangan</vt:lpstr>
      <vt:lpstr>Episode 1</vt:lpstr>
      <vt:lpstr>Siapa yang ingin menjadi…</vt:lpstr>
      <vt:lpstr>Book Title</vt:lpstr>
      <vt:lpstr>PowerPoint Presentation</vt:lpstr>
      <vt:lpstr>PowerPoint Presentation</vt:lpstr>
      <vt:lpstr>PowerPoint Presentation</vt:lpstr>
      <vt:lpstr>PowerPoint Presentation</vt:lpstr>
      <vt:lpstr>PowerPoint Presentation</vt:lpstr>
      <vt:lpstr>PowerPoint Presentation</vt:lpstr>
      <vt:lpstr>Episode 2</vt:lpstr>
      <vt:lpstr>Arti dari Judul</vt:lpstr>
      <vt:lpstr>Pentateukh</vt:lpstr>
      <vt:lpstr>Hal-hal Dasar</vt:lpstr>
      <vt:lpstr>Kunci dari Buku</vt:lpstr>
      <vt:lpstr>Pernyataan Ringkasan</vt:lpstr>
      <vt:lpstr>Karakteristik</vt:lpstr>
      <vt:lpstr>Karakteristik</vt:lpstr>
      <vt:lpstr>Bagan Buku</vt:lpstr>
      <vt:lpstr>Format Bawahan - Raja</vt:lpstr>
      <vt:lpstr>Format Raja-Bawahan</vt:lpstr>
      <vt:lpstr>Apa yang Tuhan sudah Lakukan-Harapkan-Akan Lakukan</vt:lpstr>
      <vt:lpstr>Di Dataran Moab…</vt:lpstr>
      <vt:lpstr>Penjagaan Kepedulian Tuhan</vt:lpstr>
      <vt:lpstr>Khotbah #1: Ulasan Historis  (1:5–4:43)</vt:lpstr>
      <vt:lpstr>Ulangan 6:4-7</vt:lpstr>
      <vt:lpstr>Khotbah # 2: Ketentuan  (4:44–26:19)</vt:lpstr>
      <vt:lpstr>Shema Yahudi</vt:lpstr>
      <vt:lpstr>Proklamasi Islam</vt:lpstr>
      <vt:lpstr>Marilah bandingkan Alkitab dengan tulisan-tulisan dari agama-agama lain …</vt:lpstr>
      <vt:lpstr>Qur'an Menurut Edward Gibbon</vt:lpstr>
      <vt:lpstr>Qur'an Menurut Edward Gibbon</vt:lpstr>
      <vt:lpstr>Bagaimana Qur'an mulai</vt:lpstr>
      <vt:lpstr>Tapi Tidak Semua Monoteis Sama…</vt:lpstr>
      <vt:lpstr>Diagram Trinity</vt:lpstr>
      <vt:lpstr>Khotbah #3 : Berkat &amp; Kutuk  (27-28)</vt:lpstr>
      <vt:lpstr>Berkat &amp; Kutuk (28)</vt:lpstr>
      <vt:lpstr>Khotbah # 4 :  Pembaharuan Perjanjian (29-30)</vt:lpstr>
      <vt:lpstr>Asli * Kekal * Tanpa Starat</vt:lpstr>
      <vt:lpstr>Ulangan 30:1-4</vt:lpstr>
      <vt:lpstr>Ulangan 30 </vt:lpstr>
      <vt:lpstr>Amplifikasi Tanah</vt:lpstr>
      <vt:lpstr>Garis Waktu Kerajaan &amp; Perjanjian</vt:lpstr>
      <vt:lpstr>Transisi: Sukses Kepemimpinan (31-34)</vt:lpstr>
      <vt:lpstr>Apa pengaruhnya terhadap saya?</vt:lpstr>
      <vt:lpstr>Black</vt:lpstr>
      <vt:lpstr>Kategori Hukum Musa</vt:lpstr>
      <vt:lpstr>Bermacam-macam Hukum dalam Perjanjian Musa</vt:lpstr>
      <vt:lpstr>Hukum tersebut dibuat untuk mereka yang hidup di. . . </vt:lpstr>
      <vt:lpstr>Hukum Musa Masa Kini?</vt:lpstr>
      <vt:lpstr>Hukum tidak mengatur,  tetapi menyingkapkan.</vt:lpstr>
      <vt:lpstr>Dua Macam Dasar dari Perjanjian Untuk Berkat</vt:lpstr>
      <vt:lpstr>Black</vt:lpstr>
      <vt:lpstr>Sebuah Lagu</vt:lpstr>
      <vt:lpstr>Nama Buku</vt:lpstr>
      <vt:lpstr>Kepengarangan – Bukti Eksternal</vt:lpstr>
      <vt:lpstr>Bukti Internal </vt:lpstr>
      <vt:lpstr>Bukti Internal</vt:lpstr>
      <vt:lpstr>Keadaan</vt:lpstr>
      <vt:lpstr>Argumentasi</vt:lpstr>
      <vt:lpstr>Argumentasi</vt:lpstr>
      <vt:lpstr>Sintesis</vt:lpstr>
      <vt:lpstr>Sintesis</vt:lpstr>
      <vt:lpstr>Garis Besar</vt:lpstr>
      <vt:lpstr>Garis Besar</vt:lpstr>
      <vt:lpstr>Perhatian Sosial Utama dalam Perjanjian Musa The Bible Visual Resource Book, 39</vt:lpstr>
      <vt:lpstr>Perhatian Sosial Utama dalama Perjanjian Musa The Bible Visual Resource Book, 39</vt:lpstr>
      <vt:lpstr>Kunci Teks PL tentang Tanah</vt:lpstr>
      <vt:lpstr>Masa Depan Israel (Ul. 28–32)</vt:lpstr>
      <vt:lpstr>Masa Depan Israel (Ul. 28–32)</vt:lpstr>
      <vt:lpstr>Bersungut di Gurun Paul N. Benware, Survey of the Old Testament, 68</vt:lpstr>
      <vt:lpstr>Perbandingan Perjanjian</vt:lpstr>
      <vt:lpstr>Kontras Perjanjian</vt:lpstr>
      <vt:lpstr>Kontras Perjanjian</vt:lpstr>
      <vt:lpstr>Aplikasi</vt:lpstr>
      <vt:lpstr>Black</vt:lpstr>
      <vt:lpstr>Link survey PL di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Rick Griffith</cp:lastModifiedBy>
  <cp:revision>263</cp:revision>
  <dcterms:created xsi:type="dcterms:W3CDTF">2009-08-18T15:15:29Z</dcterms:created>
  <dcterms:modified xsi:type="dcterms:W3CDTF">2019-06-12T18:41:20Z</dcterms:modified>
</cp:coreProperties>
</file>