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72" r:id="rId2"/>
    <p:sldMasterId id="2147483686" r:id="rId3"/>
    <p:sldMasterId id="2147483698" r:id="rId4"/>
    <p:sldMasterId id="2147483710" r:id="rId5"/>
    <p:sldMasterId id="2147483722" r:id="rId6"/>
    <p:sldMasterId id="2147483724" r:id="rId7"/>
    <p:sldMasterId id="2147483998" r:id="rId8"/>
    <p:sldMasterId id="2147485895" r:id="rId9"/>
  </p:sldMasterIdLst>
  <p:notesMasterIdLst>
    <p:notesMasterId r:id="rId101"/>
  </p:notesMasterIdLst>
  <p:sldIdLst>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347"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348"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49"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50" r:id="rId86"/>
    <p:sldId id="333" r:id="rId87"/>
    <p:sldId id="351" r:id="rId88"/>
    <p:sldId id="335" r:id="rId89"/>
    <p:sldId id="336" r:id="rId90"/>
    <p:sldId id="337" r:id="rId91"/>
    <p:sldId id="338" r:id="rId92"/>
    <p:sldId id="339" r:id="rId93"/>
    <p:sldId id="340" r:id="rId94"/>
    <p:sldId id="341" r:id="rId95"/>
    <p:sldId id="342" r:id="rId96"/>
    <p:sldId id="343" r:id="rId97"/>
    <p:sldId id="345" r:id="rId98"/>
    <p:sldId id="352" r:id="rId99"/>
    <p:sldId id="354" r:id="rId10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2" d="100"/>
          <a:sy n="92" d="100"/>
        </p:scale>
        <p:origin x="-1984" y="-112"/>
      </p:cViewPr>
      <p:guideLst>
        <p:guide orient="horz" pos="2160"/>
        <p:guide pos="2880"/>
      </p:guideLst>
    </p:cSldViewPr>
  </p:slideViewPr>
  <p:outlineViewPr>
    <p:cViewPr>
      <p:scale>
        <a:sx n="33" d="100"/>
        <a:sy n="33" d="100"/>
      </p:scale>
      <p:origin x="0" y="1428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notesMaster" Target="notesMasters/notesMaster1.xml"/><Relationship Id="rId102" Type="http://schemas.openxmlformats.org/officeDocument/2006/relationships/printerSettings" Target="printerSettings/printerSettings1.bin"/><Relationship Id="rId103" Type="http://schemas.openxmlformats.org/officeDocument/2006/relationships/presProps" Target="presProps.xml"/><Relationship Id="rId104" Type="http://schemas.openxmlformats.org/officeDocument/2006/relationships/viewProps" Target="viewProps.xml"/><Relationship Id="rId105" Type="http://schemas.openxmlformats.org/officeDocument/2006/relationships/theme" Target="theme/theme1.xml"/><Relationship Id="rId10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Relationship Id="rId58" Type="http://schemas.openxmlformats.org/officeDocument/2006/relationships/slide" Target="slides/slide49.xml"/><Relationship Id="rId59" Type="http://schemas.openxmlformats.org/officeDocument/2006/relationships/slide" Target="slides/slide50.xml"/><Relationship Id="rId70" Type="http://schemas.openxmlformats.org/officeDocument/2006/relationships/slide" Target="slides/slide61.xml"/><Relationship Id="rId71" Type="http://schemas.openxmlformats.org/officeDocument/2006/relationships/slide" Target="slides/slide62.xml"/><Relationship Id="rId72" Type="http://schemas.openxmlformats.org/officeDocument/2006/relationships/slide" Target="slides/slide63.xml"/><Relationship Id="rId73" Type="http://schemas.openxmlformats.org/officeDocument/2006/relationships/slide" Target="slides/slide64.xml"/><Relationship Id="rId74" Type="http://schemas.openxmlformats.org/officeDocument/2006/relationships/slide" Target="slides/slide65.xml"/><Relationship Id="rId75" Type="http://schemas.openxmlformats.org/officeDocument/2006/relationships/slide" Target="slides/slide66.xml"/><Relationship Id="rId76" Type="http://schemas.openxmlformats.org/officeDocument/2006/relationships/slide" Target="slides/slide67.xml"/><Relationship Id="rId77" Type="http://schemas.openxmlformats.org/officeDocument/2006/relationships/slide" Target="slides/slide68.xml"/><Relationship Id="rId78" Type="http://schemas.openxmlformats.org/officeDocument/2006/relationships/slide" Target="slides/slide69.xml"/><Relationship Id="rId79" Type="http://schemas.openxmlformats.org/officeDocument/2006/relationships/slide" Target="slides/slide70.xml"/><Relationship Id="rId90" Type="http://schemas.openxmlformats.org/officeDocument/2006/relationships/slide" Target="slides/slide81.xml"/><Relationship Id="rId91" Type="http://schemas.openxmlformats.org/officeDocument/2006/relationships/slide" Target="slides/slide82.xml"/><Relationship Id="rId92" Type="http://schemas.openxmlformats.org/officeDocument/2006/relationships/slide" Target="slides/slide83.xml"/><Relationship Id="rId93" Type="http://schemas.openxmlformats.org/officeDocument/2006/relationships/slide" Target="slides/slide84.xml"/><Relationship Id="rId94" Type="http://schemas.openxmlformats.org/officeDocument/2006/relationships/slide" Target="slides/slide85.xml"/><Relationship Id="rId95" Type="http://schemas.openxmlformats.org/officeDocument/2006/relationships/slide" Target="slides/slide86.xml"/><Relationship Id="rId96" Type="http://schemas.openxmlformats.org/officeDocument/2006/relationships/slide" Target="slides/slide87.xml"/><Relationship Id="rId97" Type="http://schemas.openxmlformats.org/officeDocument/2006/relationships/slide" Target="slides/slide88.xml"/><Relationship Id="rId98" Type="http://schemas.openxmlformats.org/officeDocument/2006/relationships/slide" Target="slides/slide89.xml"/><Relationship Id="rId99" Type="http://schemas.openxmlformats.org/officeDocument/2006/relationships/slide" Target="slides/slide9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60" Type="http://schemas.openxmlformats.org/officeDocument/2006/relationships/slide" Target="slides/slide51.xml"/><Relationship Id="rId61" Type="http://schemas.openxmlformats.org/officeDocument/2006/relationships/slide" Target="slides/slide52.xml"/><Relationship Id="rId62" Type="http://schemas.openxmlformats.org/officeDocument/2006/relationships/slide" Target="slides/slide53.xml"/><Relationship Id="rId63" Type="http://schemas.openxmlformats.org/officeDocument/2006/relationships/slide" Target="slides/slide54.xml"/><Relationship Id="rId64" Type="http://schemas.openxmlformats.org/officeDocument/2006/relationships/slide" Target="slides/slide55.xml"/><Relationship Id="rId65" Type="http://schemas.openxmlformats.org/officeDocument/2006/relationships/slide" Target="slides/slide56.xml"/><Relationship Id="rId66" Type="http://schemas.openxmlformats.org/officeDocument/2006/relationships/slide" Target="slides/slide57.xml"/><Relationship Id="rId67" Type="http://schemas.openxmlformats.org/officeDocument/2006/relationships/slide" Target="slides/slide58.xml"/><Relationship Id="rId68" Type="http://schemas.openxmlformats.org/officeDocument/2006/relationships/slide" Target="slides/slide59.xml"/><Relationship Id="rId69" Type="http://schemas.openxmlformats.org/officeDocument/2006/relationships/slide" Target="slides/slide60.xml"/><Relationship Id="rId100" Type="http://schemas.openxmlformats.org/officeDocument/2006/relationships/slide" Target="slides/slide91.xml"/><Relationship Id="rId80" Type="http://schemas.openxmlformats.org/officeDocument/2006/relationships/slide" Target="slides/slide71.xml"/><Relationship Id="rId81" Type="http://schemas.openxmlformats.org/officeDocument/2006/relationships/slide" Target="slides/slide72.xml"/><Relationship Id="rId82" Type="http://schemas.openxmlformats.org/officeDocument/2006/relationships/slide" Target="slides/slide73.xml"/><Relationship Id="rId83" Type="http://schemas.openxmlformats.org/officeDocument/2006/relationships/slide" Target="slides/slide74.xml"/><Relationship Id="rId84" Type="http://schemas.openxmlformats.org/officeDocument/2006/relationships/slide" Target="slides/slide75.xml"/><Relationship Id="rId85" Type="http://schemas.openxmlformats.org/officeDocument/2006/relationships/slide" Target="slides/slide76.xml"/><Relationship Id="rId86" Type="http://schemas.openxmlformats.org/officeDocument/2006/relationships/slide" Target="slides/slide77.xml"/><Relationship Id="rId87" Type="http://schemas.openxmlformats.org/officeDocument/2006/relationships/slide" Target="slides/slide78.xml"/><Relationship Id="rId88" Type="http://schemas.openxmlformats.org/officeDocument/2006/relationships/slide" Target="slides/slide79.xml"/><Relationship Id="rId89" Type="http://schemas.openxmlformats.org/officeDocument/2006/relationships/slide" Target="slides/slide8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 Nisan</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2 Iyar</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3 Sivan</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4 Tammuz</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5 Av</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6 </a:t>
          </a:r>
          <a:r>
            <a:rPr lang="en-US" sz="1600" dirty="0" err="1" smtClean="0">
              <a:solidFill>
                <a:srgbClr val="FFFFFF">
                  <a:hueOff val="0"/>
                  <a:satOff val="0"/>
                  <a:lumOff val="0"/>
                  <a:alphaOff val="0"/>
                </a:srgbClr>
              </a:solidFill>
              <a:latin typeface="Tahoma"/>
              <a:ea typeface="+mn-ea"/>
              <a:cs typeface="+mn-cs"/>
            </a:rPr>
            <a:t>Ellul</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7 Tishri</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8 </a:t>
          </a:r>
          <a:r>
            <a:rPr lang="en-US" sz="1600" dirty="0" err="1" smtClean="0">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9 Kislev</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10 Tevet</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11 Shevat</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12 Adar</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t>
        <a:bodyPr/>
        <a:lstStyle/>
        <a:p>
          <a:endParaRPr lang="en-US"/>
        </a:p>
      </dgm:t>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t>
        <a:bodyPr/>
        <a:lstStyle/>
        <a:p>
          <a:endParaRPr lang="en-US"/>
        </a:p>
      </dgm:t>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t>
        <a:bodyPr/>
        <a:lstStyle/>
        <a:p>
          <a:endParaRPr lang="en-US"/>
        </a:p>
      </dgm:t>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t>
        <a:bodyPr/>
        <a:lstStyle/>
        <a:p>
          <a:endParaRPr lang="en-US"/>
        </a:p>
      </dgm:t>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t>
        <a:bodyPr/>
        <a:lstStyle/>
        <a:p>
          <a:endParaRPr lang="en-US"/>
        </a:p>
      </dgm:t>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t>
        <a:bodyPr/>
        <a:lstStyle/>
        <a:p>
          <a:endParaRPr lang="en-US"/>
        </a:p>
      </dgm:t>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t>
        <a:bodyPr/>
        <a:lstStyle/>
        <a:p>
          <a:endParaRPr lang="en-US"/>
        </a:p>
      </dgm:t>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t>
        <a:bodyPr/>
        <a:lstStyle/>
        <a:p>
          <a:endParaRPr lang="en-US"/>
        </a:p>
      </dgm:t>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t>
        <a:bodyPr/>
        <a:lstStyle/>
        <a:p>
          <a:endParaRPr lang="en-US"/>
        </a:p>
      </dgm:t>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t>
        <a:bodyPr/>
        <a:lstStyle/>
        <a:p>
          <a:endParaRPr lang="en-US"/>
        </a:p>
      </dgm:t>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t>
        <a:bodyPr/>
        <a:lstStyle/>
        <a:p>
          <a:endParaRPr lang="en-US"/>
        </a:p>
      </dgm:t>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t>
        <a:bodyPr/>
        <a:lstStyle/>
        <a:p>
          <a:endParaRPr lang="en-US"/>
        </a:p>
      </dgm:t>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t>
        <a:bodyPr/>
        <a:lstStyle/>
        <a:p>
          <a:endParaRPr lang="en-US"/>
        </a:p>
      </dgm:t>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t>
        <a:bodyPr/>
        <a:lstStyle/>
        <a:p>
          <a:endParaRPr lang="en-US"/>
        </a:p>
      </dgm:t>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t>
        <a:bodyPr/>
        <a:lstStyle/>
        <a:p>
          <a:endParaRPr lang="en-US"/>
        </a:p>
      </dgm:t>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t>
        <a:bodyPr/>
        <a:lstStyle/>
        <a:p>
          <a:endParaRPr lang="en-US"/>
        </a:p>
      </dgm:t>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t>
        <a:bodyPr/>
        <a:lstStyle/>
        <a:p>
          <a:endParaRPr lang="en-US"/>
        </a:p>
      </dgm:t>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t>
        <a:bodyPr/>
        <a:lstStyle/>
        <a:p>
          <a:endParaRPr lang="en-US"/>
        </a:p>
      </dgm:t>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t>
        <a:bodyPr/>
        <a:lstStyle/>
        <a:p>
          <a:endParaRPr lang="en-US"/>
        </a:p>
      </dgm:t>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t>
        <a:bodyPr/>
        <a:lstStyle/>
        <a:p>
          <a:endParaRPr lang="en-US"/>
        </a:p>
      </dgm:t>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t>
        <a:bodyPr/>
        <a:lstStyle/>
        <a:p>
          <a:endParaRPr lang="en-US"/>
        </a:p>
      </dgm:t>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t>
        <a:bodyPr/>
        <a:lstStyle/>
        <a:p>
          <a:endParaRPr lang="en-US"/>
        </a:p>
      </dgm:t>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t>
        <a:bodyPr/>
        <a:lstStyle/>
        <a:p>
          <a:endParaRPr lang="en-US"/>
        </a:p>
      </dgm:t>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t>
        <a:bodyPr/>
        <a:lstStyle/>
        <a:p>
          <a:endParaRPr lang="en-US"/>
        </a:p>
      </dgm:t>
    </dgm:pt>
  </dgm:ptLst>
  <dgm:cxnLst>
    <dgm:cxn modelId="{1DEE303A-42D9-B24D-A43E-BEA655AE404D}" type="presOf" srcId="{610909C5-6334-264F-93E0-189A71FB6993}" destId="{54CDBF4B-9D09-3242-A1D5-0506BD1712C5}"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36C66BE4-B787-6B4E-903A-30F165D0D687}" type="presOf" srcId="{55B5CCF6-1B65-AC49-B1EC-CD09807E71EF}" destId="{76EDA6DC-5A32-7640-86D9-A3D1F65AC2D3}" srcOrd="0" destOrd="0" presId="urn:microsoft.com/office/officeart/2005/8/layout/cycle1"/>
    <dgm:cxn modelId="{B3AE335A-992D-444A-AA04-6648FEF9E143}" type="presOf" srcId="{0858D728-97B0-1A41-82DA-1572CE14754F}" destId="{9BE0E30D-6CC1-3143-BC4A-4FF2C5039316}" srcOrd="0" destOrd="0" presId="urn:microsoft.com/office/officeart/2005/8/layout/cycle1"/>
    <dgm:cxn modelId="{8BC02790-30A7-8E4F-A35E-2380CA591837}" srcId="{8E1255C9-F847-A440-83FF-7AA254CCB896}" destId="{F73B3211-1799-3F44-92B6-7CEE57ECB2D3}" srcOrd="5" destOrd="0" parTransId="{3185974B-797D-B74A-90E5-50DD4F820E03}" sibTransId="{580AAA11-E1E4-FC4E-A546-63E521F462A7}"/>
    <dgm:cxn modelId="{50CECE5B-549C-A342-A7EC-76402D54911C}" type="presOf" srcId="{C62D126D-D94F-0A45-AAB3-A4A2804A9AA5}" destId="{49452468-AA65-834B-B75D-72A0A7810E1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24E8EE39-70FF-B84F-8DD2-74F1728207D4}" srcId="{8E1255C9-F847-A440-83FF-7AA254CCB896}" destId="{12600BCB-5734-3F4B-9543-0CB09A3EC940}" srcOrd="0" destOrd="0" parTransId="{694C5870-D1B6-4749-AAAC-40AAB1DA82EA}" sibTransId="{B6065800-F57E-6842-B73C-614AFBC2DE05}"/>
    <dgm:cxn modelId="{43A2D624-36A7-0349-8165-2080658490D3}" srcId="{8E1255C9-F847-A440-83FF-7AA254CCB896}" destId="{A9914442-2057-0542-A0EA-F935FCA28993}" srcOrd="6" destOrd="0" parTransId="{7C8B2F9C-9DC8-B341-9185-DD1FDBDEC5E5}" sibTransId="{D805A741-31F4-6D45-A082-4AD4C7B066F1}"/>
    <dgm:cxn modelId="{4C3DD547-D047-9D45-828F-C7C94046F4A6}" srcId="{8E1255C9-F847-A440-83FF-7AA254CCB896}" destId="{D7E87DE1-03EB-D748-89C5-D76845DF9F58}" srcOrd="9" destOrd="0" parTransId="{08AD16C4-82BB-C248-8EBD-2C05A46AF859}" sibTransId="{6533DBF9-2933-D44A-B9F0-8FC24EC06F20}"/>
    <dgm:cxn modelId="{9655EB1B-FAC3-7343-86C0-D59B35C48870}" type="presOf" srcId="{D548EBB6-B1A8-4E4A-94F3-38AFF917AA13}" destId="{A85B6194-0CD3-0046-9C07-12EA626BEFA3}" srcOrd="0" destOrd="0" presId="urn:microsoft.com/office/officeart/2005/8/layout/cycle1"/>
    <dgm:cxn modelId="{8E947605-8590-F04A-BA40-72B78BFFFAB1}" type="presOf" srcId="{527799A3-6798-F14C-9108-A99B044124B3}" destId="{CE064FAD-9527-C04A-986D-ADE7F29D4AAF}" srcOrd="0" destOrd="0" presId="urn:microsoft.com/office/officeart/2005/8/layout/cycle1"/>
    <dgm:cxn modelId="{F7F01146-2BB2-574A-8A53-F0E87FA3FE32}" type="presOf" srcId="{F73B3211-1799-3F44-92B6-7CEE57ECB2D3}" destId="{BF6C208F-01F8-574D-980A-D40F886CF76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301349BB-3B90-DF4A-9B5C-CCF2C30EF2AF}" type="presOf" srcId="{B6065800-F57E-6842-B73C-614AFBC2DE05}" destId="{2990F259-A510-7044-A15A-189FB55AE5CB}" srcOrd="0" destOrd="0" presId="urn:microsoft.com/office/officeart/2005/8/layout/cycle1"/>
    <dgm:cxn modelId="{994D22B2-6B14-0E46-A7E0-8580D8E4D2B0}" type="presOf" srcId="{591E9484-33B2-714C-AA5D-D47E80DA12F9}" destId="{CDA9BE8C-41E5-BF45-BAB4-5B91BDDEFF8D}" srcOrd="0" destOrd="0" presId="urn:microsoft.com/office/officeart/2005/8/layout/cycle1"/>
    <dgm:cxn modelId="{67F5206E-8189-2247-BCFD-A471B6E3AE44}" type="presOf" srcId="{55E743FA-081E-B447-B4F2-DEEACC6857BC}" destId="{36444405-91CC-BC45-909E-8AE477F1EC7C}" srcOrd="0" destOrd="0" presId="urn:microsoft.com/office/officeart/2005/8/layout/cycle1"/>
    <dgm:cxn modelId="{A5DE21C6-A5AF-E842-A1C3-71EA8213F1D5}" type="presOf" srcId="{81D20D5D-F15B-B844-BCE7-07FE2E88C5B6}" destId="{2467F156-8EB3-F044-8664-8B186FD19D40}" srcOrd="0" destOrd="0" presId="urn:microsoft.com/office/officeart/2005/8/layout/cycle1"/>
    <dgm:cxn modelId="{225465C9-4B89-D749-B54A-509EBEB0F591}" type="presOf" srcId="{54471214-3ABC-B64E-8935-4F53AC7091F5}" destId="{2257407E-2335-6E46-9533-50F1A4869162}" srcOrd="0" destOrd="0" presId="urn:microsoft.com/office/officeart/2005/8/layout/cycle1"/>
    <dgm:cxn modelId="{5A5D9876-9DAB-7B47-8BCE-1A3F320879C2}" type="presOf" srcId="{8E1255C9-F847-A440-83FF-7AA254CCB896}" destId="{974F300E-4386-5845-9047-D2E50BE5B9DF}" srcOrd="0" destOrd="0" presId="urn:microsoft.com/office/officeart/2005/8/layout/cycle1"/>
    <dgm:cxn modelId="{A212D2A5-875A-1A4B-B469-B5C35E6DF7DA}" type="presOf" srcId="{6533DBF9-2933-D44A-B9F0-8FC24EC06F20}" destId="{C4FE94AE-AFAE-8743-9525-171FDA850E0F}" srcOrd="0" destOrd="0" presId="urn:microsoft.com/office/officeart/2005/8/layout/cycle1"/>
    <dgm:cxn modelId="{586D8EF8-3CBD-CA4F-A48C-1D02755BCD35}" type="presOf" srcId="{325DB5A0-FE7A-8245-9663-7B515E4DF4C8}" destId="{EAEA7D1D-8D8A-4A4B-812D-D24179AFED27}" srcOrd="0" destOrd="0" presId="urn:microsoft.com/office/officeart/2005/8/layout/cycle1"/>
    <dgm:cxn modelId="{AB897655-3BB6-0D4C-8773-1C00F6ED2866}" type="presOf" srcId="{D7E87DE1-03EB-D748-89C5-D76845DF9F58}" destId="{12C576B8-5B2D-B04B-98C4-29D5E499FD83}" srcOrd="0" destOrd="0" presId="urn:microsoft.com/office/officeart/2005/8/layout/cycle1"/>
    <dgm:cxn modelId="{2E1D9EB1-BDCB-B54D-B0E2-06106E32D5F6}" type="presOf" srcId="{CCCC52AB-CFB4-904A-B94C-E1998826B4F9}" destId="{7C0589C6-43EC-854D-966B-B0C5FE9A8192}" srcOrd="0" destOrd="0" presId="urn:microsoft.com/office/officeart/2005/8/layout/cycle1"/>
    <dgm:cxn modelId="{7D88D860-C5AE-CD44-AD4B-51E4761CD0F8}" type="presOf" srcId="{12600BCB-5734-3F4B-9543-0CB09A3EC940}" destId="{92DA8A36-05F4-4B4C-B207-6FB4CBC9688F}" srcOrd="0" destOrd="0" presId="urn:microsoft.com/office/officeart/2005/8/layout/cycle1"/>
    <dgm:cxn modelId="{3EFC30BD-CAFE-BB41-AE1A-8BD8E3268F38}" type="presOf" srcId="{580AAA11-E1E4-FC4E-A546-63E521F462A7}" destId="{DAE7F6D9-575B-6C47-9F2C-6177EB4BA541}"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58AA10DC-F81E-4945-AC03-5793C80E56F6}" type="presOf" srcId="{931AD6AD-68AD-1F4D-802F-C6CD780A0CDB}" destId="{19DCBC3D-EF34-4444-B52C-E59D1C44CC9D}" srcOrd="0" destOrd="0" presId="urn:microsoft.com/office/officeart/2005/8/layout/cycle1"/>
    <dgm:cxn modelId="{A85A51D5-E8B4-9E4E-A771-462EDAD7DCC6}" type="presOf" srcId="{A9914442-2057-0542-A0EA-F935FCA28993}" destId="{B4CE740F-E5F8-1040-9068-3C0CA6A81D60}" srcOrd="0" destOrd="0" presId="urn:microsoft.com/office/officeart/2005/8/layout/cycle1"/>
    <dgm:cxn modelId="{85F359EC-202E-2E47-90CF-741AC54F3F8B}" type="presOf" srcId="{63159F5F-19C4-974F-B4D9-6A8388E3A179}" destId="{DC85BF06-3190-2C49-B38C-CC01414F9567}"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3F442763-B444-F440-A0B1-DEE28B4A8DA9}" type="presOf" srcId="{B7792F1E-795A-8A40-9AF9-CBB036406804}" destId="{0EBEA1BD-8C57-A847-A4A1-BD492A397D4A}"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F409817F-E7DC-8443-9871-FBFE820B5B43}" type="presOf" srcId="{19401D75-4FA1-2642-9C39-67D34D8AB9EC}" destId="{37E24780-EDFC-1D4D-B756-C90BE821441B}"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982173E7-D4BF-0D4B-9D8A-064460D8CB2A}" type="presOf" srcId="{D805A741-31F4-6D45-A082-4AD4C7B066F1}" destId="{7D368AA8-A897-6A44-B2ED-5420DBBF55CD}" srcOrd="0" destOrd="0" presId="urn:microsoft.com/office/officeart/2005/8/layout/cycle1"/>
    <dgm:cxn modelId="{9DFE72B2-6037-6B46-84CC-5FC38CFEADD7}" type="presParOf" srcId="{974F300E-4386-5845-9047-D2E50BE5B9DF}" destId="{BF1A72C0-4F23-214E-B2C0-EC3432C35438}" srcOrd="0" destOrd="0" presId="urn:microsoft.com/office/officeart/2005/8/layout/cycle1"/>
    <dgm:cxn modelId="{5B1A7252-5FB5-4641-98CC-420FF72897EE}" type="presParOf" srcId="{974F300E-4386-5845-9047-D2E50BE5B9DF}" destId="{92DA8A36-05F4-4B4C-B207-6FB4CBC9688F}" srcOrd="1" destOrd="0" presId="urn:microsoft.com/office/officeart/2005/8/layout/cycle1"/>
    <dgm:cxn modelId="{81331C19-8541-9144-8836-F5FF85C7DE06}" type="presParOf" srcId="{974F300E-4386-5845-9047-D2E50BE5B9DF}" destId="{2990F259-A510-7044-A15A-189FB55AE5CB}" srcOrd="2" destOrd="0" presId="urn:microsoft.com/office/officeart/2005/8/layout/cycle1"/>
    <dgm:cxn modelId="{EC6B4BED-20E4-1247-8BFD-F1D9A5D36327}" type="presParOf" srcId="{974F300E-4386-5845-9047-D2E50BE5B9DF}" destId="{A7A1548F-03D0-7F43-8C4C-631804CE4126}" srcOrd="3" destOrd="0" presId="urn:microsoft.com/office/officeart/2005/8/layout/cycle1"/>
    <dgm:cxn modelId="{B35BE94F-94F2-5E44-B04E-B895E01F626C}" type="presParOf" srcId="{974F300E-4386-5845-9047-D2E50BE5B9DF}" destId="{EAEA7D1D-8D8A-4A4B-812D-D24179AFED27}" srcOrd="4" destOrd="0" presId="urn:microsoft.com/office/officeart/2005/8/layout/cycle1"/>
    <dgm:cxn modelId="{61D0BBAF-84AE-A84B-9A2A-1BF76EF52BB4}" type="presParOf" srcId="{974F300E-4386-5845-9047-D2E50BE5B9DF}" destId="{2257407E-2335-6E46-9533-50F1A4869162}" srcOrd="5" destOrd="0" presId="urn:microsoft.com/office/officeart/2005/8/layout/cycle1"/>
    <dgm:cxn modelId="{E7D880E9-BCDC-A244-82BA-B5E99FB093EF}" type="presParOf" srcId="{974F300E-4386-5845-9047-D2E50BE5B9DF}" destId="{3467B5D4-61EB-4C46-BB87-881C0920F2D1}" srcOrd="6" destOrd="0" presId="urn:microsoft.com/office/officeart/2005/8/layout/cycle1"/>
    <dgm:cxn modelId="{46DB2BDA-3AEC-A14D-8701-3F3D9B6A9205}" type="presParOf" srcId="{974F300E-4386-5845-9047-D2E50BE5B9DF}" destId="{2467F156-8EB3-F044-8664-8B186FD19D40}" srcOrd="7" destOrd="0" presId="urn:microsoft.com/office/officeart/2005/8/layout/cycle1"/>
    <dgm:cxn modelId="{0089556E-E0B6-0345-9710-33B57959BDB2}" type="presParOf" srcId="{974F300E-4386-5845-9047-D2E50BE5B9DF}" destId="{DC85BF06-3190-2C49-B38C-CC01414F9567}" srcOrd="8" destOrd="0" presId="urn:microsoft.com/office/officeart/2005/8/layout/cycle1"/>
    <dgm:cxn modelId="{AFB30938-4EDC-7049-A55F-6B1050791A40}" type="presParOf" srcId="{974F300E-4386-5845-9047-D2E50BE5B9DF}" destId="{818521AB-CB19-3245-AC47-32330EC1D05A}" srcOrd="9" destOrd="0" presId="urn:microsoft.com/office/officeart/2005/8/layout/cycle1"/>
    <dgm:cxn modelId="{8A9A299A-37D0-2B40-A55C-5D14C0AF2A43}" type="presParOf" srcId="{974F300E-4386-5845-9047-D2E50BE5B9DF}" destId="{A85B6194-0CD3-0046-9C07-12EA626BEFA3}" srcOrd="10" destOrd="0" presId="urn:microsoft.com/office/officeart/2005/8/layout/cycle1"/>
    <dgm:cxn modelId="{786D92C2-04DF-784E-AE27-4F8C63DD3CC3}" type="presParOf" srcId="{974F300E-4386-5845-9047-D2E50BE5B9DF}" destId="{76EDA6DC-5A32-7640-86D9-A3D1F65AC2D3}" srcOrd="11" destOrd="0" presId="urn:microsoft.com/office/officeart/2005/8/layout/cycle1"/>
    <dgm:cxn modelId="{A7962D07-2040-E045-A79B-68BF3876C96D}" type="presParOf" srcId="{974F300E-4386-5845-9047-D2E50BE5B9DF}" destId="{5FEB966B-5E78-494C-B5A1-6F18B3A362B7}" srcOrd="12" destOrd="0" presId="urn:microsoft.com/office/officeart/2005/8/layout/cycle1"/>
    <dgm:cxn modelId="{5A8805A6-116E-3F4F-A2C2-8F76999957AD}" type="presParOf" srcId="{974F300E-4386-5845-9047-D2E50BE5B9DF}" destId="{9BE0E30D-6CC1-3143-BC4A-4FF2C5039316}" srcOrd="13" destOrd="0" presId="urn:microsoft.com/office/officeart/2005/8/layout/cycle1"/>
    <dgm:cxn modelId="{5E3C2889-3AB9-B847-B3FE-9552C790976F}" type="presParOf" srcId="{974F300E-4386-5845-9047-D2E50BE5B9DF}" destId="{37E24780-EDFC-1D4D-B756-C90BE821441B}" srcOrd="14" destOrd="0" presId="urn:microsoft.com/office/officeart/2005/8/layout/cycle1"/>
    <dgm:cxn modelId="{913894A7-2596-D34C-8928-4ADC5301DECB}" type="presParOf" srcId="{974F300E-4386-5845-9047-D2E50BE5B9DF}" destId="{788B510C-5C6F-7E4F-BD2A-4B0F37349509}" srcOrd="15" destOrd="0" presId="urn:microsoft.com/office/officeart/2005/8/layout/cycle1"/>
    <dgm:cxn modelId="{187B3C9B-B066-244B-87F5-AAB1CE245842}" type="presParOf" srcId="{974F300E-4386-5845-9047-D2E50BE5B9DF}" destId="{BF6C208F-01F8-574D-980A-D40F886CF760}" srcOrd="16" destOrd="0" presId="urn:microsoft.com/office/officeart/2005/8/layout/cycle1"/>
    <dgm:cxn modelId="{A31E6609-A105-3D42-A5AC-7D0AC9B4D823}" type="presParOf" srcId="{974F300E-4386-5845-9047-D2E50BE5B9DF}" destId="{DAE7F6D9-575B-6C47-9F2C-6177EB4BA541}" srcOrd="17" destOrd="0" presId="urn:microsoft.com/office/officeart/2005/8/layout/cycle1"/>
    <dgm:cxn modelId="{6D42B664-471E-6244-9CB7-532B7BF9E148}" type="presParOf" srcId="{974F300E-4386-5845-9047-D2E50BE5B9DF}" destId="{3AD74439-13B4-6B4C-A74C-96BE28333D49}" srcOrd="18" destOrd="0" presId="urn:microsoft.com/office/officeart/2005/8/layout/cycle1"/>
    <dgm:cxn modelId="{A2AE0022-FEC8-7A46-90DD-9C667BD3D6B2}" type="presParOf" srcId="{974F300E-4386-5845-9047-D2E50BE5B9DF}" destId="{B4CE740F-E5F8-1040-9068-3C0CA6A81D60}" srcOrd="19" destOrd="0" presId="urn:microsoft.com/office/officeart/2005/8/layout/cycle1"/>
    <dgm:cxn modelId="{B9D4984E-FC8D-6248-BA86-9601E7B43FDF}" type="presParOf" srcId="{974F300E-4386-5845-9047-D2E50BE5B9DF}" destId="{7D368AA8-A897-6A44-B2ED-5420DBBF55CD}" srcOrd="20" destOrd="0" presId="urn:microsoft.com/office/officeart/2005/8/layout/cycle1"/>
    <dgm:cxn modelId="{A7C5783F-33A2-0746-8338-E505A307AECE}" type="presParOf" srcId="{974F300E-4386-5845-9047-D2E50BE5B9DF}" destId="{256A8A82-B1CB-EF43-AB66-A3D1C8A54B59}" srcOrd="21" destOrd="0" presId="urn:microsoft.com/office/officeart/2005/8/layout/cycle1"/>
    <dgm:cxn modelId="{CAAE65A9-4CEF-6947-9E93-9D43A539B8DE}" type="presParOf" srcId="{974F300E-4386-5845-9047-D2E50BE5B9DF}" destId="{36444405-91CC-BC45-909E-8AE477F1EC7C}" srcOrd="22" destOrd="0" presId="urn:microsoft.com/office/officeart/2005/8/layout/cycle1"/>
    <dgm:cxn modelId="{B73BBAC0-85EF-D14E-B555-3416EA34B643}" type="presParOf" srcId="{974F300E-4386-5845-9047-D2E50BE5B9DF}" destId="{0EBEA1BD-8C57-A847-A4A1-BD492A397D4A}" srcOrd="23" destOrd="0" presId="urn:microsoft.com/office/officeart/2005/8/layout/cycle1"/>
    <dgm:cxn modelId="{84DC45E3-1693-EC4F-A172-21A94FB22687}" type="presParOf" srcId="{974F300E-4386-5845-9047-D2E50BE5B9DF}" destId="{A1257670-91AA-B74E-AFCB-48382C466D43}" srcOrd="24" destOrd="0" presId="urn:microsoft.com/office/officeart/2005/8/layout/cycle1"/>
    <dgm:cxn modelId="{F3D8E06F-26CC-394A-A8EF-CA34B9C6F536}" type="presParOf" srcId="{974F300E-4386-5845-9047-D2E50BE5B9DF}" destId="{19DCBC3D-EF34-4444-B52C-E59D1C44CC9D}" srcOrd="25" destOrd="0" presId="urn:microsoft.com/office/officeart/2005/8/layout/cycle1"/>
    <dgm:cxn modelId="{34145F9F-F674-8F49-80B2-8ED19EA7118B}" type="presParOf" srcId="{974F300E-4386-5845-9047-D2E50BE5B9DF}" destId="{CDA9BE8C-41E5-BF45-BAB4-5B91BDDEFF8D}" srcOrd="26" destOrd="0" presId="urn:microsoft.com/office/officeart/2005/8/layout/cycle1"/>
    <dgm:cxn modelId="{3510D719-F57F-9148-8AE2-A06028A58789}" type="presParOf" srcId="{974F300E-4386-5845-9047-D2E50BE5B9DF}" destId="{731680F6-F070-374C-97C4-FB0156E03231}" srcOrd="27" destOrd="0" presId="urn:microsoft.com/office/officeart/2005/8/layout/cycle1"/>
    <dgm:cxn modelId="{BAC7862D-3B14-7F4F-A8C6-AD2D557828FA}" type="presParOf" srcId="{974F300E-4386-5845-9047-D2E50BE5B9DF}" destId="{12C576B8-5B2D-B04B-98C4-29D5E499FD83}" srcOrd="28" destOrd="0" presId="urn:microsoft.com/office/officeart/2005/8/layout/cycle1"/>
    <dgm:cxn modelId="{90ADC45E-D2D0-F949-9E42-E972AB4B0706}" type="presParOf" srcId="{974F300E-4386-5845-9047-D2E50BE5B9DF}" destId="{C4FE94AE-AFAE-8743-9525-171FDA850E0F}" srcOrd="29" destOrd="0" presId="urn:microsoft.com/office/officeart/2005/8/layout/cycle1"/>
    <dgm:cxn modelId="{E80AB0C9-42E1-C94C-AB65-5784CA233E08}" type="presParOf" srcId="{974F300E-4386-5845-9047-D2E50BE5B9DF}" destId="{FBD4D212-3E98-9843-8795-297F9EDDD657}" srcOrd="30" destOrd="0" presId="urn:microsoft.com/office/officeart/2005/8/layout/cycle1"/>
    <dgm:cxn modelId="{CB25CCCF-C789-304A-BBBE-99057B1281F8}" type="presParOf" srcId="{974F300E-4386-5845-9047-D2E50BE5B9DF}" destId="{54CDBF4B-9D09-3242-A1D5-0506BD1712C5}" srcOrd="31" destOrd="0" presId="urn:microsoft.com/office/officeart/2005/8/layout/cycle1"/>
    <dgm:cxn modelId="{004660A4-21C9-F847-9CDB-B0B7148088A3}" type="presParOf" srcId="{974F300E-4386-5845-9047-D2E50BE5B9DF}" destId="{49452468-AA65-834B-B75D-72A0A7810E13}" srcOrd="32" destOrd="0" presId="urn:microsoft.com/office/officeart/2005/8/layout/cycle1"/>
    <dgm:cxn modelId="{BBDFAF6C-DD4E-A24B-B92D-1BFAC0D308DF}" type="presParOf" srcId="{974F300E-4386-5845-9047-D2E50BE5B9DF}" destId="{B0C742D0-6463-FF41-BE88-36D0AF1ED5D5}" srcOrd="33" destOrd="0" presId="urn:microsoft.com/office/officeart/2005/8/layout/cycle1"/>
    <dgm:cxn modelId="{500BE85F-91DC-9540-835C-4CA2BBFBFF78}" type="presParOf" srcId="{974F300E-4386-5845-9047-D2E50BE5B9DF}" destId="{CE064FAD-9527-C04A-986D-ADE7F29D4AAF}" srcOrd="34" destOrd="0" presId="urn:microsoft.com/office/officeart/2005/8/layout/cycle1"/>
    <dgm:cxn modelId="{0C9A8C16-9357-9741-AB02-C09C68152DD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 Nisan</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2 Iyar</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3 Sivan</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4 Tammuz</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5 Av</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6 </a:t>
          </a:r>
          <a:r>
            <a:rPr lang="en-US" sz="1600" kern="1200" dirty="0" err="1" smtClean="0">
              <a:solidFill>
                <a:srgbClr val="FFFFFF">
                  <a:hueOff val="0"/>
                  <a:satOff val="0"/>
                  <a:lumOff val="0"/>
                  <a:alphaOff val="0"/>
                </a:srgbClr>
              </a:solidFill>
              <a:latin typeface="Tahoma"/>
              <a:ea typeface="+mn-ea"/>
              <a:cs typeface="+mn-cs"/>
            </a:rPr>
            <a:t>Ellul</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7 Tishri</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8 </a:t>
          </a:r>
          <a:r>
            <a:rPr lang="en-US" sz="1600" kern="1200" dirty="0" err="1" smtClean="0">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9 Kislev</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10 Tevet</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11 Shevat</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12 Adar</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ea typeface="MS PGothic" charset="0"/>
                <a:cs typeface="MS PGothic" charset="0"/>
              </a:defRPr>
            </a:lvl1pPr>
          </a:lstStyle>
          <a:p>
            <a:pPr>
              <a:defRPr/>
            </a:pPr>
            <a:fld id="{66EEC9FE-A263-1445-8940-62C9A7770AB9}" type="datetimeFigureOut">
              <a:rPr lang="en-US"/>
              <a:pPr>
                <a:defRPr/>
              </a:pPr>
              <a:t>30/7/15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ea typeface="MS PGothic" charset="0"/>
                <a:cs typeface="MS PGothic" charset="0"/>
              </a:defRPr>
            </a:lvl1pPr>
          </a:lstStyle>
          <a:p>
            <a:pPr>
              <a:defRPr/>
            </a:pPr>
            <a:fld id="{05FBE0CF-8D9F-F340-9310-6B972BB655D9}" type="slidenum">
              <a:rPr lang="en-US"/>
              <a:pPr>
                <a:defRPr/>
              </a:pPr>
              <a:t>‹#›</a:t>
            </a:fld>
            <a:endParaRPr lang="en-US"/>
          </a:p>
        </p:txBody>
      </p:sp>
    </p:spTree>
    <p:extLst>
      <p:ext uri="{BB962C8B-B14F-4D97-AF65-F5344CB8AC3E}">
        <p14:creationId xmlns:p14="http://schemas.microsoft.com/office/powerpoint/2010/main" val="29615700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charset="0"/>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charset="0"/>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charset="0"/>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charset="0"/>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3A9C6F-AA25-D34B-A9DC-EE9E637A06F8}" type="slidenum">
              <a:rPr lang="en-US" sz="1200" b="1">
                <a:solidFill>
                  <a:srgbClr val="000000"/>
                </a:solidFill>
                <a:latin typeface="Times" charset="0"/>
              </a:rPr>
              <a:pPr eaLnBrk="1" hangingPunct="1"/>
              <a:t>1</a:t>
            </a:fld>
            <a:endParaRPr lang="en-US" sz="1200" b="1">
              <a:solidFill>
                <a:srgbClr val="000000"/>
              </a:solidFill>
              <a:latin typeface="Times" charset="0"/>
            </a:endParaRPr>
          </a:p>
        </p:txBody>
      </p:sp>
      <p:sp>
        <p:nvSpPr>
          <p:cNvPr id="80898"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9" name="Rectangle 1027"/>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A20FE0-2361-9C4E-9184-E959B7C74F5E}" type="slidenum">
              <a:rPr lang="en-US" sz="1200" b="1">
                <a:solidFill>
                  <a:srgbClr val="000000"/>
                </a:solidFill>
                <a:latin typeface="Times" charset="0"/>
              </a:rPr>
              <a:pPr eaLnBrk="1" hangingPunct="1"/>
              <a:t>10</a:t>
            </a:fld>
            <a:endParaRPr lang="en-US" sz="1200" b="1">
              <a:solidFill>
                <a:srgbClr val="000000"/>
              </a:solidFill>
              <a:latin typeface="Times" charset="0"/>
            </a:endParaRPr>
          </a:p>
        </p:txBody>
      </p:sp>
      <p:sp>
        <p:nvSpPr>
          <p:cNvPr id="993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1B134B1-01D4-4F4F-BC4C-B9501AFD2748}" type="slidenum">
              <a:rPr lang="en-US" sz="1200" b="1">
                <a:solidFill>
                  <a:srgbClr val="000000"/>
                </a:solidFill>
                <a:latin typeface="Times" charset="0"/>
              </a:rPr>
              <a:pPr eaLnBrk="1" hangingPunct="1"/>
              <a:t>11</a:t>
            </a:fld>
            <a:endParaRPr lang="en-US" sz="1200" b="1">
              <a:solidFill>
                <a:srgbClr val="000000"/>
              </a:solidFill>
              <a:latin typeface="Times" charset="0"/>
            </a:endParaRPr>
          </a:p>
        </p:txBody>
      </p:sp>
      <p:sp>
        <p:nvSpPr>
          <p:cNvPr id="1013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137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0A68F9-1F36-9E4E-A65D-0D28C01F38E3}" type="slidenum">
              <a:rPr lang="en-US" sz="1200" b="1">
                <a:solidFill>
                  <a:srgbClr val="000000"/>
                </a:solidFill>
                <a:latin typeface="Times" charset="0"/>
              </a:rPr>
              <a:pPr eaLnBrk="1" hangingPunct="1"/>
              <a:t>12</a:t>
            </a:fld>
            <a:endParaRPr lang="en-US" sz="1200" b="1">
              <a:solidFill>
                <a:srgbClr val="000000"/>
              </a:solidFill>
              <a:latin typeface="Times" charset="0"/>
            </a:endParaRPr>
          </a:p>
        </p:txBody>
      </p:sp>
      <p:sp>
        <p:nvSpPr>
          <p:cNvPr id="1034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342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22DCA79-A8E9-994E-86F4-DBD56FEA3637}" type="slidenum">
              <a:rPr lang="en-US" sz="1200" b="1">
                <a:solidFill>
                  <a:srgbClr val="000000"/>
                </a:solidFill>
                <a:latin typeface="Times" charset="0"/>
              </a:rPr>
              <a:pPr eaLnBrk="1" hangingPunct="1"/>
              <a:t>13</a:t>
            </a:fld>
            <a:endParaRPr lang="en-US" sz="1200" b="1">
              <a:solidFill>
                <a:srgbClr val="000000"/>
              </a:solidFill>
              <a:latin typeface="Times" charset="0"/>
            </a:endParaRPr>
          </a:p>
        </p:txBody>
      </p:sp>
      <p:sp>
        <p:nvSpPr>
          <p:cNvPr id="1054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547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16F0EC6-2CBF-EE41-B2BF-B496C3D24893}" type="slidenum">
              <a:rPr lang="en-US" sz="1200" b="1">
                <a:solidFill>
                  <a:srgbClr val="000000"/>
                </a:solidFill>
                <a:latin typeface="Times" charset="0"/>
              </a:rPr>
              <a:pPr eaLnBrk="1" hangingPunct="1"/>
              <a:t>14</a:t>
            </a:fld>
            <a:endParaRPr lang="en-US" sz="1200" b="1">
              <a:solidFill>
                <a:srgbClr val="000000"/>
              </a:solidFill>
              <a:latin typeface="Times" charset="0"/>
            </a:endParaRPr>
          </a:p>
        </p:txBody>
      </p:sp>
      <p:sp>
        <p:nvSpPr>
          <p:cNvPr id="1075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752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665352-D73B-B44F-8D42-E1F503715589}" type="slidenum">
              <a:rPr lang="en-US" sz="1200" b="1">
                <a:solidFill>
                  <a:srgbClr val="000000"/>
                </a:solidFill>
                <a:latin typeface="Times" charset="0"/>
              </a:rPr>
              <a:pPr eaLnBrk="1" hangingPunct="1"/>
              <a:t>15</a:t>
            </a:fld>
            <a:endParaRPr lang="en-US" sz="1200" b="1">
              <a:solidFill>
                <a:srgbClr val="000000"/>
              </a:solidFill>
              <a:latin typeface="Times" charset="0"/>
            </a:endParaRPr>
          </a:p>
        </p:txBody>
      </p:sp>
      <p:sp>
        <p:nvSpPr>
          <p:cNvPr id="1095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957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C5E3D3-BC43-5D48-915E-950773FBF2FD}" type="slidenum">
              <a:rPr lang="en-US" sz="1200">
                <a:solidFill>
                  <a:srgbClr val="000000"/>
                </a:solidFill>
              </a:rPr>
              <a:pPr eaLnBrk="1" hangingPunct="1"/>
              <a:t>16</a:t>
            </a:fld>
            <a:endParaRPr lang="en-US" sz="1200">
              <a:solidFill>
                <a:srgbClr val="000000"/>
              </a:solidFill>
            </a:endParaRPr>
          </a:p>
        </p:txBody>
      </p:sp>
      <p:sp>
        <p:nvSpPr>
          <p:cNvPr id="11161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161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72A38B-91D4-A247-8376-D3BD56FE21CB}" type="slidenum">
              <a:rPr lang="en-US" sz="1200" b="1">
                <a:solidFill>
                  <a:srgbClr val="000000"/>
                </a:solidFill>
                <a:latin typeface="Times" charset="0"/>
              </a:rPr>
              <a:pPr eaLnBrk="1" hangingPunct="1"/>
              <a:t>17</a:t>
            </a:fld>
            <a:endParaRPr lang="en-US" sz="1200" b="1">
              <a:solidFill>
                <a:srgbClr val="000000"/>
              </a:solidFill>
              <a:latin typeface="Times" charset="0"/>
            </a:endParaRPr>
          </a:p>
        </p:txBody>
      </p:sp>
      <p:sp>
        <p:nvSpPr>
          <p:cNvPr id="1136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366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D15F3A-03AC-B748-9EED-9869F0121780}" type="slidenum">
              <a:rPr lang="en-US" sz="1200" b="1">
                <a:solidFill>
                  <a:srgbClr val="000000"/>
                </a:solidFill>
                <a:latin typeface="Times" charset="0"/>
              </a:rPr>
              <a:pPr eaLnBrk="1" hangingPunct="1"/>
              <a:t>18</a:t>
            </a:fld>
            <a:endParaRPr lang="en-US" sz="1200" b="1">
              <a:solidFill>
                <a:srgbClr val="000000"/>
              </a:solidFill>
              <a:latin typeface="Times" charset="0"/>
            </a:endParaRPr>
          </a:p>
        </p:txBody>
      </p:sp>
      <p:sp>
        <p:nvSpPr>
          <p:cNvPr id="115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571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4AD2A35-E62F-9F4D-BFAC-B047C24A894D}" type="slidenum">
              <a:rPr lang="en-US" sz="1200" b="1">
                <a:solidFill>
                  <a:srgbClr val="000000"/>
                </a:solidFill>
                <a:latin typeface="Times" charset="0"/>
              </a:rPr>
              <a:pPr eaLnBrk="1" hangingPunct="1"/>
              <a:t>19</a:t>
            </a:fld>
            <a:endParaRPr lang="en-US" sz="1200" b="1">
              <a:solidFill>
                <a:srgbClr val="000000"/>
              </a:solidFill>
              <a:latin typeface="Times" charset="0"/>
            </a:endParaRPr>
          </a:p>
        </p:txBody>
      </p:sp>
      <p:sp>
        <p:nvSpPr>
          <p:cNvPr id="1177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776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430D50-C051-0147-B7F1-0E4E9D5CE54A}" type="slidenum">
              <a:rPr lang="en-US" sz="1200" b="1">
                <a:solidFill>
                  <a:srgbClr val="000000"/>
                </a:solidFill>
                <a:latin typeface="Times" charset="0"/>
              </a:rPr>
              <a:pPr eaLnBrk="1" hangingPunct="1"/>
              <a:t>2</a:t>
            </a:fld>
            <a:endParaRPr lang="en-US" sz="1200" b="1">
              <a:solidFill>
                <a:srgbClr val="000000"/>
              </a:solidFill>
              <a:latin typeface="Times" charset="0"/>
            </a:endParaRPr>
          </a:p>
        </p:txBody>
      </p:sp>
      <p:sp>
        <p:nvSpPr>
          <p:cNvPr id="829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93E986-897E-604C-92CD-2EFE733799BD}" type="slidenum">
              <a:rPr lang="en-US" sz="1200" b="1">
                <a:solidFill>
                  <a:srgbClr val="000000"/>
                </a:solidFill>
                <a:latin typeface="Times" charset="0"/>
              </a:rPr>
              <a:pPr eaLnBrk="1" hangingPunct="1"/>
              <a:t>20</a:t>
            </a:fld>
            <a:endParaRPr lang="en-US" sz="1200" b="1">
              <a:solidFill>
                <a:srgbClr val="000000"/>
              </a:solidFill>
              <a:latin typeface="Times" charset="0"/>
            </a:endParaRPr>
          </a:p>
        </p:txBody>
      </p:sp>
      <p:sp>
        <p:nvSpPr>
          <p:cNvPr id="1198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981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428DA5-587E-9C41-AC74-F12D4EB6BEBD}" type="slidenum">
              <a:rPr lang="en-US" sz="1200" b="1">
                <a:solidFill>
                  <a:srgbClr val="000000"/>
                </a:solidFill>
                <a:latin typeface="Times" charset="0"/>
              </a:rPr>
              <a:pPr eaLnBrk="1" hangingPunct="1"/>
              <a:t>21</a:t>
            </a:fld>
            <a:endParaRPr lang="en-US" sz="1200" b="1">
              <a:solidFill>
                <a:srgbClr val="000000"/>
              </a:solidFill>
              <a:latin typeface="Times" charset="0"/>
            </a:endParaRPr>
          </a:p>
        </p:txBody>
      </p:sp>
      <p:sp>
        <p:nvSpPr>
          <p:cNvPr id="12185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1859" name="Rectangle 3"/>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2B98DB-ECB5-3544-9375-4CA9D3C26BE0}" type="slidenum">
              <a:rPr lang="en-US" sz="1200" b="1">
                <a:solidFill>
                  <a:srgbClr val="000000"/>
                </a:solidFill>
                <a:latin typeface="Times" charset="0"/>
              </a:rPr>
              <a:pPr eaLnBrk="1" hangingPunct="1"/>
              <a:t>22</a:t>
            </a:fld>
            <a:endParaRPr lang="en-US" sz="1200" b="1">
              <a:solidFill>
                <a:srgbClr val="000000"/>
              </a:solidFill>
              <a:latin typeface="Times" charset="0"/>
            </a:endParaRPr>
          </a:p>
        </p:txBody>
      </p:sp>
      <p:sp>
        <p:nvSpPr>
          <p:cNvPr id="12390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3907" name="Rectangle 3"/>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2994AB-6DF7-A84B-9AAC-308361E74322}" type="slidenum">
              <a:rPr lang="en-US" sz="1200" b="1">
                <a:solidFill>
                  <a:srgbClr val="000000"/>
                </a:solidFill>
                <a:latin typeface="Times" charset="0"/>
              </a:rPr>
              <a:pPr eaLnBrk="1" hangingPunct="1"/>
              <a:t>23</a:t>
            </a:fld>
            <a:endParaRPr lang="en-US" sz="1200" b="1">
              <a:solidFill>
                <a:srgbClr val="000000"/>
              </a:solidFill>
              <a:latin typeface="Times" charset="0"/>
            </a:endParaRPr>
          </a:p>
        </p:txBody>
      </p:sp>
      <p:sp>
        <p:nvSpPr>
          <p:cNvPr id="125954"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5955"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05E4576-9870-8D47-945D-EB870266049E}" type="slidenum">
              <a:rPr lang="en-US" sz="1200" b="1">
                <a:solidFill>
                  <a:srgbClr val="000000"/>
                </a:solidFill>
                <a:latin typeface="Times" charset="0"/>
              </a:rPr>
              <a:pPr eaLnBrk="1" hangingPunct="1"/>
              <a:t>24</a:t>
            </a:fld>
            <a:endParaRPr lang="en-US" sz="1200" b="1">
              <a:solidFill>
                <a:srgbClr val="000000"/>
              </a:solidFill>
              <a:latin typeface="Times" charset="0"/>
            </a:endParaRPr>
          </a:p>
        </p:txBody>
      </p:sp>
      <p:sp>
        <p:nvSpPr>
          <p:cNvPr id="128002"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8003"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BE5165-A684-6849-86F5-4B2F1BD3CAC3}" type="slidenum">
              <a:rPr lang="en-US" sz="1200" b="1">
                <a:solidFill>
                  <a:srgbClr val="000000"/>
                </a:solidFill>
                <a:latin typeface="Times" charset="0"/>
              </a:rPr>
              <a:pPr eaLnBrk="1" hangingPunct="1"/>
              <a:t>25</a:t>
            </a:fld>
            <a:endParaRPr lang="en-US" sz="1200" b="1">
              <a:solidFill>
                <a:srgbClr val="000000"/>
              </a:solidFill>
              <a:latin typeface="Times" charset="0"/>
            </a:endParaRPr>
          </a:p>
        </p:txBody>
      </p:sp>
      <p:sp>
        <p:nvSpPr>
          <p:cNvPr id="1300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005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F20697A-FA31-0A4B-8582-CD0F07105B92}" type="slidenum">
              <a:rPr lang="en-US" sz="1200" b="1">
                <a:solidFill>
                  <a:srgbClr val="000000"/>
                </a:solidFill>
                <a:latin typeface="Times" charset="0"/>
              </a:rPr>
              <a:pPr eaLnBrk="1" hangingPunct="1"/>
              <a:t>26</a:t>
            </a:fld>
            <a:endParaRPr lang="en-US" sz="1200" b="1">
              <a:solidFill>
                <a:srgbClr val="000000"/>
              </a:solidFill>
              <a:latin typeface="Times" charset="0"/>
            </a:endParaRPr>
          </a:p>
        </p:txBody>
      </p:sp>
      <p:sp>
        <p:nvSpPr>
          <p:cNvPr id="1320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209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2A5B52-7A1D-CB4A-92FC-8008CD05D95F}" type="slidenum">
              <a:rPr lang="en-US" sz="1200" b="1">
                <a:solidFill>
                  <a:srgbClr val="000000"/>
                </a:solidFill>
                <a:latin typeface="Times" charset="0"/>
              </a:rPr>
              <a:pPr eaLnBrk="1" hangingPunct="1"/>
              <a:t>27</a:t>
            </a:fld>
            <a:endParaRPr lang="en-US" sz="1200" b="1">
              <a:solidFill>
                <a:srgbClr val="000000"/>
              </a:solidFill>
              <a:latin typeface="Times" charset="0"/>
            </a:endParaRPr>
          </a:p>
        </p:txBody>
      </p:sp>
      <p:sp>
        <p:nvSpPr>
          <p:cNvPr id="1341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414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FD7DD1-A0A7-D748-8B95-41462146D6C3}" type="slidenum">
              <a:rPr lang="en-US" sz="1200" b="1">
                <a:solidFill>
                  <a:srgbClr val="000000"/>
                </a:solidFill>
                <a:latin typeface="Times" charset="0"/>
              </a:rPr>
              <a:pPr eaLnBrk="1" hangingPunct="1"/>
              <a:t>28</a:t>
            </a:fld>
            <a:endParaRPr lang="en-US" sz="1200" b="1">
              <a:solidFill>
                <a:srgbClr val="000000"/>
              </a:solidFill>
              <a:latin typeface="Times" charset="0"/>
            </a:endParaRPr>
          </a:p>
        </p:txBody>
      </p:sp>
      <p:sp>
        <p:nvSpPr>
          <p:cNvPr id="136194"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36195"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4E62610-A005-0040-A983-F8579BC45F04}" type="slidenum">
              <a:rPr lang="en-US" sz="1200" b="1">
                <a:solidFill>
                  <a:srgbClr val="000000"/>
                </a:solidFill>
                <a:latin typeface="Times" charset="0"/>
              </a:rPr>
              <a:pPr eaLnBrk="1" hangingPunct="1"/>
              <a:t>29</a:t>
            </a:fld>
            <a:endParaRPr lang="en-US" sz="1200" b="1">
              <a:solidFill>
                <a:srgbClr val="000000"/>
              </a:solidFill>
              <a:latin typeface="Times" charset="0"/>
            </a:endParaRPr>
          </a:p>
        </p:txBody>
      </p:sp>
      <p:sp>
        <p:nvSpPr>
          <p:cNvPr id="1382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824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A5A203-1986-104B-A9F7-EF48F3AAC45C}" type="slidenum">
              <a:rPr lang="en-US" sz="1200" b="1">
                <a:solidFill>
                  <a:srgbClr val="000000"/>
                </a:solidFill>
                <a:latin typeface="Times" charset="0"/>
              </a:rPr>
              <a:pPr eaLnBrk="1" hangingPunct="1"/>
              <a:t>3</a:t>
            </a:fld>
            <a:endParaRPr lang="en-US" sz="1200" b="1">
              <a:solidFill>
                <a:srgbClr val="000000"/>
              </a:solidFill>
              <a:latin typeface="Times" charset="0"/>
            </a:endParaRPr>
          </a:p>
        </p:txBody>
      </p:sp>
      <p:sp>
        <p:nvSpPr>
          <p:cNvPr id="849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20B4FE-A000-CE41-AD85-4534B24B0EF4}" type="slidenum">
              <a:rPr lang="en-US" sz="1200" b="1">
                <a:solidFill>
                  <a:srgbClr val="000000"/>
                </a:solidFill>
                <a:latin typeface="Times" charset="0"/>
              </a:rPr>
              <a:pPr eaLnBrk="1" hangingPunct="1"/>
              <a:t>30</a:t>
            </a:fld>
            <a:endParaRPr lang="en-US" sz="1200" b="1">
              <a:solidFill>
                <a:srgbClr val="000000"/>
              </a:solidFill>
              <a:latin typeface="Times" charset="0"/>
            </a:endParaRPr>
          </a:p>
        </p:txBody>
      </p:sp>
      <p:sp>
        <p:nvSpPr>
          <p:cNvPr id="1402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029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ACE5DD-1638-A74B-B103-46C08275B26D}" type="slidenum">
              <a:rPr lang="en-US" sz="1200" b="1">
                <a:solidFill>
                  <a:srgbClr val="000000"/>
                </a:solidFill>
                <a:latin typeface="Times" charset="0"/>
              </a:rPr>
              <a:pPr eaLnBrk="1" hangingPunct="1"/>
              <a:t>31</a:t>
            </a:fld>
            <a:endParaRPr lang="en-US" sz="1200" b="1">
              <a:solidFill>
                <a:srgbClr val="000000"/>
              </a:solidFill>
              <a:latin typeface="Times" charset="0"/>
            </a:endParaRPr>
          </a:p>
        </p:txBody>
      </p:sp>
      <p:sp>
        <p:nvSpPr>
          <p:cNvPr id="1423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233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7CC12B-A019-C048-9A83-81F17BA90E6B}" type="slidenum">
              <a:rPr lang="en-US" sz="1200" b="1">
                <a:solidFill>
                  <a:srgbClr val="000000"/>
                </a:solidFill>
                <a:latin typeface="Times" charset="0"/>
              </a:rPr>
              <a:pPr eaLnBrk="1" hangingPunct="1"/>
              <a:t>32</a:t>
            </a:fld>
            <a:endParaRPr lang="en-US" sz="1200" b="1">
              <a:solidFill>
                <a:srgbClr val="000000"/>
              </a:solidFill>
              <a:latin typeface="Times" charset="0"/>
            </a:endParaRPr>
          </a:p>
        </p:txBody>
      </p:sp>
      <p:sp>
        <p:nvSpPr>
          <p:cNvPr id="1443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438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68157E3-81EA-4A4D-9175-75C7226C220C}" type="slidenum">
              <a:rPr lang="en-US" sz="1200" b="1">
                <a:solidFill>
                  <a:srgbClr val="000000"/>
                </a:solidFill>
                <a:latin typeface="Times" charset="0"/>
              </a:rPr>
              <a:pPr eaLnBrk="1" hangingPunct="1"/>
              <a:t>33</a:t>
            </a:fld>
            <a:endParaRPr lang="en-US" sz="1200" b="1">
              <a:solidFill>
                <a:srgbClr val="000000"/>
              </a:solidFill>
              <a:latin typeface="Times" charset="0"/>
            </a:endParaRPr>
          </a:p>
        </p:txBody>
      </p:sp>
      <p:sp>
        <p:nvSpPr>
          <p:cNvPr id="1464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643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849C79-5C28-8742-80C6-CC60FE0D51E5}" type="slidenum">
              <a:rPr lang="en-US" sz="1200" b="1">
                <a:solidFill>
                  <a:srgbClr val="000000"/>
                </a:solidFill>
                <a:latin typeface="Times" charset="0"/>
              </a:rPr>
              <a:pPr eaLnBrk="1" hangingPunct="1"/>
              <a:t>34</a:t>
            </a:fld>
            <a:endParaRPr lang="en-US" sz="1200" b="1">
              <a:solidFill>
                <a:srgbClr val="000000"/>
              </a:solidFill>
              <a:latin typeface="Times" charset="0"/>
            </a:endParaRPr>
          </a:p>
        </p:txBody>
      </p:sp>
      <p:sp>
        <p:nvSpPr>
          <p:cNvPr id="1484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848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C03F13-2C81-864E-9D4B-530CDA73F625}" type="slidenum">
              <a:rPr lang="en-US" sz="1200" b="1">
                <a:solidFill>
                  <a:srgbClr val="000000"/>
                </a:solidFill>
              </a:rPr>
              <a:pPr eaLnBrk="1" hangingPunct="1"/>
              <a:t>35</a:t>
            </a:fld>
            <a:endParaRPr lang="en-US" sz="1200" b="1">
              <a:solidFill>
                <a:srgbClr val="000000"/>
              </a:solidFill>
            </a:endParaRPr>
          </a:p>
        </p:txBody>
      </p:sp>
      <p:sp>
        <p:nvSpPr>
          <p:cNvPr id="15053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053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63BD7-A792-0C41-8885-94FBD2D9C601}" type="slidenum">
              <a:rPr lang="en-US" sz="1200" b="1">
                <a:solidFill>
                  <a:srgbClr val="000000"/>
                </a:solidFill>
                <a:latin typeface="Times" charset="0"/>
              </a:rPr>
              <a:pPr eaLnBrk="1" hangingPunct="1"/>
              <a:t>36</a:t>
            </a:fld>
            <a:endParaRPr lang="en-US" sz="1200" b="1">
              <a:solidFill>
                <a:srgbClr val="000000"/>
              </a:solidFill>
              <a:latin typeface="Times" charset="0"/>
            </a:endParaRPr>
          </a:p>
        </p:txBody>
      </p:sp>
      <p:sp>
        <p:nvSpPr>
          <p:cNvPr id="152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257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CE2324-1414-ED41-8DF9-CD660A78B924}" type="slidenum">
              <a:rPr lang="en-US" sz="1200" b="1">
                <a:solidFill>
                  <a:srgbClr val="000000"/>
                </a:solidFill>
                <a:latin typeface="Times" charset="0"/>
              </a:rPr>
              <a:pPr eaLnBrk="1" hangingPunct="1"/>
              <a:t>37</a:t>
            </a:fld>
            <a:endParaRPr lang="en-US" sz="1200" b="1">
              <a:solidFill>
                <a:srgbClr val="000000"/>
              </a:solidFill>
              <a:latin typeface="Times" charset="0"/>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462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15DA19B-123A-1B4E-B804-A836D467330A}" type="slidenum">
              <a:rPr lang="en-US" sz="1200" b="1">
                <a:solidFill>
                  <a:srgbClr val="000000"/>
                </a:solidFill>
                <a:latin typeface="Times" charset="0"/>
              </a:rPr>
              <a:pPr eaLnBrk="1" hangingPunct="1"/>
              <a:t>38</a:t>
            </a:fld>
            <a:endParaRPr lang="en-US" sz="1200" b="1">
              <a:solidFill>
                <a:srgbClr val="000000"/>
              </a:solidFill>
              <a:latin typeface="Times" charset="0"/>
            </a:endParaRPr>
          </a:p>
        </p:txBody>
      </p:sp>
      <p:sp>
        <p:nvSpPr>
          <p:cNvPr id="15667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6675" name="Rectangle 3"/>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EB0EFF-8B23-D842-981B-56C46D2DAD4F}" type="slidenum">
              <a:rPr lang="en-US" sz="1200" b="1">
                <a:solidFill>
                  <a:srgbClr val="000000"/>
                </a:solidFill>
                <a:latin typeface="Times" charset="0"/>
              </a:rPr>
              <a:pPr eaLnBrk="1" hangingPunct="1"/>
              <a:t>39</a:t>
            </a:fld>
            <a:endParaRPr lang="en-US" sz="1200" b="1">
              <a:solidFill>
                <a:srgbClr val="000000"/>
              </a:solidFill>
              <a:latin typeface="Times" charset="0"/>
            </a:endParaRPr>
          </a:p>
        </p:txBody>
      </p:sp>
      <p:sp>
        <p:nvSpPr>
          <p:cNvPr id="1587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872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030555-9766-4D4E-89FA-1A8A5EE34D6F}" type="slidenum">
              <a:rPr lang="en-US" sz="1200" b="1">
                <a:solidFill>
                  <a:srgbClr val="000000"/>
                </a:solidFill>
                <a:latin typeface="Times" charset="0"/>
              </a:rPr>
              <a:pPr eaLnBrk="1" hangingPunct="1"/>
              <a:t>4</a:t>
            </a:fld>
            <a:endParaRPr lang="en-US" sz="1200" b="1">
              <a:solidFill>
                <a:srgbClr val="000000"/>
              </a:solidFill>
              <a:latin typeface="Times" charset="0"/>
            </a:endParaRPr>
          </a:p>
        </p:txBody>
      </p:sp>
      <p:sp>
        <p:nvSpPr>
          <p:cNvPr id="870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43AD9E-9ADB-A44C-8082-CA21A2413771}" type="slidenum">
              <a:rPr lang="en-US" sz="1200" b="1">
                <a:solidFill>
                  <a:srgbClr val="000000"/>
                </a:solidFill>
                <a:latin typeface="Times" charset="0"/>
              </a:rPr>
              <a:pPr eaLnBrk="1" hangingPunct="1"/>
              <a:t>40</a:t>
            </a:fld>
            <a:endParaRPr lang="en-US" sz="1200" b="1">
              <a:solidFill>
                <a:srgbClr val="000000"/>
              </a:solidFill>
              <a:latin typeface="Times" charset="0"/>
            </a:endParaRPr>
          </a:p>
        </p:txBody>
      </p:sp>
      <p:sp>
        <p:nvSpPr>
          <p:cNvPr id="1607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077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09F680-F928-AB4D-80F0-7BA7E5961E6F}" type="slidenum">
              <a:rPr lang="en-US" sz="1200" b="1">
                <a:solidFill>
                  <a:srgbClr val="000000"/>
                </a:solidFill>
                <a:latin typeface="Times" charset="0"/>
              </a:rPr>
              <a:pPr eaLnBrk="1" hangingPunct="1"/>
              <a:t>41</a:t>
            </a:fld>
            <a:endParaRPr lang="en-US" sz="1200" b="1">
              <a:solidFill>
                <a:srgbClr val="000000"/>
              </a:solidFill>
              <a:latin typeface="Times" charset="0"/>
            </a:endParaRPr>
          </a:p>
        </p:txBody>
      </p:sp>
      <p:sp>
        <p:nvSpPr>
          <p:cNvPr id="162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281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458966-376C-C343-A747-D9148F4E43A1}" type="slidenum">
              <a:rPr lang="en-US" sz="1200" b="1">
                <a:solidFill>
                  <a:srgbClr val="000000"/>
                </a:solidFill>
                <a:latin typeface="Times" charset="0"/>
              </a:rPr>
              <a:pPr eaLnBrk="1" hangingPunct="1"/>
              <a:t>42</a:t>
            </a:fld>
            <a:endParaRPr lang="en-US" sz="1200" b="1">
              <a:solidFill>
                <a:srgbClr val="000000"/>
              </a:solidFill>
              <a:latin typeface="Times" charset="0"/>
            </a:endParaRPr>
          </a:p>
        </p:txBody>
      </p:sp>
      <p:sp>
        <p:nvSpPr>
          <p:cNvPr id="1648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486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D2402D-5690-3843-A7F6-32338D1D602D}" type="slidenum">
              <a:rPr lang="en-US" sz="1200" b="1">
                <a:solidFill>
                  <a:srgbClr val="000000"/>
                </a:solidFill>
                <a:latin typeface="Times" charset="0"/>
              </a:rPr>
              <a:pPr eaLnBrk="1" hangingPunct="1"/>
              <a:t>43</a:t>
            </a:fld>
            <a:endParaRPr lang="en-US" sz="1200" b="1">
              <a:solidFill>
                <a:srgbClr val="000000"/>
              </a:solidFill>
              <a:latin typeface="Times" charset="0"/>
            </a:endParaRPr>
          </a:p>
        </p:txBody>
      </p:sp>
      <p:sp>
        <p:nvSpPr>
          <p:cNvPr id="1669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691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B0CC5B0-EDCB-8640-9670-2B5C9013E38B}" type="slidenum">
              <a:rPr lang="en-US" sz="1200" b="1">
                <a:solidFill>
                  <a:srgbClr val="000000"/>
                </a:solidFill>
                <a:latin typeface="Times" charset="0"/>
              </a:rPr>
              <a:pPr eaLnBrk="1" hangingPunct="1"/>
              <a:t>44</a:t>
            </a:fld>
            <a:endParaRPr lang="en-US" sz="1200" b="1">
              <a:solidFill>
                <a:srgbClr val="000000"/>
              </a:solidFill>
              <a:latin typeface="Times" charset="0"/>
            </a:endParaRPr>
          </a:p>
        </p:txBody>
      </p:sp>
      <p:sp>
        <p:nvSpPr>
          <p:cNvPr id="168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896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218450-0DD5-D14B-B3B4-F34723A816EC}" type="slidenum">
              <a:rPr lang="en-US" sz="1200" b="1">
                <a:solidFill>
                  <a:srgbClr val="000000"/>
                </a:solidFill>
                <a:latin typeface="Times" charset="0"/>
              </a:rPr>
              <a:pPr eaLnBrk="1" hangingPunct="1"/>
              <a:t>45</a:t>
            </a:fld>
            <a:endParaRPr lang="en-US" sz="1200" b="1">
              <a:solidFill>
                <a:srgbClr val="000000"/>
              </a:solidFill>
              <a:latin typeface="Times" charset="0"/>
            </a:endParaRPr>
          </a:p>
        </p:txBody>
      </p:sp>
      <p:sp>
        <p:nvSpPr>
          <p:cNvPr id="1710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101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FC1E73-15F1-464D-B9AF-763F864D20A9}" type="slidenum">
              <a:rPr lang="en-US" sz="1200" b="1">
                <a:solidFill>
                  <a:srgbClr val="000000"/>
                </a:solidFill>
                <a:latin typeface="Times" charset="0"/>
              </a:rPr>
              <a:pPr eaLnBrk="1" hangingPunct="1"/>
              <a:t>46</a:t>
            </a:fld>
            <a:endParaRPr lang="en-US" sz="1200" b="1">
              <a:solidFill>
                <a:srgbClr val="000000"/>
              </a:solidFill>
              <a:latin typeface="Times" charset="0"/>
            </a:endParaRPr>
          </a:p>
        </p:txBody>
      </p:sp>
      <p:sp>
        <p:nvSpPr>
          <p:cNvPr id="173058"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3059"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69EBA4-BD5F-C74D-8CD1-91BB2905DBB1}" type="slidenum">
              <a:rPr lang="en-US" sz="1200" b="1">
                <a:solidFill>
                  <a:srgbClr val="000000"/>
                </a:solidFill>
                <a:latin typeface="Times" charset="0"/>
              </a:rPr>
              <a:pPr eaLnBrk="1" hangingPunct="1"/>
              <a:t>48</a:t>
            </a:fld>
            <a:endParaRPr lang="en-US" sz="1200" b="1">
              <a:solidFill>
                <a:srgbClr val="000000"/>
              </a:solidFill>
              <a:latin typeface="Times" charset="0"/>
            </a:endParaRPr>
          </a:p>
        </p:txBody>
      </p:sp>
      <p:sp>
        <p:nvSpPr>
          <p:cNvPr id="1761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613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5502842-D42F-C843-9F9B-F4F184A65204}" type="slidenum">
              <a:rPr lang="en-US" sz="1200" b="1">
                <a:solidFill>
                  <a:srgbClr val="000000"/>
                </a:solidFill>
                <a:latin typeface="Times" charset="0"/>
              </a:rPr>
              <a:pPr eaLnBrk="1" hangingPunct="1"/>
              <a:t>49</a:t>
            </a:fld>
            <a:endParaRPr lang="en-US" sz="1200" b="1">
              <a:solidFill>
                <a:srgbClr val="000000"/>
              </a:solidFill>
              <a:latin typeface="Times" charset="0"/>
            </a:endParaRPr>
          </a:p>
        </p:txBody>
      </p:sp>
      <p:sp>
        <p:nvSpPr>
          <p:cNvPr id="1781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817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15E56E-B24D-304E-90B8-A4D1762D391D}" type="slidenum">
              <a:rPr lang="en-US" sz="1200" b="1">
                <a:solidFill>
                  <a:srgbClr val="000000"/>
                </a:solidFill>
                <a:latin typeface="Times" charset="0"/>
              </a:rPr>
              <a:pPr eaLnBrk="1" hangingPunct="1"/>
              <a:t>50</a:t>
            </a:fld>
            <a:endParaRPr lang="en-US" sz="1200" b="1">
              <a:solidFill>
                <a:srgbClr val="000000"/>
              </a:solidFill>
              <a:latin typeface="Times" charset="0"/>
            </a:endParaRPr>
          </a:p>
        </p:txBody>
      </p:sp>
      <p:sp>
        <p:nvSpPr>
          <p:cNvPr id="1802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022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F61E8D-56EE-BD49-A103-0FA19F0E71F6}" type="slidenum">
              <a:rPr lang="en-US" sz="1200" b="1">
                <a:solidFill>
                  <a:srgbClr val="000000"/>
                </a:solidFill>
                <a:latin typeface="Times" charset="0"/>
              </a:rPr>
              <a:pPr eaLnBrk="1" hangingPunct="1"/>
              <a:t>5</a:t>
            </a:fld>
            <a:endParaRPr lang="en-US" sz="1200" b="1">
              <a:solidFill>
                <a:srgbClr val="000000"/>
              </a:solidFill>
              <a:latin typeface="Times" charset="0"/>
            </a:endParaRPr>
          </a:p>
        </p:txBody>
      </p:sp>
      <p:sp>
        <p:nvSpPr>
          <p:cNvPr id="890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189C8D-08CC-2348-BD3F-0EC6E8ECEDC4}" type="slidenum">
              <a:rPr lang="en-US" sz="1200" b="1">
                <a:solidFill>
                  <a:srgbClr val="000000"/>
                </a:solidFill>
                <a:latin typeface="Times" charset="0"/>
              </a:rPr>
              <a:pPr eaLnBrk="1" hangingPunct="1"/>
              <a:t>51</a:t>
            </a:fld>
            <a:endParaRPr lang="en-US" sz="1200" b="1">
              <a:solidFill>
                <a:srgbClr val="000000"/>
              </a:solidFill>
              <a:latin typeface="Times" charset="0"/>
            </a:endParaRPr>
          </a:p>
        </p:txBody>
      </p:sp>
      <p:sp>
        <p:nvSpPr>
          <p:cNvPr id="1822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227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47082C-1F9B-7040-B42C-995FD40BB820}" type="slidenum">
              <a:rPr lang="en-US" sz="1200" b="1">
                <a:solidFill>
                  <a:srgbClr val="000000"/>
                </a:solidFill>
                <a:latin typeface="Times" charset="0"/>
              </a:rPr>
              <a:pPr eaLnBrk="1" hangingPunct="1"/>
              <a:t>52</a:t>
            </a:fld>
            <a:endParaRPr lang="en-US" sz="1200" b="1">
              <a:solidFill>
                <a:srgbClr val="000000"/>
              </a:solidFill>
              <a:latin typeface="Times" charset="0"/>
            </a:endParaRPr>
          </a:p>
        </p:txBody>
      </p:sp>
      <p:sp>
        <p:nvSpPr>
          <p:cNvPr id="1843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2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Rot="1" noChangeAspect="1" noChangeArrowheads="1" noTextEdit="1"/>
          </p:cNvSpPr>
          <p:nvPr>
            <p:ph type="sldImg"/>
          </p:nvPr>
        </p:nvSpPr>
        <p:spPr bwMode="auto">
          <a:xfrm>
            <a:off x="1150938" y="692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637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i-FI" b="1">
                <a:latin typeface="Calibri" charset="0"/>
              </a:rPr>
              <a:t>Sebagai balasannya, MUSA </a:t>
            </a:r>
            <a:r>
              <a:rPr lang="fi-FI" b="1" u="sng">
                <a:latin typeface="Calibri" charset="0"/>
              </a:rPr>
              <a:t>tidak</a:t>
            </a:r>
            <a:r>
              <a:rPr lang="fi-FI" b="1">
                <a:latin typeface="Calibri" charset="0"/>
              </a:rPr>
              <a:t> memberikan perintah untuk memasuki Kanaan dan menduduki negeri itu. PERJALANAN KE NEGERI ITU DIBATALKAN! UNTUK SEMENTARA WAKTU!</a:t>
            </a:r>
            <a:endParaRPr lang="en-US" b="1">
              <a:latin typeface="Calibri"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9EC581-0475-D84B-ADDA-EA16085B9BAD}" type="slidenum">
              <a:rPr lang="en-US" sz="1200" b="1">
                <a:solidFill>
                  <a:srgbClr val="000000"/>
                </a:solidFill>
                <a:latin typeface="Times" charset="0"/>
              </a:rPr>
              <a:pPr eaLnBrk="1" hangingPunct="1"/>
              <a:t>54</a:t>
            </a:fld>
            <a:endParaRPr lang="en-US" sz="1200" b="1">
              <a:solidFill>
                <a:srgbClr val="000000"/>
              </a:solidFill>
              <a:latin typeface="Times" charset="0"/>
            </a:endParaRPr>
          </a:p>
        </p:txBody>
      </p:sp>
      <p:sp>
        <p:nvSpPr>
          <p:cNvPr id="1884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841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237C921-8F51-3443-BB66-BDC6C4061D7A}" type="slidenum">
              <a:rPr lang="en-US" sz="1200" b="1">
                <a:solidFill>
                  <a:srgbClr val="000000"/>
                </a:solidFill>
                <a:latin typeface="Times" charset="0"/>
              </a:rPr>
              <a:pPr eaLnBrk="1" hangingPunct="1"/>
              <a:t>55</a:t>
            </a:fld>
            <a:endParaRPr lang="en-US" sz="1200" b="1">
              <a:solidFill>
                <a:srgbClr val="000000"/>
              </a:solidFill>
              <a:latin typeface="Times" charset="0"/>
            </a:endParaRPr>
          </a:p>
        </p:txBody>
      </p:sp>
      <p:sp>
        <p:nvSpPr>
          <p:cNvPr id="1904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046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3FA017-8582-EC40-A4E6-87ED3237F503}" type="slidenum">
              <a:rPr lang="en-US" sz="1200" b="1">
                <a:solidFill>
                  <a:srgbClr val="000000"/>
                </a:solidFill>
                <a:latin typeface="Times" charset="0"/>
              </a:rPr>
              <a:pPr eaLnBrk="1" hangingPunct="1"/>
              <a:t>56</a:t>
            </a:fld>
            <a:endParaRPr lang="en-US" sz="1200" b="1">
              <a:solidFill>
                <a:srgbClr val="000000"/>
              </a:solidFill>
              <a:latin typeface="Times" charset="0"/>
            </a:endParaRPr>
          </a:p>
        </p:txBody>
      </p:sp>
      <p:sp>
        <p:nvSpPr>
          <p:cNvPr id="192514"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2515" name="Rectangle 1027"/>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F0A179-9F13-A44B-9DAA-08E5CAA0078A}" type="slidenum">
              <a:rPr lang="en-US" sz="1200" b="1">
                <a:solidFill>
                  <a:srgbClr val="000000"/>
                </a:solidFill>
                <a:latin typeface="Times" charset="0"/>
              </a:rPr>
              <a:pPr eaLnBrk="1" hangingPunct="1"/>
              <a:t>57</a:t>
            </a:fld>
            <a:endParaRPr lang="en-US" sz="1200" b="1">
              <a:solidFill>
                <a:srgbClr val="000000"/>
              </a:solidFill>
              <a:latin typeface="Times" charset="0"/>
            </a:endParaRPr>
          </a:p>
        </p:txBody>
      </p:sp>
      <p:sp>
        <p:nvSpPr>
          <p:cNvPr id="194562"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4563"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D4D48D3-8929-BF43-A806-E4359FE212FA}" type="slidenum">
              <a:rPr lang="en-US" sz="1200" b="1">
                <a:solidFill>
                  <a:srgbClr val="000000"/>
                </a:solidFill>
                <a:latin typeface="Times" charset="0"/>
              </a:rPr>
              <a:pPr eaLnBrk="1" hangingPunct="1"/>
              <a:t>58</a:t>
            </a:fld>
            <a:endParaRPr lang="en-US" sz="1200" b="1">
              <a:solidFill>
                <a:srgbClr val="000000"/>
              </a:solidFill>
              <a:latin typeface="Times" charset="0"/>
            </a:endParaRPr>
          </a:p>
        </p:txBody>
      </p:sp>
      <p:sp>
        <p:nvSpPr>
          <p:cNvPr id="1966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661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4B7705F-93BC-984E-9CFC-20FA8DAA7A5B}" type="slidenum">
              <a:rPr lang="en-US" sz="1200" b="1">
                <a:solidFill>
                  <a:srgbClr val="000000"/>
                </a:solidFill>
                <a:latin typeface="Times" charset="0"/>
              </a:rPr>
              <a:pPr eaLnBrk="1" hangingPunct="1"/>
              <a:t>59</a:t>
            </a:fld>
            <a:endParaRPr lang="en-US" sz="1200" b="1">
              <a:solidFill>
                <a:srgbClr val="000000"/>
              </a:solidFill>
              <a:latin typeface="Times" charset="0"/>
            </a:endParaRPr>
          </a:p>
        </p:txBody>
      </p:sp>
      <p:sp>
        <p:nvSpPr>
          <p:cNvPr id="19865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8659" name="Rectangle 3"/>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7E27C73-F892-104C-8011-281E4F9CCBEE}" type="slidenum">
              <a:rPr lang="en-US" sz="1200" b="1">
                <a:solidFill>
                  <a:srgbClr val="000000"/>
                </a:solidFill>
                <a:latin typeface="Times" charset="0"/>
              </a:rPr>
              <a:pPr eaLnBrk="1" hangingPunct="1"/>
              <a:t>60</a:t>
            </a:fld>
            <a:endParaRPr lang="en-US" sz="1200" b="1">
              <a:solidFill>
                <a:srgbClr val="000000"/>
              </a:solidFill>
              <a:latin typeface="Times" charset="0"/>
            </a:endParaRPr>
          </a:p>
        </p:txBody>
      </p:sp>
      <p:sp>
        <p:nvSpPr>
          <p:cNvPr id="20070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0070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E02EBCF-BC4E-3641-83E0-6F0E276059B7}" type="slidenum">
              <a:rPr lang="en-US" sz="1200" b="1">
                <a:solidFill>
                  <a:srgbClr val="000000"/>
                </a:solidFill>
                <a:latin typeface="Times" charset="0"/>
              </a:rPr>
              <a:pPr eaLnBrk="1" hangingPunct="1"/>
              <a:t>6</a:t>
            </a:fld>
            <a:endParaRPr lang="en-US" sz="1200" b="1">
              <a:solidFill>
                <a:srgbClr val="000000"/>
              </a:solidFill>
              <a:latin typeface="Times" charset="0"/>
            </a:endParaRPr>
          </a:p>
        </p:txBody>
      </p:sp>
      <p:sp>
        <p:nvSpPr>
          <p:cNvPr id="911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9C89B8C-4251-E248-A631-8D95838F3154}" type="slidenum">
              <a:rPr lang="en-US" sz="1200" b="1">
                <a:solidFill>
                  <a:srgbClr val="000000"/>
                </a:solidFill>
                <a:latin typeface="Times" charset="0"/>
              </a:rPr>
              <a:pPr eaLnBrk="1" hangingPunct="1"/>
              <a:t>61</a:t>
            </a:fld>
            <a:endParaRPr lang="en-US" sz="1200" b="1">
              <a:solidFill>
                <a:srgbClr val="000000"/>
              </a:solidFill>
              <a:latin typeface="Times" charset="0"/>
            </a:endParaRPr>
          </a:p>
        </p:txBody>
      </p:sp>
      <p:sp>
        <p:nvSpPr>
          <p:cNvPr id="2027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275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7FFAF7-1FC4-644B-88CB-8F963B0CA741}" type="slidenum">
              <a:rPr lang="en-US" sz="1200" b="1">
                <a:solidFill>
                  <a:srgbClr val="000000"/>
                </a:solidFill>
                <a:latin typeface="Times" charset="0"/>
              </a:rPr>
              <a:pPr eaLnBrk="1" hangingPunct="1"/>
              <a:t>62</a:t>
            </a:fld>
            <a:endParaRPr lang="en-US" sz="1200" b="1">
              <a:solidFill>
                <a:srgbClr val="000000"/>
              </a:solidFill>
              <a:latin typeface="Times" charset="0"/>
            </a:endParaRPr>
          </a:p>
        </p:txBody>
      </p:sp>
      <p:sp>
        <p:nvSpPr>
          <p:cNvPr id="2048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0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B66D54F-E2FC-0E45-9428-4B303A0C4727}" type="slidenum">
              <a:rPr lang="en-US" sz="1200" b="1">
                <a:solidFill>
                  <a:srgbClr val="000000"/>
                </a:solidFill>
                <a:latin typeface="Times" charset="0"/>
              </a:rPr>
              <a:pPr eaLnBrk="1" hangingPunct="1"/>
              <a:t>63</a:t>
            </a:fld>
            <a:endParaRPr lang="en-US" sz="1200" b="1">
              <a:solidFill>
                <a:srgbClr val="000000"/>
              </a:solidFill>
              <a:latin typeface="Times" charset="0"/>
            </a:endParaRPr>
          </a:p>
        </p:txBody>
      </p:sp>
      <p:sp>
        <p:nvSpPr>
          <p:cNvPr id="20685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06851" name="Rectangle 3"/>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E254DAD-068E-7A45-9F3C-CE872DA6CEB8}" type="slidenum">
              <a:rPr lang="en-US" sz="1200" b="1">
                <a:solidFill>
                  <a:srgbClr val="000000"/>
                </a:solidFill>
                <a:latin typeface="Times" charset="0"/>
              </a:rPr>
              <a:pPr eaLnBrk="1" hangingPunct="1"/>
              <a:t>64</a:t>
            </a:fld>
            <a:endParaRPr lang="en-US" sz="1200" b="1">
              <a:solidFill>
                <a:srgbClr val="000000"/>
              </a:solidFill>
              <a:latin typeface="Times" charset="0"/>
            </a:endParaRPr>
          </a:p>
        </p:txBody>
      </p:sp>
      <p:sp>
        <p:nvSpPr>
          <p:cNvPr id="2088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889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9B2702-1225-8F46-B9DB-73138461F7E0}" type="slidenum">
              <a:rPr lang="en-US" sz="1200" b="1">
                <a:solidFill>
                  <a:srgbClr val="000000"/>
                </a:solidFill>
                <a:latin typeface="Times" charset="0"/>
              </a:rPr>
              <a:pPr eaLnBrk="1" hangingPunct="1"/>
              <a:t>65</a:t>
            </a:fld>
            <a:endParaRPr lang="en-US" sz="1200" b="1">
              <a:solidFill>
                <a:srgbClr val="000000"/>
              </a:solidFill>
              <a:latin typeface="Times" charset="0"/>
            </a:endParaRPr>
          </a:p>
        </p:txBody>
      </p:sp>
      <p:sp>
        <p:nvSpPr>
          <p:cNvPr id="2109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094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957013-D8E9-774A-97FC-E3F4EB02BCEE}" type="slidenum">
              <a:rPr lang="en-US" sz="1200" b="1">
                <a:solidFill>
                  <a:srgbClr val="000000"/>
                </a:solidFill>
                <a:latin typeface="Times" charset="0"/>
              </a:rPr>
              <a:pPr eaLnBrk="1" hangingPunct="1"/>
              <a:t>66</a:t>
            </a:fld>
            <a:endParaRPr lang="en-US" sz="1200" b="1">
              <a:solidFill>
                <a:srgbClr val="000000"/>
              </a:solidFill>
              <a:latin typeface="Times" charset="0"/>
            </a:endParaRPr>
          </a:p>
        </p:txBody>
      </p:sp>
      <p:sp>
        <p:nvSpPr>
          <p:cNvPr id="2129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299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43200E-E5A7-894E-97E6-BCAA040A6DE5}" type="slidenum">
              <a:rPr lang="en-US" sz="1200" b="1">
                <a:solidFill>
                  <a:srgbClr val="000000"/>
                </a:solidFill>
                <a:latin typeface="Times" charset="0"/>
              </a:rPr>
              <a:pPr eaLnBrk="1" hangingPunct="1"/>
              <a:t>67</a:t>
            </a:fld>
            <a:endParaRPr lang="en-US" sz="1200" b="1">
              <a:solidFill>
                <a:srgbClr val="000000"/>
              </a:solidFill>
              <a:latin typeface="Times" charset="0"/>
            </a:endParaRPr>
          </a:p>
        </p:txBody>
      </p:sp>
      <p:sp>
        <p:nvSpPr>
          <p:cNvPr id="2150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4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BF2681-DEEE-494B-AAA8-7206779AABF2}" type="slidenum">
              <a:rPr lang="en-US" sz="1200" b="1">
                <a:solidFill>
                  <a:srgbClr val="000000"/>
                </a:solidFill>
                <a:latin typeface="Times" charset="0"/>
              </a:rPr>
              <a:pPr eaLnBrk="1" hangingPunct="1"/>
              <a:t>68</a:t>
            </a:fld>
            <a:endParaRPr lang="en-US" sz="1200" b="1">
              <a:solidFill>
                <a:srgbClr val="000000"/>
              </a:solidFill>
              <a:latin typeface="Times" charset="0"/>
            </a:endParaRPr>
          </a:p>
        </p:txBody>
      </p:sp>
      <p:sp>
        <p:nvSpPr>
          <p:cNvPr id="2170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709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0B6A73-44FA-304C-8702-E8BC7767A0CF}" type="slidenum">
              <a:rPr lang="en-US" sz="1200" b="1">
                <a:solidFill>
                  <a:srgbClr val="000000"/>
                </a:solidFill>
                <a:latin typeface="Times" charset="0"/>
              </a:rPr>
              <a:pPr eaLnBrk="1" hangingPunct="1"/>
              <a:t>69</a:t>
            </a:fld>
            <a:endParaRPr lang="en-US" sz="1200" b="1">
              <a:solidFill>
                <a:srgbClr val="000000"/>
              </a:solidFill>
              <a:latin typeface="Times" charset="0"/>
            </a:endParaRPr>
          </a:p>
        </p:txBody>
      </p:sp>
      <p:sp>
        <p:nvSpPr>
          <p:cNvPr id="2191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913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5F2221-E454-E843-84AE-28706689B43C}" type="slidenum">
              <a:rPr lang="en-US" sz="1200" b="1">
                <a:solidFill>
                  <a:srgbClr val="000000"/>
                </a:solidFill>
                <a:latin typeface="Times" charset="0"/>
              </a:rPr>
              <a:pPr eaLnBrk="1" hangingPunct="1"/>
              <a:t>70</a:t>
            </a:fld>
            <a:endParaRPr lang="en-US" sz="1200" b="1">
              <a:solidFill>
                <a:srgbClr val="000000"/>
              </a:solidFill>
              <a:latin typeface="Times" charset="0"/>
            </a:endParaRPr>
          </a:p>
        </p:txBody>
      </p:sp>
      <p:sp>
        <p:nvSpPr>
          <p:cNvPr id="22118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21187" name="Rectangle 3"/>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735C65-3BFB-584E-AF99-AB17C8F5295A}" type="slidenum">
              <a:rPr lang="en-US" sz="1200" b="1">
                <a:solidFill>
                  <a:srgbClr val="000000"/>
                </a:solidFill>
                <a:latin typeface="Times" charset="0"/>
              </a:rPr>
              <a:pPr eaLnBrk="1" hangingPunct="1"/>
              <a:t>7</a:t>
            </a:fld>
            <a:endParaRPr lang="en-US" sz="1200" b="1">
              <a:solidFill>
                <a:srgbClr val="000000"/>
              </a:solidFill>
              <a:latin typeface="Times" charset="0"/>
            </a:endParaRPr>
          </a:p>
        </p:txBody>
      </p:sp>
      <p:sp>
        <p:nvSpPr>
          <p:cNvPr id="931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0EE561C-A7F5-0B4A-981D-A07510F299DD}" type="slidenum">
              <a:rPr lang="en-US" sz="1200" b="1">
                <a:solidFill>
                  <a:srgbClr val="000000"/>
                </a:solidFill>
                <a:latin typeface="Times" charset="0"/>
              </a:rPr>
              <a:pPr eaLnBrk="1" hangingPunct="1"/>
              <a:t>71</a:t>
            </a:fld>
            <a:endParaRPr lang="en-US" sz="1200" b="1">
              <a:solidFill>
                <a:srgbClr val="000000"/>
              </a:solidFill>
              <a:latin typeface="Times" charset="0"/>
            </a:endParaRPr>
          </a:p>
        </p:txBody>
      </p:sp>
      <p:sp>
        <p:nvSpPr>
          <p:cNvPr id="2232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323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43245EE-1FDD-134D-937C-6CED510AAA1F}" type="slidenum">
              <a:rPr lang="en-US" sz="1200" b="1">
                <a:solidFill>
                  <a:srgbClr val="000000"/>
                </a:solidFill>
                <a:latin typeface="Times" charset="0"/>
              </a:rPr>
              <a:pPr eaLnBrk="1" hangingPunct="1"/>
              <a:t>72</a:t>
            </a:fld>
            <a:endParaRPr lang="en-US" sz="1200" b="1">
              <a:solidFill>
                <a:srgbClr val="000000"/>
              </a:solidFill>
              <a:latin typeface="Times" charset="0"/>
            </a:endParaRPr>
          </a:p>
        </p:txBody>
      </p:sp>
      <p:sp>
        <p:nvSpPr>
          <p:cNvPr id="22528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25283" name="Rectangle 3"/>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2122DA5-F247-4E47-89A7-1C903A4AB95E}" type="slidenum">
              <a:rPr lang="en-US" sz="1200" b="1">
                <a:solidFill>
                  <a:srgbClr val="000000"/>
                </a:solidFill>
                <a:latin typeface="Times" charset="0"/>
              </a:rPr>
              <a:pPr eaLnBrk="1" hangingPunct="1"/>
              <a:t>75</a:t>
            </a:fld>
            <a:endParaRPr lang="en-US" sz="1200" b="1">
              <a:solidFill>
                <a:srgbClr val="000000"/>
              </a:solidFill>
              <a:latin typeface="Times" charset="0"/>
            </a:endParaRPr>
          </a:p>
        </p:txBody>
      </p:sp>
      <p:sp>
        <p:nvSpPr>
          <p:cNvPr id="22937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29379" name="Rectangle 3"/>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CB02CD5-D960-404E-AAE7-D4CDD283E945}" type="slidenum">
              <a:rPr lang="en-US" sz="1200" b="1">
                <a:solidFill>
                  <a:srgbClr val="000000"/>
                </a:solidFill>
                <a:latin typeface="Times" charset="0"/>
              </a:rPr>
              <a:pPr eaLnBrk="1" hangingPunct="1"/>
              <a:t>76</a:t>
            </a:fld>
            <a:endParaRPr lang="en-US" sz="1200" b="1">
              <a:solidFill>
                <a:srgbClr val="000000"/>
              </a:solidFill>
              <a:latin typeface="Times" charset="0"/>
            </a:endParaRPr>
          </a:p>
        </p:txBody>
      </p:sp>
      <p:sp>
        <p:nvSpPr>
          <p:cNvPr id="2314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14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652D001-1E03-FD45-A838-3A98DF7CFDD0}" type="slidenum">
              <a:rPr lang="en-US" sz="1200" b="1">
                <a:solidFill>
                  <a:srgbClr val="000000"/>
                </a:solidFill>
                <a:latin typeface="Times" charset="0"/>
              </a:rPr>
              <a:pPr eaLnBrk="1" hangingPunct="1"/>
              <a:t>77</a:t>
            </a:fld>
            <a:endParaRPr lang="en-US" sz="1200" b="1">
              <a:solidFill>
                <a:srgbClr val="000000"/>
              </a:solidFill>
              <a:latin typeface="Times" charset="0"/>
            </a:endParaRPr>
          </a:p>
        </p:txBody>
      </p:sp>
      <p:sp>
        <p:nvSpPr>
          <p:cNvPr id="2334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347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BFFF1B-A0F3-914B-B884-86253D16E15B}" type="slidenum">
              <a:rPr lang="en-US" sz="1200" b="1">
                <a:solidFill>
                  <a:srgbClr val="000000"/>
                </a:solidFill>
                <a:latin typeface="Times" charset="0"/>
              </a:rPr>
              <a:pPr eaLnBrk="1" hangingPunct="1"/>
              <a:t>80</a:t>
            </a:fld>
            <a:endParaRPr lang="en-US" sz="1200" b="1">
              <a:solidFill>
                <a:srgbClr val="000000"/>
              </a:solidFill>
              <a:latin typeface="Times" charset="0"/>
            </a:endParaRPr>
          </a:p>
        </p:txBody>
      </p:sp>
      <p:sp>
        <p:nvSpPr>
          <p:cNvPr id="2375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757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59421B-7EAE-904E-846A-39626C5B4D13}" type="slidenum">
              <a:rPr lang="en-US" sz="1200" b="1">
                <a:solidFill>
                  <a:srgbClr val="000000"/>
                </a:solidFill>
                <a:latin typeface="Times" charset="0"/>
              </a:rPr>
              <a:pPr eaLnBrk="1" hangingPunct="1"/>
              <a:t>81</a:t>
            </a:fld>
            <a:endParaRPr lang="en-US" sz="1200" b="1">
              <a:solidFill>
                <a:srgbClr val="000000"/>
              </a:solidFill>
              <a:latin typeface="Times" charset="0"/>
            </a:endParaRPr>
          </a:p>
        </p:txBody>
      </p:sp>
      <p:sp>
        <p:nvSpPr>
          <p:cNvPr id="2396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961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649439-DCC1-1042-AB77-45D25A170E57}" type="slidenum">
              <a:rPr lang="en-US" sz="1200" b="1">
                <a:solidFill>
                  <a:srgbClr val="000000"/>
                </a:solidFill>
                <a:latin typeface="Times" charset="0"/>
              </a:rPr>
              <a:pPr eaLnBrk="1" hangingPunct="1"/>
              <a:t>82</a:t>
            </a:fld>
            <a:endParaRPr lang="en-US" sz="1200" b="1">
              <a:solidFill>
                <a:srgbClr val="000000"/>
              </a:solidFill>
              <a:latin typeface="Times" charset="0"/>
            </a:endParaRPr>
          </a:p>
        </p:txBody>
      </p:sp>
      <p:sp>
        <p:nvSpPr>
          <p:cNvPr id="2416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166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3A1BD2-D4BD-4147-A67F-07DF4AEB0348}" type="slidenum">
              <a:rPr lang="en-US" sz="1200" b="1">
                <a:solidFill>
                  <a:srgbClr val="000000"/>
                </a:solidFill>
                <a:latin typeface="Times" charset="0"/>
              </a:rPr>
              <a:pPr eaLnBrk="1" hangingPunct="1"/>
              <a:t>83</a:t>
            </a:fld>
            <a:endParaRPr lang="en-US" sz="1200" b="1">
              <a:solidFill>
                <a:srgbClr val="000000"/>
              </a:solidFill>
              <a:latin typeface="Times" charset="0"/>
            </a:endParaRPr>
          </a:p>
        </p:txBody>
      </p:sp>
      <p:sp>
        <p:nvSpPr>
          <p:cNvPr id="243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371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4B1A38-08C4-CC4A-ADC8-7395E1D199AB}" type="slidenum">
              <a:rPr lang="en-US" sz="1200" b="1">
                <a:solidFill>
                  <a:srgbClr val="000000"/>
                </a:solidFill>
                <a:latin typeface="Times" charset="0"/>
              </a:rPr>
              <a:pPr eaLnBrk="1" hangingPunct="1"/>
              <a:t>84</a:t>
            </a:fld>
            <a:endParaRPr lang="en-US" sz="1200" b="1">
              <a:solidFill>
                <a:srgbClr val="000000"/>
              </a:solidFill>
              <a:latin typeface="Times" charset="0"/>
            </a:endParaRPr>
          </a:p>
        </p:txBody>
      </p:sp>
      <p:sp>
        <p:nvSpPr>
          <p:cNvPr id="2457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6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6F0A68-F959-FC47-9FA6-E09420D1571B}" type="slidenum">
              <a:rPr lang="en-US" sz="1200" b="1">
                <a:solidFill>
                  <a:srgbClr val="000000"/>
                </a:solidFill>
                <a:latin typeface="Times" charset="0"/>
              </a:rPr>
              <a:pPr eaLnBrk="1" hangingPunct="1"/>
              <a:t>8</a:t>
            </a:fld>
            <a:endParaRPr lang="en-US" sz="1200" b="1">
              <a:solidFill>
                <a:srgbClr val="000000"/>
              </a:solidFill>
              <a:latin typeface="Times" charset="0"/>
            </a:endParaRPr>
          </a:p>
        </p:txBody>
      </p:sp>
      <p:sp>
        <p:nvSpPr>
          <p:cNvPr id="952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1B02BC-F5E9-3041-B3A6-9C80D8D8A897}" type="slidenum">
              <a:rPr lang="en-US" sz="1200" b="1">
                <a:solidFill>
                  <a:srgbClr val="000000"/>
                </a:solidFill>
                <a:latin typeface="Times" charset="0"/>
              </a:rPr>
              <a:pPr eaLnBrk="1" hangingPunct="1"/>
              <a:t>85</a:t>
            </a:fld>
            <a:endParaRPr lang="en-US" sz="1200" b="1">
              <a:solidFill>
                <a:srgbClr val="000000"/>
              </a:solidFill>
              <a:latin typeface="Times" charset="0"/>
            </a:endParaRPr>
          </a:p>
        </p:txBody>
      </p:sp>
      <p:sp>
        <p:nvSpPr>
          <p:cNvPr id="2478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781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AE74CE-9B41-8140-94B1-144414472116}" type="slidenum">
              <a:rPr lang="en-US" sz="1200" b="1">
                <a:solidFill>
                  <a:srgbClr val="000000"/>
                </a:solidFill>
                <a:latin typeface="Times" charset="0"/>
              </a:rPr>
              <a:pPr eaLnBrk="1" hangingPunct="1"/>
              <a:t>86</a:t>
            </a:fld>
            <a:endParaRPr lang="en-US" sz="1200" b="1">
              <a:solidFill>
                <a:srgbClr val="000000"/>
              </a:solidFill>
              <a:latin typeface="Times" charset="0"/>
            </a:endParaRPr>
          </a:p>
        </p:txBody>
      </p:sp>
      <p:sp>
        <p:nvSpPr>
          <p:cNvPr id="2498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985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A589AF-0327-B049-BD14-965EBCB5C068}" type="slidenum">
              <a:rPr lang="en-US" sz="1200" b="1">
                <a:solidFill>
                  <a:srgbClr val="000000"/>
                </a:solidFill>
                <a:latin typeface="Times" charset="0"/>
              </a:rPr>
              <a:pPr eaLnBrk="1" hangingPunct="1"/>
              <a:t>87</a:t>
            </a:fld>
            <a:endParaRPr lang="en-US" sz="1200" b="1">
              <a:solidFill>
                <a:srgbClr val="000000"/>
              </a:solidFill>
              <a:latin typeface="Times" charset="0"/>
            </a:endParaRPr>
          </a:p>
        </p:txBody>
      </p:sp>
      <p:sp>
        <p:nvSpPr>
          <p:cNvPr id="2519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190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06151AF-CD26-F145-B781-E387DC120151}" type="slidenum">
              <a:rPr lang="en-US" sz="1200" b="1">
                <a:solidFill>
                  <a:srgbClr val="000000"/>
                </a:solidFill>
                <a:latin typeface="Times" charset="0"/>
              </a:rPr>
              <a:pPr eaLnBrk="1" hangingPunct="1"/>
              <a:t>88</a:t>
            </a:fld>
            <a:endParaRPr lang="en-US" sz="1200" b="1">
              <a:solidFill>
                <a:srgbClr val="000000"/>
              </a:solidFill>
              <a:latin typeface="Times" charset="0"/>
            </a:endParaRPr>
          </a:p>
        </p:txBody>
      </p:sp>
      <p:sp>
        <p:nvSpPr>
          <p:cNvPr id="2539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395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1AD43D-2059-CE4B-B890-C35786C52711}" type="slidenum">
              <a:rPr lang="en-US" sz="1200" b="1">
                <a:solidFill>
                  <a:srgbClr val="000000"/>
                </a:solidFill>
                <a:latin typeface="Times" charset="0"/>
              </a:rPr>
              <a:pPr eaLnBrk="1" hangingPunct="1"/>
              <a:t>89</a:t>
            </a:fld>
            <a:endParaRPr lang="en-US" sz="1200" b="1">
              <a:solidFill>
                <a:srgbClr val="000000"/>
              </a:solidFill>
              <a:latin typeface="Times" charset="0"/>
            </a:endParaRPr>
          </a:p>
        </p:txBody>
      </p:sp>
      <p:sp>
        <p:nvSpPr>
          <p:cNvPr id="2560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0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fld id="{9619AE77-C400-7F4B-97E2-A74A02F54CA0}" type="slidenum">
              <a:rPr lang="en-US">
                <a:solidFill>
                  <a:srgbClr val="000000"/>
                </a:solidFill>
                <a:latin typeface="Times New Roman" charset="0"/>
              </a:rPr>
              <a:pPr/>
              <a:t>91</a:t>
            </a:fld>
            <a:endParaRPr lang="en-US">
              <a:solidFill>
                <a:srgbClr val="000000"/>
              </a:solidFill>
              <a:latin typeface="Times New Roman" charset="0"/>
            </a:endParaRPr>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charset="0"/>
                <a:ea typeface="MS PGothic" charset="0"/>
              </a:rPr>
              <a:t>Old Testament Survey PPT in Bahasa Indonesia</a:t>
            </a:r>
          </a:p>
          <a:p>
            <a:pPr eaLnBrk="1" hangingPunct="1"/>
            <a:endParaRPr lang="en-US" dirty="0">
              <a:latin typeface="Arial" charset="0"/>
              <a:ea typeface="MS PGothic"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99CDB82-1026-9B44-8998-D04ADE0D81DC}" type="slidenum">
              <a:rPr lang="en-US" sz="1200" b="1">
                <a:solidFill>
                  <a:srgbClr val="000000"/>
                </a:solidFill>
                <a:latin typeface="Times" charset="0"/>
              </a:rPr>
              <a:pPr eaLnBrk="1" hangingPunct="1"/>
              <a:t>9</a:t>
            </a:fld>
            <a:endParaRPr lang="en-US" sz="1200" b="1">
              <a:solidFill>
                <a:srgbClr val="000000"/>
              </a:solidFill>
              <a:latin typeface="Times" charset="0"/>
            </a:endParaRPr>
          </a:p>
        </p:txBody>
      </p:sp>
      <p:sp>
        <p:nvSpPr>
          <p:cNvPr id="972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728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jpe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19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vl1pPr>
          </a:lstStyle>
          <a:p>
            <a:pPr>
              <a:defRPr/>
            </a:pPr>
            <a:fld id="{C4D7B6D6-402F-E945-848A-06A184867743}" type="slidenum">
              <a:rPr lang="en-US"/>
              <a:pPr>
                <a:defRPr/>
              </a:pPr>
              <a:t>‹#›</a:t>
            </a:fld>
            <a:endParaRPr lang="en-US"/>
          </a:p>
        </p:txBody>
      </p:sp>
    </p:spTree>
    <p:extLst>
      <p:ext uri="{BB962C8B-B14F-4D97-AF65-F5344CB8AC3E}">
        <p14:creationId xmlns:p14="http://schemas.microsoft.com/office/powerpoint/2010/main" val="975475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D8820DA1-88C3-244C-A2F6-4E3143920F8C}" type="slidenum">
              <a:rPr lang="en-US"/>
              <a:pPr>
                <a:defRPr/>
              </a:pPr>
              <a:t>‹#›</a:t>
            </a:fld>
            <a:endParaRPr lang="en-US"/>
          </a:p>
        </p:txBody>
      </p:sp>
    </p:spTree>
    <p:extLst>
      <p:ext uri="{BB962C8B-B14F-4D97-AF65-F5344CB8AC3E}">
        <p14:creationId xmlns:p14="http://schemas.microsoft.com/office/powerpoint/2010/main" val="565515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FDC97165-60D4-314C-B7C3-79DA65E1908C}" type="slidenum">
              <a:rPr lang="en-US"/>
              <a:pPr>
                <a:defRPr/>
              </a:pPr>
              <a:t>‹#›</a:t>
            </a:fld>
            <a:endParaRPr lang="en-US"/>
          </a:p>
        </p:txBody>
      </p:sp>
    </p:spTree>
    <p:extLst>
      <p:ext uri="{BB962C8B-B14F-4D97-AF65-F5344CB8AC3E}">
        <p14:creationId xmlns:p14="http://schemas.microsoft.com/office/powerpoint/2010/main" val="2762470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8E1F501A-E71A-424D-B547-5F074DF1B3B1}" type="slidenum">
              <a:rPr lang="en-US"/>
              <a:pPr>
                <a:defRPr/>
              </a:pPr>
              <a:t>‹#›</a:t>
            </a:fld>
            <a:endParaRPr lang="en-US"/>
          </a:p>
        </p:txBody>
      </p:sp>
    </p:spTree>
    <p:extLst>
      <p:ext uri="{BB962C8B-B14F-4D97-AF65-F5344CB8AC3E}">
        <p14:creationId xmlns:p14="http://schemas.microsoft.com/office/powerpoint/2010/main" val="882617606"/>
      </p:ext>
    </p:extLst>
  </p:cSld>
  <p:clrMapOvr>
    <a:masterClrMapping/>
  </p:clrMapOvr>
  <p:transition xmlns:p14="http://schemas.microsoft.com/office/powerpoint/2010/mai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13C5FFF-9114-5543-B8C8-3D3790BEB61D}" type="slidenum">
              <a:rPr lang="en-US"/>
              <a:pPr>
                <a:defRPr/>
              </a:pPr>
              <a:t>‹#›</a:t>
            </a:fld>
            <a:endParaRPr lang="en-US"/>
          </a:p>
        </p:txBody>
      </p:sp>
    </p:spTree>
    <p:extLst>
      <p:ext uri="{BB962C8B-B14F-4D97-AF65-F5344CB8AC3E}">
        <p14:creationId xmlns:p14="http://schemas.microsoft.com/office/powerpoint/2010/main" val="1720600724"/>
      </p:ext>
    </p:extLst>
  </p:cSld>
  <p:clrMapOvr>
    <a:masterClrMapping/>
  </p:clrMapOvr>
  <p:transition xmlns:p14="http://schemas.microsoft.com/office/powerpoint/2010/mai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6E5C08AC-C1F3-4C48-8AC4-5264321762E6}" type="slidenum">
              <a:rPr lang="en-US"/>
              <a:pPr>
                <a:defRPr/>
              </a:pPr>
              <a:t>‹#›</a:t>
            </a:fld>
            <a:endParaRPr lang="en-US"/>
          </a:p>
        </p:txBody>
      </p:sp>
    </p:spTree>
    <p:extLst>
      <p:ext uri="{BB962C8B-B14F-4D97-AF65-F5344CB8AC3E}">
        <p14:creationId xmlns:p14="http://schemas.microsoft.com/office/powerpoint/2010/main" val="1418311989"/>
      </p:ext>
    </p:extLst>
  </p:cSld>
  <p:clrMapOvr>
    <a:masterClrMapping/>
  </p:clrMapOvr>
  <p:transition xmlns:p14="http://schemas.microsoft.com/office/powerpoint/2010/mai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B8257CE7-2829-D045-9A23-0FFDB518A48B}" type="slidenum">
              <a:rPr lang="en-US"/>
              <a:pPr>
                <a:defRPr/>
              </a:pPr>
              <a:t>‹#›</a:t>
            </a:fld>
            <a:endParaRPr lang="en-US"/>
          </a:p>
        </p:txBody>
      </p:sp>
    </p:spTree>
    <p:extLst>
      <p:ext uri="{BB962C8B-B14F-4D97-AF65-F5344CB8AC3E}">
        <p14:creationId xmlns:p14="http://schemas.microsoft.com/office/powerpoint/2010/main" val="1475987359"/>
      </p:ext>
    </p:extLst>
  </p:cSld>
  <p:clrMapOvr>
    <a:masterClrMapping/>
  </p:clrMapOvr>
  <p:transition xmlns:p14="http://schemas.microsoft.com/office/powerpoint/2010/mai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0E16D1C6-1AF4-6146-946C-464BEEB25693}" type="slidenum">
              <a:rPr lang="en-US"/>
              <a:pPr>
                <a:defRPr/>
              </a:pPr>
              <a:t>‹#›</a:t>
            </a:fld>
            <a:endParaRPr lang="en-US"/>
          </a:p>
        </p:txBody>
      </p:sp>
    </p:spTree>
    <p:extLst>
      <p:ext uri="{BB962C8B-B14F-4D97-AF65-F5344CB8AC3E}">
        <p14:creationId xmlns:p14="http://schemas.microsoft.com/office/powerpoint/2010/main" val="316759949"/>
      </p:ext>
    </p:extLst>
  </p:cSld>
  <p:clrMapOvr>
    <a:masterClrMapping/>
  </p:clrMapOvr>
  <p:transition xmlns:p14="http://schemas.microsoft.com/office/powerpoint/2010/mai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57549031-43C7-8E41-B0F1-62C3C313CC1A}" type="slidenum">
              <a:rPr lang="en-US"/>
              <a:pPr>
                <a:defRPr/>
              </a:pPr>
              <a:t>‹#›</a:t>
            </a:fld>
            <a:endParaRPr lang="en-US"/>
          </a:p>
        </p:txBody>
      </p:sp>
    </p:spTree>
    <p:extLst>
      <p:ext uri="{BB962C8B-B14F-4D97-AF65-F5344CB8AC3E}">
        <p14:creationId xmlns:p14="http://schemas.microsoft.com/office/powerpoint/2010/main" val="2523359761"/>
      </p:ext>
    </p:extLst>
  </p:cSld>
  <p:clrMapOvr>
    <a:masterClrMapping/>
  </p:clrMapOvr>
  <p:transition xmlns:p14="http://schemas.microsoft.com/office/powerpoint/2010/mai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AC17624E-8F3C-1A46-8CC9-6BD5CF710FD0}" type="slidenum">
              <a:rPr lang="en-US"/>
              <a:pPr>
                <a:defRPr/>
              </a:pPr>
              <a:t>‹#›</a:t>
            </a:fld>
            <a:endParaRPr lang="en-US"/>
          </a:p>
        </p:txBody>
      </p:sp>
    </p:spTree>
    <p:extLst>
      <p:ext uri="{BB962C8B-B14F-4D97-AF65-F5344CB8AC3E}">
        <p14:creationId xmlns:p14="http://schemas.microsoft.com/office/powerpoint/2010/main" val="1033764347"/>
      </p:ext>
    </p:extLst>
  </p:cSld>
  <p:clrMapOvr>
    <a:masterClrMapping/>
  </p:clrMapOvr>
  <p:transition xmlns:p14="http://schemas.microsoft.com/office/powerpoint/2010/mai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F3135300-6252-7248-A518-A2183367005C}" type="slidenum">
              <a:rPr lang="en-US"/>
              <a:pPr>
                <a:defRPr/>
              </a:pPr>
              <a:t>‹#›</a:t>
            </a:fld>
            <a:endParaRPr lang="en-US"/>
          </a:p>
        </p:txBody>
      </p:sp>
    </p:spTree>
    <p:extLst>
      <p:ext uri="{BB962C8B-B14F-4D97-AF65-F5344CB8AC3E}">
        <p14:creationId xmlns:p14="http://schemas.microsoft.com/office/powerpoint/2010/main" val="2159750207"/>
      </p:ext>
    </p:extLst>
  </p:cSld>
  <p:clrMapOvr>
    <a:masterClrMapping/>
  </p:clrMapOvr>
  <p:transition xmlns:p14="http://schemas.microsoft.com/office/powerpoint/2010/mai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3DBCC9AF-8863-824D-AD66-648D3FD1152D}" type="slidenum">
              <a:rPr lang="en-US"/>
              <a:pPr>
                <a:defRPr/>
              </a:pPr>
              <a:t>‹#›</a:t>
            </a:fld>
            <a:endParaRPr lang="en-US"/>
          </a:p>
        </p:txBody>
      </p:sp>
    </p:spTree>
    <p:extLst>
      <p:ext uri="{BB962C8B-B14F-4D97-AF65-F5344CB8AC3E}">
        <p14:creationId xmlns:p14="http://schemas.microsoft.com/office/powerpoint/2010/main" val="3441112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69942520-C18E-3A4D-9237-DAC9F9B21344}" type="slidenum">
              <a:rPr lang="en-US"/>
              <a:pPr>
                <a:defRPr/>
              </a:pPr>
              <a:t>‹#›</a:t>
            </a:fld>
            <a:endParaRPr lang="en-US"/>
          </a:p>
        </p:txBody>
      </p:sp>
    </p:spTree>
    <p:extLst>
      <p:ext uri="{BB962C8B-B14F-4D97-AF65-F5344CB8AC3E}">
        <p14:creationId xmlns:p14="http://schemas.microsoft.com/office/powerpoint/2010/main" val="3504568715"/>
      </p:ext>
    </p:extLst>
  </p:cSld>
  <p:clrMapOvr>
    <a:masterClrMapping/>
  </p:clrMapOvr>
  <p:transition xmlns:p14="http://schemas.microsoft.com/office/powerpoint/2010/mai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89C4254-6A53-B04E-B2BF-E48147C0D6DA}" type="slidenum">
              <a:rPr lang="en-US"/>
              <a:pPr>
                <a:defRPr/>
              </a:pPr>
              <a:t>‹#›</a:t>
            </a:fld>
            <a:endParaRPr lang="en-US"/>
          </a:p>
        </p:txBody>
      </p:sp>
    </p:spTree>
    <p:extLst>
      <p:ext uri="{BB962C8B-B14F-4D97-AF65-F5344CB8AC3E}">
        <p14:creationId xmlns:p14="http://schemas.microsoft.com/office/powerpoint/2010/main" val="2923388825"/>
      </p:ext>
    </p:extLst>
  </p:cSld>
  <p:clrMapOvr>
    <a:masterClrMapping/>
  </p:clrMapOvr>
  <p:transition xmlns:p14="http://schemas.microsoft.com/office/powerpoint/2010/mai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52C8D15-7196-2649-B659-3552620A63C0}" type="slidenum">
              <a:rPr lang="en-US"/>
              <a:pPr>
                <a:defRPr/>
              </a:pPr>
              <a:t>‹#›</a:t>
            </a:fld>
            <a:endParaRPr lang="en-US"/>
          </a:p>
        </p:txBody>
      </p:sp>
    </p:spTree>
    <p:extLst>
      <p:ext uri="{BB962C8B-B14F-4D97-AF65-F5344CB8AC3E}">
        <p14:creationId xmlns:p14="http://schemas.microsoft.com/office/powerpoint/2010/main" val="1157497825"/>
      </p:ext>
    </p:extLst>
  </p:cSld>
  <p:clrMapOvr>
    <a:masterClrMapping/>
  </p:clrMapOvr>
  <p:transition xmlns:p14="http://schemas.microsoft.com/office/powerpoint/2010/mai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9267"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9268"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vl1pPr>
          </a:lstStyle>
          <a:p>
            <a:pPr>
              <a:defRPr/>
            </a:pPr>
            <a:fld id="{F59D6348-3BA4-1149-B501-099F264589F0}" type="slidenum">
              <a:rPr lang="en-US"/>
              <a:pPr>
                <a:defRPr/>
              </a:pPr>
              <a:t>‹#›</a:t>
            </a:fld>
            <a:endParaRPr lang="en-US"/>
          </a:p>
        </p:txBody>
      </p:sp>
    </p:spTree>
    <p:extLst>
      <p:ext uri="{BB962C8B-B14F-4D97-AF65-F5344CB8AC3E}">
        <p14:creationId xmlns:p14="http://schemas.microsoft.com/office/powerpoint/2010/main" val="2109826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46FB4125-5F79-EE4A-A964-162DA9410729}" type="slidenum">
              <a:rPr lang="en-US"/>
              <a:pPr>
                <a:defRPr/>
              </a:pPr>
              <a:t>‹#›</a:t>
            </a:fld>
            <a:endParaRPr lang="en-US"/>
          </a:p>
        </p:txBody>
      </p:sp>
    </p:spTree>
    <p:extLst>
      <p:ext uri="{BB962C8B-B14F-4D97-AF65-F5344CB8AC3E}">
        <p14:creationId xmlns:p14="http://schemas.microsoft.com/office/powerpoint/2010/main" val="3929776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7B8DD656-BB32-9F47-8008-651A2C3283A4}" type="slidenum">
              <a:rPr lang="en-US"/>
              <a:pPr>
                <a:defRPr/>
              </a:pPr>
              <a:t>‹#›</a:t>
            </a:fld>
            <a:endParaRPr lang="en-US"/>
          </a:p>
        </p:txBody>
      </p:sp>
    </p:spTree>
    <p:extLst>
      <p:ext uri="{BB962C8B-B14F-4D97-AF65-F5344CB8AC3E}">
        <p14:creationId xmlns:p14="http://schemas.microsoft.com/office/powerpoint/2010/main" val="2193003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B7490BA4-6382-9942-A3E6-A7F55B1DD0F7}" type="slidenum">
              <a:rPr lang="en-US"/>
              <a:pPr>
                <a:defRPr/>
              </a:pPr>
              <a:t>‹#›</a:t>
            </a:fld>
            <a:endParaRPr lang="en-US"/>
          </a:p>
        </p:txBody>
      </p:sp>
    </p:spTree>
    <p:extLst>
      <p:ext uri="{BB962C8B-B14F-4D97-AF65-F5344CB8AC3E}">
        <p14:creationId xmlns:p14="http://schemas.microsoft.com/office/powerpoint/2010/main" val="3331109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255BAD04-8492-6C4F-BA5E-1D28C4C1E23E}" type="slidenum">
              <a:rPr lang="en-US"/>
              <a:pPr>
                <a:defRPr/>
              </a:pPr>
              <a:t>‹#›</a:t>
            </a:fld>
            <a:endParaRPr lang="en-US"/>
          </a:p>
        </p:txBody>
      </p:sp>
    </p:spTree>
    <p:extLst>
      <p:ext uri="{BB962C8B-B14F-4D97-AF65-F5344CB8AC3E}">
        <p14:creationId xmlns:p14="http://schemas.microsoft.com/office/powerpoint/2010/main" val="29918368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FF1D864C-201A-B541-96A5-2FDC6F3C69DE}" type="slidenum">
              <a:rPr lang="en-US"/>
              <a:pPr>
                <a:defRPr/>
              </a:pPr>
              <a:t>‹#›</a:t>
            </a:fld>
            <a:endParaRPr lang="en-US"/>
          </a:p>
        </p:txBody>
      </p:sp>
    </p:spTree>
    <p:extLst>
      <p:ext uri="{BB962C8B-B14F-4D97-AF65-F5344CB8AC3E}">
        <p14:creationId xmlns:p14="http://schemas.microsoft.com/office/powerpoint/2010/main" val="13841161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302D53AC-D028-134B-A5A0-E86C9150641A}" type="slidenum">
              <a:rPr lang="en-US"/>
              <a:pPr>
                <a:defRPr/>
              </a:pPr>
              <a:t>‹#›</a:t>
            </a:fld>
            <a:endParaRPr lang="en-US"/>
          </a:p>
        </p:txBody>
      </p:sp>
    </p:spTree>
    <p:extLst>
      <p:ext uri="{BB962C8B-B14F-4D97-AF65-F5344CB8AC3E}">
        <p14:creationId xmlns:p14="http://schemas.microsoft.com/office/powerpoint/2010/main" val="4200430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357CC688-4C53-D449-A89A-1E5FF509B403}" type="slidenum">
              <a:rPr lang="en-US"/>
              <a:pPr>
                <a:defRPr/>
              </a:pPr>
              <a:t>‹#›</a:t>
            </a:fld>
            <a:endParaRPr lang="en-US"/>
          </a:p>
        </p:txBody>
      </p:sp>
    </p:spTree>
    <p:extLst>
      <p:ext uri="{BB962C8B-B14F-4D97-AF65-F5344CB8AC3E}">
        <p14:creationId xmlns:p14="http://schemas.microsoft.com/office/powerpoint/2010/main" val="28196781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7B68FA2F-9788-A844-B291-0D9E91206262}" type="slidenum">
              <a:rPr lang="en-US"/>
              <a:pPr>
                <a:defRPr/>
              </a:pPr>
              <a:t>‹#›</a:t>
            </a:fld>
            <a:endParaRPr lang="en-US"/>
          </a:p>
        </p:txBody>
      </p:sp>
    </p:spTree>
    <p:extLst>
      <p:ext uri="{BB962C8B-B14F-4D97-AF65-F5344CB8AC3E}">
        <p14:creationId xmlns:p14="http://schemas.microsoft.com/office/powerpoint/2010/main" val="27990270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097D649E-598D-FF49-B692-E6A3E10ECD52}" type="slidenum">
              <a:rPr lang="en-US"/>
              <a:pPr>
                <a:defRPr/>
              </a:pPr>
              <a:t>‹#›</a:t>
            </a:fld>
            <a:endParaRPr lang="en-US"/>
          </a:p>
        </p:txBody>
      </p:sp>
    </p:spTree>
    <p:extLst>
      <p:ext uri="{BB962C8B-B14F-4D97-AF65-F5344CB8AC3E}">
        <p14:creationId xmlns:p14="http://schemas.microsoft.com/office/powerpoint/2010/main" val="8944442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94F00BB2-2B99-854F-A886-BE0BA24C444F}" type="slidenum">
              <a:rPr lang="en-US"/>
              <a:pPr>
                <a:defRPr/>
              </a:pPr>
              <a:t>‹#›</a:t>
            </a:fld>
            <a:endParaRPr lang="en-US"/>
          </a:p>
        </p:txBody>
      </p:sp>
    </p:spTree>
    <p:extLst>
      <p:ext uri="{BB962C8B-B14F-4D97-AF65-F5344CB8AC3E}">
        <p14:creationId xmlns:p14="http://schemas.microsoft.com/office/powerpoint/2010/main" val="3752200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BBEA1EA5-F5F2-774F-A9CD-92B87328848F}" type="slidenum">
              <a:rPr lang="en-US"/>
              <a:pPr>
                <a:defRPr/>
              </a:pPr>
              <a:t>‹#›</a:t>
            </a:fld>
            <a:endParaRPr lang="en-US"/>
          </a:p>
        </p:txBody>
      </p:sp>
    </p:spTree>
    <p:extLst>
      <p:ext uri="{BB962C8B-B14F-4D97-AF65-F5344CB8AC3E}">
        <p14:creationId xmlns:p14="http://schemas.microsoft.com/office/powerpoint/2010/main" val="956039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6"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092FC2BF-35D2-F84D-92D2-63940C23A9FE}" type="slidenum">
              <a:rPr lang="en-US"/>
              <a:pPr>
                <a:defRPr/>
              </a:pPr>
              <a:t>‹#›</a:t>
            </a:fld>
            <a:endParaRPr lang="en-US"/>
          </a:p>
        </p:txBody>
      </p:sp>
    </p:spTree>
    <p:extLst>
      <p:ext uri="{BB962C8B-B14F-4D97-AF65-F5344CB8AC3E}">
        <p14:creationId xmlns:p14="http://schemas.microsoft.com/office/powerpoint/2010/main" val="3386961912"/>
      </p:ext>
    </p:extLst>
  </p:cSld>
  <p:clrMapOvr>
    <a:masterClrMapping/>
  </p:clrMapOvr>
  <p:transition xmlns:p14="http://schemas.microsoft.com/office/powerpoint/2010/mai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6"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67CAD9AE-B864-CB40-BCB9-F41711CA04E8}" type="slidenum">
              <a:rPr lang="en-US"/>
              <a:pPr>
                <a:defRPr/>
              </a:pPr>
              <a:t>‹#›</a:t>
            </a:fld>
            <a:endParaRPr lang="en-US"/>
          </a:p>
        </p:txBody>
      </p:sp>
    </p:spTree>
    <p:extLst>
      <p:ext uri="{BB962C8B-B14F-4D97-AF65-F5344CB8AC3E}">
        <p14:creationId xmlns:p14="http://schemas.microsoft.com/office/powerpoint/2010/main" val="2039671737"/>
      </p:ext>
    </p:extLst>
  </p:cSld>
  <p:clrMapOvr>
    <a:masterClrMapping/>
  </p:clrMapOvr>
  <p:transition xmlns:p14="http://schemas.microsoft.com/office/powerpoint/2010/mai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6"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86A93BD6-62FF-924F-968A-59280E903122}" type="slidenum">
              <a:rPr lang="en-US"/>
              <a:pPr>
                <a:defRPr/>
              </a:pPr>
              <a:t>‹#›</a:t>
            </a:fld>
            <a:endParaRPr lang="en-US"/>
          </a:p>
        </p:txBody>
      </p:sp>
    </p:spTree>
    <p:extLst>
      <p:ext uri="{BB962C8B-B14F-4D97-AF65-F5344CB8AC3E}">
        <p14:creationId xmlns:p14="http://schemas.microsoft.com/office/powerpoint/2010/main" val="4277749230"/>
      </p:ext>
    </p:extLst>
  </p:cSld>
  <p:clrMapOvr>
    <a:masterClrMapping/>
  </p:clrMapOvr>
  <p:transition xmlns:p14="http://schemas.microsoft.com/office/powerpoint/2010/mai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7"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6CA1608C-9B8D-3845-AA4A-A232CD15DC59}" type="slidenum">
              <a:rPr lang="en-US"/>
              <a:pPr>
                <a:defRPr/>
              </a:pPr>
              <a:t>‹#›</a:t>
            </a:fld>
            <a:endParaRPr lang="en-US"/>
          </a:p>
        </p:txBody>
      </p:sp>
    </p:spTree>
    <p:extLst>
      <p:ext uri="{BB962C8B-B14F-4D97-AF65-F5344CB8AC3E}">
        <p14:creationId xmlns:p14="http://schemas.microsoft.com/office/powerpoint/2010/main" val="2862692251"/>
      </p:ext>
    </p:extLst>
  </p:cSld>
  <p:clrMapOvr>
    <a:masterClrMapping/>
  </p:clrMapOvr>
  <p:transition xmlns:p14="http://schemas.microsoft.com/office/powerpoint/2010/mai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9"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A5B5C63C-0EF5-8C42-91BC-CBD3180C2611}" type="slidenum">
              <a:rPr lang="en-US"/>
              <a:pPr>
                <a:defRPr/>
              </a:pPr>
              <a:t>‹#›</a:t>
            </a:fld>
            <a:endParaRPr lang="en-US"/>
          </a:p>
        </p:txBody>
      </p:sp>
    </p:spTree>
    <p:extLst>
      <p:ext uri="{BB962C8B-B14F-4D97-AF65-F5344CB8AC3E}">
        <p14:creationId xmlns:p14="http://schemas.microsoft.com/office/powerpoint/2010/main" val="2881244997"/>
      </p:ext>
    </p:extLst>
  </p:cSld>
  <p:clrMapOvr>
    <a:masterClrMapping/>
  </p:clrMapOvr>
  <p:transition xmlns:p14="http://schemas.microsoft.com/office/powerpoint/2010/mai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5"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C9BF2AAE-5D8A-FB4F-A192-C41E6BE60469}" type="slidenum">
              <a:rPr lang="en-US"/>
              <a:pPr>
                <a:defRPr/>
              </a:pPr>
              <a:t>‹#›</a:t>
            </a:fld>
            <a:endParaRPr lang="en-US"/>
          </a:p>
        </p:txBody>
      </p:sp>
    </p:spTree>
    <p:extLst>
      <p:ext uri="{BB962C8B-B14F-4D97-AF65-F5344CB8AC3E}">
        <p14:creationId xmlns:p14="http://schemas.microsoft.com/office/powerpoint/2010/main" val="1344327115"/>
      </p:ext>
    </p:extLst>
  </p:cSld>
  <p:clrMapOvr>
    <a:masterClrMapping/>
  </p:clrMapOvr>
  <p:transition xmlns:p14="http://schemas.microsoft.com/office/powerpoint/2010/mai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75AB1959-161A-8A4C-8D7A-78B244DC94DE}" type="slidenum">
              <a:rPr lang="en-US"/>
              <a:pPr>
                <a:defRPr/>
              </a:pPr>
              <a:t>‹#›</a:t>
            </a:fld>
            <a:endParaRPr lang="en-US"/>
          </a:p>
        </p:txBody>
      </p:sp>
    </p:spTree>
    <p:extLst>
      <p:ext uri="{BB962C8B-B14F-4D97-AF65-F5344CB8AC3E}">
        <p14:creationId xmlns:p14="http://schemas.microsoft.com/office/powerpoint/2010/main" val="2906878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4"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8B9CB824-BCB6-394A-A8E5-DB3C948C4A1C}" type="slidenum">
              <a:rPr lang="en-US"/>
              <a:pPr>
                <a:defRPr/>
              </a:pPr>
              <a:t>‹#›</a:t>
            </a:fld>
            <a:endParaRPr lang="en-US"/>
          </a:p>
        </p:txBody>
      </p:sp>
    </p:spTree>
    <p:extLst>
      <p:ext uri="{BB962C8B-B14F-4D97-AF65-F5344CB8AC3E}">
        <p14:creationId xmlns:p14="http://schemas.microsoft.com/office/powerpoint/2010/main" val="3466240586"/>
      </p:ext>
    </p:extLst>
  </p:cSld>
  <p:clrMapOvr>
    <a:masterClrMapping/>
  </p:clrMapOvr>
  <p:transition xmlns:p14="http://schemas.microsoft.com/office/powerpoint/2010/mai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7"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D78BE21D-DFAE-1944-A556-B7DCFD08ED17}" type="slidenum">
              <a:rPr lang="en-US"/>
              <a:pPr>
                <a:defRPr/>
              </a:pPr>
              <a:t>‹#›</a:t>
            </a:fld>
            <a:endParaRPr lang="en-US"/>
          </a:p>
        </p:txBody>
      </p:sp>
    </p:spTree>
    <p:extLst>
      <p:ext uri="{BB962C8B-B14F-4D97-AF65-F5344CB8AC3E}">
        <p14:creationId xmlns:p14="http://schemas.microsoft.com/office/powerpoint/2010/main" val="1569803431"/>
      </p:ext>
    </p:extLst>
  </p:cSld>
  <p:clrMapOvr>
    <a:masterClrMapping/>
  </p:clrMapOvr>
  <p:transition xmlns:p14="http://schemas.microsoft.com/office/powerpoint/2010/mai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7"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BF33F1C6-AF17-BF45-8CC0-A7DE47069F09}" type="slidenum">
              <a:rPr lang="en-US"/>
              <a:pPr>
                <a:defRPr/>
              </a:pPr>
              <a:t>‹#›</a:t>
            </a:fld>
            <a:endParaRPr lang="en-US"/>
          </a:p>
        </p:txBody>
      </p:sp>
    </p:spTree>
    <p:extLst>
      <p:ext uri="{BB962C8B-B14F-4D97-AF65-F5344CB8AC3E}">
        <p14:creationId xmlns:p14="http://schemas.microsoft.com/office/powerpoint/2010/main" val="1324412381"/>
      </p:ext>
    </p:extLst>
  </p:cSld>
  <p:clrMapOvr>
    <a:masterClrMapping/>
  </p:clrMapOvr>
  <p:transition xmlns:p14="http://schemas.microsoft.com/office/powerpoint/2010/mai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6"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656A6854-4438-E14E-A34D-9A729DD7BE9A}" type="slidenum">
              <a:rPr lang="en-US"/>
              <a:pPr>
                <a:defRPr/>
              </a:pPr>
              <a:t>‹#›</a:t>
            </a:fld>
            <a:endParaRPr lang="en-US"/>
          </a:p>
        </p:txBody>
      </p:sp>
    </p:spTree>
    <p:extLst>
      <p:ext uri="{BB962C8B-B14F-4D97-AF65-F5344CB8AC3E}">
        <p14:creationId xmlns:p14="http://schemas.microsoft.com/office/powerpoint/2010/main" val="3326389216"/>
      </p:ext>
    </p:extLst>
  </p:cSld>
  <p:clrMapOvr>
    <a:masterClrMapping/>
  </p:clrMapOvr>
  <p:transition xmlns:p14="http://schemas.microsoft.com/office/powerpoint/2010/mai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2400" b="1"/>
            </a:lvl1pPr>
          </a:lstStyle>
          <a:p>
            <a:pPr>
              <a:defRPr/>
            </a:pPr>
            <a:endParaRPr lang="en-US"/>
          </a:p>
        </p:txBody>
      </p:sp>
      <p:sp>
        <p:nvSpPr>
          <p:cNvPr id="6" name="Rectangle 6"/>
          <p:cNvSpPr>
            <a:spLocks noGrp="1" noChangeArrowheads="1"/>
          </p:cNvSpPr>
          <p:nvPr>
            <p:ph type="sldNum" sz="quarter" idx="12"/>
          </p:nvPr>
        </p:nvSpPr>
        <p:spPr/>
        <p:txBody>
          <a:bodyPr/>
          <a:lstStyle>
            <a:lvl1pPr algn="l" defTabSz="457200">
              <a:spcBef>
                <a:spcPct val="50000"/>
              </a:spcBef>
              <a:buFont typeface="Wingdings" charset="0"/>
              <a:buChar char="§"/>
              <a:defRPr sz="2400" b="1"/>
            </a:lvl1pPr>
          </a:lstStyle>
          <a:p>
            <a:pPr>
              <a:defRPr/>
            </a:pPr>
            <a:fld id="{C5FF90EC-91C6-D942-BEC1-1FAAF1D47125}" type="slidenum">
              <a:rPr lang="en-US"/>
              <a:pPr>
                <a:defRPr/>
              </a:pPr>
              <a:t>‹#›</a:t>
            </a:fld>
            <a:endParaRPr lang="en-US"/>
          </a:p>
        </p:txBody>
      </p:sp>
    </p:spTree>
    <p:extLst>
      <p:ext uri="{BB962C8B-B14F-4D97-AF65-F5344CB8AC3E}">
        <p14:creationId xmlns:p14="http://schemas.microsoft.com/office/powerpoint/2010/main" val="3295477881"/>
      </p:ext>
    </p:extLst>
  </p:cSld>
  <p:clrMapOvr>
    <a:masterClrMapping/>
  </p:clrMapOvr>
  <p:transition xmlns:p14="http://schemas.microsoft.com/office/powerpoint/2010/mai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96159801"/>
      </p:ext>
    </p:extLst>
  </p:cSld>
  <p:clrMapOvr>
    <a:masterClrMapping/>
  </p:clrMapOvr>
  <p:transition xmlns:p14="http://schemas.microsoft.com/office/powerpoint/2010/main">
    <p:wheel spokes="0"/>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0962742"/>
      </p:ext>
    </p:extLst>
  </p:cSld>
  <p:clrMapOvr>
    <a:masterClrMapping/>
  </p:clrMapOvr>
  <p:transition xmlns:p14="http://schemas.microsoft.com/office/powerpoint/2010/main">
    <p:wheel spokes="0"/>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75671813"/>
      </p:ext>
    </p:extLst>
  </p:cSld>
  <p:clrMapOvr>
    <a:masterClrMapping/>
  </p:clrMapOvr>
  <p:transition xmlns:p14="http://schemas.microsoft.com/office/powerpoint/2010/main">
    <p:wheel spokes="0"/>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1304102"/>
      </p:ext>
    </p:extLst>
  </p:cSld>
  <p:clrMapOvr>
    <a:masterClrMapping/>
  </p:clrMapOvr>
  <p:transition xmlns:p14="http://schemas.microsoft.com/office/powerpoint/2010/main">
    <p:wheel spokes="0"/>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2249496"/>
      </p:ext>
    </p:extLst>
  </p:cSld>
  <p:clrMapOvr>
    <a:masterClrMapping/>
  </p:clrMapOvr>
  <p:transition xmlns:p14="http://schemas.microsoft.com/office/powerpoint/2010/mai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771B82AD-54B8-AB40-A683-C75C17AD1C5A}" type="slidenum">
              <a:rPr lang="en-US"/>
              <a:pPr>
                <a:defRPr/>
              </a:pPr>
              <a:t>‹#›</a:t>
            </a:fld>
            <a:endParaRPr lang="en-US"/>
          </a:p>
        </p:txBody>
      </p:sp>
    </p:spTree>
    <p:extLst>
      <p:ext uri="{BB962C8B-B14F-4D97-AF65-F5344CB8AC3E}">
        <p14:creationId xmlns:p14="http://schemas.microsoft.com/office/powerpoint/2010/main" val="17935395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698271368"/>
      </p:ext>
    </p:extLst>
  </p:cSld>
  <p:clrMapOvr>
    <a:masterClrMapping/>
  </p:clrMapOvr>
  <p:transition xmlns:p14="http://schemas.microsoft.com/office/powerpoint/2010/main">
    <p:wheel spokes="0"/>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213368"/>
      </p:ext>
    </p:extLst>
  </p:cSld>
  <p:clrMapOvr>
    <a:masterClrMapping/>
  </p:clrMapOvr>
  <p:transition xmlns:p14="http://schemas.microsoft.com/office/powerpoint/2010/main">
    <p:wheel spokes="0"/>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00440200"/>
      </p:ext>
    </p:extLst>
  </p:cSld>
  <p:clrMapOvr>
    <a:masterClrMapping/>
  </p:clrMapOvr>
  <p:transition xmlns:p14="http://schemas.microsoft.com/office/powerpoint/2010/main">
    <p:wheel spokes="0"/>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87816655"/>
      </p:ext>
    </p:extLst>
  </p:cSld>
  <p:clrMapOvr>
    <a:masterClrMapping/>
  </p:clrMapOvr>
  <p:transition xmlns:p14="http://schemas.microsoft.com/office/powerpoint/2010/main">
    <p:wheel spokes="0"/>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8664746"/>
      </p:ext>
    </p:extLst>
  </p:cSld>
  <p:clrMapOvr>
    <a:masterClrMapping/>
  </p:clrMapOvr>
  <p:transition xmlns:p14="http://schemas.microsoft.com/office/powerpoint/2010/main">
    <p:wheel spokes="0"/>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0549277"/>
      </p:ext>
    </p:extLst>
  </p:cSld>
  <p:clrMapOvr>
    <a:masterClrMapping/>
  </p:clrMapOvr>
  <p:transition xmlns:p14="http://schemas.microsoft.com/office/powerpoint/2010/main">
    <p:wheel spokes="0"/>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457200" fontAlgn="auto">
              <a:spcBef>
                <a:spcPct val="50000"/>
              </a:spcBef>
              <a:spcAft>
                <a:spcPts val="0"/>
              </a:spcAft>
              <a:buFont typeface="Wingdings" charset="0"/>
              <a:buChar char="§"/>
              <a:defRPr sz="1800" b="1">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Bef>
                <a:spcPct val="50000"/>
              </a:spcBef>
              <a:spcAft>
                <a:spcPts val="0"/>
              </a:spcAft>
              <a:buFont typeface="Wingdings" charset="0"/>
              <a:buChar char="§"/>
              <a:defRPr sz="1800" b="1">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defTabSz="457200">
              <a:spcBef>
                <a:spcPct val="50000"/>
              </a:spcBef>
              <a:buFont typeface="Wingdings" charset="0"/>
              <a:buChar char="§"/>
              <a:defRPr sz="1800" b="1">
                <a:ea typeface="MS PGothic" charset="0"/>
                <a:cs typeface="MS PGothic" charset="0"/>
              </a:defRPr>
            </a:lvl1pPr>
          </a:lstStyle>
          <a:p>
            <a:pPr>
              <a:defRPr/>
            </a:pPr>
            <a:fld id="{A69CF0DF-A23C-C74A-893B-0A544712AF59}" type="slidenum">
              <a:rPr lang="en-US"/>
              <a:pPr>
                <a:defRPr/>
              </a:pPr>
              <a:t>‹#›</a:t>
            </a:fld>
            <a:endParaRPr lang="en-US"/>
          </a:p>
        </p:txBody>
      </p:sp>
    </p:spTree>
    <p:extLst>
      <p:ext uri="{BB962C8B-B14F-4D97-AF65-F5344CB8AC3E}">
        <p14:creationId xmlns:p14="http://schemas.microsoft.com/office/powerpoint/2010/main" val="1652589174"/>
      </p:ext>
    </p:extLst>
  </p:cSld>
  <p:clrMapOvr>
    <a:masterClrMapping/>
  </p:clrMapOvr>
  <p:transition xmlns:p14="http://schemas.microsoft.com/office/powerpoint/2010/mai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0210" name="Rectangle 1026"/>
          <p:cNvSpPr>
            <a:spLocks noGrp="1" noChangeArrowheads="1"/>
          </p:cNvSpPr>
          <p:nvPr>
            <p:ph type="ctrTitle"/>
          </p:nvPr>
        </p:nvSpPr>
        <p:spPr>
          <a:xfrm>
            <a:off x="685800" y="2286000"/>
            <a:ext cx="7772400" cy="1143000"/>
          </a:xfrm>
          <a:effectLst>
            <a:outerShdw blurRad="38100" dist="38099" dir="2700000" algn="ctr" rotWithShape="0">
              <a:srgbClr val="000000">
                <a:alpha val="99962"/>
              </a:srgbClr>
            </a:outerShdw>
          </a:effectLst>
        </p:spPr>
        <p:txBody>
          <a:bodyPr/>
          <a:lstStyle>
            <a:lvl1pPr>
              <a:defRPr/>
            </a:lvl1pPr>
          </a:lstStyle>
          <a:p>
            <a:r>
              <a:rPr lang="en-US"/>
              <a:t>Click to edit Master title style</a:t>
            </a:r>
          </a:p>
        </p:txBody>
      </p:sp>
      <p:sp>
        <p:nvSpPr>
          <p:cNvPr id="350211" name="Rectangle 1027"/>
          <p:cNvSpPr>
            <a:spLocks noGrp="1" noChangeArrowheads="1"/>
          </p:cNvSpPr>
          <p:nvPr>
            <p:ph type="subTitle" idx="1"/>
          </p:nvPr>
        </p:nvSpPr>
        <p:spPr>
          <a:xfrm>
            <a:off x="1371600" y="3886200"/>
            <a:ext cx="6400800" cy="1752600"/>
          </a:xfrm>
          <a:effectLst>
            <a:outerShdw blurRad="38100" dist="38099" dir="2700000" algn="ctr" rotWithShape="0">
              <a:srgbClr val="000000">
                <a:alpha val="99962"/>
              </a:srgbClr>
            </a:outerShdw>
          </a:effectLst>
        </p:spPr>
        <p:txBody>
          <a:bodyPr/>
          <a:lstStyle>
            <a:lvl1pPr marL="0" indent="0" algn="ctr">
              <a:buFont typeface="Wingdings" pitchFamily="-111" charset="2"/>
              <a:buNone/>
              <a:defRPr sz="2800"/>
            </a:lvl1pPr>
          </a:lstStyle>
          <a:p>
            <a:r>
              <a:rPr lang="en-US"/>
              <a:t>Click to edit Master subtitle style</a:t>
            </a:r>
          </a:p>
        </p:txBody>
      </p:sp>
      <p:sp>
        <p:nvSpPr>
          <p:cNvPr id="4" name="Rectangle 1028"/>
          <p:cNvSpPr>
            <a:spLocks noGrp="1" noChangeArrowheads="1"/>
          </p:cNvSpPr>
          <p:nvPr>
            <p:ph type="dt" sz="half" idx="10"/>
          </p:nvPr>
        </p:nvSpPr>
        <p:spPr>
          <a:effectLst>
            <a:outerShdw blurRad="38100" dist="38099" dir="2700000" algn="ctr" rotWithShape="0">
              <a:srgbClr val="000000">
                <a:alpha val="99962"/>
              </a:srgbClr>
            </a:outerShdw>
          </a:effectLst>
        </p:spPr>
        <p:txBody>
          <a:bodyPr/>
          <a:lstStyle>
            <a:lvl1pPr defTabSz="457200" eaLnBrk="1" fontAlgn="auto" hangingPunct="1">
              <a:spcAft>
                <a:spcPts val="0"/>
              </a:spcAft>
              <a:defRPr/>
            </a:lvl1pPr>
          </a:lstStyle>
          <a:p>
            <a:pPr>
              <a:defRPr/>
            </a:pPr>
            <a:endParaRPr lang="en-US"/>
          </a:p>
        </p:txBody>
      </p:sp>
      <p:sp>
        <p:nvSpPr>
          <p:cNvPr id="5" name="Rectangle 1029"/>
          <p:cNvSpPr>
            <a:spLocks noGrp="1" noChangeArrowheads="1"/>
          </p:cNvSpPr>
          <p:nvPr>
            <p:ph type="ftr" sz="quarter" idx="11"/>
          </p:nvPr>
        </p:nvSpPr>
        <p:spPr>
          <a:effectLst>
            <a:outerShdw blurRad="38100" dist="38099" dir="2700000" algn="ctr" rotWithShape="0">
              <a:srgbClr val="000000">
                <a:alpha val="99962"/>
              </a:srgbClr>
            </a:outerShdw>
          </a:effectLst>
        </p:spPr>
        <p:txBody>
          <a:bodyPr/>
          <a:lstStyle>
            <a:lvl1pPr defTabSz="457200" eaLnBrk="1" fontAlgn="auto" hangingPunct="1">
              <a:spcAft>
                <a:spcPts val="0"/>
              </a:spcAft>
              <a:defRPr/>
            </a:lvl1pPr>
          </a:lstStyle>
          <a:p>
            <a:pPr>
              <a:defRPr/>
            </a:pPr>
            <a:endParaRPr lang="en-US"/>
          </a:p>
        </p:txBody>
      </p:sp>
      <p:sp>
        <p:nvSpPr>
          <p:cNvPr id="6" name="Rectangle 1030"/>
          <p:cNvSpPr>
            <a:spLocks noGrp="1" noChangeArrowheads="1"/>
          </p:cNvSpPr>
          <p:nvPr>
            <p:ph type="sldNum" sz="quarter" idx="12"/>
          </p:nvPr>
        </p:nvSpPr>
        <p:spPr>
          <a:effectLst>
            <a:outerShdw blurRad="38100" dist="38099" dir="2700000" algn="ctr" rotWithShape="0">
              <a:srgbClr val="000000">
                <a:alpha val="99962"/>
              </a:srgbClr>
            </a:outerShdw>
          </a:effectLst>
        </p:spPr>
        <p:txBody>
          <a:bodyPr/>
          <a:lstStyle>
            <a:lvl1pPr defTabSz="457200" eaLnBrk="1" hangingPunct="1">
              <a:defRPr/>
            </a:lvl1pPr>
          </a:lstStyle>
          <a:p>
            <a:pPr>
              <a:defRPr/>
            </a:pPr>
            <a:fld id="{DBB15352-2AA3-144B-BC8B-F4DA4B1932D0}" type="slidenum">
              <a:rPr lang="en-US"/>
              <a:pPr>
                <a:defRPr/>
              </a:pPr>
              <a:t>‹#›</a:t>
            </a:fld>
            <a:endParaRPr lang="en-US"/>
          </a:p>
        </p:txBody>
      </p:sp>
    </p:spTree>
    <p:extLst>
      <p:ext uri="{BB962C8B-B14F-4D97-AF65-F5344CB8AC3E}">
        <p14:creationId xmlns:p14="http://schemas.microsoft.com/office/powerpoint/2010/main" val="12905081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defRPr/>
            </a:lvl1pPr>
          </a:lstStyle>
          <a:p>
            <a:pPr>
              <a:defRPr/>
            </a:pPr>
            <a:fld id="{52AC9168-0EBD-024B-82AF-D0366668B626}" type="slidenum">
              <a:rPr lang="en-US"/>
              <a:pPr>
                <a:defRPr/>
              </a:pPr>
              <a:t>‹#›</a:t>
            </a:fld>
            <a:endParaRPr lang="en-US"/>
          </a:p>
        </p:txBody>
      </p:sp>
    </p:spTree>
    <p:extLst>
      <p:ext uri="{BB962C8B-B14F-4D97-AF65-F5344CB8AC3E}">
        <p14:creationId xmlns:p14="http://schemas.microsoft.com/office/powerpoint/2010/main" val="27050513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defRPr/>
            </a:lvl1pPr>
          </a:lstStyle>
          <a:p>
            <a:pPr>
              <a:defRPr/>
            </a:pPr>
            <a:fld id="{64295B9E-2337-7D4C-B100-EEF918DB77E1}" type="slidenum">
              <a:rPr lang="en-US"/>
              <a:pPr>
                <a:defRPr/>
              </a:pPr>
              <a:t>‹#›</a:t>
            </a:fld>
            <a:endParaRPr lang="en-US"/>
          </a:p>
        </p:txBody>
      </p:sp>
    </p:spTree>
    <p:extLst>
      <p:ext uri="{BB962C8B-B14F-4D97-AF65-F5344CB8AC3E}">
        <p14:creationId xmlns:p14="http://schemas.microsoft.com/office/powerpoint/2010/main" val="2899195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0D6A7EA5-1B08-294E-BD98-1754545B0812}" type="slidenum">
              <a:rPr lang="en-US"/>
              <a:pPr>
                <a:defRPr/>
              </a:pPr>
              <a:t>‹#›</a:t>
            </a:fld>
            <a:endParaRPr lang="en-US"/>
          </a:p>
        </p:txBody>
      </p:sp>
    </p:spTree>
    <p:extLst>
      <p:ext uri="{BB962C8B-B14F-4D97-AF65-F5344CB8AC3E}">
        <p14:creationId xmlns:p14="http://schemas.microsoft.com/office/powerpoint/2010/main" val="311851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defRPr/>
            </a:lvl1pPr>
          </a:lstStyle>
          <a:p>
            <a:pPr>
              <a:defRPr/>
            </a:pPr>
            <a:fld id="{47F78A7A-7B67-884C-9ADD-C958D815947F}" type="slidenum">
              <a:rPr lang="en-US"/>
              <a:pPr>
                <a:defRPr/>
              </a:pPr>
              <a:t>‹#›</a:t>
            </a:fld>
            <a:endParaRPr lang="en-US"/>
          </a:p>
        </p:txBody>
      </p:sp>
    </p:spTree>
    <p:extLst>
      <p:ext uri="{BB962C8B-B14F-4D97-AF65-F5344CB8AC3E}">
        <p14:creationId xmlns:p14="http://schemas.microsoft.com/office/powerpoint/2010/main" val="39820495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8"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9" name="Rectangle 1030"/>
          <p:cNvSpPr>
            <a:spLocks noGrp="1" noChangeArrowheads="1"/>
          </p:cNvSpPr>
          <p:nvPr>
            <p:ph type="sldNum" sz="quarter" idx="12"/>
          </p:nvPr>
        </p:nvSpPr>
        <p:spPr/>
        <p:txBody>
          <a:bodyPr/>
          <a:lstStyle>
            <a:lvl1pPr defTabSz="457200" eaLnBrk="1" hangingPunct="1">
              <a:defRPr/>
            </a:lvl1pPr>
          </a:lstStyle>
          <a:p>
            <a:pPr>
              <a:defRPr/>
            </a:pPr>
            <a:fld id="{EC1D8C0C-5FC4-A34D-8B3B-8EDA1A66BBC2}" type="slidenum">
              <a:rPr lang="en-US"/>
              <a:pPr>
                <a:defRPr/>
              </a:pPr>
              <a:t>‹#›</a:t>
            </a:fld>
            <a:endParaRPr lang="en-US"/>
          </a:p>
        </p:txBody>
      </p:sp>
    </p:spTree>
    <p:extLst>
      <p:ext uri="{BB962C8B-B14F-4D97-AF65-F5344CB8AC3E}">
        <p14:creationId xmlns:p14="http://schemas.microsoft.com/office/powerpoint/2010/main" val="26695688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4"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5" name="Rectangle 1030"/>
          <p:cNvSpPr>
            <a:spLocks noGrp="1" noChangeArrowheads="1"/>
          </p:cNvSpPr>
          <p:nvPr>
            <p:ph type="sldNum" sz="quarter" idx="12"/>
          </p:nvPr>
        </p:nvSpPr>
        <p:spPr/>
        <p:txBody>
          <a:bodyPr/>
          <a:lstStyle>
            <a:lvl1pPr defTabSz="457200" eaLnBrk="1" hangingPunct="1">
              <a:defRPr/>
            </a:lvl1pPr>
          </a:lstStyle>
          <a:p>
            <a:pPr>
              <a:defRPr/>
            </a:pPr>
            <a:fld id="{2D79AC5D-A038-654A-A4B2-1E7DEA5FA5E8}" type="slidenum">
              <a:rPr lang="en-US"/>
              <a:pPr>
                <a:defRPr/>
              </a:pPr>
              <a:t>‹#›</a:t>
            </a:fld>
            <a:endParaRPr lang="en-US"/>
          </a:p>
        </p:txBody>
      </p:sp>
    </p:spTree>
    <p:extLst>
      <p:ext uri="{BB962C8B-B14F-4D97-AF65-F5344CB8AC3E}">
        <p14:creationId xmlns:p14="http://schemas.microsoft.com/office/powerpoint/2010/main" val="6210498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3"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4" name="Rectangle 1030"/>
          <p:cNvSpPr>
            <a:spLocks noGrp="1" noChangeArrowheads="1"/>
          </p:cNvSpPr>
          <p:nvPr>
            <p:ph type="sldNum" sz="quarter" idx="12"/>
          </p:nvPr>
        </p:nvSpPr>
        <p:spPr/>
        <p:txBody>
          <a:bodyPr/>
          <a:lstStyle>
            <a:lvl1pPr defTabSz="457200" eaLnBrk="1" hangingPunct="1">
              <a:defRPr/>
            </a:lvl1pPr>
          </a:lstStyle>
          <a:p>
            <a:pPr>
              <a:defRPr/>
            </a:pPr>
            <a:fld id="{BBC2663C-311E-E841-B4E4-574707B5BB74}" type="slidenum">
              <a:rPr lang="en-US"/>
              <a:pPr>
                <a:defRPr/>
              </a:pPr>
              <a:t>‹#›</a:t>
            </a:fld>
            <a:endParaRPr lang="en-US"/>
          </a:p>
        </p:txBody>
      </p:sp>
    </p:spTree>
    <p:extLst>
      <p:ext uri="{BB962C8B-B14F-4D97-AF65-F5344CB8AC3E}">
        <p14:creationId xmlns:p14="http://schemas.microsoft.com/office/powerpoint/2010/main" val="11480865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defRPr/>
            </a:lvl1pPr>
          </a:lstStyle>
          <a:p>
            <a:pPr>
              <a:defRPr/>
            </a:pPr>
            <a:fld id="{DFECAA9C-8232-CF47-9C53-4F7B9E1D6784}" type="slidenum">
              <a:rPr lang="en-US"/>
              <a:pPr>
                <a:defRPr/>
              </a:pPr>
              <a:t>‹#›</a:t>
            </a:fld>
            <a:endParaRPr lang="en-US"/>
          </a:p>
        </p:txBody>
      </p:sp>
    </p:spTree>
    <p:extLst>
      <p:ext uri="{BB962C8B-B14F-4D97-AF65-F5344CB8AC3E}">
        <p14:creationId xmlns:p14="http://schemas.microsoft.com/office/powerpoint/2010/main" val="25035550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defRPr/>
            </a:lvl1pPr>
          </a:lstStyle>
          <a:p>
            <a:pPr>
              <a:defRPr/>
            </a:pPr>
            <a:fld id="{4C3D5A72-C809-4E42-BF7C-FEF4C674AE7F}" type="slidenum">
              <a:rPr lang="en-US"/>
              <a:pPr>
                <a:defRPr/>
              </a:pPr>
              <a:t>‹#›</a:t>
            </a:fld>
            <a:endParaRPr lang="en-US"/>
          </a:p>
        </p:txBody>
      </p:sp>
    </p:spTree>
    <p:extLst>
      <p:ext uri="{BB962C8B-B14F-4D97-AF65-F5344CB8AC3E}">
        <p14:creationId xmlns:p14="http://schemas.microsoft.com/office/powerpoint/2010/main" val="24924824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defRPr/>
            </a:lvl1pPr>
          </a:lstStyle>
          <a:p>
            <a:pPr>
              <a:defRPr/>
            </a:pPr>
            <a:fld id="{FFA9F8C6-F7A7-364B-BB25-3D582F94CE44}" type="slidenum">
              <a:rPr lang="en-US"/>
              <a:pPr>
                <a:defRPr/>
              </a:pPr>
              <a:t>‹#›</a:t>
            </a:fld>
            <a:endParaRPr lang="en-US"/>
          </a:p>
        </p:txBody>
      </p:sp>
    </p:spTree>
    <p:extLst>
      <p:ext uri="{BB962C8B-B14F-4D97-AF65-F5344CB8AC3E}">
        <p14:creationId xmlns:p14="http://schemas.microsoft.com/office/powerpoint/2010/main" val="35889141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defTabSz="457200" eaLnBrk="1" fontAlgn="auto" hangingPunct="1">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defRPr/>
            </a:lvl1pPr>
          </a:lstStyle>
          <a:p>
            <a:pPr>
              <a:defRPr/>
            </a:pPr>
            <a:fld id="{ED094C69-C9B6-4D4D-8EDC-5A6F012BA56F}" type="slidenum">
              <a:rPr lang="en-US"/>
              <a:pPr>
                <a:defRPr/>
              </a:pPr>
              <a:t>‹#›</a:t>
            </a:fld>
            <a:endParaRPr lang="en-US"/>
          </a:p>
        </p:txBody>
      </p:sp>
    </p:spTree>
    <p:extLst>
      <p:ext uri="{BB962C8B-B14F-4D97-AF65-F5344CB8AC3E}">
        <p14:creationId xmlns:p14="http://schemas.microsoft.com/office/powerpoint/2010/main" val="31667222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1026"/>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386051" name="Rectangle 1027"/>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838200" y="6248400"/>
            <a:ext cx="1905000" cy="457200"/>
          </a:xfrm>
        </p:spPr>
        <p:txBody>
          <a:bodyPr/>
          <a:lstStyle>
            <a:lvl1pPr defTabSz="457200" eaLnBrk="1" hangingPunct="1">
              <a:defRPr sz="1800"/>
            </a:lvl1pPr>
          </a:lstStyle>
          <a:p>
            <a:pPr>
              <a:defRPr/>
            </a:pPr>
            <a:endParaRPr lang="en-US"/>
          </a:p>
        </p:txBody>
      </p:sp>
      <p:sp>
        <p:nvSpPr>
          <p:cNvPr id="5" name="Rectangle 1029"/>
          <p:cNvSpPr>
            <a:spLocks noGrp="1" noChangeArrowheads="1"/>
          </p:cNvSpPr>
          <p:nvPr>
            <p:ph type="ftr" sz="quarter" idx="11"/>
          </p:nvPr>
        </p:nvSpPr>
        <p:spPr>
          <a:xfrm>
            <a:off x="3505200" y="6248400"/>
            <a:ext cx="2895600" cy="457200"/>
          </a:xfrm>
        </p:spPr>
        <p:txBody>
          <a:bodyPr/>
          <a:lstStyle>
            <a:lvl1pPr defTabSz="457200" eaLnBrk="1" hangingPunct="1">
              <a:defRPr sz="1800"/>
            </a:lvl1pPr>
          </a:lstStyle>
          <a:p>
            <a:pPr>
              <a:defRPr/>
            </a:pPr>
            <a:endParaRPr lang="en-US"/>
          </a:p>
        </p:txBody>
      </p:sp>
      <p:sp>
        <p:nvSpPr>
          <p:cNvPr id="6" name="Rectangle 1030"/>
          <p:cNvSpPr>
            <a:spLocks noGrp="1" noChangeArrowheads="1"/>
          </p:cNvSpPr>
          <p:nvPr>
            <p:ph type="sldNum" sz="quarter" idx="12"/>
          </p:nvPr>
        </p:nvSpPr>
        <p:spPr>
          <a:xfrm>
            <a:off x="7086600" y="6248400"/>
            <a:ext cx="1905000" cy="457200"/>
          </a:xfrm>
        </p:spPr>
        <p:txBody>
          <a:bodyPr/>
          <a:lstStyle>
            <a:lvl1pPr algn="l" defTabSz="457200" eaLnBrk="1" hangingPunct="1">
              <a:defRPr sz="1800"/>
            </a:lvl1pPr>
          </a:lstStyle>
          <a:p>
            <a:pPr>
              <a:defRPr/>
            </a:pPr>
            <a:fld id="{CF6B60DF-8BE7-8D4F-BF48-30D28C49650C}" type="slidenum">
              <a:rPr lang="en-US"/>
              <a:pPr>
                <a:defRPr/>
              </a:pPr>
              <a:t>‹#›</a:t>
            </a:fld>
            <a:endParaRPr lang="en-US"/>
          </a:p>
        </p:txBody>
      </p:sp>
    </p:spTree>
    <p:extLst>
      <p:ext uri="{BB962C8B-B14F-4D97-AF65-F5344CB8AC3E}">
        <p14:creationId xmlns:p14="http://schemas.microsoft.com/office/powerpoint/2010/main" val="42742102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defTabSz="457200" eaLnBrk="1" hangingPunct="1">
              <a:defRPr sz="1800"/>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hangingPunct="1">
              <a:defRPr sz="1800"/>
            </a:lvl1pPr>
          </a:lstStyle>
          <a:p>
            <a:pPr>
              <a:defRPr/>
            </a:pPr>
            <a:endParaRPr lang="en-US"/>
          </a:p>
        </p:txBody>
      </p:sp>
      <p:sp>
        <p:nvSpPr>
          <p:cNvPr id="6" name="Rectangle 1030"/>
          <p:cNvSpPr>
            <a:spLocks noGrp="1" noChangeArrowheads="1"/>
          </p:cNvSpPr>
          <p:nvPr>
            <p:ph type="sldNum" sz="quarter" idx="12"/>
          </p:nvPr>
        </p:nvSpPr>
        <p:spPr/>
        <p:txBody>
          <a:bodyPr/>
          <a:lstStyle>
            <a:lvl1pPr algn="l" defTabSz="457200" eaLnBrk="1" hangingPunct="1">
              <a:defRPr sz="1800"/>
            </a:lvl1pPr>
          </a:lstStyle>
          <a:p>
            <a:pPr>
              <a:defRPr/>
            </a:pPr>
            <a:fld id="{2BDCA695-CEB7-3540-AB83-A3559E3D84A2}" type="slidenum">
              <a:rPr lang="en-US"/>
              <a:pPr>
                <a:defRPr/>
              </a:pPr>
              <a:t>‹#›</a:t>
            </a:fld>
            <a:endParaRPr lang="en-US"/>
          </a:p>
        </p:txBody>
      </p:sp>
    </p:spTree>
    <p:extLst>
      <p:ext uri="{BB962C8B-B14F-4D97-AF65-F5344CB8AC3E}">
        <p14:creationId xmlns:p14="http://schemas.microsoft.com/office/powerpoint/2010/main" val="1764595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561B7B34-092F-B14E-8D6B-AB6FE009CD6E}" type="slidenum">
              <a:rPr lang="en-US"/>
              <a:pPr>
                <a:defRPr/>
              </a:pPr>
              <a:t>‹#›</a:t>
            </a:fld>
            <a:endParaRPr lang="en-US"/>
          </a:p>
        </p:txBody>
      </p:sp>
    </p:spTree>
    <p:extLst>
      <p:ext uri="{BB962C8B-B14F-4D97-AF65-F5344CB8AC3E}">
        <p14:creationId xmlns:p14="http://schemas.microsoft.com/office/powerpoint/2010/main" val="13917678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p:txBody>
          <a:bodyPr/>
          <a:lstStyle>
            <a:lvl1pPr defTabSz="457200" eaLnBrk="1" hangingPunct="1">
              <a:defRPr sz="1800"/>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hangingPunct="1">
              <a:defRPr sz="1800"/>
            </a:lvl1pPr>
          </a:lstStyle>
          <a:p>
            <a:pPr>
              <a:defRPr/>
            </a:pPr>
            <a:endParaRPr lang="en-US"/>
          </a:p>
        </p:txBody>
      </p:sp>
      <p:sp>
        <p:nvSpPr>
          <p:cNvPr id="6" name="Rectangle 1030"/>
          <p:cNvSpPr>
            <a:spLocks noGrp="1" noChangeArrowheads="1"/>
          </p:cNvSpPr>
          <p:nvPr>
            <p:ph type="sldNum" sz="quarter" idx="12"/>
          </p:nvPr>
        </p:nvSpPr>
        <p:spPr/>
        <p:txBody>
          <a:bodyPr/>
          <a:lstStyle>
            <a:lvl1pPr algn="l" defTabSz="457200" eaLnBrk="1" hangingPunct="1">
              <a:defRPr sz="1800"/>
            </a:lvl1pPr>
          </a:lstStyle>
          <a:p>
            <a:pPr>
              <a:defRPr/>
            </a:pPr>
            <a:fld id="{37B24989-5251-1A4A-A21C-2BCCD2326B87}" type="slidenum">
              <a:rPr lang="en-US"/>
              <a:pPr>
                <a:defRPr/>
              </a:pPr>
              <a:t>‹#›</a:t>
            </a:fld>
            <a:endParaRPr lang="en-US"/>
          </a:p>
        </p:txBody>
      </p:sp>
    </p:spTree>
    <p:extLst>
      <p:ext uri="{BB962C8B-B14F-4D97-AF65-F5344CB8AC3E}">
        <p14:creationId xmlns:p14="http://schemas.microsoft.com/office/powerpoint/2010/main" val="24947302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p:txBody>
          <a:bodyPr/>
          <a:lstStyle>
            <a:lvl1pPr defTabSz="457200" eaLnBrk="1" hangingPunct="1">
              <a:defRPr sz="1800"/>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hangingPunct="1">
              <a:defRPr sz="1800"/>
            </a:lvl1pPr>
          </a:lstStyle>
          <a:p>
            <a:pPr>
              <a:defRPr/>
            </a:pPr>
            <a:endParaRPr lang="en-US"/>
          </a:p>
        </p:txBody>
      </p:sp>
      <p:sp>
        <p:nvSpPr>
          <p:cNvPr id="7" name="Rectangle 1030"/>
          <p:cNvSpPr>
            <a:spLocks noGrp="1" noChangeArrowheads="1"/>
          </p:cNvSpPr>
          <p:nvPr>
            <p:ph type="sldNum" sz="quarter" idx="12"/>
          </p:nvPr>
        </p:nvSpPr>
        <p:spPr/>
        <p:txBody>
          <a:bodyPr/>
          <a:lstStyle>
            <a:lvl1pPr algn="l" defTabSz="457200" eaLnBrk="1" hangingPunct="1">
              <a:defRPr sz="1800"/>
            </a:lvl1pPr>
          </a:lstStyle>
          <a:p>
            <a:pPr>
              <a:defRPr/>
            </a:pPr>
            <a:fld id="{A67984E6-B98B-9348-8018-151985A92C79}" type="slidenum">
              <a:rPr lang="en-US"/>
              <a:pPr>
                <a:defRPr/>
              </a:pPr>
              <a:t>‹#›</a:t>
            </a:fld>
            <a:endParaRPr lang="en-US"/>
          </a:p>
        </p:txBody>
      </p:sp>
    </p:spTree>
    <p:extLst>
      <p:ext uri="{BB962C8B-B14F-4D97-AF65-F5344CB8AC3E}">
        <p14:creationId xmlns:p14="http://schemas.microsoft.com/office/powerpoint/2010/main" val="4080566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p:txBody>
          <a:bodyPr/>
          <a:lstStyle>
            <a:lvl1pPr defTabSz="457200" eaLnBrk="1" hangingPunct="1">
              <a:defRPr sz="1800"/>
            </a:lvl1pPr>
          </a:lstStyle>
          <a:p>
            <a:pPr>
              <a:defRPr/>
            </a:pPr>
            <a:endParaRPr lang="en-US"/>
          </a:p>
        </p:txBody>
      </p:sp>
      <p:sp>
        <p:nvSpPr>
          <p:cNvPr id="8" name="Rectangle 1029"/>
          <p:cNvSpPr>
            <a:spLocks noGrp="1" noChangeArrowheads="1"/>
          </p:cNvSpPr>
          <p:nvPr>
            <p:ph type="ftr" sz="quarter" idx="11"/>
          </p:nvPr>
        </p:nvSpPr>
        <p:spPr/>
        <p:txBody>
          <a:bodyPr/>
          <a:lstStyle>
            <a:lvl1pPr defTabSz="457200" eaLnBrk="1" hangingPunct="1">
              <a:defRPr sz="1800"/>
            </a:lvl1pPr>
          </a:lstStyle>
          <a:p>
            <a:pPr>
              <a:defRPr/>
            </a:pPr>
            <a:endParaRPr lang="en-US"/>
          </a:p>
        </p:txBody>
      </p:sp>
      <p:sp>
        <p:nvSpPr>
          <p:cNvPr id="9" name="Rectangle 1030"/>
          <p:cNvSpPr>
            <a:spLocks noGrp="1" noChangeArrowheads="1"/>
          </p:cNvSpPr>
          <p:nvPr>
            <p:ph type="sldNum" sz="quarter" idx="12"/>
          </p:nvPr>
        </p:nvSpPr>
        <p:spPr/>
        <p:txBody>
          <a:bodyPr/>
          <a:lstStyle>
            <a:lvl1pPr algn="l" defTabSz="457200" eaLnBrk="1" hangingPunct="1">
              <a:defRPr sz="1800"/>
            </a:lvl1pPr>
          </a:lstStyle>
          <a:p>
            <a:pPr>
              <a:defRPr/>
            </a:pPr>
            <a:fld id="{4DC0548E-B810-C24E-B624-36D879B3D7CF}" type="slidenum">
              <a:rPr lang="en-US"/>
              <a:pPr>
                <a:defRPr/>
              </a:pPr>
              <a:t>‹#›</a:t>
            </a:fld>
            <a:endParaRPr lang="en-US"/>
          </a:p>
        </p:txBody>
      </p:sp>
    </p:spTree>
    <p:extLst>
      <p:ext uri="{BB962C8B-B14F-4D97-AF65-F5344CB8AC3E}">
        <p14:creationId xmlns:p14="http://schemas.microsoft.com/office/powerpoint/2010/main" val="36238930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p:txBody>
          <a:bodyPr/>
          <a:lstStyle>
            <a:lvl1pPr defTabSz="457200" eaLnBrk="1" hangingPunct="1">
              <a:defRPr sz="1800"/>
            </a:lvl1pPr>
          </a:lstStyle>
          <a:p>
            <a:pPr>
              <a:defRPr/>
            </a:pPr>
            <a:endParaRPr lang="en-US"/>
          </a:p>
        </p:txBody>
      </p:sp>
      <p:sp>
        <p:nvSpPr>
          <p:cNvPr id="4" name="Rectangle 1029"/>
          <p:cNvSpPr>
            <a:spLocks noGrp="1" noChangeArrowheads="1"/>
          </p:cNvSpPr>
          <p:nvPr>
            <p:ph type="ftr" sz="quarter" idx="11"/>
          </p:nvPr>
        </p:nvSpPr>
        <p:spPr/>
        <p:txBody>
          <a:bodyPr/>
          <a:lstStyle>
            <a:lvl1pPr defTabSz="457200" eaLnBrk="1" hangingPunct="1">
              <a:defRPr sz="1800"/>
            </a:lvl1pPr>
          </a:lstStyle>
          <a:p>
            <a:pPr>
              <a:defRPr/>
            </a:pPr>
            <a:endParaRPr lang="en-US"/>
          </a:p>
        </p:txBody>
      </p:sp>
      <p:sp>
        <p:nvSpPr>
          <p:cNvPr id="5" name="Rectangle 1030"/>
          <p:cNvSpPr>
            <a:spLocks noGrp="1" noChangeArrowheads="1"/>
          </p:cNvSpPr>
          <p:nvPr>
            <p:ph type="sldNum" sz="quarter" idx="12"/>
          </p:nvPr>
        </p:nvSpPr>
        <p:spPr/>
        <p:txBody>
          <a:bodyPr/>
          <a:lstStyle>
            <a:lvl1pPr algn="l" defTabSz="457200" eaLnBrk="1" hangingPunct="1">
              <a:defRPr sz="1800"/>
            </a:lvl1pPr>
          </a:lstStyle>
          <a:p>
            <a:pPr>
              <a:defRPr/>
            </a:pPr>
            <a:fld id="{FF4131CF-0657-FA4E-A059-5E306DC85323}" type="slidenum">
              <a:rPr lang="en-US"/>
              <a:pPr>
                <a:defRPr/>
              </a:pPr>
              <a:t>‹#›</a:t>
            </a:fld>
            <a:endParaRPr lang="en-US"/>
          </a:p>
        </p:txBody>
      </p:sp>
    </p:spTree>
    <p:extLst>
      <p:ext uri="{BB962C8B-B14F-4D97-AF65-F5344CB8AC3E}">
        <p14:creationId xmlns:p14="http://schemas.microsoft.com/office/powerpoint/2010/main" val="36920679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defTabSz="457200" eaLnBrk="1" hangingPunct="1">
              <a:defRPr sz="1800"/>
            </a:lvl1pPr>
          </a:lstStyle>
          <a:p>
            <a:pPr>
              <a:defRPr/>
            </a:pPr>
            <a:endParaRPr lang="en-US"/>
          </a:p>
        </p:txBody>
      </p:sp>
      <p:sp>
        <p:nvSpPr>
          <p:cNvPr id="3" name="Rectangle 1029"/>
          <p:cNvSpPr>
            <a:spLocks noGrp="1" noChangeArrowheads="1"/>
          </p:cNvSpPr>
          <p:nvPr>
            <p:ph type="ftr" sz="quarter" idx="11"/>
          </p:nvPr>
        </p:nvSpPr>
        <p:spPr/>
        <p:txBody>
          <a:bodyPr/>
          <a:lstStyle>
            <a:lvl1pPr defTabSz="457200" eaLnBrk="1" hangingPunct="1">
              <a:defRPr sz="1800"/>
            </a:lvl1pPr>
          </a:lstStyle>
          <a:p>
            <a:pPr>
              <a:defRPr/>
            </a:pPr>
            <a:endParaRPr lang="en-US"/>
          </a:p>
        </p:txBody>
      </p:sp>
      <p:sp>
        <p:nvSpPr>
          <p:cNvPr id="4" name="Rectangle 1030"/>
          <p:cNvSpPr>
            <a:spLocks noGrp="1" noChangeArrowheads="1"/>
          </p:cNvSpPr>
          <p:nvPr>
            <p:ph type="sldNum" sz="quarter" idx="12"/>
          </p:nvPr>
        </p:nvSpPr>
        <p:spPr/>
        <p:txBody>
          <a:bodyPr/>
          <a:lstStyle>
            <a:lvl1pPr algn="l" defTabSz="457200" eaLnBrk="1" hangingPunct="1">
              <a:defRPr sz="1800"/>
            </a:lvl1pPr>
          </a:lstStyle>
          <a:p>
            <a:pPr>
              <a:defRPr/>
            </a:pPr>
            <a:fld id="{DABADFB2-98A8-7549-B790-40359512C26D}" type="slidenum">
              <a:rPr lang="en-US"/>
              <a:pPr>
                <a:defRPr/>
              </a:pPr>
              <a:t>‹#›</a:t>
            </a:fld>
            <a:endParaRPr lang="en-US"/>
          </a:p>
        </p:txBody>
      </p:sp>
    </p:spTree>
    <p:extLst>
      <p:ext uri="{BB962C8B-B14F-4D97-AF65-F5344CB8AC3E}">
        <p14:creationId xmlns:p14="http://schemas.microsoft.com/office/powerpoint/2010/main" val="28005406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p:txBody>
          <a:bodyPr/>
          <a:lstStyle>
            <a:lvl1pPr defTabSz="457200" eaLnBrk="1" hangingPunct="1">
              <a:defRPr sz="1800"/>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hangingPunct="1">
              <a:defRPr sz="1800"/>
            </a:lvl1pPr>
          </a:lstStyle>
          <a:p>
            <a:pPr>
              <a:defRPr/>
            </a:pPr>
            <a:endParaRPr lang="en-US"/>
          </a:p>
        </p:txBody>
      </p:sp>
      <p:sp>
        <p:nvSpPr>
          <p:cNvPr id="7" name="Rectangle 1030"/>
          <p:cNvSpPr>
            <a:spLocks noGrp="1" noChangeArrowheads="1"/>
          </p:cNvSpPr>
          <p:nvPr>
            <p:ph type="sldNum" sz="quarter" idx="12"/>
          </p:nvPr>
        </p:nvSpPr>
        <p:spPr/>
        <p:txBody>
          <a:bodyPr/>
          <a:lstStyle>
            <a:lvl1pPr algn="l" defTabSz="457200" eaLnBrk="1" hangingPunct="1">
              <a:defRPr sz="1800"/>
            </a:lvl1pPr>
          </a:lstStyle>
          <a:p>
            <a:pPr>
              <a:defRPr/>
            </a:pPr>
            <a:fld id="{154C6327-96F7-F14D-8ECF-6095307AC6E8}" type="slidenum">
              <a:rPr lang="en-US"/>
              <a:pPr>
                <a:defRPr/>
              </a:pPr>
              <a:t>‹#›</a:t>
            </a:fld>
            <a:endParaRPr lang="en-US"/>
          </a:p>
        </p:txBody>
      </p:sp>
    </p:spTree>
    <p:extLst>
      <p:ext uri="{BB962C8B-B14F-4D97-AF65-F5344CB8AC3E}">
        <p14:creationId xmlns:p14="http://schemas.microsoft.com/office/powerpoint/2010/main" val="20321952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p:txBody>
          <a:bodyPr/>
          <a:lstStyle>
            <a:lvl1pPr defTabSz="457200" eaLnBrk="1" hangingPunct="1">
              <a:defRPr sz="1800"/>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hangingPunct="1">
              <a:defRPr sz="1800"/>
            </a:lvl1pPr>
          </a:lstStyle>
          <a:p>
            <a:pPr>
              <a:defRPr/>
            </a:pPr>
            <a:endParaRPr lang="en-US"/>
          </a:p>
        </p:txBody>
      </p:sp>
      <p:sp>
        <p:nvSpPr>
          <p:cNvPr id="7" name="Rectangle 1030"/>
          <p:cNvSpPr>
            <a:spLocks noGrp="1" noChangeArrowheads="1"/>
          </p:cNvSpPr>
          <p:nvPr>
            <p:ph type="sldNum" sz="quarter" idx="12"/>
          </p:nvPr>
        </p:nvSpPr>
        <p:spPr/>
        <p:txBody>
          <a:bodyPr/>
          <a:lstStyle>
            <a:lvl1pPr algn="l" defTabSz="457200" eaLnBrk="1" hangingPunct="1">
              <a:defRPr sz="1800"/>
            </a:lvl1pPr>
          </a:lstStyle>
          <a:p>
            <a:pPr>
              <a:defRPr/>
            </a:pPr>
            <a:fld id="{B7AA8280-5E9C-A24F-B42C-831ECA3D79AC}" type="slidenum">
              <a:rPr lang="en-US"/>
              <a:pPr>
                <a:defRPr/>
              </a:pPr>
              <a:t>‹#›</a:t>
            </a:fld>
            <a:endParaRPr lang="en-US"/>
          </a:p>
        </p:txBody>
      </p:sp>
    </p:spTree>
    <p:extLst>
      <p:ext uri="{BB962C8B-B14F-4D97-AF65-F5344CB8AC3E}">
        <p14:creationId xmlns:p14="http://schemas.microsoft.com/office/powerpoint/2010/main" val="7880361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defTabSz="457200" eaLnBrk="1" hangingPunct="1">
              <a:defRPr sz="1800"/>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hangingPunct="1">
              <a:defRPr sz="1800"/>
            </a:lvl1pPr>
          </a:lstStyle>
          <a:p>
            <a:pPr>
              <a:defRPr/>
            </a:pPr>
            <a:endParaRPr lang="en-US"/>
          </a:p>
        </p:txBody>
      </p:sp>
      <p:sp>
        <p:nvSpPr>
          <p:cNvPr id="6" name="Rectangle 1030"/>
          <p:cNvSpPr>
            <a:spLocks noGrp="1" noChangeArrowheads="1"/>
          </p:cNvSpPr>
          <p:nvPr>
            <p:ph type="sldNum" sz="quarter" idx="12"/>
          </p:nvPr>
        </p:nvSpPr>
        <p:spPr/>
        <p:txBody>
          <a:bodyPr/>
          <a:lstStyle>
            <a:lvl1pPr algn="l" defTabSz="457200" eaLnBrk="1" hangingPunct="1">
              <a:defRPr sz="1800"/>
            </a:lvl1pPr>
          </a:lstStyle>
          <a:p>
            <a:pPr>
              <a:defRPr/>
            </a:pPr>
            <a:fld id="{C1DD85E3-AE05-2C47-9EDE-D5463447AE4E}" type="slidenum">
              <a:rPr lang="en-US"/>
              <a:pPr>
                <a:defRPr/>
              </a:pPr>
              <a:t>‹#›</a:t>
            </a:fld>
            <a:endParaRPr lang="en-US"/>
          </a:p>
        </p:txBody>
      </p:sp>
    </p:spTree>
    <p:extLst>
      <p:ext uri="{BB962C8B-B14F-4D97-AF65-F5344CB8AC3E}">
        <p14:creationId xmlns:p14="http://schemas.microsoft.com/office/powerpoint/2010/main" val="7248163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defTabSz="457200" eaLnBrk="1" hangingPunct="1">
              <a:defRPr sz="1800"/>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hangingPunct="1">
              <a:defRPr sz="1800"/>
            </a:lvl1pPr>
          </a:lstStyle>
          <a:p>
            <a:pPr>
              <a:defRPr/>
            </a:pPr>
            <a:endParaRPr lang="en-US"/>
          </a:p>
        </p:txBody>
      </p:sp>
      <p:sp>
        <p:nvSpPr>
          <p:cNvPr id="6" name="Rectangle 1030"/>
          <p:cNvSpPr>
            <a:spLocks noGrp="1" noChangeArrowheads="1"/>
          </p:cNvSpPr>
          <p:nvPr>
            <p:ph type="sldNum" sz="quarter" idx="12"/>
          </p:nvPr>
        </p:nvSpPr>
        <p:spPr/>
        <p:txBody>
          <a:bodyPr/>
          <a:lstStyle>
            <a:lvl1pPr algn="l" defTabSz="457200" eaLnBrk="1" hangingPunct="1">
              <a:defRPr sz="1800"/>
            </a:lvl1pPr>
          </a:lstStyle>
          <a:p>
            <a:pPr>
              <a:defRPr/>
            </a:pPr>
            <a:fld id="{5E70260D-2A64-9F41-9969-31A2A327DA45}" type="slidenum">
              <a:rPr lang="en-US"/>
              <a:pPr>
                <a:defRPr/>
              </a:pPr>
              <a:t>‹#›</a:t>
            </a:fld>
            <a:endParaRPr lang="en-US"/>
          </a:p>
        </p:txBody>
      </p:sp>
    </p:spTree>
    <p:extLst>
      <p:ext uri="{BB962C8B-B14F-4D97-AF65-F5344CB8AC3E}">
        <p14:creationId xmlns:p14="http://schemas.microsoft.com/office/powerpoint/2010/main" val="42405665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72756494"/>
      </p:ext>
    </p:extLst>
  </p:cSld>
  <p:clrMapOvr>
    <a:masterClrMapping/>
  </p:clrMapOvr>
  <p:transition xmlns:p14="http://schemas.microsoft.com/office/powerpoint/2010/mai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C767D64D-1DB5-7B45-8AA4-C1D3A03CC4C6}" type="slidenum">
              <a:rPr lang="en-US"/>
              <a:pPr>
                <a:defRPr/>
              </a:pPr>
              <a:t>‹#›</a:t>
            </a:fld>
            <a:endParaRPr lang="en-US"/>
          </a:p>
        </p:txBody>
      </p:sp>
    </p:spTree>
    <p:extLst>
      <p:ext uri="{BB962C8B-B14F-4D97-AF65-F5344CB8AC3E}">
        <p14:creationId xmlns:p14="http://schemas.microsoft.com/office/powerpoint/2010/main" val="12937566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035448"/>
      </p:ext>
    </p:extLst>
  </p:cSld>
  <p:clrMapOvr>
    <a:masterClrMapping/>
  </p:clrMapOvr>
  <p:transition xmlns:p14="http://schemas.microsoft.com/office/powerpoint/2010/main">
    <p:wheel spokes="0"/>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78416582"/>
      </p:ext>
    </p:extLst>
  </p:cSld>
  <p:clrMapOvr>
    <a:masterClrMapping/>
  </p:clrMapOvr>
  <p:transition xmlns:p14="http://schemas.microsoft.com/office/powerpoint/2010/main">
    <p:wheel spokes="0"/>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6218590"/>
      </p:ext>
    </p:extLst>
  </p:cSld>
  <p:clrMapOvr>
    <a:masterClrMapping/>
  </p:clrMapOvr>
  <p:transition xmlns:p14="http://schemas.microsoft.com/office/powerpoint/2010/main">
    <p:wheel spokes="0"/>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8283248"/>
      </p:ext>
    </p:extLst>
  </p:cSld>
  <p:clrMapOvr>
    <a:masterClrMapping/>
  </p:clrMapOvr>
  <p:transition xmlns:p14="http://schemas.microsoft.com/office/powerpoint/2010/main">
    <p:wheel spokes="0"/>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4174138453"/>
      </p:ext>
    </p:extLst>
  </p:cSld>
  <p:clrMapOvr>
    <a:masterClrMapping/>
  </p:clrMapOvr>
  <p:transition xmlns:p14="http://schemas.microsoft.com/office/powerpoint/2010/main">
    <p:wheel spokes="0"/>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043313"/>
      </p:ext>
    </p:extLst>
  </p:cSld>
  <p:clrMapOvr>
    <a:masterClrMapping/>
  </p:clrMapOvr>
  <p:transition xmlns:p14="http://schemas.microsoft.com/office/powerpoint/2010/main">
    <p:wheel spokes="0"/>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19738658"/>
      </p:ext>
    </p:extLst>
  </p:cSld>
  <p:clrMapOvr>
    <a:masterClrMapping/>
  </p:clrMapOvr>
  <p:transition xmlns:p14="http://schemas.microsoft.com/office/powerpoint/2010/main">
    <p:wheel spokes="0"/>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3853999"/>
      </p:ext>
    </p:extLst>
  </p:cSld>
  <p:clrMapOvr>
    <a:masterClrMapping/>
  </p:clrMapOvr>
  <p:transition xmlns:p14="http://schemas.microsoft.com/office/powerpoint/2010/main">
    <p:wheel spokes="0"/>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3906523"/>
      </p:ext>
    </p:extLst>
  </p:cSld>
  <p:clrMapOvr>
    <a:masterClrMapping/>
  </p:clrMapOvr>
  <p:transition xmlns:p14="http://schemas.microsoft.com/office/powerpoint/2010/main">
    <p:wheel spokes="0"/>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6846510"/>
      </p:ext>
    </p:extLst>
  </p:cSld>
  <p:clrMapOvr>
    <a:masterClrMapping/>
  </p:clrMapOvr>
  <p:transition xmlns:p14="http://schemas.microsoft.com/office/powerpoint/2010/mai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00796BD9-0860-EC4F-9074-737176857BD1}" type="slidenum">
              <a:rPr lang="en-US"/>
              <a:pPr>
                <a:defRPr/>
              </a:pPr>
              <a:t>‹#›</a:t>
            </a:fld>
            <a:endParaRPr lang="en-US"/>
          </a:p>
        </p:txBody>
      </p:sp>
    </p:spTree>
    <p:extLst>
      <p:ext uri="{BB962C8B-B14F-4D97-AF65-F5344CB8AC3E}">
        <p14:creationId xmlns:p14="http://schemas.microsoft.com/office/powerpoint/2010/main" val="34916237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7.xml"/><Relationship Id="rId13" Type="http://schemas.openxmlformats.org/officeDocument/2006/relationships/image" Target="../media/image2.jpeg"/><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8.xml"/><Relationship Id="rId13" Type="http://schemas.openxmlformats.org/officeDocument/2006/relationships/image" Target="../media/image3.jpeg"/><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9.xml"/><Relationship Id="rId13" Type="http://schemas.openxmlformats.org/officeDocument/2006/relationships/image" Target="../media/image5.jpeg"/><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578963"/>
                </a:solidFill>
                <a:cs typeface="Times New Roman" charset="0"/>
              </a:defRPr>
            </a:lvl1pPr>
          </a:lstStyle>
          <a:p>
            <a:pPr>
              <a:defRPr/>
            </a:pPr>
            <a:fld id="{F1BE6B20-A7A4-3447-A16C-673BC8F8694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464" r:id="rId1"/>
    <p:sldLayoutId id="2147486465" r:id="rId2"/>
    <p:sldLayoutId id="2147486466" r:id="rId3"/>
    <p:sldLayoutId id="2147486467" r:id="rId4"/>
    <p:sldLayoutId id="2147486468" r:id="rId5"/>
    <p:sldLayoutId id="2147486469" r:id="rId6"/>
    <p:sldLayoutId id="2147486470" r:id="rId7"/>
    <p:sldLayoutId id="2147486471" r:id="rId8"/>
    <p:sldLayoutId id="2147486472" r:id="rId9"/>
    <p:sldLayoutId id="2147486473" r:id="rId10"/>
    <p:sldLayoutId id="2147486474" r:id="rId11"/>
  </p:sldLayoutIdLst>
  <p:txStyles>
    <p:titleStyle>
      <a:lvl1pPr algn="l" rtl="0" eaLnBrk="0" fontAlgn="base" hangingPunct="0">
        <a:spcBef>
          <a:spcPct val="0"/>
        </a:spcBef>
        <a:spcAft>
          <a:spcPct val="0"/>
        </a:spcAft>
        <a:defRPr kumimoji="1" sz="4400">
          <a:solidFill>
            <a:schemeClr val="tx2"/>
          </a:solidFill>
          <a:latin typeface="Arial"/>
          <a:ea typeface="MS PGothic" charset="0"/>
          <a:cs typeface="Arial"/>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200" algn="l" rtl="0" eaLnBrk="0" fontAlgn="base" hangingPunct="0">
        <a:spcBef>
          <a:spcPct val="0"/>
        </a:spcBef>
        <a:spcAft>
          <a:spcPct val="0"/>
        </a:spcAft>
        <a:defRPr kumimoji="1" sz="4400">
          <a:solidFill>
            <a:schemeClr val="tx2"/>
          </a:solidFill>
          <a:latin typeface="Times New Roman" pitchFamily="-111" charset="0"/>
        </a:defRPr>
      </a:lvl6pPr>
      <a:lvl7pPr marL="914400" algn="l" rtl="0" eaLnBrk="0" fontAlgn="base" hangingPunct="0">
        <a:spcBef>
          <a:spcPct val="0"/>
        </a:spcBef>
        <a:spcAft>
          <a:spcPct val="0"/>
        </a:spcAft>
        <a:defRPr kumimoji="1" sz="4400">
          <a:solidFill>
            <a:schemeClr val="tx2"/>
          </a:solidFill>
          <a:latin typeface="Times New Roman" pitchFamily="-111" charset="0"/>
        </a:defRPr>
      </a:lvl7pPr>
      <a:lvl8pPr marL="1371600" algn="l" rtl="0" eaLnBrk="0" fontAlgn="base" hangingPunct="0">
        <a:spcBef>
          <a:spcPct val="0"/>
        </a:spcBef>
        <a:spcAft>
          <a:spcPct val="0"/>
        </a:spcAft>
        <a:defRPr kumimoji="1" sz="4400">
          <a:solidFill>
            <a:schemeClr val="tx2"/>
          </a:solidFill>
          <a:latin typeface="Times New Roman" pitchFamily="-111" charset="0"/>
        </a:defRPr>
      </a:lvl8pPr>
      <a:lvl9pPr marL="182880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a:defRPr/>
            </a:pPr>
            <a:fld id="{85D5455D-6727-FF47-A31F-7928B430632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475" r:id="rId1"/>
    <p:sldLayoutId id="2147486476" r:id="rId2"/>
    <p:sldLayoutId id="2147486477" r:id="rId3"/>
    <p:sldLayoutId id="2147486478" r:id="rId4"/>
    <p:sldLayoutId id="2147486479" r:id="rId5"/>
    <p:sldLayoutId id="2147486480" r:id="rId6"/>
    <p:sldLayoutId id="2147486481" r:id="rId7"/>
    <p:sldLayoutId id="2147486482" r:id="rId8"/>
    <p:sldLayoutId id="2147486483" r:id="rId9"/>
    <p:sldLayoutId id="2147486484" r:id="rId10"/>
    <p:sldLayoutId id="2147486485"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824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a:defRPr/>
            </a:pPr>
            <a:endParaRPr lang="en-US"/>
          </a:p>
        </p:txBody>
      </p:sp>
      <p:sp>
        <p:nvSpPr>
          <p:cNvPr id="13824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a:defRPr/>
            </a:pPr>
            <a:endParaRPr lang="en-US"/>
          </a:p>
        </p:txBody>
      </p:sp>
      <p:sp>
        <p:nvSpPr>
          <p:cNvPr id="13824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578963"/>
                </a:solidFill>
                <a:cs typeface="Times New Roman" charset="0"/>
              </a:defRPr>
            </a:lvl1pPr>
          </a:lstStyle>
          <a:p>
            <a:pPr>
              <a:defRPr/>
            </a:pPr>
            <a:fld id="{D85DBB85-D866-8941-BCD4-E6B3389508B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486" r:id="rId1"/>
    <p:sldLayoutId id="2147486487" r:id="rId2"/>
    <p:sldLayoutId id="2147486488" r:id="rId3"/>
    <p:sldLayoutId id="2147486489" r:id="rId4"/>
    <p:sldLayoutId id="2147486490" r:id="rId5"/>
    <p:sldLayoutId id="2147486491" r:id="rId6"/>
    <p:sldLayoutId id="2147486492" r:id="rId7"/>
    <p:sldLayoutId id="2147486493" r:id="rId8"/>
    <p:sldLayoutId id="2147486494" r:id="rId9"/>
    <p:sldLayoutId id="2147486495" r:id="rId10"/>
    <p:sldLayoutId id="2147486496" r:id="rId11"/>
  </p:sldLayoutIdLst>
  <p:txStyles>
    <p:titleStyle>
      <a:lvl1pPr algn="l" rtl="0" eaLnBrk="0" fontAlgn="base" hangingPunct="0">
        <a:spcBef>
          <a:spcPct val="0"/>
        </a:spcBef>
        <a:spcAft>
          <a:spcPct val="0"/>
        </a:spcAft>
        <a:defRPr kumimoji="1" sz="4400">
          <a:solidFill>
            <a:schemeClr val="tx2"/>
          </a:solidFill>
          <a:latin typeface="Arial"/>
          <a:ea typeface="MS PGothic" charset="0"/>
          <a:cs typeface="Arial"/>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200" algn="l" rtl="0" fontAlgn="base">
        <a:spcBef>
          <a:spcPct val="0"/>
        </a:spcBef>
        <a:spcAft>
          <a:spcPct val="0"/>
        </a:spcAft>
        <a:defRPr kumimoji="1" sz="4400">
          <a:solidFill>
            <a:schemeClr val="tx2"/>
          </a:solidFill>
          <a:latin typeface="Times New Roman" pitchFamily="-111" charset="0"/>
        </a:defRPr>
      </a:lvl6pPr>
      <a:lvl7pPr marL="914400" algn="l" rtl="0" fontAlgn="base">
        <a:spcBef>
          <a:spcPct val="0"/>
        </a:spcBef>
        <a:spcAft>
          <a:spcPct val="0"/>
        </a:spcAft>
        <a:defRPr kumimoji="1" sz="4400">
          <a:solidFill>
            <a:schemeClr val="tx2"/>
          </a:solidFill>
          <a:latin typeface="Times New Roman" pitchFamily="-111" charset="0"/>
        </a:defRPr>
      </a:lvl7pPr>
      <a:lvl8pPr marL="1371600" algn="l" rtl="0" fontAlgn="base">
        <a:spcBef>
          <a:spcPct val="0"/>
        </a:spcBef>
        <a:spcAft>
          <a:spcPct val="0"/>
        </a:spcAft>
        <a:defRPr kumimoji="1" sz="4400">
          <a:solidFill>
            <a:schemeClr val="tx2"/>
          </a:solidFill>
          <a:latin typeface="Times New Roman" pitchFamily="-111" charset="0"/>
        </a:defRPr>
      </a:lvl8pPr>
      <a:lvl9pPr marL="1828800" algn="l" rtl="0" fontAlgn="base">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defTabSz="914400" eaLnBrk="1" hangingPunct="1">
              <a:spcBef>
                <a:spcPct val="0"/>
              </a:spcBef>
              <a:buFontTx/>
              <a:buNone/>
              <a:defRPr sz="1400" b="0">
                <a:solidFill>
                  <a:srgbClr val="000000"/>
                </a:solidFill>
                <a:latin typeface="Times New Roman" pitchFamily="-111" charset="0"/>
                <a:ea typeface="Times New Roman" pitchFamily="-111" charset="0"/>
                <a:cs typeface="Times New Roman" pitchFamily="-111" charset="0"/>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pitchFamily="-111" charset="0"/>
                <a:ea typeface="Times New Roman" pitchFamily="-111" charset="0"/>
                <a:cs typeface="Times New Roman" pitchFamily="-111" charset="0"/>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a:defRPr/>
            </a:pPr>
            <a:fld id="{39CC05E0-148F-0C4B-A062-A75DAE9A5D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497" r:id="rId1"/>
    <p:sldLayoutId id="2147486498" r:id="rId2"/>
    <p:sldLayoutId id="2147486499" r:id="rId3"/>
    <p:sldLayoutId id="2147486500" r:id="rId4"/>
    <p:sldLayoutId id="2147486501" r:id="rId5"/>
    <p:sldLayoutId id="2147486502" r:id="rId6"/>
    <p:sldLayoutId id="2147486503" r:id="rId7"/>
    <p:sldLayoutId id="2147486504" r:id="rId8"/>
    <p:sldLayoutId id="2147486505" r:id="rId9"/>
    <p:sldLayoutId id="2147486506" r:id="rId10"/>
    <p:sldLayoutId id="2147486507"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Arial"/>
          <a:ea typeface="MS PGothic" charset="0"/>
          <a:cs typeface="Arial"/>
        </a:defRPr>
      </a:lvl1pPr>
      <a:lvl2pPr algn="ctr" rtl="0" eaLnBrk="0" fontAlgn="base" hangingPunct="0">
        <a:spcBef>
          <a:spcPct val="0"/>
        </a:spcBef>
        <a:spcAft>
          <a:spcPct val="0"/>
        </a:spcAft>
        <a:defRPr sz="4400">
          <a:solidFill>
            <a:schemeClr val="tx2"/>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32888" cy="6845300"/>
            <a:chOff x="0" y="0"/>
            <a:chExt cx="5753" cy="4312"/>
          </a:xfrm>
        </p:grpSpPr>
        <p:sp>
          <p:nvSpPr>
            <p:cNvPr id="50181"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400" b="1">
                <a:solidFill>
                  <a:srgbClr val="FFFFFF"/>
                </a:solidFill>
                <a:latin typeface="Times" charset="0"/>
                <a:cs typeface="Times New Roman" charset="0"/>
              </a:endParaRPr>
            </a:p>
          </p:txBody>
        </p:sp>
        <p:grpSp>
          <p:nvGrpSpPr>
            <p:cNvPr id="50182" name="Group 4"/>
            <p:cNvGrpSpPr>
              <a:grpSpLocks/>
            </p:cNvGrpSpPr>
            <p:nvPr/>
          </p:nvGrpSpPr>
          <p:grpSpPr bwMode="auto">
            <a:xfrm>
              <a:off x="246" y="204"/>
              <a:ext cx="5271" cy="3889"/>
              <a:chOff x="246" y="204"/>
              <a:chExt cx="5271" cy="3889"/>
            </a:xfrm>
          </p:grpSpPr>
          <p:sp>
            <p:nvSpPr>
              <p:cNvPr id="16794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FFFFFF"/>
                  </a:solidFill>
                  <a:latin typeface="Times" pitchFamily="-111" charset="0"/>
                  <a:ea typeface="Times New Roman" pitchFamily="-111" charset="0"/>
                  <a:cs typeface="Times New Roman" pitchFamily="-111" charset="0"/>
                </a:endParaRPr>
              </a:p>
            </p:txBody>
          </p:sp>
          <p:sp>
            <p:nvSpPr>
              <p:cNvPr id="50188"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189"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190"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191"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192"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193"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194"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195"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196"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197"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198"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199"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200"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201"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202"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203"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204"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205"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206"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207"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208"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209"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50183" name="Group 28"/>
            <p:cNvGrpSpPr>
              <a:grpSpLocks/>
            </p:cNvGrpSpPr>
            <p:nvPr/>
          </p:nvGrpSpPr>
          <p:grpSpPr bwMode="auto">
            <a:xfrm>
              <a:off x="0" y="0"/>
              <a:ext cx="1246" cy="1232"/>
              <a:chOff x="0" y="0"/>
              <a:chExt cx="1246" cy="1232"/>
            </a:xfrm>
          </p:grpSpPr>
          <p:sp>
            <p:nvSpPr>
              <p:cNvPr id="50184"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400" b="1">
                  <a:solidFill>
                    <a:srgbClr val="FFFFFF"/>
                  </a:solidFill>
                  <a:latin typeface="Times" charset="0"/>
                  <a:cs typeface="Times New Roman" charset="0"/>
                </a:endParaRPr>
              </a:p>
            </p:txBody>
          </p:sp>
          <p:sp>
            <p:nvSpPr>
              <p:cNvPr id="50185"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400" b="1">
                  <a:solidFill>
                    <a:srgbClr val="FFFFFF"/>
                  </a:solidFill>
                  <a:latin typeface="Times" charset="0"/>
                  <a:cs typeface="Times New Roman" charset="0"/>
                </a:endParaRPr>
              </a:p>
            </p:txBody>
          </p:sp>
          <p:sp>
            <p:nvSpPr>
              <p:cNvPr id="50186"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400" b="1">
                  <a:solidFill>
                    <a:srgbClr val="FFFFFF"/>
                  </a:solidFill>
                  <a:latin typeface="Times" charset="0"/>
                  <a:cs typeface="Times New Roman" charset="0"/>
                </a:endParaRPr>
              </a:p>
            </p:txBody>
          </p:sp>
        </p:grpSp>
      </p:grpSp>
      <p:sp>
        <p:nvSpPr>
          <p:cNvPr id="37891"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algn="ctr" defTabSz="914400" eaLnBrk="0" hangingPunct="0">
              <a:spcBef>
                <a:spcPct val="50000"/>
              </a:spcBef>
              <a:defRPr/>
            </a:pPr>
            <a:r>
              <a:rPr lang="en-US" sz="900" smtClean="0">
                <a:solidFill>
                  <a:srgbClr val="FFFFFF"/>
                </a:solidFill>
                <a:latin typeface="Arial" charset="0"/>
                <a:cs typeface="Times New Roman" charset="0"/>
              </a:rPr>
              <a:t>©2003 TBBMI</a:t>
            </a:r>
          </a:p>
        </p:txBody>
      </p:sp>
      <p:sp>
        <p:nvSpPr>
          <p:cNvPr id="167969"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defTabSz="914400" eaLnBrk="0" hangingPunct="0">
              <a:defRPr/>
            </a:pPr>
            <a:r>
              <a:rPr lang="en-US" sz="1000" b="1">
                <a:solidFill>
                  <a:srgbClr val="FFFFFF"/>
                </a:solidFill>
                <a:effectLst>
                  <a:outerShdw blurRad="38100" dist="38100" dir="2700000" algn="tl">
                    <a:srgbClr val="000000"/>
                  </a:outerShdw>
                </a:effectLst>
                <a:latin typeface="Comic Sans MS" charset="0"/>
                <a:cs typeface="Times New Roman" charset="0"/>
              </a:rPr>
              <a:t>7.5.03c.</a:t>
            </a:r>
          </a:p>
        </p:txBody>
      </p:sp>
    </p:spTree>
  </p:cSld>
  <p:clrMap bg1="dk2" tx1="lt1" bg2="dk1" tx2="lt2" accent1="accent1" accent2="accent2" accent3="accent3" accent4="accent4" accent5="accent5" accent6="accent6" hlink="hlink" folHlink="folHlink"/>
  <p:sldLayoutIdLst>
    <p:sldLayoutId id="2147486442" r:id="rId1"/>
    <p:sldLayoutId id="2147486443" r:id="rId2"/>
    <p:sldLayoutId id="2147486444" r:id="rId3"/>
    <p:sldLayoutId id="2147486445" r:id="rId4"/>
    <p:sldLayoutId id="2147486446" r:id="rId5"/>
    <p:sldLayoutId id="2147486447" r:id="rId6"/>
    <p:sldLayoutId id="2147486448" r:id="rId7"/>
    <p:sldLayoutId id="2147486449" r:id="rId8"/>
    <p:sldLayoutId id="2147486450" r:id="rId9"/>
    <p:sldLayoutId id="2147486451" r:id="rId10"/>
    <p:sldLayoutId id="2147486452" r:id="rId11"/>
  </p:sldLayoutIdLst>
  <p:transition xmlns:p14="http://schemas.microsoft.com/office/powerpoint/2010/mai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charset="0"/>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S PGothic"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defTabSz="914400" eaLnBrk="1" hangingPunct="1">
              <a:spcBef>
                <a:spcPct val="0"/>
              </a:spcBef>
              <a:buFontTx/>
              <a:buNone/>
              <a:defRPr sz="1400" b="0">
                <a:solidFill>
                  <a:srgbClr val="000000"/>
                </a:solidFill>
                <a:latin typeface="Times New Roman" charset="0"/>
                <a:ea typeface="Times New Roman" charset="0"/>
                <a:cs typeface="Times New Roman" charset="0"/>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charset="0"/>
                <a:ea typeface="Times New Roman" charset="0"/>
                <a:cs typeface="Times New Roman" charset="0"/>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a:defRPr/>
            </a:pPr>
            <a:fld id="{007CE8FB-A032-A149-B71C-F28473E977A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08" r:id="rId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Times New Roman" pitchFamily="-108"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Times New Roman" pitchFamily="-108"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Times New Roman" pitchFamily="-108"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Times New Roman" pitchFamily="-108"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918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4918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918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defTabSz="914400" eaLnBrk="0" hangingPunct="0">
              <a:spcBef>
                <a:spcPct val="0"/>
              </a:spcBef>
              <a:buFontTx/>
              <a:buNone/>
              <a:defRPr sz="1400" b="0">
                <a:solidFill>
                  <a:srgbClr val="FFDB96"/>
                </a:solidFill>
                <a:latin typeface="Verdana"/>
                <a:ea typeface="ＭＳ Ｐゴシック"/>
                <a:cs typeface="ＭＳ Ｐゴシック"/>
              </a:defRPr>
            </a:lvl1pPr>
          </a:lstStyle>
          <a:p>
            <a:pPr>
              <a:defRPr/>
            </a:pPr>
            <a:endParaRPr lang="en-US"/>
          </a:p>
        </p:txBody>
      </p:sp>
      <p:sp>
        <p:nvSpPr>
          <p:cNvPr id="34918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defTabSz="914400" eaLnBrk="0" hangingPunct="0">
              <a:spcBef>
                <a:spcPct val="0"/>
              </a:spcBef>
              <a:buFontTx/>
              <a:buNone/>
              <a:defRPr sz="1400" b="0">
                <a:solidFill>
                  <a:srgbClr val="FFDB96"/>
                </a:solidFill>
                <a:latin typeface="Verdana"/>
                <a:ea typeface="ＭＳ Ｐゴシック"/>
                <a:cs typeface="ＭＳ Ｐゴシック"/>
              </a:defRPr>
            </a:lvl1pPr>
          </a:lstStyle>
          <a:p>
            <a:pPr>
              <a:defRPr/>
            </a:pPr>
            <a:endParaRPr lang="en-US"/>
          </a:p>
        </p:txBody>
      </p:sp>
      <p:sp>
        <p:nvSpPr>
          <p:cNvPr id="34919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DB96"/>
                </a:solidFill>
                <a:latin typeface="Verdana" charset="0"/>
                <a:ea typeface="MS PGothic" charset="0"/>
                <a:cs typeface="MS PGothic" charset="0"/>
              </a:defRPr>
            </a:lvl1pPr>
          </a:lstStyle>
          <a:p>
            <a:pPr>
              <a:defRPr/>
            </a:pPr>
            <a:fld id="{36415EA0-EA4B-BA4B-8BA8-344AD01D48B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509" r:id="rId1"/>
    <p:sldLayoutId id="2147486510" r:id="rId2"/>
    <p:sldLayoutId id="2147486511" r:id="rId3"/>
    <p:sldLayoutId id="2147486512" r:id="rId4"/>
    <p:sldLayoutId id="2147486513" r:id="rId5"/>
    <p:sldLayoutId id="2147486514" r:id="rId6"/>
    <p:sldLayoutId id="2147486515" r:id="rId7"/>
    <p:sldLayoutId id="2147486516" r:id="rId8"/>
    <p:sldLayoutId id="2147486517" r:id="rId9"/>
    <p:sldLayoutId id="2147486518" r:id="rId10"/>
    <p:sldLayoutId id="2147486519" r:id="rId11"/>
  </p:sldLayoutIdLst>
  <p:hf sldNum="0" hdr="0"/>
  <p:txStyles>
    <p:titleStyle>
      <a:lvl1pPr algn="ctr" rtl="0" eaLnBrk="0" fontAlgn="base" hangingPunct="0">
        <a:spcBef>
          <a:spcPct val="0"/>
        </a:spcBef>
        <a:spcAft>
          <a:spcPct val="0"/>
        </a:spcAft>
        <a:defRPr sz="4400" i="1">
          <a:solidFill>
            <a:schemeClr val="tx2"/>
          </a:solidFill>
          <a:latin typeface="Arial"/>
          <a:ea typeface="MS PGothic" charset="0"/>
          <a:cs typeface="Arial"/>
        </a:defRPr>
      </a:lvl1pPr>
      <a:lvl2pPr algn="ctr" rtl="0" eaLnBrk="0" fontAlgn="base" hangingPunct="0">
        <a:spcBef>
          <a:spcPct val="0"/>
        </a:spcBef>
        <a:spcAft>
          <a:spcPct val="0"/>
        </a:spcAft>
        <a:defRPr sz="4400" i="1">
          <a:solidFill>
            <a:schemeClr val="tx2"/>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i="1">
          <a:solidFill>
            <a:schemeClr val="tx2"/>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i="1">
          <a:solidFill>
            <a:schemeClr val="tx2"/>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i="1">
          <a:solidFill>
            <a:schemeClr val="tx2"/>
          </a:solidFill>
          <a:latin typeface="Arial" charset="0"/>
          <a:ea typeface="MS PGothic" charset="0"/>
          <a:cs typeface="ＭＳ Ｐゴシック" pitchFamily="-111" charset="-128"/>
        </a:defRPr>
      </a:lvl5pPr>
      <a:lvl6pPr marL="457200" algn="ctr" rtl="0" fontAlgn="base">
        <a:spcBef>
          <a:spcPct val="0"/>
        </a:spcBef>
        <a:spcAft>
          <a:spcPct val="0"/>
        </a:spcAft>
        <a:defRPr sz="4400" i="1">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SzPct val="90000"/>
        <a:buFont typeface="Wingdings" charset="0"/>
        <a:buChar char=""/>
        <a:defRPr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SzPct val="90000"/>
        <a:buFont typeface="Wingdings" charset="0"/>
        <a:buChar char=""/>
        <a:defRPr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SzPct val="90000"/>
        <a:buFont typeface="Wingdings" charset="0"/>
        <a:buChar char=""/>
        <a:defRPr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SzPct val="90000"/>
        <a:buFont typeface="Wingdings"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SzPct val="90000"/>
        <a:buFont typeface="Wingdings"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SzPct val="90000"/>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SzPct val="90000"/>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SzPct val="90000"/>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SzPct val="90000"/>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538" name="Rectangle 1026"/>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1027"/>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5028"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defTabSz="914400" eaLnBrk="0" hangingPunct="0">
              <a:defRPr sz="1400">
                <a:solidFill>
                  <a:srgbClr val="FFFFFF"/>
                </a:solidFill>
                <a:latin typeface="Arial" pitchFamily="-111" charset="0"/>
                <a:ea typeface="Times New Roman" pitchFamily="-111" charset="0"/>
                <a:cs typeface="Times New Roman" pitchFamily="-111" charset="0"/>
              </a:defRPr>
            </a:lvl1pPr>
          </a:lstStyle>
          <a:p>
            <a:pPr>
              <a:defRPr/>
            </a:pPr>
            <a:endParaRPr lang="en-US"/>
          </a:p>
        </p:txBody>
      </p:sp>
      <p:sp>
        <p:nvSpPr>
          <p:cNvPr id="385029" name="Rectangle 1029"/>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defTabSz="914400" eaLnBrk="0" hangingPunct="0">
              <a:defRPr sz="1400">
                <a:solidFill>
                  <a:srgbClr val="FFFFFF"/>
                </a:solidFill>
                <a:latin typeface="Arial" pitchFamily="-111" charset="0"/>
                <a:ea typeface="Times New Roman" pitchFamily="-111" charset="0"/>
                <a:cs typeface="Times New Roman" pitchFamily="-111" charset="0"/>
              </a:defRPr>
            </a:lvl1pPr>
          </a:lstStyle>
          <a:p>
            <a:pPr>
              <a:defRPr/>
            </a:pPr>
            <a:endParaRPr lang="en-US"/>
          </a:p>
        </p:txBody>
      </p:sp>
      <p:sp>
        <p:nvSpPr>
          <p:cNvPr id="385030" name="Rectangle 1030"/>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defTabSz="914400" eaLnBrk="0" hangingPunct="0">
              <a:defRPr sz="1400">
                <a:solidFill>
                  <a:srgbClr val="FFFFFF"/>
                </a:solidFill>
                <a:latin typeface="Arial" charset="0"/>
                <a:cs typeface="Times New Roman" charset="0"/>
              </a:defRPr>
            </a:lvl1pPr>
          </a:lstStyle>
          <a:p>
            <a:pPr>
              <a:defRPr/>
            </a:pPr>
            <a:fld id="{2A335D2C-8ADA-BF40-A17E-B728DBCE93D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520" r:id="rId1"/>
    <p:sldLayoutId id="2147486521" r:id="rId2"/>
    <p:sldLayoutId id="2147486522" r:id="rId3"/>
    <p:sldLayoutId id="2147486523" r:id="rId4"/>
    <p:sldLayoutId id="2147486524" r:id="rId5"/>
    <p:sldLayoutId id="2147486525" r:id="rId6"/>
    <p:sldLayoutId id="2147486526" r:id="rId7"/>
    <p:sldLayoutId id="2147486527" r:id="rId8"/>
    <p:sldLayoutId id="2147486528" r:id="rId9"/>
    <p:sldLayoutId id="2147486529" r:id="rId10"/>
    <p:sldLayoutId id="2147486530"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08"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08"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08"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08" charset="-128"/>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77826" name="Group 31"/>
          <p:cNvGrpSpPr>
            <a:grpSpLocks/>
          </p:cNvGrpSpPr>
          <p:nvPr/>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grpSp>
          <p:nvGrpSpPr>
            <p:cNvPr id="77830"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grpSp>
        <p:grpSp>
          <p:nvGrpSpPr>
            <p:cNvPr id="77831"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grpSp>
      </p:grpSp>
      <p:sp>
        <p:nvSpPr>
          <p:cNvPr id="1065" name="Text Box 41"/>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hangingPunct="0">
              <a:spcBef>
                <a:spcPct val="50000"/>
              </a:spcBef>
              <a:defRPr/>
            </a:pPr>
            <a:r>
              <a:rPr lang="en-US" sz="900" b="1">
                <a:solidFill>
                  <a:srgbClr val="FFFFFF"/>
                </a:solidFill>
                <a:latin typeface="Arial" charset="0"/>
                <a:cs typeface="+mn-cs"/>
              </a:rPr>
              <a:t>© </a:t>
            </a:r>
            <a:r>
              <a:rPr lang="en-US" sz="1000" b="1">
                <a:solidFill>
                  <a:srgbClr val="FFFFFF"/>
                </a:solidFill>
                <a:latin typeface="Arial" charset="0"/>
                <a:cs typeface="+mn-cs"/>
              </a:rPr>
              <a:t>2004</a:t>
            </a:r>
            <a:r>
              <a:rPr lang="en-US" sz="900" b="1">
                <a:solidFill>
                  <a:srgbClr val="FFFFFF"/>
                </a:solidFill>
                <a:latin typeface="Arial" charset="0"/>
                <a:cs typeface="+mn-cs"/>
              </a:rPr>
              <a:t> TBBMI</a:t>
            </a:r>
          </a:p>
        </p:txBody>
      </p:sp>
      <p:sp>
        <p:nvSpPr>
          <p:cNvPr id="1066" name="Rectangle 42"/>
          <p:cNvSpPr>
            <a:spLocks noChangeArrowheads="1"/>
          </p:cNvSpPr>
          <p:nvPr/>
        </p:nvSpPr>
        <p:spPr bwMode="auto">
          <a:xfrm>
            <a:off x="7561263" y="6515100"/>
            <a:ext cx="727075"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hangingPunct="0">
              <a:defRPr/>
            </a:pPr>
            <a:r>
              <a:rPr lang="en-US" sz="1000" b="1">
                <a:solidFill>
                  <a:srgbClr val="FFFFFF"/>
                </a:solidFill>
                <a:effectLst>
                  <a:outerShdw blurRad="38100" dist="38100" dir="2700000" algn="tl">
                    <a:srgbClr val="000000"/>
                  </a:outerShdw>
                </a:effectLst>
                <a:latin typeface="Comic Sans MS" charset="0"/>
                <a:cs typeface="+mn-cs"/>
              </a:rPr>
              <a:t>8.0.03c.</a:t>
            </a:r>
          </a:p>
        </p:txBody>
      </p:sp>
    </p:spTree>
  </p:cSld>
  <p:clrMap bg1="dk2" tx1="lt1" bg2="dk1" tx2="lt2" accent1="accent1" accent2="accent2" accent3="accent3" accent4="accent4" accent5="accent5" accent6="accent6" hlink="hlink" folHlink="folHlink"/>
  <p:sldLayoutIdLst>
    <p:sldLayoutId id="2147486453" r:id="rId1"/>
    <p:sldLayoutId id="2147486454" r:id="rId2"/>
    <p:sldLayoutId id="2147486455" r:id="rId3"/>
    <p:sldLayoutId id="2147486456" r:id="rId4"/>
    <p:sldLayoutId id="2147486457" r:id="rId5"/>
    <p:sldLayoutId id="2147486458" r:id="rId6"/>
    <p:sldLayoutId id="2147486459" r:id="rId7"/>
    <p:sldLayoutId id="2147486460" r:id="rId8"/>
    <p:sldLayoutId id="2147486461" r:id="rId9"/>
    <p:sldLayoutId id="2147486462" r:id="rId10"/>
    <p:sldLayoutId id="2147486463" r:id="rId11"/>
  </p:sldLayoutIdLst>
  <p:transition xmlns:p14="http://schemas.microsoft.com/office/powerpoint/2010/mai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1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 Id="rId3"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image" Target="../media/image1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xml"/><Relationship Id="rId3" Type="http://schemas.openxmlformats.org/officeDocument/2006/relationships/image" Target="../media/image1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8.xml"/><Relationship Id="rId3" Type="http://schemas.openxmlformats.org/officeDocument/2006/relationships/image" Target="../media/image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1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18.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18.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6.xml"/><Relationship Id="rId3" Type="http://schemas.openxmlformats.org/officeDocument/2006/relationships/image" Target="../media/image18.jpeg"/></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18.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8.xml"/><Relationship Id="rId3" Type="http://schemas.openxmlformats.org/officeDocument/2006/relationships/image" Target="../media/image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9.xml"/><Relationship Id="rId3" Type="http://schemas.openxmlformats.org/officeDocument/2006/relationships/image" Target="../media/image1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0.xml"/><Relationship Id="rId3" Type="http://schemas.openxmlformats.org/officeDocument/2006/relationships/image" Target="../media/image9.jpeg"/></Relationships>
</file>

<file path=ppt/slides/_rels/slide41.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18.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2.xml"/><Relationship Id="rId3" Type="http://schemas.openxmlformats.org/officeDocument/2006/relationships/image" Target="../media/image1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3.xml"/><Relationship Id="rId3" Type="http://schemas.openxmlformats.org/officeDocument/2006/relationships/image" Target="../media/image1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4.xml"/><Relationship Id="rId3" Type="http://schemas.openxmlformats.org/officeDocument/2006/relationships/image" Target="../media/image2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5.xml"/><Relationship Id="rId3" Type="http://schemas.openxmlformats.org/officeDocument/2006/relationships/image" Target="../media/image2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6.xml"/><Relationship Id="rId3" Type="http://schemas.openxmlformats.org/officeDocument/2006/relationships/image" Target="../media/image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2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2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9.xml"/><Relationship Id="rId3" Type="http://schemas.openxmlformats.org/officeDocument/2006/relationships/image" Target="../media/image2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0.xml"/><Relationship Id="rId3" Type="http://schemas.openxmlformats.org/officeDocument/2006/relationships/image" Target="../media/image2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1.xml"/><Relationship Id="rId3" Type="http://schemas.openxmlformats.org/officeDocument/2006/relationships/image" Target="../media/image2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2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28.jpeg"/></Relationships>
</file>

<file path=ppt/slides/_rels/slide56.xml.rels><?xml version="1.0" encoding="UTF-8" standalone="yes"?>
<Relationships xmlns="http://schemas.openxmlformats.org/package/2006/relationships"><Relationship Id="rId11" Type="http://schemas.openxmlformats.org/officeDocument/2006/relationships/image" Target="../media/image29.jpeg"/><Relationship Id="rId12" Type="http://schemas.openxmlformats.org/officeDocument/2006/relationships/image" Target="../media/image30.jpeg"/><Relationship Id="rId13" Type="http://schemas.openxmlformats.org/officeDocument/2006/relationships/image" Target="../media/image31.jpeg"/><Relationship Id="rId14" Type="http://schemas.openxmlformats.org/officeDocument/2006/relationships/image" Target="../media/image32.jpeg"/><Relationship Id="rId15" Type="http://schemas.openxmlformats.org/officeDocument/2006/relationships/image" Target="../media/image33.jpeg"/><Relationship Id="rId16" Type="http://schemas.openxmlformats.org/officeDocument/2006/relationships/image" Target="../media/image34.jpeg"/><Relationship Id="rId17" Type="http://schemas.openxmlformats.org/officeDocument/2006/relationships/image" Target="../media/image35.jpeg"/><Relationship Id="rId18" Type="http://schemas.openxmlformats.org/officeDocument/2006/relationships/image" Target="../media/image36.jpeg"/><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tags" Target="../tags/tag5.xml"/><Relationship Id="rId6" Type="http://schemas.openxmlformats.org/officeDocument/2006/relationships/tags" Target="../tags/tag6.xml"/><Relationship Id="rId7" Type="http://schemas.openxmlformats.org/officeDocument/2006/relationships/tags" Target="../tags/tag7.xml"/><Relationship Id="rId8" Type="http://schemas.openxmlformats.org/officeDocument/2006/relationships/tags" Target="../tags/tag8.xml"/><Relationship Id="rId9" Type="http://schemas.openxmlformats.org/officeDocument/2006/relationships/slideLayout" Target="../slideLayouts/slideLayout51.xml"/><Relationship Id="rId10"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6.xml"/><Relationship Id="rId3" Type="http://schemas.openxmlformats.org/officeDocument/2006/relationships/image" Target="../media/image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7.xml"/><Relationship Id="rId3" Type="http://schemas.openxmlformats.org/officeDocument/2006/relationships/image" Target="../media/image3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8.xml"/><Relationship Id="rId3"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14.jpeg"/><Relationship Id="rId1" Type="http://schemas.openxmlformats.org/officeDocument/2006/relationships/slideLayout" Target="../slideLayouts/slideLayout18.xml"/><Relationship Id="rId2"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0.xml"/><Relationship Id="rId3" Type="http://schemas.openxmlformats.org/officeDocument/2006/relationships/image" Target="../media/image1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1.xml"/><Relationship Id="rId3" Type="http://schemas.openxmlformats.org/officeDocument/2006/relationships/image" Target="../media/image3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2.xml"/><Relationship Id="rId3" Type="http://schemas.openxmlformats.org/officeDocument/2006/relationships/image" Target="../media/image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40.png"/></Relationships>
</file>

<file path=ppt/slides/_rels/slide65.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18.xml"/><Relationship Id="rId2"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5.xml"/><Relationship Id="rId3" Type="http://schemas.openxmlformats.org/officeDocument/2006/relationships/image" Target="../media/image4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6.xml"/><Relationship Id="rId3" Type="http://schemas.openxmlformats.org/officeDocument/2006/relationships/image" Target="../media/image42.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 Id="rId3" Type="http://schemas.openxmlformats.org/officeDocument/2006/relationships/image" Target="../media/image4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8.xml"/><Relationship Id="rId3" Type="http://schemas.openxmlformats.org/officeDocument/2006/relationships/image" Target="../media/image4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9.xml"/><Relationship Id="rId3" Type="http://schemas.openxmlformats.org/officeDocument/2006/relationships/image" Target="../media/image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1.xml"/><Relationship Id="rId3" Type="http://schemas.openxmlformats.org/officeDocument/2006/relationships/image" Target="../media/image9.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3.jpeg"/></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45.jpeg"/><Relationship Id="rId1" Type="http://schemas.openxmlformats.org/officeDocument/2006/relationships/slideLayout" Target="../slideLayouts/slideLayout56.xml"/><Relationship Id="rId2" Type="http://schemas.openxmlformats.org/officeDocument/2006/relationships/image" Target="../media/image44.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2.xml"/><Relationship Id="rId3" Type="http://schemas.openxmlformats.org/officeDocument/2006/relationships/image" Target="../media/image9.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73.xml"/><Relationship Id="rId3" Type="http://schemas.openxmlformats.org/officeDocument/2006/relationships/image" Target="../media/image46.jpeg"/></Relationships>
</file>

<file path=ppt/slides/_rels/slide77.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notesSlide" Target="../notesSlides/notesSlide7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9.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0.png"/><Relationship Id="rId3" Type="http://schemas.openxmlformats.org/officeDocument/2006/relationships/image" Target="../media/image5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5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5.xml"/><Relationship Id="rId3"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0" descr="Numbers Title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588" y="100013"/>
            <a:ext cx="8907462" cy="671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Rectangle 5"/>
          <p:cNvSpPr>
            <a:spLocks noChangeArrowheads="1"/>
          </p:cNvSpPr>
          <p:nvPr/>
        </p:nvSpPr>
        <p:spPr bwMode="auto">
          <a:xfrm>
            <a:off x="2500313" y="23336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79875" name="Rectangle 7"/>
          <p:cNvSpPr>
            <a:spLocks noChangeArrowheads="1"/>
          </p:cNvSpPr>
          <p:nvPr/>
        </p:nvSpPr>
        <p:spPr bwMode="auto">
          <a:xfrm>
            <a:off x="2500313" y="23336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79876" name="Rectangle 10"/>
          <p:cNvSpPr>
            <a:spLocks noChangeArrowheads="1"/>
          </p:cNvSpPr>
          <p:nvPr/>
        </p:nvSpPr>
        <p:spPr bwMode="auto">
          <a:xfrm>
            <a:off x="2500313" y="23336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79877" name="Rectangle 12"/>
          <p:cNvSpPr>
            <a:spLocks noChangeArrowheads="1"/>
          </p:cNvSpPr>
          <p:nvPr/>
        </p:nvSpPr>
        <p:spPr bwMode="auto">
          <a:xfrm>
            <a:off x="3409950" y="2133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79878" name="Text Box 14"/>
          <p:cNvSpPr txBox="1">
            <a:spLocks noChangeArrowheads="1"/>
          </p:cNvSpPr>
          <p:nvPr/>
        </p:nvSpPr>
        <p:spPr bwMode="auto">
          <a:xfrm>
            <a:off x="344488" y="3895725"/>
            <a:ext cx="4114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spcBef>
                <a:spcPct val="50000"/>
              </a:spcBef>
            </a:pPr>
            <a:r>
              <a:rPr lang="en-US" sz="3600" b="1">
                <a:solidFill>
                  <a:srgbClr val="333333"/>
                </a:solidFill>
                <a:latin typeface="Arial Black" charset="0"/>
              </a:rPr>
              <a:t>Persiapan Menduduki Tanah Perjanjian</a:t>
            </a:r>
          </a:p>
        </p:txBody>
      </p:sp>
      <p:sp>
        <p:nvSpPr>
          <p:cNvPr id="79879" name="Rectangle 15"/>
          <p:cNvSpPr>
            <a:spLocks noGrp="1" noChangeArrowheads="1"/>
          </p:cNvSpPr>
          <p:nvPr>
            <p:ph type="title"/>
          </p:nvPr>
        </p:nvSpPr>
        <p:spPr>
          <a:xfrm>
            <a:off x="3851275" y="457200"/>
            <a:ext cx="5072063" cy="1143000"/>
          </a:xfrm>
          <a:solidFill>
            <a:schemeClr val="bg1"/>
          </a:solidFill>
        </p:spPr>
        <p:txBody>
          <a:bodyPr anchor="ctr" anchorCtr="1"/>
          <a:lstStyle/>
          <a:p>
            <a:r>
              <a:rPr lang="en-US" sz="6600">
                <a:solidFill>
                  <a:schemeClr val="tx1"/>
                </a:solidFill>
                <a:latin typeface="Impact" charset="0"/>
                <a:cs typeface="MS PGothic" charset="0"/>
              </a:rPr>
              <a:t>Bilangan</a:t>
            </a:r>
          </a:p>
        </p:txBody>
      </p:sp>
      <p:sp>
        <p:nvSpPr>
          <p:cNvPr id="10" name="Text Box 5"/>
          <p:cNvSpPr txBox="1">
            <a:spLocks noChangeArrowheads="1"/>
          </p:cNvSpPr>
          <p:nvPr/>
        </p:nvSpPr>
        <p:spPr bwMode="auto">
          <a:xfrm>
            <a:off x="71438" y="6265863"/>
            <a:ext cx="4500562" cy="547687"/>
          </a:xfrm>
          <a:prstGeom prst="rect">
            <a:avLst/>
          </a:prstGeom>
          <a:solidFill>
            <a:srgbClr val="000514"/>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fontAlgn="auto">
              <a:spcBef>
                <a:spcPts val="0"/>
              </a:spcBef>
              <a:spcAft>
                <a:spcPts val="0"/>
              </a:spcAft>
              <a:defRPr/>
            </a:pPr>
            <a:r>
              <a:rPr lang="en-US" sz="1600" b="1" i="1" kern="0" dirty="0" smtClean="0">
                <a:solidFill>
                  <a:srgbClr val="E5E5FF"/>
                </a:solidFill>
                <a:effectLst>
                  <a:outerShdw blurRad="38100" dist="38100" dir="2700000" algn="tl">
                    <a:srgbClr val="000000"/>
                  </a:outerShdw>
                </a:effectLst>
                <a:latin typeface="Arial"/>
                <a:cs typeface="Arial"/>
              </a:rPr>
              <a:t>Dr. Rick Griffith, Singapore Bible College</a:t>
            </a:r>
          </a:p>
          <a:p>
            <a:pPr algn="ctr" defTabSz="914400" fontAlgn="auto">
              <a:spcBef>
                <a:spcPts val="0"/>
              </a:spcBef>
              <a:spcAft>
                <a:spcPts val="0"/>
              </a:spcAft>
              <a:defRPr/>
            </a:pPr>
            <a:r>
              <a:rPr lang="en-US" sz="1600" b="1" i="1" kern="0" dirty="0" smtClean="0">
                <a:solidFill>
                  <a:srgbClr val="E5E5FF"/>
                </a:solidFill>
                <a:effectLst>
                  <a:outerShdw blurRad="38100" dist="38100" dir="2700000" algn="tl">
                    <a:srgbClr val="000000"/>
                  </a:outerShdw>
                </a:effectLst>
                <a:latin typeface="Arial"/>
                <a:cs typeface="Arial"/>
              </a:rPr>
              <a:t>www.biblestudydownloads.com</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 descr="exodus-nasa-map-sina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26988"/>
            <a:ext cx="6985001" cy="691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7" name="Text Box 5"/>
          <p:cNvSpPr txBox="1">
            <a:spLocks noChangeArrowheads="1"/>
          </p:cNvSpPr>
          <p:nvPr/>
        </p:nvSpPr>
        <p:spPr bwMode="auto">
          <a:xfrm>
            <a:off x="266700" y="5715000"/>
            <a:ext cx="8458200" cy="10160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6000" b="1" dirty="0" err="1">
                <a:solidFill>
                  <a:srgbClr val="FF0000"/>
                </a:solidFill>
                <a:latin typeface="Arial"/>
                <a:ea typeface="Times New Roman" pitchFamily="-111" charset="0"/>
                <a:cs typeface="Arial"/>
              </a:rPr>
              <a:t>Rute</a:t>
            </a:r>
            <a:r>
              <a:rPr lang="en-US" sz="6000" b="1" dirty="0">
                <a:solidFill>
                  <a:srgbClr val="FF0000"/>
                </a:solidFill>
                <a:latin typeface="Arial"/>
                <a:ea typeface="Times New Roman" pitchFamily="-111" charset="0"/>
                <a:cs typeface="Arial"/>
              </a:rPr>
              <a:t> </a:t>
            </a:r>
            <a:r>
              <a:rPr lang="en-US" sz="6000" b="1" dirty="0" err="1">
                <a:solidFill>
                  <a:srgbClr val="FF0000"/>
                </a:solidFill>
                <a:latin typeface="Arial"/>
                <a:ea typeface="Times New Roman" pitchFamily="-111" charset="0"/>
                <a:cs typeface="Arial"/>
              </a:rPr>
              <a:t>dalam</a:t>
            </a:r>
            <a:r>
              <a:rPr lang="en-US" sz="6000" b="1" dirty="0">
                <a:solidFill>
                  <a:srgbClr val="FF0000"/>
                </a:solidFill>
                <a:latin typeface="Arial"/>
                <a:ea typeface="Times New Roman" pitchFamily="-111" charset="0"/>
                <a:cs typeface="Arial"/>
              </a:rPr>
              <a:t> </a:t>
            </a:r>
            <a:r>
              <a:rPr lang="en-US" sz="6000" b="1" dirty="0" err="1">
                <a:solidFill>
                  <a:srgbClr val="FF0000"/>
                </a:solidFill>
                <a:latin typeface="Arial"/>
                <a:ea typeface="Times New Roman" pitchFamily="-111" charset="0"/>
                <a:cs typeface="Arial"/>
              </a:rPr>
              <a:t>Keluaran</a:t>
            </a:r>
            <a:endParaRPr lang="en-US" sz="6000" b="1" dirty="0">
              <a:solidFill>
                <a:srgbClr val="FF0000"/>
              </a:solidFill>
              <a:latin typeface="Arial"/>
              <a:ea typeface="Times New Roman" pitchFamily="-111" charset="0"/>
              <a:cs typeface="Arial"/>
            </a:endParaRPr>
          </a:p>
        </p:txBody>
      </p:sp>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4326" name="Text Box 9"/>
          <p:cNvSpPr txBox="1">
            <a:spLocks noChangeArrowheads="1"/>
          </p:cNvSpPr>
          <p:nvPr/>
        </p:nvSpPr>
        <p:spPr bwMode="auto">
          <a:xfrm>
            <a:off x="3131840" y="4633972"/>
            <a:ext cx="20882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a:solidFill>
                  <a:srgbClr val="000000"/>
                </a:solidFill>
                <a:effectLst>
                  <a:glow rad="266700">
                    <a:srgbClr val="FFFFFF">
                      <a:alpha val="75000"/>
                    </a:srgbClr>
                  </a:glow>
                </a:effectLst>
                <a:latin typeface="Arial"/>
                <a:cs typeface="Arial"/>
              </a:rPr>
              <a:t>G</a:t>
            </a:r>
            <a:r>
              <a:rPr lang="en-US" sz="2800" dirty="0" smtClean="0">
                <a:solidFill>
                  <a:srgbClr val="000000"/>
                </a:solidFill>
                <a:effectLst>
                  <a:glow rad="266700">
                    <a:srgbClr val="FFFFFF">
                      <a:alpha val="75000"/>
                    </a:srgbClr>
                  </a:glow>
                </a:effectLst>
                <a:latin typeface="Arial"/>
                <a:cs typeface="Arial"/>
              </a:rPr>
              <a:t>. Sinai</a:t>
            </a:r>
          </a:p>
        </p:txBody>
      </p:sp>
      <p:sp>
        <p:nvSpPr>
          <p:cNvPr id="184329" name="Text Box 12"/>
          <p:cNvSpPr txBox="1">
            <a:spLocks noChangeArrowheads="1"/>
          </p:cNvSpPr>
          <p:nvPr/>
        </p:nvSpPr>
        <p:spPr bwMode="auto">
          <a:xfrm>
            <a:off x="2867472" y="2196152"/>
            <a:ext cx="41528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3200" dirty="0" err="1" smtClean="0">
                <a:solidFill>
                  <a:srgbClr val="000000"/>
                </a:solidFill>
                <a:effectLst>
                  <a:glow rad="266700">
                    <a:srgbClr val="FFFFFF">
                      <a:alpha val="75000"/>
                    </a:srgbClr>
                  </a:glow>
                </a:effectLst>
                <a:latin typeface="Arial"/>
                <a:cs typeface="Arial"/>
              </a:rPr>
              <a:t>Kadesh</a:t>
            </a:r>
            <a:r>
              <a:rPr lang="en-US" sz="3200" dirty="0" smtClean="0">
                <a:solidFill>
                  <a:srgbClr val="000000"/>
                </a:solidFill>
                <a:effectLst>
                  <a:glow rad="266700">
                    <a:srgbClr val="FFFFFF">
                      <a:alpha val="75000"/>
                    </a:srgbClr>
                  </a:glow>
                </a:effectLst>
                <a:latin typeface="Arial"/>
                <a:cs typeface="Arial"/>
              </a:rPr>
              <a:t>- </a:t>
            </a:r>
            <a:r>
              <a:rPr lang="en-US" sz="3200" dirty="0" err="1">
                <a:solidFill>
                  <a:srgbClr val="000000"/>
                </a:solidFill>
                <a:effectLst>
                  <a:glow rad="266700">
                    <a:srgbClr val="FFFFFF">
                      <a:alpha val="75000"/>
                    </a:srgbClr>
                  </a:glow>
                </a:effectLst>
                <a:latin typeface="Arial"/>
                <a:cs typeface="Arial"/>
              </a:rPr>
              <a:t>B</a:t>
            </a:r>
            <a:r>
              <a:rPr lang="en-US" sz="3200" dirty="0" err="1" smtClean="0">
                <a:solidFill>
                  <a:srgbClr val="000000"/>
                </a:solidFill>
                <a:effectLst>
                  <a:glow rad="266700">
                    <a:srgbClr val="FFFFFF">
                      <a:alpha val="75000"/>
                    </a:srgbClr>
                  </a:glow>
                </a:effectLst>
                <a:latin typeface="Arial"/>
                <a:cs typeface="Arial"/>
              </a:rPr>
              <a:t>arnea</a:t>
            </a:r>
            <a:endParaRPr lang="en-US" sz="3200" dirty="0" smtClean="0">
              <a:solidFill>
                <a:srgbClr val="000000"/>
              </a:solidFill>
              <a:effectLst>
                <a:glow rad="266700">
                  <a:srgbClr val="FFFFFF">
                    <a:alpha val="75000"/>
                  </a:srgbClr>
                </a:glow>
              </a:effectLst>
              <a:latin typeface="Arial"/>
              <a:cs typeface="Arial"/>
            </a:endParaRPr>
          </a:p>
        </p:txBody>
      </p:sp>
      <p:sp>
        <p:nvSpPr>
          <p:cNvPr id="97287" name="Rectangle 14"/>
          <p:cNvSpPr>
            <a:spLocks noGrp="1" noChangeArrowheads="1"/>
          </p:cNvSpPr>
          <p:nvPr>
            <p:ph type="title" idx="4294967295"/>
          </p:nvPr>
        </p:nvSpPr>
        <p:spPr>
          <a:xfrm>
            <a:off x="0" y="0"/>
            <a:ext cx="9144000" cy="685800"/>
          </a:xfrm>
          <a:extLst/>
        </p:spPr>
        <p:txBody>
          <a:bodyPr/>
          <a:lstStyle/>
          <a:p>
            <a:pPr algn="l" eaLnBrk="1" hangingPunct="1">
              <a:defRPr/>
            </a:pPr>
            <a:r>
              <a:rPr lang="en-US" sz="4800" b="1">
                <a:effectLst>
                  <a:glow rad="101600">
                    <a:schemeClr val="tx1">
                      <a:alpha val="97000"/>
                    </a:schemeClr>
                  </a:glow>
                </a:effectLst>
                <a:latin typeface="Arial" charset="0"/>
              </a:rPr>
              <a:t>Peta Sebelum Bilangan</a:t>
            </a:r>
          </a:p>
        </p:txBody>
      </p:sp>
      <p:sp>
        <p:nvSpPr>
          <p:cNvPr id="18" name="Text Box 9"/>
          <p:cNvSpPr txBox="1">
            <a:spLocks noChangeArrowheads="1"/>
          </p:cNvSpPr>
          <p:nvPr/>
        </p:nvSpPr>
        <p:spPr bwMode="auto">
          <a:xfrm>
            <a:off x="2843808" y="4242719"/>
            <a:ext cx="25202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smtClean="0">
                <a:solidFill>
                  <a:srgbClr val="000000"/>
                </a:solidFill>
                <a:effectLst>
                  <a:glow rad="266700">
                    <a:srgbClr val="FFFFFF">
                      <a:alpha val="75000"/>
                    </a:srgbClr>
                  </a:glow>
                </a:effectLst>
                <a:latin typeface="Arial"/>
                <a:cs typeface="Arial"/>
              </a:rPr>
              <a:t>• </a:t>
            </a:r>
            <a:r>
              <a:rPr lang="en-US" sz="2800" dirty="0" err="1" smtClean="0">
                <a:solidFill>
                  <a:srgbClr val="000000"/>
                </a:solidFill>
                <a:effectLst>
                  <a:glow rad="266700">
                    <a:srgbClr val="FFFFFF">
                      <a:alpha val="75000"/>
                    </a:srgbClr>
                  </a:glow>
                </a:effectLst>
                <a:latin typeface="Arial"/>
                <a:cs typeface="Arial"/>
              </a:rPr>
              <a:t>Rephidim</a:t>
            </a:r>
            <a:endParaRPr lang="en-US" sz="2800" dirty="0" smtClean="0">
              <a:solidFill>
                <a:srgbClr val="000000"/>
              </a:solidFill>
              <a:effectLst>
                <a:glow rad="266700">
                  <a:srgbClr val="FFFFFF">
                    <a:alpha val="75000"/>
                  </a:srgbClr>
                </a:glow>
              </a:effectLst>
              <a:latin typeface="Arial"/>
              <a:cs typeface="Arial"/>
            </a:endParaRPr>
          </a:p>
        </p:txBody>
      </p:sp>
      <p:sp>
        <p:nvSpPr>
          <p:cNvPr id="19" name="Text Box 9"/>
          <p:cNvSpPr txBox="1">
            <a:spLocks noChangeArrowheads="1"/>
          </p:cNvSpPr>
          <p:nvPr/>
        </p:nvSpPr>
        <p:spPr bwMode="auto">
          <a:xfrm>
            <a:off x="2555776" y="3460213"/>
            <a:ext cx="25202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smtClean="0">
                <a:solidFill>
                  <a:srgbClr val="000000"/>
                </a:solidFill>
                <a:effectLst>
                  <a:glow rad="266700">
                    <a:srgbClr val="FFFFFF">
                      <a:alpha val="75000"/>
                    </a:srgbClr>
                  </a:glow>
                </a:effectLst>
                <a:latin typeface="Arial"/>
                <a:cs typeface="Arial"/>
              </a:rPr>
              <a:t>• </a:t>
            </a:r>
            <a:r>
              <a:rPr lang="en-US" sz="2800" dirty="0" err="1" smtClean="0">
                <a:solidFill>
                  <a:srgbClr val="000000"/>
                </a:solidFill>
                <a:effectLst>
                  <a:glow rad="266700">
                    <a:srgbClr val="FFFFFF">
                      <a:alpha val="75000"/>
                    </a:srgbClr>
                  </a:glow>
                </a:effectLst>
                <a:latin typeface="Arial"/>
                <a:cs typeface="Arial"/>
              </a:rPr>
              <a:t>Elim</a:t>
            </a:r>
            <a:endParaRPr lang="en-US" sz="2800" dirty="0" smtClean="0">
              <a:solidFill>
                <a:srgbClr val="000000"/>
              </a:solidFill>
              <a:effectLst>
                <a:glow rad="266700">
                  <a:srgbClr val="FFFFFF">
                    <a:alpha val="75000"/>
                  </a:srgbClr>
                </a:glow>
              </a:effectLst>
              <a:latin typeface="Arial"/>
              <a:cs typeface="Arial"/>
            </a:endParaRPr>
          </a:p>
        </p:txBody>
      </p:sp>
      <p:sp>
        <p:nvSpPr>
          <p:cNvPr id="20" name="Text Box 9"/>
          <p:cNvSpPr txBox="1">
            <a:spLocks noChangeArrowheads="1"/>
          </p:cNvSpPr>
          <p:nvPr/>
        </p:nvSpPr>
        <p:spPr bwMode="auto">
          <a:xfrm>
            <a:off x="2339752" y="3068960"/>
            <a:ext cx="21602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smtClean="0">
                <a:solidFill>
                  <a:srgbClr val="000000"/>
                </a:solidFill>
                <a:effectLst>
                  <a:glow rad="266700">
                    <a:srgbClr val="FFFFFF">
                      <a:alpha val="75000"/>
                    </a:srgbClr>
                  </a:glow>
                </a:effectLst>
                <a:latin typeface="Arial"/>
                <a:cs typeface="Arial"/>
              </a:rPr>
              <a:t>• </a:t>
            </a:r>
            <a:r>
              <a:rPr lang="en-US" sz="2800" dirty="0" err="1" smtClean="0">
                <a:solidFill>
                  <a:srgbClr val="000000"/>
                </a:solidFill>
                <a:effectLst>
                  <a:glow rad="266700">
                    <a:srgbClr val="FFFFFF">
                      <a:alpha val="75000"/>
                    </a:srgbClr>
                  </a:glow>
                </a:effectLst>
                <a:latin typeface="Arial"/>
                <a:cs typeface="Arial"/>
              </a:rPr>
              <a:t>Marah</a:t>
            </a:r>
            <a:endParaRPr lang="en-US" sz="2800" dirty="0" smtClean="0">
              <a:solidFill>
                <a:srgbClr val="000000"/>
              </a:solidFill>
              <a:effectLst>
                <a:glow rad="266700">
                  <a:srgbClr val="FFFFFF">
                    <a:alpha val="75000"/>
                  </a:srgbClr>
                </a:glow>
              </a:effectLst>
              <a:latin typeface="Arial"/>
              <a:cs typeface="Arial"/>
            </a:endParaRPr>
          </a:p>
        </p:txBody>
      </p:sp>
      <p:sp>
        <p:nvSpPr>
          <p:cNvPr id="21" name="Text Box 9"/>
          <p:cNvSpPr txBox="1">
            <a:spLocks noChangeArrowheads="1"/>
          </p:cNvSpPr>
          <p:nvPr/>
        </p:nvSpPr>
        <p:spPr bwMode="auto">
          <a:xfrm>
            <a:off x="2555776" y="3851466"/>
            <a:ext cx="28803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err="1" smtClean="0">
                <a:solidFill>
                  <a:srgbClr val="000000"/>
                </a:solidFill>
                <a:effectLst>
                  <a:glow rad="266700">
                    <a:srgbClr val="FFFFFF">
                      <a:alpha val="75000"/>
                    </a:srgbClr>
                  </a:glow>
                </a:effectLst>
                <a:latin typeface="Arial"/>
                <a:cs typeface="Arial"/>
              </a:rPr>
              <a:t>Gurun</a:t>
            </a:r>
            <a:r>
              <a:rPr lang="en-US" sz="2800" dirty="0" smtClean="0">
                <a:solidFill>
                  <a:srgbClr val="000000"/>
                </a:solidFill>
                <a:effectLst>
                  <a:glow rad="266700">
                    <a:srgbClr val="FFFFFF">
                      <a:alpha val="75000"/>
                    </a:srgbClr>
                  </a:glow>
                </a:effectLst>
                <a:latin typeface="Arial"/>
                <a:cs typeface="Arial"/>
              </a:rPr>
              <a:t> Sinai</a:t>
            </a:r>
          </a:p>
        </p:txBody>
      </p:sp>
      <p:sp>
        <p:nvSpPr>
          <p:cNvPr id="22" name="Text Box 9"/>
          <p:cNvSpPr txBox="1">
            <a:spLocks noChangeArrowheads="1"/>
          </p:cNvSpPr>
          <p:nvPr/>
        </p:nvSpPr>
        <p:spPr bwMode="auto">
          <a:xfrm>
            <a:off x="611560" y="2185700"/>
            <a:ext cx="25202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smtClean="0">
                <a:solidFill>
                  <a:srgbClr val="000000"/>
                </a:solidFill>
                <a:effectLst>
                  <a:glow rad="266700">
                    <a:srgbClr val="FFFFFF">
                      <a:alpha val="75000"/>
                    </a:srgbClr>
                  </a:glow>
                </a:effectLst>
                <a:latin typeface="Arial"/>
                <a:cs typeface="Arial"/>
              </a:rPr>
              <a:t>• </a:t>
            </a:r>
            <a:r>
              <a:rPr lang="en-US" sz="2800" dirty="0" err="1" smtClean="0">
                <a:solidFill>
                  <a:srgbClr val="000000"/>
                </a:solidFill>
                <a:effectLst>
                  <a:glow rad="266700">
                    <a:srgbClr val="FFFFFF">
                      <a:alpha val="75000"/>
                    </a:srgbClr>
                  </a:glow>
                </a:effectLst>
                <a:latin typeface="Arial"/>
                <a:cs typeface="Arial"/>
              </a:rPr>
              <a:t>Rameses</a:t>
            </a:r>
            <a:endParaRPr lang="en-US" sz="2800" dirty="0" smtClean="0">
              <a:solidFill>
                <a:srgbClr val="000000"/>
              </a:solidFill>
              <a:effectLst>
                <a:glow rad="266700">
                  <a:srgbClr val="FFFFFF">
                    <a:alpha val="75000"/>
                  </a:srgbClr>
                </a:glow>
              </a:effectLst>
              <a:latin typeface="Arial"/>
              <a:cs typeface="Arial"/>
            </a:endParaRPr>
          </a:p>
        </p:txBody>
      </p:sp>
      <p:sp>
        <p:nvSpPr>
          <p:cNvPr id="23" name="Text Box 9"/>
          <p:cNvSpPr txBox="1">
            <a:spLocks noChangeArrowheads="1"/>
          </p:cNvSpPr>
          <p:nvPr/>
        </p:nvSpPr>
        <p:spPr bwMode="auto">
          <a:xfrm>
            <a:off x="899592" y="1772816"/>
            <a:ext cx="21602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smtClean="0">
                <a:solidFill>
                  <a:srgbClr val="000000"/>
                </a:solidFill>
                <a:effectLst>
                  <a:glow rad="266700">
                    <a:srgbClr val="FFFFFF">
                      <a:alpha val="75000"/>
                    </a:srgbClr>
                  </a:glow>
                </a:effectLst>
                <a:latin typeface="Arial"/>
                <a:cs typeface="Arial"/>
              </a:rPr>
              <a:t>• </a:t>
            </a:r>
            <a:r>
              <a:rPr lang="en-US" sz="2800" dirty="0" err="1" smtClean="0">
                <a:solidFill>
                  <a:srgbClr val="000000"/>
                </a:solidFill>
                <a:effectLst>
                  <a:glow rad="266700">
                    <a:srgbClr val="FFFFFF">
                      <a:alpha val="75000"/>
                    </a:srgbClr>
                  </a:glow>
                </a:effectLst>
                <a:latin typeface="Arial"/>
                <a:cs typeface="Arial"/>
              </a:rPr>
              <a:t>Zoan</a:t>
            </a:r>
            <a:endParaRPr lang="en-US" sz="2800" dirty="0" smtClean="0">
              <a:solidFill>
                <a:srgbClr val="000000"/>
              </a:solidFill>
              <a:effectLst>
                <a:glow rad="266700">
                  <a:srgbClr val="FFFFFF">
                    <a:alpha val="75000"/>
                  </a:srgbClr>
                </a:glow>
              </a:effectLst>
              <a:latin typeface="Arial"/>
              <a:cs typeface="Arial"/>
            </a:endParaRPr>
          </a:p>
        </p:txBody>
      </p:sp>
      <p:sp>
        <p:nvSpPr>
          <p:cNvPr id="24" name="Text Box 9"/>
          <p:cNvSpPr txBox="1">
            <a:spLocks noChangeArrowheads="1"/>
          </p:cNvSpPr>
          <p:nvPr/>
        </p:nvSpPr>
        <p:spPr bwMode="auto">
          <a:xfrm>
            <a:off x="611560" y="2780928"/>
            <a:ext cx="20162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smtClean="0">
                <a:solidFill>
                  <a:srgbClr val="000000"/>
                </a:solidFill>
                <a:effectLst>
                  <a:glow rad="266700">
                    <a:srgbClr val="FFFFFF">
                      <a:alpha val="75000"/>
                    </a:srgbClr>
                  </a:glow>
                </a:effectLst>
                <a:latin typeface="Arial"/>
                <a:cs typeface="Arial"/>
              </a:rPr>
              <a:t>GOSHEN</a:t>
            </a:r>
          </a:p>
        </p:txBody>
      </p:sp>
      <p:sp>
        <p:nvSpPr>
          <p:cNvPr id="17" name="Freeform 6"/>
          <p:cNvSpPr>
            <a:spLocks/>
          </p:cNvSpPr>
          <p:nvPr/>
        </p:nvSpPr>
        <p:spPr bwMode="auto">
          <a:xfrm>
            <a:off x="1036638" y="2565400"/>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25" name="Text Box 9"/>
          <p:cNvSpPr txBox="1">
            <a:spLocks noChangeArrowheads="1"/>
          </p:cNvSpPr>
          <p:nvPr/>
        </p:nvSpPr>
        <p:spPr bwMode="auto">
          <a:xfrm>
            <a:off x="5220072" y="3717032"/>
            <a:ext cx="172819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algn="ctr" defTabSz="914400">
              <a:spcBef>
                <a:spcPct val="50000"/>
              </a:spcBef>
              <a:defRPr/>
            </a:pPr>
            <a:r>
              <a:rPr lang="en-US" sz="3200" dirty="0" err="1" smtClean="0">
                <a:solidFill>
                  <a:srgbClr val="000000"/>
                </a:solidFill>
                <a:effectLst>
                  <a:glow rad="266700">
                    <a:srgbClr val="FFFFFF">
                      <a:alpha val="75000"/>
                    </a:srgbClr>
                  </a:glow>
                </a:effectLst>
                <a:latin typeface="Arial"/>
                <a:cs typeface="Arial"/>
              </a:rPr>
              <a:t>Midian</a:t>
            </a:r>
            <a:endParaRPr lang="en-US" sz="3200" dirty="0" smtClean="0">
              <a:solidFill>
                <a:srgbClr val="000000"/>
              </a:solidFill>
              <a:effectLst>
                <a:glow rad="266700">
                  <a:srgbClr val="FFFFFF">
                    <a:alpha val="75000"/>
                  </a:srgbClr>
                </a:glow>
              </a:effectLst>
              <a:latin typeface="Arial"/>
              <a:cs typeface="Arial"/>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 descr="exodus-nasa-map-sinai.jpg"/>
          <p:cNvPicPr>
            <a:picLocks noChangeAspect="1"/>
          </p:cNvPicPr>
          <p:nvPr/>
        </p:nvPicPr>
        <p:blipFill>
          <a:blip r:embed="rId3">
            <a:extLst>
              <a:ext uri="{28A0092B-C50C-407E-A947-70E740481C1C}">
                <a14:useLocalDpi xmlns:a14="http://schemas.microsoft.com/office/drawing/2010/main" val="0"/>
              </a:ext>
            </a:extLst>
          </a:blip>
          <a:srcRect l="30769" t="42113" r="8661" b="1198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4326" name="Text Box 9"/>
          <p:cNvSpPr txBox="1">
            <a:spLocks noChangeArrowheads="1"/>
          </p:cNvSpPr>
          <p:nvPr/>
        </p:nvSpPr>
        <p:spPr bwMode="auto">
          <a:xfrm>
            <a:off x="3131840" y="4633972"/>
            <a:ext cx="20882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smtClean="0">
                <a:solidFill>
                  <a:srgbClr val="000000"/>
                </a:solidFill>
                <a:effectLst>
                  <a:glow rad="266700">
                    <a:srgbClr val="FFFFFF">
                      <a:alpha val="75000"/>
                    </a:srgbClr>
                  </a:glow>
                </a:effectLst>
                <a:latin typeface="Arial"/>
                <a:cs typeface="Arial"/>
              </a:rPr>
              <a:t>Gn. Sinai</a:t>
            </a:r>
          </a:p>
        </p:txBody>
      </p:sp>
      <p:sp>
        <p:nvSpPr>
          <p:cNvPr id="100356" name="Rectangle 14"/>
          <p:cNvSpPr>
            <a:spLocks noGrp="1" noChangeArrowheads="1"/>
          </p:cNvSpPr>
          <p:nvPr>
            <p:ph type="title" idx="4294967295"/>
          </p:nvPr>
        </p:nvSpPr>
        <p:spPr>
          <a:xfrm>
            <a:off x="0" y="-26988"/>
            <a:ext cx="9144000" cy="1943101"/>
          </a:xfrm>
        </p:spPr>
        <p:txBody>
          <a:bodyPr/>
          <a:lstStyle/>
          <a:p>
            <a:pPr eaLnBrk="1" hangingPunct="1"/>
            <a:r>
              <a:rPr lang="en-US" sz="6000" b="1">
                <a:solidFill>
                  <a:srgbClr val="FF0000"/>
                </a:solidFill>
                <a:latin typeface="Arial" charset="0"/>
                <a:cs typeface="Times New Roman" charset="0"/>
              </a:rPr>
              <a:t>Permulaan Geografis  dari Bilangan</a:t>
            </a:r>
          </a:p>
        </p:txBody>
      </p:sp>
      <p:sp>
        <p:nvSpPr>
          <p:cNvPr id="18" name="Text Box 9"/>
          <p:cNvSpPr txBox="1">
            <a:spLocks noChangeArrowheads="1"/>
          </p:cNvSpPr>
          <p:nvPr/>
        </p:nvSpPr>
        <p:spPr bwMode="auto">
          <a:xfrm>
            <a:off x="2843808" y="3861048"/>
            <a:ext cx="25202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smtClean="0">
                <a:solidFill>
                  <a:srgbClr val="000000"/>
                </a:solidFill>
                <a:effectLst>
                  <a:glow rad="266700">
                    <a:srgbClr val="FFFFFF">
                      <a:alpha val="75000"/>
                    </a:srgbClr>
                  </a:glow>
                </a:effectLst>
                <a:latin typeface="Arial"/>
                <a:cs typeface="Arial"/>
              </a:rPr>
              <a:t>• </a:t>
            </a:r>
            <a:r>
              <a:rPr lang="en-US" sz="2800" dirty="0" err="1" smtClean="0">
                <a:solidFill>
                  <a:srgbClr val="000000"/>
                </a:solidFill>
                <a:effectLst>
                  <a:glow rad="266700">
                    <a:srgbClr val="FFFFFF">
                      <a:alpha val="75000"/>
                    </a:srgbClr>
                  </a:glow>
                </a:effectLst>
                <a:latin typeface="Arial"/>
                <a:cs typeface="Arial"/>
              </a:rPr>
              <a:t>Rephidim</a:t>
            </a:r>
            <a:endParaRPr lang="en-US" sz="2800" dirty="0" smtClean="0">
              <a:solidFill>
                <a:srgbClr val="000000"/>
              </a:solidFill>
              <a:effectLst>
                <a:glow rad="266700">
                  <a:srgbClr val="FFFFFF">
                    <a:alpha val="75000"/>
                  </a:srgbClr>
                </a:glow>
              </a:effectLst>
              <a:latin typeface="Arial"/>
              <a:cs typeface="Arial"/>
            </a:endParaRPr>
          </a:p>
        </p:txBody>
      </p:sp>
      <p:sp>
        <p:nvSpPr>
          <p:cNvPr id="19" name="Text Box 9"/>
          <p:cNvSpPr txBox="1">
            <a:spLocks noChangeArrowheads="1"/>
          </p:cNvSpPr>
          <p:nvPr/>
        </p:nvSpPr>
        <p:spPr bwMode="auto">
          <a:xfrm>
            <a:off x="1331640" y="1876037"/>
            <a:ext cx="25202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smtClean="0">
                <a:solidFill>
                  <a:srgbClr val="000000"/>
                </a:solidFill>
                <a:effectLst>
                  <a:glow rad="266700">
                    <a:srgbClr val="FFFFFF">
                      <a:alpha val="75000"/>
                    </a:srgbClr>
                  </a:glow>
                </a:effectLst>
                <a:latin typeface="Arial"/>
                <a:cs typeface="Arial"/>
              </a:rPr>
              <a:t>• </a:t>
            </a:r>
            <a:r>
              <a:rPr lang="en-US" sz="2800" dirty="0" err="1" smtClean="0">
                <a:solidFill>
                  <a:srgbClr val="000000"/>
                </a:solidFill>
                <a:effectLst>
                  <a:glow rad="266700">
                    <a:srgbClr val="FFFFFF">
                      <a:alpha val="75000"/>
                    </a:srgbClr>
                  </a:glow>
                </a:effectLst>
                <a:latin typeface="Arial"/>
                <a:cs typeface="Arial"/>
              </a:rPr>
              <a:t>Elim</a:t>
            </a:r>
            <a:endParaRPr lang="en-US" sz="2800" dirty="0" smtClean="0">
              <a:solidFill>
                <a:srgbClr val="000000"/>
              </a:solidFill>
              <a:effectLst>
                <a:glow rad="266700">
                  <a:srgbClr val="FFFFFF">
                    <a:alpha val="75000"/>
                  </a:srgbClr>
                </a:glow>
              </a:effectLst>
              <a:latin typeface="Arial"/>
              <a:cs typeface="Arial"/>
            </a:endParaRPr>
          </a:p>
        </p:txBody>
      </p:sp>
      <p:sp>
        <p:nvSpPr>
          <p:cNvPr id="20" name="Text Box 9"/>
          <p:cNvSpPr txBox="1">
            <a:spLocks noChangeArrowheads="1"/>
          </p:cNvSpPr>
          <p:nvPr/>
        </p:nvSpPr>
        <p:spPr bwMode="auto">
          <a:xfrm>
            <a:off x="1115616" y="1484784"/>
            <a:ext cx="21602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smtClean="0">
                <a:solidFill>
                  <a:srgbClr val="000000"/>
                </a:solidFill>
                <a:effectLst>
                  <a:glow rad="266700">
                    <a:srgbClr val="FFFFFF">
                      <a:alpha val="75000"/>
                    </a:srgbClr>
                  </a:glow>
                </a:effectLst>
                <a:latin typeface="Arial"/>
                <a:cs typeface="Arial"/>
              </a:rPr>
              <a:t>• </a:t>
            </a:r>
            <a:r>
              <a:rPr lang="en-US" sz="2800" dirty="0" err="1" smtClean="0">
                <a:solidFill>
                  <a:srgbClr val="000000"/>
                </a:solidFill>
                <a:effectLst>
                  <a:glow rad="266700">
                    <a:srgbClr val="FFFFFF">
                      <a:alpha val="75000"/>
                    </a:srgbClr>
                  </a:glow>
                </a:effectLst>
                <a:latin typeface="Arial"/>
                <a:cs typeface="Arial"/>
              </a:rPr>
              <a:t>Marah</a:t>
            </a:r>
            <a:endParaRPr lang="en-US" sz="2800" dirty="0" smtClean="0">
              <a:solidFill>
                <a:srgbClr val="000000"/>
              </a:solidFill>
              <a:effectLst>
                <a:glow rad="266700">
                  <a:srgbClr val="FFFFFF">
                    <a:alpha val="75000"/>
                  </a:srgbClr>
                </a:glow>
              </a:effectLst>
              <a:latin typeface="Arial"/>
              <a:cs typeface="Arial"/>
            </a:endParaRPr>
          </a:p>
        </p:txBody>
      </p:sp>
      <p:sp>
        <p:nvSpPr>
          <p:cNvPr id="21" name="Text Box 9"/>
          <p:cNvSpPr txBox="1">
            <a:spLocks noChangeArrowheads="1"/>
          </p:cNvSpPr>
          <p:nvPr/>
        </p:nvSpPr>
        <p:spPr bwMode="auto">
          <a:xfrm>
            <a:off x="1835696" y="2996952"/>
            <a:ext cx="36724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algn="ctr" defTabSz="914400">
              <a:spcBef>
                <a:spcPct val="50000"/>
              </a:spcBef>
              <a:defRPr/>
            </a:pPr>
            <a:r>
              <a:rPr lang="en-US" sz="3600" dirty="0" err="1" smtClean="0">
                <a:solidFill>
                  <a:srgbClr val="000000"/>
                </a:solidFill>
                <a:effectLst>
                  <a:glow rad="266700">
                    <a:srgbClr val="FFFFFF">
                      <a:alpha val="75000"/>
                    </a:srgbClr>
                  </a:glow>
                </a:effectLst>
                <a:latin typeface="Arial"/>
                <a:cs typeface="Arial"/>
              </a:rPr>
              <a:t>Gurun</a:t>
            </a:r>
            <a:r>
              <a:rPr lang="en-US" sz="3600" dirty="0" smtClean="0">
                <a:solidFill>
                  <a:srgbClr val="000000"/>
                </a:solidFill>
                <a:effectLst>
                  <a:glow rad="266700">
                    <a:srgbClr val="FFFFFF">
                      <a:alpha val="75000"/>
                    </a:srgbClr>
                  </a:glow>
                </a:effectLst>
                <a:latin typeface="Arial"/>
                <a:cs typeface="Arial"/>
              </a:rPr>
              <a:t> Sinai</a:t>
            </a:r>
          </a:p>
        </p:txBody>
      </p:sp>
      <p:sp>
        <p:nvSpPr>
          <p:cNvPr id="25" name="Text Box 9"/>
          <p:cNvSpPr txBox="1">
            <a:spLocks noChangeArrowheads="1"/>
          </p:cNvSpPr>
          <p:nvPr/>
        </p:nvSpPr>
        <p:spPr bwMode="auto">
          <a:xfrm>
            <a:off x="6444208" y="2708920"/>
            <a:ext cx="24482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algn="ctr" defTabSz="914400">
              <a:spcBef>
                <a:spcPct val="50000"/>
              </a:spcBef>
              <a:defRPr/>
            </a:pPr>
            <a:r>
              <a:rPr lang="en-US" sz="3600" dirty="0" err="1" smtClean="0">
                <a:solidFill>
                  <a:srgbClr val="000000"/>
                </a:solidFill>
                <a:effectLst>
                  <a:glow rad="266700">
                    <a:srgbClr val="FFFFFF">
                      <a:alpha val="75000"/>
                    </a:srgbClr>
                  </a:glow>
                </a:effectLst>
                <a:latin typeface="Arial"/>
                <a:cs typeface="Arial"/>
              </a:rPr>
              <a:t>Midian</a:t>
            </a:r>
            <a:endParaRPr lang="en-US" sz="3600" dirty="0" smtClean="0">
              <a:solidFill>
                <a:srgbClr val="000000"/>
              </a:solidFill>
              <a:effectLst>
                <a:glow rad="266700">
                  <a:srgbClr val="FFFFFF">
                    <a:alpha val="75000"/>
                  </a:srgbClr>
                </a:glow>
              </a:effectLst>
              <a:latin typeface="Arial"/>
              <a:cs typeface="Arial"/>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1" descr="exodus-nasa-map-sina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63500"/>
            <a:ext cx="7019926"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02404" name="AutoShape 8"/>
          <p:cNvSpPr>
            <a:spLocks noChangeArrowheads="1"/>
          </p:cNvSpPr>
          <p:nvPr/>
        </p:nvSpPr>
        <p:spPr bwMode="auto">
          <a:xfrm>
            <a:off x="5489575" y="1639888"/>
            <a:ext cx="533400" cy="304800"/>
          </a:xfrm>
          <a:prstGeom prst="triangle">
            <a:avLst>
              <a:gd name="adj" fmla="val 50000"/>
            </a:avLst>
          </a:prstGeom>
          <a:solidFill>
            <a:srgbClr val="FF3300"/>
          </a:solid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Arial" charset="0"/>
              <a:cs typeface="Arial" charset="0"/>
            </a:endParaRPr>
          </a:p>
        </p:txBody>
      </p:sp>
      <p:sp>
        <p:nvSpPr>
          <p:cNvPr id="102405" name="Text Box 9"/>
          <p:cNvSpPr txBox="1">
            <a:spLocks noChangeArrowheads="1"/>
          </p:cNvSpPr>
          <p:nvPr/>
        </p:nvSpPr>
        <p:spPr bwMode="auto">
          <a:xfrm>
            <a:off x="3132138" y="4076700"/>
            <a:ext cx="139223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3200" b="1">
                <a:solidFill>
                  <a:srgbClr val="3333CC"/>
                </a:solidFill>
                <a:latin typeface="Arial" charset="0"/>
                <a:cs typeface="Arial" charset="0"/>
              </a:rPr>
              <a:t>Gn. Sinai</a:t>
            </a:r>
          </a:p>
        </p:txBody>
      </p:sp>
      <p:sp>
        <p:nvSpPr>
          <p:cNvPr id="120842" name="Freeform 10"/>
          <p:cNvSpPr>
            <a:spLocks/>
          </p:cNvSpPr>
          <p:nvPr/>
        </p:nvSpPr>
        <p:spPr bwMode="auto">
          <a:xfrm>
            <a:off x="4232275" y="2149475"/>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43" name="Freeform 11"/>
          <p:cNvSpPr>
            <a:spLocks/>
          </p:cNvSpPr>
          <p:nvPr/>
        </p:nvSpPr>
        <p:spPr bwMode="auto">
          <a:xfrm>
            <a:off x="5165725" y="801688"/>
            <a:ext cx="1085850"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02408" name="Text Box 12"/>
          <p:cNvSpPr txBox="1">
            <a:spLocks noChangeArrowheads="1"/>
          </p:cNvSpPr>
          <p:nvPr/>
        </p:nvSpPr>
        <p:spPr bwMode="auto">
          <a:xfrm>
            <a:off x="2867025" y="1976438"/>
            <a:ext cx="3048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3200" b="1">
                <a:solidFill>
                  <a:srgbClr val="3333CC"/>
                </a:solidFill>
                <a:latin typeface="Arial" charset="0"/>
                <a:cs typeface="Arial" charset="0"/>
              </a:rPr>
              <a:t>Kadesh- barnea</a:t>
            </a:r>
          </a:p>
        </p:txBody>
      </p:sp>
      <p:sp>
        <p:nvSpPr>
          <p:cNvPr id="102409" name="Text Box 13"/>
          <p:cNvSpPr txBox="1">
            <a:spLocks noChangeArrowheads="1"/>
          </p:cNvSpPr>
          <p:nvPr/>
        </p:nvSpPr>
        <p:spPr bwMode="auto">
          <a:xfrm>
            <a:off x="5316538" y="1897063"/>
            <a:ext cx="3048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3200" b="1">
                <a:solidFill>
                  <a:srgbClr val="3333CC"/>
                </a:solidFill>
                <a:latin typeface="Arial" charset="0"/>
                <a:cs typeface="Arial" charset="0"/>
              </a:rPr>
              <a:t>Gn. Hor</a:t>
            </a:r>
          </a:p>
        </p:txBody>
      </p:sp>
      <p:sp>
        <p:nvSpPr>
          <p:cNvPr id="101386" name="Rectangle 14"/>
          <p:cNvSpPr>
            <a:spLocks noGrp="1" noChangeArrowheads="1"/>
          </p:cNvSpPr>
          <p:nvPr>
            <p:ph type="title" idx="4294967295"/>
          </p:nvPr>
        </p:nvSpPr>
        <p:spPr>
          <a:xfrm>
            <a:off x="0" y="0"/>
            <a:ext cx="5772150" cy="1628775"/>
          </a:xfrm>
          <a:extLst/>
        </p:spPr>
        <p:txBody>
          <a:bodyPr/>
          <a:lstStyle/>
          <a:p>
            <a:pPr algn="l" eaLnBrk="1" hangingPunct="1">
              <a:defRPr/>
            </a:pPr>
            <a:r>
              <a:rPr lang="en-US" sz="4800" b="1" dirty="0" err="1">
                <a:effectLst>
                  <a:glow rad="101600">
                    <a:schemeClr val="tx1">
                      <a:alpha val="97000"/>
                    </a:schemeClr>
                  </a:glow>
                </a:effectLst>
                <a:latin typeface="Arial" charset="0"/>
              </a:rPr>
              <a:t>Geografis</a:t>
            </a:r>
            <a:r>
              <a:rPr lang="en-US" sz="4800" b="1" dirty="0">
                <a:effectLst>
                  <a:glow rad="101600">
                    <a:schemeClr val="tx1">
                      <a:alpha val="97000"/>
                    </a:schemeClr>
                  </a:glow>
                </a:effectLst>
                <a:latin typeface="Arial" charset="0"/>
              </a:rPr>
              <a:t/>
            </a:r>
            <a:br>
              <a:rPr lang="en-US" sz="4800" b="1" dirty="0">
                <a:effectLst>
                  <a:glow rad="101600">
                    <a:schemeClr val="tx1">
                      <a:alpha val="97000"/>
                    </a:schemeClr>
                  </a:glow>
                </a:effectLst>
                <a:latin typeface="Arial" charset="0"/>
              </a:rPr>
            </a:br>
            <a:r>
              <a:rPr lang="en-US" sz="4800" b="1" dirty="0" err="1">
                <a:effectLst>
                  <a:glow rad="101600">
                    <a:schemeClr val="tx1">
                      <a:alpha val="97000"/>
                    </a:schemeClr>
                  </a:glow>
                </a:effectLst>
                <a:latin typeface="Arial" charset="0"/>
              </a:rPr>
              <a:t>Akhir</a:t>
            </a:r>
            <a:r>
              <a:rPr lang="en-US" sz="4800" b="1" dirty="0">
                <a:effectLst>
                  <a:glow rad="101600">
                    <a:schemeClr val="tx1">
                      <a:alpha val="97000"/>
                    </a:schemeClr>
                  </a:glow>
                </a:effectLst>
                <a:latin typeface="Arial" charset="0"/>
              </a:rPr>
              <a:t> </a:t>
            </a:r>
            <a:r>
              <a:rPr lang="en-US" sz="4800" b="1" dirty="0" err="1">
                <a:effectLst>
                  <a:glow rad="101600">
                    <a:schemeClr val="tx1">
                      <a:alpha val="97000"/>
                    </a:schemeClr>
                  </a:glow>
                </a:effectLst>
                <a:latin typeface="Arial" charset="0"/>
              </a:rPr>
              <a:t>dari</a:t>
            </a:r>
            <a:r>
              <a:rPr lang="en-US" sz="4800" b="1" dirty="0">
                <a:effectLst>
                  <a:glow rad="101600">
                    <a:schemeClr val="tx1">
                      <a:alpha val="97000"/>
                    </a:schemeClr>
                  </a:glow>
                </a:effectLst>
                <a:latin typeface="Arial" charset="0"/>
              </a:rPr>
              <a:t> </a:t>
            </a:r>
            <a:r>
              <a:rPr lang="en-US" sz="4800" b="1" dirty="0" err="1">
                <a:effectLst>
                  <a:glow rad="101600">
                    <a:schemeClr val="tx1">
                      <a:alpha val="97000"/>
                    </a:schemeClr>
                  </a:glow>
                </a:effectLst>
                <a:latin typeface="Arial" charset="0"/>
              </a:rPr>
              <a:t>Bilangan</a:t>
            </a:r>
            <a:endParaRPr lang="en-US" sz="4800" b="1" dirty="0">
              <a:effectLst>
                <a:glow rad="101600">
                  <a:schemeClr val="tx1">
                    <a:alpha val="97000"/>
                  </a:schemeClr>
                </a:glow>
              </a:effectLst>
              <a:latin typeface="Arial" charset="0"/>
            </a:endParaRPr>
          </a:p>
        </p:txBody>
      </p:sp>
      <p:sp>
        <p:nvSpPr>
          <p:cNvPr id="13" name="Oval 6"/>
          <p:cNvSpPr>
            <a:spLocks noChangeArrowheads="1"/>
          </p:cNvSpPr>
          <p:nvPr/>
        </p:nvSpPr>
        <p:spPr bwMode="auto">
          <a:xfrm>
            <a:off x="6227763" y="549275"/>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02412" name="Text Box 13"/>
          <p:cNvSpPr txBox="1">
            <a:spLocks noChangeArrowheads="1"/>
          </p:cNvSpPr>
          <p:nvPr/>
        </p:nvSpPr>
        <p:spPr bwMode="auto">
          <a:xfrm>
            <a:off x="5292725" y="0"/>
            <a:ext cx="1655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3200" b="1">
                <a:solidFill>
                  <a:srgbClr val="3333CC"/>
                </a:solidFill>
                <a:latin typeface="Arial" charset="0"/>
                <a:cs typeface="Arial" charset="0"/>
              </a:rPr>
              <a:t>Moab</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20842"/>
                                        </p:tgtEl>
                                        <p:attrNameLst>
                                          <p:attrName>style.visibility</p:attrName>
                                        </p:attrNameLst>
                                      </p:cBhvr>
                                      <p:to>
                                        <p:strVal val="visible"/>
                                      </p:to>
                                    </p:set>
                                    <p:animEffect transition="in" filter="wipe(down)">
                                      <p:cBhvr>
                                        <p:cTn id="7" dur="1600"/>
                                        <p:tgtEl>
                                          <p:spTgt spid="120842"/>
                                        </p:tgtEl>
                                      </p:cBhvr>
                                    </p:animEffect>
                                  </p:childTnLst>
                                </p:cTn>
                              </p:par>
                            </p:childTnLst>
                          </p:cTn>
                        </p:par>
                        <p:par>
                          <p:cTn id="8" fill="hold" nodeType="afterGroup">
                            <p:stCondLst>
                              <p:cond delay="1600"/>
                            </p:stCondLst>
                            <p:childTnLst>
                              <p:par>
                                <p:cTn id="9" presetID="22" presetClass="entr" presetSubtype="8" fill="hold" nodeType="afterEffect">
                                  <p:stCondLst>
                                    <p:cond delay="0"/>
                                  </p:stCondLst>
                                  <p:childTnLst>
                                    <p:set>
                                      <p:cBhvr>
                                        <p:cTn id="10" dur="1" fill="hold">
                                          <p:stCondLst>
                                            <p:cond delay="0"/>
                                          </p:stCondLst>
                                        </p:cTn>
                                        <p:tgtEl>
                                          <p:spTgt spid="120843"/>
                                        </p:tgtEl>
                                        <p:attrNameLst>
                                          <p:attrName>style.visibility</p:attrName>
                                        </p:attrNameLst>
                                      </p:cBhvr>
                                      <p:to>
                                        <p:strVal val="visible"/>
                                      </p:to>
                                    </p:set>
                                    <p:animEffect transition="in" filter="wipe(left)">
                                      <p:cBhvr>
                                        <p:cTn id="11" dur="1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2"/>
            </a:gs>
            <a:gs pos="100000">
              <a:schemeClr val="tx2">
                <a:gamma/>
                <a:shade val="0"/>
                <a:invGamma/>
              </a:schemeClr>
            </a:gs>
          </a:gsLst>
          <a:lin ang="5400000" scaled="1"/>
        </a:gradFill>
        <a:effectLst/>
      </p:bgPr>
    </p:bg>
    <p:spTree>
      <p:nvGrpSpPr>
        <p:cNvPr id="1" name=""/>
        <p:cNvGrpSpPr/>
        <p:nvPr/>
      </p:nvGrpSpPr>
      <p:grpSpPr>
        <a:xfrm>
          <a:off x="0" y="0"/>
          <a:ext cx="0" cy="0"/>
          <a:chOff x="0" y="0"/>
          <a:chExt cx="0" cy="0"/>
        </a:xfrm>
      </p:grpSpPr>
      <p:pic>
        <p:nvPicPr>
          <p:cNvPr id="104450" name="Picture 1" descr="chessboar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 Box 108"/>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135</a:t>
            </a:r>
          </a:p>
        </p:txBody>
      </p:sp>
      <p:sp>
        <p:nvSpPr>
          <p:cNvPr id="104452" name="Rectangle 111"/>
          <p:cNvSpPr>
            <a:spLocks noGrp="1" noChangeArrowheads="1"/>
          </p:cNvSpPr>
          <p:nvPr>
            <p:ph type="title"/>
          </p:nvPr>
        </p:nvSpPr>
        <p:spPr>
          <a:xfrm>
            <a:off x="1828800" y="1868488"/>
            <a:ext cx="5486400" cy="685800"/>
          </a:xfrm>
          <a:solidFill>
            <a:srgbClr val="000000"/>
          </a:solidFill>
        </p:spPr>
        <p:txBody>
          <a:bodyPr/>
          <a:lstStyle/>
          <a:p>
            <a:pPr algn="ctr"/>
            <a:r>
              <a:rPr lang="en-US">
                <a:solidFill>
                  <a:srgbClr val="FFFFFF"/>
                </a:solidFill>
                <a:latin typeface="Arial Black" charset="0"/>
                <a:cs typeface="MS PGothic" charset="0"/>
              </a:rPr>
              <a:t>Kata Kunci</a:t>
            </a:r>
          </a:p>
        </p:txBody>
      </p:sp>
      <p:sp>
        <p:nvSpPr>
          <p:cNvPr id="31856" name="WordArt 112"/>
          <p:cNvSpPr>
            <a:spLocks noChangeArrowheads="1" noChangeShapeType="1" noTextEdit="1"/>
          </p:cNvSpPr>
          <p:nvPr/>
        </p:nvSpPr>
        <p:spPr bwMode="auto">
          <a:xfrm>
            <a:off x="2743200" y="2286000"/>
            <a:ext cx="4981575" cy="3700463"/>
          </a:xfrm>
          <a:prstGeom prst="rect">
            <a:avLst/>
          </a:prstGeom>
        </p:spPr>
        <p:txBody>
          <a:bodyPr wrap="none" fromWordArt="1">
            <a:prstTxWarp prst="textSlantUp">
              <a:avLst>
                <a:gd name="adj" fmla="val 32056"/>
              </a:avLst>
            </a:prstTxWarp>
          </a:bodyPr>
          <a:lstStyle/>
          <a:p>
            <a:pPr algn="ctr"/>
            <a:r>
              <a:rPr lang="en-US" sz="8000" b="1"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Persiapan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1856"/>
                                        </p:tgtEl>
                                        <p:attrNameLst>
                                          <p:attrName>style.visibility</p:attrName>
                                        </p:attrNameLst>
                                      </p:cBhvr>
                                      <p:to>
                                        <p:strVal val="visible"/>
                                      </p:to>
                                    </p:set>
                                    <p:anim calcmode="lin" valueType="num">
                                      <p:cBhvr>
                                        <p:cTn id="7" dur="5000" fill="hold"/>
                                        <p:tgtEl>
                                          <p:spTgt spid="31856"/>
                                        </p:tgtEl>
                                        <p:attrNameLst>
                                          <p:attrName>ppt_w</p:attrName>
                                        </p:attrNameLst>
                                      </p:cBhvr>
                                      <p:tavLst>
                                        <p:tav tm="0" fmla="#ppt_w*sin(2.5*pi*$)">
                                          <p:val>
                                            <p:fltVal val="0"/>
                                          </p:val>
                                        </p:tav>
                                        <p:tav tm="100000">
                                          <p:val>
                                            <p:fltVal val="1"/>
                                          </p:val>
                                        </p:tav>
                                      </p:tavLst>
                                    </p:anim>
                                    <p:anim calcmode="lin" valueType="num">
                                      <p:cBhvr>
                                        <p:cTn id="8" dur="5000" fill="hold"/>
                                        <p:tgtEl>
                                          <p:spTgt spid="3185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5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pic>
        <p:nvPicPr>
          <p:cNvPr id="106498" name="Picture 1" descr="keys-copy.jpg"/>
          <p:cNvPicPr>
            <a:picLocks noChangeAspect="1"/>
          </p:cNvPicPr>
          <p:nvPr/>
        </p:nvPicPr>
        <p:blipFill>
          <a:blip r:embed="rId3">
            <a:extLst>
              <a:ext uri="{28A0092B-C50C-407E-A947-70E740481C1C}">
                <a14:useLocalDpi xmlns:a14="http://schemas.microsoft.com/office/drawing/2010/main" val="0"/>
              </a:ext>
            </a:extLst>
          </a:blip>
          <a:srcRect r="11006" b="-400"/>
          <a:stretch>
            <a:fillRect/>
          </a:stretch>
        </p:blipFill>
        <p:spPr bwMode="auto">
          <a:xfrm>
            <a:off x="0" y="-26988"/>
            <a:ext cx="9144000"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 Box 2"/>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cs typeface="Arial" charset="0"/>
              </a:rPr>
              <a:t>135</a:t>
            </a:r>
          </a:p>
        </p:txBody>
      </p:sp>
      <p:sp>
        <p:nvSpPr>
          <p:cNvPr id="106500" name="Rectangle 3"/>
          <p:cNvSpPr>
            <a:spLocks noGrp="1" noChangeArrowheads="1"/>
          </p:cNvSpPr>
          <p:nvPr>
            <p:ph type="title"/>
          </p:nvPr>
        </p:nvSpPr>
        <p:spPr>
          <a:xfrm>
            <a:off x="1828800" y="609600"/>
            <a:ext cx="5486400" cy="685800"/>
          </a:xfrm>
          <a:solidFill>
            <a:srgbClr val="000000"/>
          </a:solidFill>
        </p:spPr>
        <p:txBody>
          <a:bodyPr/>
          <a:lstStyle/>
          <a:p>
            <a:pPr algn="ctr"/>
            <a:r>
              <a:rPr lang="en-US" b="1">
                <a:solidFill>
                  <a:srgbClr val="FFFFFF"/>
                </a:solidFill>
                <a:latin typeface="Arial" charset="0"/>
              </a:rPr>
              <a:t>Ayat Kunci</a:t>
            </a:r>
          </a:p>
        </p:txBody>
      </p:sp>
      <p:sp>
        <p:nvSpPr>
          <p:cNvPr id="34826" name="Text Box 10"/>
          <p:cNvSpPr txBox="1">
            <a:spLocks noChangeArrowheads="1"/>
          </p:cNvSpPr>
          <p:nvPr/>
        </p:nvSpPr>
        <p:spPr bwMode="auto">
          <a:xfrm>
            <a:off x="304800" y="1600200"/>
            <a:ext cx="8458200" cy="2308225"/>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spcBef>
                <a:spcPct val="50000"/>
              </a:spcBef>
              <a:buFont typeface="Wingdings" charset="0"/>
              <a:buNone/>
            </a:pPr>
            <a:r>
              <a:rPr lang="en-US" altLang="zh-CN" b="1" i="1">
                <a:solidFill>
                  <a:srgbClr val="FFFF00"/>
                </a:solidFill>
                <a:latin typeface="Arial" charset="0"/>
                <a:cs typeface="Arial" charset="0"/>
              </a:rPr>
              <a:t>Disiplin</a:t>
            </a:r>
            <a:r>
              <a:rPr lang="en-US" altLang="zh-CN" b="1">
                <a:solidFill>
                  <a:srgbClr val="FFFFFF"/>
                </a:solidFill>
                <a:latin typeface="Arial" charset="0"/>
                <a:cs typeface="Arial" charset="0"/>
              </a:rPr>
              <a:t>–”Semua orang yang telah melihat kemuliaan-Ku dan tanda-tanda mujizat yang Kuperbuat di Mesir dan di padang gurun, namun telah sepuluh kali mencobai Aku dan tidak mau mendengarkan suara-Ku, pastilah tidak akan melihat negeri yang Ku-janjikan dengan bersumpah kepada nenek moyang mereka!…" (Bil. 14:22-23)</a:t>
            </a:r>
            <a:endParaRPr lang="en-US" b="1">
              <a:solidFill>
                <a:srgbClr val="FFFFFF"/>
              </a:solidFill>
              <a:latin typeface="Arial" charset="0"/>
              <a:cs typeface="Arial" charset="0"/>
            </a:endParaRPr>
          </a:p>
        </p:txBody>
      </p:sp>
      <p:sp>
        <p:nvSpPr>
          <p:cNvPr id="6" name="Text Box 10"/>
          <p:cNvSpPr txBox="1">
            <a:spLocks noChangeArrowheads="1"/>
          </p:cNvSpPr>
          <p:nvPr/>
        </p:nvSpPr>
        <p:spPr bwMode="auto">
          <a:xfrm>
            <a:off x="323850" y="4292600"/>
            <a:ext cx="8458200" cy="2308225"/>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spcBef>
                <a:spcPct val="50000"/>
              </a:spcBef>
              <a:buFont typeface="Wingdings" charset="0"/>
              <a:buNone/>
            </a:pPr>
            <a:r>
              <a:rPr lang="en-US" altLang="zh-CN" b="1" i="1">
                <a:solidFill>
                  <a:srgbClr val="FFFF00"/>
                </a:solidFill>
                <a:latin typeface="Arial" charset="0"/>
                <a:cs typeface="Arial" charset="0"/>
              </a:rPr>
              <a:t>Berkat</a:t>
            </a:r>
            <a:r>
              <a:rPr lang="en-US" altLang="zh-CN" b="1">
                <a:solidFill>
                  <a:srgbClr val="FFFFFF"/>
                </a:solidFill>
                <a:latin typeface="Arial" charset="0"/>
                <a:cs typeface="Arial" charset="0"/>
              </a:rPr>
              <a:t>–”Allah bukanlah manusia, sehingga Ia berdusta bukan anak manusia, sehingga Ia menyesal. Masakan Ia berfirman dan tidak melakukannya, atau berbicara dan tidak menepatinya? Ketahuilah, aku mendapat perintah untuk memberkati, dan apabila Dia memberkati, maka aku tidak dapat membalikkannya" (Bil. 23:19-20)</a:t>
            </a:r>
            <a:endParaRPr lang="en-US" b="1">
              <a:solidFill>
                <a:srgbClr val="FFFFFF"/>
              </a:solidFill>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826">
                                            <p:bg/>
                                          </p:spTgt>
                                        </p:tgtEl>
                                        <p:attrNameLst>
                                          <p:attrName>style.visibility</p:attrName>
                                        </p:attrNameLst>
                                      </p:cBhvr>
                                      <p:to>
                                        <p:strVal val="visible"/>
                                      </p:to>
                                    </p:set>
                                    <p:animEffect transition="in" filter="blinds(horizontal)">
                                      <p:cBhvr>
                                        <p:cTn id="7" dur="500"/>
                                        <p:tgtEl>
                                          <p:spTgt spid="34826">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4826">
                                            <p:txEl>
                                              <p:pRg st="0" end="0"/>
                                            </p:txEl>
                                          </p:spTgt>
                                        </p:tgtEl>
                                        <p:attrNameLst>
                                          <p:attrName>style.visibility</p:attrName>
                                        </p:attrNameLst>
                                      </p:cBhvr>
                                      <p:to>
                                        <p:strVal val="visible"/>
                                      </p:to>
                                    </p:set>
                                    <p:animEffect transition="in" filter="blinds(horizontal)">
                                      <p:cBhvr>
                                        <p:cTn id="10" dur="500"/>
                                        <p:tgtEl>
                                          <p:spTgt spid="3482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blinds(horizontal)">
                                      <p:cBhvr>
                                        <p:cTn id="15" dur="500"/>
                                        <p:tgtEl>
                                          <p:spTgt spid="6">
                                            <p:bg/>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linds(horizontal)">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6" grpId="0" build="allAtOnce" animBg="1"/>
      <p:bldP spid="6"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135</a:t>
            </a:r>
          </a:p>
        </p:txBody>
      </p:sp>
      <p:sp>
        <p:nvSpPr>
          <p:cNvPr id="108547" name="Rectangle 3"/>
          <p:cNvSpPr>
            <a:spLocks noGrp="1" noChangeArrowheads="1"/>
          </p:cNvSpPr>
          <p:nvPr>
            <p:ph type="title"/>
          </p:nvPr>
        </p:nvSpPr>
        <p:spPr>
          <a:xfrm>
            <a:off x="1828800" y="609600"/>
            <a:ext cx="5486400" cy="685800"/>
          </a:xfrm>
          <a:solidFill>
            <a:srgbClr val="000000"/>
          </a:solidFill>
        </p:spPr>
        <p:txBody>
          <a:bodyPr/>
          <a:lstStyle/>
          <a:p>
            <a:pPr algn="ctr"/>
            <a:r>
              <a:rPr lang="en-US">
                <a:solidFill>
                  <a:srgbClr val="FFFFFF"/>
                </a:solidFill>
                <a:latin typeface="Impact" charset="0"/>
                <a:cs typeface="MS PGothic" charset="0"/>
              </a:rPr>
              <a:t>Rangkuman</a:t>
            </a:r>
          </a:p>
        </p:txBody>
      </p:sp>
      <p:sp>
        <p:nvSpPr>
          <p:cNvPr id="35844" name="Text Box 4"/>
          <p:cNvSpPr txBox="1">
            <a:spLocks noChangeArrowheads="1"/>
          </p:cNvSpPr>
          <p:nvPr/>
        </p:nvSpPr>
        <p:spPr bwMode="auto">
          <a:xfrm>
            <a:off x="808038" y="1508125"/>
            <a:ext cx="7677150" cy="50165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spcBef>
                <a:spcPct val="50000"/>
              </a:spcBef>
              <a:buFont typeface="Wingdings" charset="0"/>
              <a:buNone/>
              <a:defRPr/>
            </a:pPr>
            <a:r>
              <a:rPr lang="en-US" altLang="zh-CN" sz="3200" b="1" dirty="0" err="1" smtClean="0">
                <a:solidFill>
                  <a:srgbClr val="FFFF00"/>
                </a:solidFill>
                <a:latin typeface="Arial" charset="0"/>
                <a:cs typeface="Arial" charset="0"/>
              </a:rPr>
              <a:t>Kesetiaan</a:t>
            </a:r>
            <a:r>
              <a:rPr lang="en-US" altLang="zh-CN" sz="3200" b="1" dirty="0" smtClean="0">
                <a:solidFill>
                  <a:srgbClr val="FFFF00"/>
                </a:solidFill>
                <a:latin typeface="Arial" charset="0"/>
                <a:cs typeface="Arial" charset="0"/>
              </a:rPr>
              <a:t> Allah </a:t>
            </a:r>
            <a:r>
              <a:rPr lang="en-US" altLang="zh-CN" sz="3200" b="1" dirty="0" err="1" smtClean="0">
                <a:solidFill>
                  <a:srgbClr val="FFFF00"/>
                </a:solidFill>
                <a:latin typeface="Arial" charset="0"/>
                <a:cs typeface="Arial" charset="0"/>
              </a:rPr>
              <a:t>dalam</a:t>
            </a:r>
            <a:r>
              <a:rPr lang="en-US" altLang="zh-CN" sz="3200" b="1" dirty="0" smtClean="0">
                <a:solidFill>
                  <a:srgbClr val="FFFF00"/>
                </a:solidFill>
                <a:latin typeface="Arial" charset="0"/>
                <a:cs typeface="Arial" charset="0"/>
              </a:rPr>
              <a:t> </a:t>
            </a:r>
            <a:r>
              <a:rPr lang="en-US" altLang="zh-CN" sz="3200" b="1" dirty="0" err="1" smtClean="0">
                <a:solidFill>
                  <a:srgbClr val="FFFF00"/>
                </a:solidFill>
                <a:latin typeface="Arial" charset="0"/>
                <a:cs typeface="Arial" charset="0"/>
              </a:rPr>
              <a:t>mempersiapkan</a:t>
            </a:r>
            <a:r>
              <a:rPr lang="en-US" altLang="zh-CN" sz="3200" b="1" dirty="0" smtClean="0">
                <a:solidFill>
                  <a:srgbClr val="FFFF00"/>
                </a:solidFill>
                <a:latin typeface="Arial" charset="0"/>
                <a:cs typeface="Arial" charset="0"/>
              </a:rPr>
              <a:t> </a:t>
            </a:r>
            <a:r>
              <a:rPr lang="en-US" altLang="zh-CN" sz="3200" b="1" dirty="0" err="1" smtClean="0">
                <a:solidFill>
                  <a:srgbClr val="FFFF00"/>
                </a:solidFill>
                <a:latin typeface="Arial" charset="0"/>
                <a:cs typeface="Arial" charset="0"/>
              </a:rPr>
              <a:t>umat-Nya</a:t>
            </a:r>
            <a:r>
              <a:rPr lang="en-US" altLang="zh-CN" sz="3200" b="1" dirty="0" smtClean="0">
                <a:solidFill>
                  <a:srgbClr val="FFFF00"/>
                </a:solidFill>
                <a:latin typeface="Arial" charset="0"/>
                <a:cs typeface="Arial" charset="0"/>
              </a:rPr>
              <a:t> </a:t>
            </a:r>
            <a:r>
              <a:rPr lang="en-US" altLang="zh-CN" sz="3200" b="1" dirty="0" err="1" smtClean="0">
                <a:solidFill>
                  <a:srgbClr val="FFFF00"/>
                </a:solidFill>
                <a:latin typeface="Arial" charset="0"/>
                <a:cs typeface="Arial" charset="0"/>
              </a:rPr>
              <a:t>untuk</a:t>
            </a:r>
            <a:r>
              <a:rPr lang="en-US" altLang="zh-CN" sz="3200" b="1" dirty="0" smtClean="0">
                <a:solidFill>
                  <a:srgbClr val="FFFF00"/>
                </a:solidFill>
                <a:latin typeface="Arial" charset="0"/>
                <a:cs typeface="Arial" charset="0"/>
              </a:rPr>
              <a:t> </a:t>
            </a:r>
            <a:r>
              <a:rPr lang="en-US" altLang="zh-CN" sz="3200" b="1" dirty="0" err="1" smtClean="0">
                <a:solidFill>
                  <a:srgbClr val="FFFF00"/>
                </a:solidFill>
                <a:latin typeface="Arial" charset="0"/>
                <a:cs typeface="Arial" charset="0"/>
              </a:rPr>
              <a:t>memasuki</a:t>
            </a:r>
            <a:r>
              <a:rPr lang="en-US" altLang="zh-CN" sz="3200" b="1" dirty="0" smtClean="0">
                <a:solidFill>
                  <a:srgbClr val="FFFF00"/>
                </a:solidFill>
                <a:latin typeface="Arial" charset="0"/>
                <a:cs typeface="Arial" charset="0"/>
              </a:rPr>
              <a:t> Tanah </a:t>
            </a:r>
            <a:r>
              <a:rPr lang="en-US" altLang="zh-CN" sz="3200" b="1" dirty="0" err="1" smtClean="0">
                <a:solidFill>
                  <a:srgbClr val="FFFF00"/>
                </a:solidFill>
                <a:latin typeface="Arial" charset="0"/>
                <a:cs typeface="Arial" charset="0"/>
              </a:rPr>
              <a:t>Kanaan</a:t>
            </a:r>
            <a:r>
              <a:rPr lang="en-US" altLang="zh-CN" sz="3200" b="1" dirty="0" smtClean="0">
                <a:solidFill>
                  <a:srgbClr val="FFFF00"/>
                </a:solidFill>
                <a:latin typeface="Arial" charset="0"/>
                <a:cs typeface="Arial" charset="0"/>
              </a:rPr>
              <a:t> </a:t>
            </a:r>
            <a:r>
              <a:rPr lang="en-US" altLang="zh-CN" sz="3200" b="1" dirty="0" err="1" smtClean="0">
                <a:solidFill>
                  <a:srgbClr val="FFFF00"/>
                </a:solidFill>
                <a:latin typeface="Arial" charset="0"/>
                <a:cs typeface="Arial" charset="0"/>
              </a:rPr>
              <a:t>bertolakbelakang</a:t>
            </a:r>
            <a:r>
              <a:rPr lang="en-US" altLang="zh-CN" sz="3200" b="1" dirty="0" smtClean="0">
                <a:solidFill>
                  <a:srgbClr val="FFFF00"/>
                </a:solidFill>
                <a:latin typeface="Arial" charset="0"/>
                <a:cs typeface="Arial" charset="0"/>
              </a:rPr>
              <a:t> </a:t>
            </a:r>
            <a:r>
              <a:rPr lang="en-US" altLang="zh-CN" sz="3200" b="1" dirty="0" err="1" smtClean="0">
                <a:solidFill>
                  <a:srgbClr val="FFFF00"/>
                </a:solidFill>
                <a:latin typeface="Arial" charset="0"/>
                <a:cs typeface="Arial" charset="0"/>
              </a:rPr>
              <a:t>dengan</a:t>
            </a:r>
            <a:r>
              <a:rPr lang="en-US" altLang="zh-CN" sz="3200" b="1" dirty="0" smtClean="0">
                <a:solidFill>
                  <a:srgbClr val="FFFF00"/>
                </a:solidFill>
                <a:latin typeface="Arial" charset="0"/>
                <a:cs typeface="Arial" charset="0"/>
              </a:rPr>
              <a:t> </a:t>
            </a:r>
            <a:r>
              <a:rPr lang="en-US" altLang="zh-CN" sz="3200" b="1" dirty="0" err="1" smtClean="0">
                <a:solidFill>
                  <a:srgbClr val="FFFF00"/>
                </a:solidFill>
                <a:latin typeface="Arial" charset="0"/>
                <a:cs typeface="Arial" charset="0"/>
              </a:rPr>
              <a:t>ketidaktaatan</a:t>
            </a:r>
            <a:r>
              <a:rPr lang="en-US" altLang="zh-CN" sz="3200" b="1" dirty="0" smtClean="0">
                <a:solidFill>
                  <a:srgbClr val="FFFF00"/>
                </a:solidFill>
                <a:latin typeface="Arial" charset="0"/>
                <a:cs typeface="Arial" charset="0"/>
              </a:rPr>
              <a:t> </a:t>
            </a:r>
            <a:r>
              <a:rPr lang="en-US" altLang="zh-CN" sz="3200" b="1" dirty="0" err="1" smtClean="0">
                <a:solidFill>
                  <a:srgbClr val="FFFF00"/>
                </a:solidFill>
                <a:latin typeface="Arial" charset="0"/>
                <a:cs typeface="Arial" charset="0"/>
              </a:rPr>
              <a:t>dan</a:t>
            </a:r>
            <a:r>
              <a:rPr lang="en-US" altLang="zh-CN" sz="3200" b="1" dirty="0" smtClean="0">
                <a:solidFill>
                  <a:srgbClr val="FFFF00"/>
                </a:solidFill>
                <a:latin typeface="Arial" charset="0"/>
                <a:cs typeface="Arial" charset="0"/>
              </a:rPr>
              <a:t> </a:t>
            </a:r>
            <a:r>
              <a:rPr lang="en-US" altLang="zh-CN" sz="3200" b="1" dirty="0" err="1" smtClean="0">
                <a:solidFill>
                  <a:srgbClr val="FFFF00"/>
                </a:solidFill>
                <a:latin typeface="Arial" charset="0"/>
                <a:cs typeface="Arial" charset="0"/>
              </a:rPr>
              <a:t>pemberontakan</a:t>
            </a:r>
            <a:r>
              <a:rPr lang="en-US" altLang="zh-CN" sz="3200" b="1" dirty="0" smtClean="0">
                <a:solidFill>
                  <a:srgbClr val="FFFF00"/>
                </a:solidFill>
                <a:latin typeface="Arial" charset="0"/>
                <a:cs typeface="Arial" charset="0"/>
              </a:rPr>
              <a:t> </a:t>
            </a:r>
            <a:r>
              <a:rPr lang="en-US" altLang="zh-CN" sz="3200" b="1" dirty="0" err="1" smtClean="0">
                <a:solidFill>
                  <a:srgbClr val="FFFF00"/>
                </a:solidFill>
                <a:latin typeface="Arial" charset="0"/>
                <a:cs typeface="Arial" charset="0"/>
              </a:rPr>
              <a:t>bangsa</a:t>
            </a:r>
            <a:r>
              <a:rPr lang="en-US" altLang="zh-CN" sz="3200" b="1" dirty="0" smtClean="0">
                <a:solidFill>
                  <a:srgbClr val="FFFF00"/>
                </a:solidFill>
                <a:latin typeface="Arial" charset="0"/>
                <a:cs typeface="Arial" charset="0"/>
              </a:rPr>
              <a:t> Israel </a:t>
            </a:r>
            <a:r>
              <a:rPr lang="en-US" altLang="zh-CN" sz="3200" b="1" dirty="0" smtClean="0">
                <a:solidFill>
                  <a:schemeClr val="bg1">
                    <a:lumMod val="20000"/>
                    <a:lumOff val="80000"/>
                  </a:schemeClr>
                </a:solidFill>
                <a:latin typeface="Arial" charset="0"/>
                <a:cs typeface="Arial" charset="0"/>
              </a:rPr>
              <a:t>di </a:t>
            </a:r>
            <a:r>
              <a:rPr lang="en-US" altLang="zh-CN" sz="3200" b="1" dirty="0" err="1" smtClean="0">
                <a:solidFill>
                  <a:schemeClr val="bg1">
                    <a:lumMod val="20000"/>
                    <a:lumOff val="80000"/>
                  </a:schemeClr>
                </a:solidFill>
                <a:latin typeface="Arial" charset="0"/>
                <a:cs typeface="Arial" charset="0"/>
              </a:rPr>
              <a:t>hutan</a:t>
            </a:r>
            <a:r>
              <a:rPr lang="en-US" altLang="zh-CN" sz="3200" b="1" dirty="0" smtClean="0">
                <a:solidFill>
                  <a:schemeClr val="bg1">
                    <a:lumMod val="20000"/>
                    <a:lumOff val="80000"/>
                  </a:schemeClr>
                </a:solidFill>
                <a:latin typeface="Arial" charset="0"/>
                <a:cs typeface="Arial" charset="0"/>
              </a:rPr>
              <a:t> </a:t>
            </a:r>
            <a:r>
              <a:rPr lang="en-US" altLang="zh-CN" sz="3200" b="1" dirty="0" err="1" smtClean="0">
                <a:solidFill>
                  <a:schemeClr val="bg1">
                    <a:lumMod val="20000"/>
                    <a:lumOff val="80000"/>
                  </a:schemeClr>
                </a:solidFill>
                <a:latin typeface="Arial" charset="0"/>
                <a:cs typeface="Arial" charset="0"/>
              </a:rPr>
              <a:t>rimba</a:t>
            </a:r>
            <a:r>
              <a:rPr lang="en-US" altLang="zh-CN" sz="3200" b="1" dirty="0" smtClean="0">
                <a:solidFill>
                  <a:schemeClr val="bg1">
                    <a:lumMod val="20000"/>
                    <a:lumOff val="80000"/>
                  </a:schemeClr>
                </a:solidFill>
                <a:latin typeface="Arial" charset="0"/>
                <a:cs typeface="Arial" charset="0"/>
              </a:rPr>
              <a:t>, </a:t>
            </a:r>
            <a:r>
              <a:rPr lang="en-US" altLang="zh-CN" sz="3200" b="1" dirty="0" err="1" smtClean="0">
                <a:solidFill>
                  <a:schemeClr val="bg1">
                    <a:lumMod val="20000"/>
                    <a:lumOff val="80000"/>
                  </a:schemeClr>
                </a:solidFill>
                <a:latin typeface="Arial" charset="0"/>
                <a:cs typeface="Arial" charset="0"/>
              </a:rPr>
              <a:t>untuk</a:t>
            </a:r>
            <a:r>
              <a:rPr lang="en-US" altLang="zh-CN" sz="3200" b="1" dirty="0" smtClean="0">
                <a:solidFill>
                  <a:schemeClr val="bg1">
                    <a:lumMod val="20000"/>
                    <a:lumOff val="80000"/>
                  </a:schemeClr>
                </a:solidFill>
                <a:latin typeface="Arial" charset="0"/>
                <a:cs typeface="Arial" charset="0"/>
              </a:rPr>
              <a:t> </a:t>
            </a:r>
            <a:r>
              <a:rPr lang="en-US" altLang="zh-CN" sz="3200" b="1" dirty="0" err="1" smtClean="0">
                <a:solidFill>
                  <a:schemeClr val="bg1">
                    <a:lumMod val="20000"/>
                    <a:lumOff val="80000"/>
                  </a:schemeClr>
                </a:solidFill>
                <a:latin typeface="Arial" charset="0"/>
                <a:cs typeface="Arial" charset="0"/>
              </a:rPr>
              <a:t>mengajarkan</a:t>
            </a:r>
            <a:r>
              <a:rPr lang="en-US" altLang="zh-CN" sz="3200" b="1" dirty="0" smtClean="0">
                <a:solidFill>
                  <a:schemeClr val="bg1">
                    <a:lumMod val="20000"/>
                    <a:lumOff val="80000"/>
                  </a:schemeClr>
                </a:solidFill>
                <a:latin typeface="Arial" charset="0"/>
                <a:cs typeface="Arial" charset="0"/>
              </a:rPr>
              <a:t> </a:t>
            </a:r>
            <a:r>
              <a:rPr lang="en-US" altLang="zh-CN" sz="3200" b="1" dirty="0" err="1" smtClean="0">
                <a:solidFill>
                  <a:schemeClr val="bg1">
                    <a:lumMod val="20000"/>
                    <a:lumOff val="80000"/>
                  </a:schemeClr>
                </a:solidFill>
                <a:latin typeface="Arial" charset="0"/>
                <a:cs typeface="Arial" charset="0"/>
              </a:rPr>
              <a:t>kepada</a:t>
            </a:r>
            <a:r>
              <a:rPr lang="en-US" altLang="zh-CN" sz="3200" b="1" dirty="0" smtClean="0">
                <a:solidFill>
                  <a:schemeClr val="bg1">
                    <a:lumMod val="20000"/>
                    <a:lumOff val="80000"/>
                  </a:schemeClr>
                </a:solidFill>
                <a:latin typeface="Arial" charset="0"/>
                <a:cs typeface="Arial" charset="0"/>
              </a:rPr>
              <a:t> </a:t>
            </a:r>
            <a:r>
              <a:rPr lang="en-US" altLang="zh-CN" sz="3200" b="1" dirty="0" err="1" smtClean="0">
                <a:solidFill>
                  <a:schemeClr val="bg1">
                    <a:lumMod val="20000"/>
                    <a:lumOff val="80000"/>
                  </a:schemeClr>
                </a:solidFill>
                <a:latin typeface="Arial" charset="0"/>
                <a:cs typeface="Arial" charset="0"/>
              </a:rPr>
              <a:t>bangsa</a:t>
            </a:r>
            <a:r>
              <a:rPr lang="en-US" altLang="zh-CN" sz="3200" b="1" dirty="0" smtClean="0">
                <a:solidFill>
                  <a:schemeClr val="bg1">
                    <a:lumMod val="20000"/>
                    <a:lumOff val="80000"/>
                  </a:schemeClr>
                </a:solidFill>
                <a:latin typeface="Arial" charset="0"/>
                <a:cs typeface="Arial" charset="0"/>
              </a:rPr>
              <a:t> </a:t>
            </a:r>
            <a:r>
              <a:rPr lang="en-US" altLang="zh-CN" sz="3200" b="1" dirty="0" err="1" smtClean="0">
                <a:solidFill>
                  <a:schemeClr val="bg1">
                    <a:lumMod val="20000"/>
                    <a:lumOff val="80000"/>
                  </a:schemeClr>
                </a:solidFill>
                <a:latin typeface="Arial" charset="0"/>
                <a:cs typeface="Arial" charset="0"/>
              </a:rPr>
              <a:t>ini</a:t>
            </a:r>
            <a:r>
              <a:rPr lang="en-US" altLang="zh-CN" sz="3200" b="1" dirty="0" smtClean="0">
                <a:solidFill>
                  <a:schemeClr val="bg1">
                    <a:lumMod val="20000"/>
                    <a:lumOff val="80000"/>
                  </a:schemeClr>
                </a:solidFill>
                <a:latin typeface="Arial" charset="0"/>
                <a:cs typeface="Arial" charset="0"/>
              </a:rPr>
              <a:t> </a:t>
            </a:r>
            <a:r>
              <a:rPr lang="en-US" altLang="zh-CN" sz="3200" b="1" dirty="0" err="1" smtClean="0">
                <a:solidFill>
                  <a:srgbClr val="FFFF00"/>
                </a:solidFill>
                <a:latin typeface="Arial" charset="0"/>
                <a:cs typeface="Arial" charset="0"/>
              </a:rPr>
              <a:t>akan</a:t>
            </a:r>
            <a:r>
              <a:rPr lang="en-US" altLang="zh-CN" sz="3200" b="1" dirty="0" smtClean="0">
                <a:solidFill>
                  <a:srgbClr val="FFFF00"/>
                </a:solidFill>
                <a:latin typeface="Arial" charset="0"/>
                <a:cs typeface="Arial" charset="0"/>
              </a:rPr>
              <a:t> </a:t>
            </a:r>
            <a:r>
              <a:rPr lang="en-US" altLang="zh-CN" sz="3200" b="1" dirty="0" err="1" smtClean="0">
                <a:solidFill>
                  <a:srgbClr val="FFFF00"/>
                </a:solidFill>
                <a:latin typeface="Arial" charset="0"/>
                <a:cs typeface="Arial" charset="0"/>
              </a:rPr>
              <a:t>komitmen-Nya</a:t>
            </a:r>
            <a:r>
              <a:rPr lang="en-US" altLang="zh-CN" sz="3200" b="1" dirty="0" smtClean="0">
                <a:solidFill>
                  <a:srgbClr val="FFFF00"/>
                </a:solidFill>
                <a:latin typeface="Arial" charset="0"/>
                <a:cs typeface="Arial" charset="0"/>
              </a:rPr>
              <a:t> yang </a:t>
            </a:r>
            <a:r>
              <a:rPr lang="en-US" altLang="zh-CN" sz="3200" b="1" dirty="0" err="1" smtClean="0">
                <a:solidFill>
                  <a:srgbClr val="FFFF00"/>
                </a:solidFill>
                <a:latin typeface="Arial" charset="0"/>
                <a:cs typeface="Arial" charset="0"/>
              </a:rPr>
              <a:t>tidak</a:t>
            </a:r>
            <a:r>
              <a:rPr lang="en-US" altLang="zh-CN" sz="3200" b="1" dirty="0" smtClean="0">
                <a:solidFill>
                  <a:srgbClr val="FFFF00"/>
                </a:solidFill>
                <a:latin typeface="Arial" charset="0"/>
                <a:cs typeface="Arial" charset="0"/>
              </a:rPr>
              <a:t> </a:t>
            </a:r>
            <a:r>
              <a:rPr lang="en-US" altLang="zh-CN" sz="3200" b="1" dirty="0" err="1" smtClean="0">
                <a:solidFill>
                  <a:srgbClr val="FFFF00"/>
                </a:solidFill>
                <a:latin typeface="Arial" charset="0"/>
                <a:cs typeface="Arial" charset="0"/>
              </a:rPr>
              <a:t>terbatas</a:t>
            </a:r>
            <a:r>
              <a:rPr lang="en-US" altLang="zh-CN" sz="3200" b="1" dirty="0" smtClean="0">
                <a:solidFill>
                  <a:srgbClr val="FFFF00"/>
                </a:solidFill>
                <a:latin typeface="Arial" charset="0"/>
                <a:cs typeface="Arial" charset="0"/>
              </a:rPr>
              <a:t> </a:t>
            </a:r>
            <a:br>
              <a:rPr lang="en-US" altLang="zh-CN" sz="3200" b="1" dirty="0" smtClean="0">
                <a:solidFill>
                  <a:srgbClr val="FFFF00"/>
                </a:solidFill>
                <a:latin typeface="Arial" charset="0"/>
                <a:cs typeface="Arial" charset="0"/>
              </a:rPr>
            </a:br>
            <a:r>
              <a:rPr lang="en-US" altLang="zh-CN" sz="3200" b="1" dirty="0" err="1" smtClean="0">
                <a:solidFill>
                  <a:srgbClr val="FFFFFF"/>
                </a:solidFill>
                <a:latin typeface="Arial" charset="0"/>
                <a:cs typeface="Arial" charset="0"/>
              </a:rPr>
              <a:t>dalam</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menggenapi</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janji-Nya</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kepada</a:t>
            </a:r>
            <a:r>
              <a:rPr lang="en-US" altLang="zh-CN" sz="3200" b="1" dirty="0" smtClean="0">
                <a:solidFill>
                  <a:srgbClr val="FFFFFF"/>
                </a:solidFill>
                <a:latin typeface="Arial" charset="0"/>
                <a:cs typeface="Arial" charset="0"/>
              </a:rPr>
              <a:t> Abraham.</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p:cTn id="7" dur="1000" fill="hold"/>
                                        <p:tgtEl>
                                          <p:spTgt spid="35844"/>
                                        </p:tgtEl>
                                        <p:attrNameLst>
                                          <p:attrName>ppt_w</p:attrName>
                                        </p:attrNameLst>
                                      </p:cBhvr>
                                      <p:tavLst>
                                        <p:tav tm="0">
                                          <p:val>
                                            <p:fltVal val="0"/>
                                          </p:val>
                                        </p:tav>
                                        <p:tav tm="100000">
                                          <p:val>
                                            <p:strVal val="#ppt_w"/>
                                          </p:val>
                                        </p:tav>
                                      </p:tavLst>
                                    </p:anim>
                                    <p:anim calcmode="lin" valueType="num">
                                      <p:cBhvr>
                                        <p:cTn id="8" dur="1000" fill="hold"/>
                                        <p:tgtEl>
                                          <p:spTgt spid="35844"/>
                                        </p:tgtEl>
                                        <p:attrNameLst>
                                          <p:attrName>ppt_h</p:attrName>
                                        </p:attrNameLst>
                                      </p:cBhvr>
                                      <p:tavLst>
                                        <p:tav tm="0">
                                          <p:val>
                                            <p:fltVal val="0"/>
                                          </p:val>
                                        </p:tav>
                                        <p:tav tm="100000">
                                          <p:val>
                                            <p:strVal val="#ppt_h"/>
                                          </p:val>
                                        </p:tav>
                                      </p:tavLst>
                                    </p:anim>
                                    <p:anim calcmode="lin" valueType="num">
                                      <p:cBhvr>
                                        <p:cTn id="9" dur="1000" fill="hold"/>
                                        <p:tgtEl>
                                          <p:spTgt spid="3584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36" name="AutoShape 1044"/>
          <p:cNvSpPr>
            <a:spLocks noChangeArrowheads="1"/>
          </p:cNvSpPr>
          <p:nvPr/>
        </p:nvSpPr>
        <p:spPr bwMode="auto">
          <a:xfrm rot="5400000">
            <a:off x="571500" y="3543300"/>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defTabSz="914400" eaLnBrk="0" hangingPunct="0"/>
            <a:endParaRPr lang="en-US" sz="2000" b="1">
              <a:solidFill>
                <a:srgbClr val="000000"/>
              </a:solidFill>
              <a:latin typeface="Arial Narrow" charset="0"/>
            </a:endParaRPr>
          </a:p>
          <a:p>
            <a:pPr algn="ctr" defTabSz="914400" eaLnBrk="0" hangingPunct="0"/>
            <a:r>
              <a:rPr lang="en-US" sz="2000" b="1">
                <a:solidFill>
                  <a:srgbClr val="000000"/>
                </a:solidFill>
                <a:latin typeface="Arial Narrow" charset="0"/>
              </a:rPr>
              <a:t>Tipe</a:t>
            </a:r>
          </a:p>
          <a:p>
            <a:pPr algn="ctr" defTabSz="914400" eaLnBrk="0" hangingPunct="0"/>
            <a:r>
              <a:rPr lang="en-US" sz="2000" b="1">
                <a:solidFill>
                  <a:srgbClr val="000000"/>
                </a:solidFill>
                <a:latin typeface="Arial Narrow" charset="0"/>
              </a:rPr>
              <a:t>|</a:t>
            </a:r>
          </a:p>
          <a:p>
            <a:pPr algn="ctr" defTabSz="914400" eaLnBrk="0" hangingPunct="0"/>
            <a:r>
              <a:rPr lang="en-US" sz="2000" b="1">
                <a:solidFill>
                  <a:srgbClr val="000000"/>
                </a:solidFill>
                <a:latin typeface="Arial Narrow" charset="0"/>
              </a:rPr>
              <a:t>Antitipe</a:t>
            </a:r>
          </a:p>
        </p:txBody>
      </p:sp>
      <p:sp>
        <p:nvSpPr>
          <p:cNvPr id="521218" name="Rectangle 1026"/>
          <p:cNvSpPr>
            <a:spLocks noGrp="1" noChangeArrowheads="1"/>
          </p:cNvSpPr>
          <p:nvPr>
            <p:ph type="ctrTitle"/>
          </p:nvPr>
        </p:nvSpPr>
        <p:spPr>
          <a:xfrm>
            <a:off x="0" y="0"/>
            <a:ext cx="6619875" cy="838200"/>
          </a:xfrm>
          <a:solidFill>
            <a:srgbClr val="006600"/>
          </a:solidFill>
          <a:effectLst>
            <a:outerShdw blurRad="63500" dist="35921" dir="2700000" algn="ctr" rotWithShape="0">
              <a:schemeClr val="bg2">
                <a:alpha val="74998"/>
              </a:schemeClr>
            </a:outerShdw>
          </a:effectLst>
        </p:spPr>
        <p:txBody>
          <a:bodyPr/>
          <a:lstStyle/>
          <a:p>
            <a:pPr>
              <a:defRPr/>
            </a:pPr>
            <a:r>
              <a:rPr kumimoji="1" lang="en-US" sz="3600" b="1" dirty="0" err="1" smtClean="0">
                <a:solidFill>
                  <a:schemeClr val="tx1"/>
                </a:solidFill>
                <a:effectLst>
                  <a:outerShdw blurRad="38100" dist="38100" dir="2700000" algn="tl">
                    <a:srgbClr val="000000"/>
                  </a:outerShdw>
                </a:effectLst>
                <a:latin typeface="Arial" charset="0"/>
                <a:ea typeface="ＭＳ Ｐゴシック" charset="0"/>
                <a:cs typeface="ＭＳ Ｐゴシック" charset="0"/>
              </a:rPr>
              <a:t>Penyelamatan</a:t>
            </a:r>
            <a:r>
              <a:rPr kumimoji="1" lang="en-US" sz="3600" b="1" dirty="0" smtClean="0">
                <a:solidFill>
                  <a:schemeClr val="tx1"/>
                </a:solidFill>
                <a:effectLst>
                  <a:outerShdw blurRad="38100" dist="38100" dir="2700000" algn="tl">
                    <a:srgbClr val="000000"/>
                  </a:outerShdw>
                </a:effectLst>
                <a:latin typeface="Arial" charset="0"/>
                <a:ea typeface="ＭＳ Ｐゴシック" charset="0"/>
                <a:cs typeface="ＭＳ Ｐゴシック" charset="0"/>
              </a:rPr>
              <a:t> </a:t>
            </a:r>
            <a:r>
              <a:rPr kumimoji="1" lang="en-US"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&amp; </a:t>
            </a:r>
            <a:r>
              <a:rPr kumimoji="1" lang="en-US" sz="3600" b="1" dirty="0" err="1" smtClean="0">
                <a:solidFill>
                  <a:schemeClr val="tx1"/>
                </a:solidFill>
                <a:effectLst>
                  <a:outerShdw blurRad="38100" dist="38100" dir="2700000" algn="tl">
                    <a:srgbClr val="000000"/>
                  </a:outerShdw>
                </a:effectLst>
                <a:latin typeface="Arial" charset="0"/>
                <a:ea typeface="ＭＳ Ｐゴシック" charset="0"/>
                <a:cs typeface="ＭＳ Ｐゴシック" charset="0"/>
              </a:rPr>
              <a:t>Pengudusan</a:t>
            </a:r>
            <a:endParaRPr kumimoji="1" lang="en-US" sz="3600" dirty="0">
              <a:solidFill>
                <a:schemeClr val="tx1"/>
              </a:solidFill>
              <a:latin typeface="Arial" charset="0"/>
              <a:ea typeface="ＭＳ Ｐゴシック" charset="0"/>
              <a:cs typeface="ＭＳ Ｐゴシック" charset="0"/>
            </a:endParaRPr>
          </a:p>
        </p:txBody>
      </p:sp>
      <p:sp>
        <p:nvSpPr>
          <p:cNvPr id="521220" name="Text Box 1028"/>
          <p:cNvSpPr txBox="1">
            <a:spLocks noChangeArrowheads="1"/>
          </p:cNvSpPr>
          <p:nvPr/>
        </p:nvSpPr>
        <p:spPr bwMode="auto">
          <a:xfrm>
            <a:off x="76200" y="216376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hangingPunct="0">
              <a:spcBef>
                <a:spcPct val="50000"/>
              </a:spcBef>
              <a:defRPr/>
            </a:pPr>
            <a:r>
              <a:rPr lang="en-US" sz="2800" b="1" dirty="0" smtClean="0">
                <a:solidFill>
                  <a:srgbClr val="FFFFFF"/>
                </a:solidFill>
                <a:effectLst>
                  <a:outerShdw blurRad="38100" dist="38100" dir="2700000" algn="tl">
                    <a:srgbClr val="000000"/>
                  </a:outerShdw>
                </a:effectLst>
              </a:rPr>
              <a:t>PL</a:t>
            </a:r>
          </a:p>
        </p:txBody>
      </p:sp>
      <p:sp>
        <p:nvSpPr>
          <p:cNvPr id="521221" name="Text Box 1029"/>
          <p:cNvSpPr txBox="1">
            <a:spLocks noChangeArrowheads="1"/>
          </p:cNvSpPr>
          <p:nvPr/>
        </p:nvSpPr>
        <p:spPr bwMode="auto">
          <a:xfrm>
            <a:off x="76200" y="505936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hangingPunct="0">
              <a:spcBef>
                <a:spcPct val="50000"/>
              </a:spcBef>
              <a:defRPr/>
            </a:pPr>
            <a:r>
              <a:rPr lang="en-US" sz="2800" b="1" dirty="0" smtClean="0">
                <a:solidFill>
                  <a:srgbClr val="FFFFFF"/>
                </a:solidFill>
                <a:effectLst>
                  <a:outerShdw blurRad="38100" dist="38100" dir="2700000" algn="tl">
                    <a:srgbClr val="000000"/>
                  </a:outerShdw>
                </a:effectLst>
              </a:rPr>
              <a:t>PB</a:t>
            </a:r>
          </a:p>
        </p:txBody>
      </p:sp>
      <p:sp>
        <p:nvSpPr>
          <p:cNvPr id="521222" name="Rectangle 1030"/>
          <p:cNvSpPr>
            <a:spLocks noChangeArrowheads="1"/>
          </p:cNvSpPr>
          <p:nvPr/>
        </p:nvSpPr>
        <p:spPr bwMode="auto">
          <a:xfrm>
            <a:off x="2433638" y="5029200"/>
            <a:ext cx="2093912"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hangingPunct="0">
              <a:lnSpc>
                <a:spcPct val="90000"/>
              </a:lnSpc>
              <a:spcBef>
                <a:spcPct val="20000"/>
              </a:spcBef>
              <a:buSzPct val="80000"/>
              <a:buFont typeface="Wingdings" pitchFamily="-111" charset="2"/>
              <a:buNone/>
              <a:defRPr/>
            </a:pPr>
            <a:r>
              <a:rPr kumimoji="1" lang="en-US" sz="2400" b="1" dirty="0" err="1">
                <a:solidFill>
                  <a:srgbClr val="FFFFFF"/>
                </a:solidFill>
                <a:latin typeface="Arial" pitchFamily="-111" charset="0"/>
                <a:ea typeface="Times New Roman" pitchFamily="-111" charset="0"/>
                <a:cs typeface="Times New Roman" pitchFamily="-111" charset="0"/>
              </a:rPr>
              <a:t>Keselamatan</a:t>
            </a:r>
            <a:endParaRPr kumimoji="1" lang="en-US" sz="2400" b="1" dirty="0">
              <a:solidFill>
                <a:srgbClr val="FFFFFF"/>
              </a:solidFill>
              <a:latin typeface="Arial" pitchFamily="-111" charset="0"/>
              <a:ea typeface="Times New Roman" pitchFamily="-111" charset="0"/>
              <a:cs typeface="Times New Roman" pitchFamily="-111" charset="0"/>
            </a:endParaRPr>
          </a:p>
        </p:txBody>
      </p:sp>
      <p:sp>
        <p:nvSpPr>
          <p:cNvPr id="521223" name="Rectangle 1031"/>
          <p:cNvSpPr>
            <a:spLocks noChangeArrowheads="1"/>
          </p:cNvSpPr>
          <p:nvPr/>
        </p:nvSpPr>
        <p:spPr bwMode="auto">
          <a:xfrm>
            <a:off x="762000" y="990600"/>
            <a:ext cx="1666875"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hangingPunct="0">
              <a:lnSpc>
                <a:spcPct val="90000"/>
              </a:lnSpc>
              <a:spcBef>
                <a:spcPct val="20000"/>
              </a:spcBef>
              <a:buSzPct val="80000"/>
              <a:buFont typeface="Wingdings" pitchFamily="-111" charset="2"/>
              <a:buNone/>
              <a:defRPr/>
            </a:pPr>
            <a:r>
              <a:rPr kumimoji="1" lang="en-US" sz="2800" b="1" dirty="0" err="1">
                <a:solidFill>
                  <a:srgbClr val="FFFFFF"/>
                </a:solidFill>
                <a:latin typeface="Arial" pitchFamily="-111" charset="0"/>
                <a:ea typeface="Times New Roman" pitchFamily="-111" charset="0"/>
                <a:cs typeface="Times New Roman" pitchFamily="-111" charset="0"/>
              </a:rPr>
              <a:t>Peran</a:t>
            </a:r>
            <a:r>
              <a:rPr kumimoji="1" lang="en-US" sz="2800" b="1" dirty="0">
                <a:solidFill>
                  <a:srgbClr val="FFFFFF"/>
                </a:solidFill>
                <a:latin typeface="Arial" pitchFamily="-111" charset="0"/>
                <a:ea typeface="Times New Roman" pitchFamily="-111" charset="0"/>
                <a:cs typeface="Times New Roman" pitchFamily="-111" charset="0"/>
              </a:rPr>
              <a:t> </a:t>
            </a:r>
            <a:r>
              <a:rPr kumimoji="1" lang="en-US" sz="2800" b="1" dirty="0" err="1">
                <a:solidFill>
                  <a:srgbClr val="FFFFFF"/>
                </a:solidFill>
                <a:latin typeface="Arial" pitchFamily="-111" charset="0"/>
                <a:ea typeface="Times New Roman" pitchFamily="-111" charset="0"/>
                <a:cs typeface="Times New Roman" pitchFamily="-111" charset="0"/>
              </a:rPr>
              <a:t>Manusia</a:t>
            </a:r>
            <a:endParaRPr kumimoji="1" lang="en-US" sz="2800" b="1" dirty="0">
              <a:solidFill>
                <a:srgbClr val="FFFFFF"/>
              </a:solidFill>
              <a:latin typeface="Arial" pitchFamily="-111" charset="0"/>
              <a:ea typeface="Times New Roman" pitchFamily="-111" charset="0"/>
              <a:cs typeface="Times New Roman" pitchFamily="-111" charset="0"/>
            </a:endParaRPr>
          </a:p>
        </p:txBody>
      </p:sp>
      <p:sp>
        <p:nvSpPr>
          <p:cNvPr id="521224" name="Rectangle 1032"/>
          <p:cNvSpPr>
            <a:spLocks noChangeArrowheads="1"/>
          </p:cNvSpPr>
          <p:nvPr/>
        </p:nvSpPr>
        <p:spPr bwMode="auto">
          <a:xfrm>
            <a:off x="2541588" y="990600"/>
            <a:ext cx="19859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hangingPunct="0">
              <a:lnSpc>
                <a:spcPct val="90000"/>
              </a:lnSpc>
              <a:spcBef>
                <a:spcPct val="20000"/>
              </a:spcBef>
              <a:buSzPct val="80000"/>
              <a:buFont typeface="Wingdings" pitchFamily="-111" charset="2"/>
              <a:buNone/>
              <a:defRPr/>
            </a:pPr>
            <a:r>
              <a:rPr kumimoji="1" lang="en-US" sz="2800" b="1" dirty="0" err="1">
                <a:solidFill>
                  <a:srgbClr val="FFFFFF"/>
                </a:solidFill>
                <a:latin typeface="Arial" pitchFamily="-111" charset="0"/>
                <a:ea typeface="Times New Roman" pitchFamily="-111" charset="0"/>
                <a:cs typeface="Times New Roman" pitchFamily="-111" charset="0"/>
              </a:rPr>
              <a:t>Respon</a:t>
            </a:r>
            <a:r>
              <a:rPr kumimoji="1" lang="en-US" sz="2800" b="1" dirty="0">
                <a:solidFill>
                  <a:srgbClr val="FFFFFF"/>
                </a:solidFill>
                <a:latin typeface="Arial" pitchFamily="-111" charset="0"/>
                <a:ea typeface="Times New Roman" pitchFamily="-111" charset="0"/>
                <a:cs typeface="Times New Roman" pitchFamily="-111" charset="0"/>
              </a:rPr>
              <a:t> Allah</a:t>
            </a:r>
          </a:p>
        </p:txBody>
      </p:sp>
      <p:sp>
        <p:nvSpPr>
          <p:cNvPr id="521225" name="Rectangle 1033"/>
          <p:cNvSpPr>
            <a:spLocks noChangeArrowheads="1"/>
          </p:cNvSpPr>
          <p:nvPr/>
        </p:nvSpPr>
        <p:spPr bwMode="auto">
          <a:xfrm>
            <a:off x="762000" y="1981200"/>
            <a:ext cx="1600200" cy="1752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hangingPunct="0">
              <a:lnSpc>
                <a:spcPct val="90000"/>
              </a:lnSpc>
              <a:spcBef>
                <a:spcPct val="20000"/>
              </a:spcBef>
              <a:buSzPct val="80000"/>
              <a:buFont typeface="Wingdings" pitchFamily="-111" charset="2"/>
              <a:buNone/>
              <a:defRPr/>
            </a:pPr>
            <a:r>
              <a:rPr kumimoji="1" lang="en-US" sz="2400" b="1" dirty="0" err="1">
                <a:solidFill>
                  <a:srgbClr val="FFFFFF"/>
                </a:solidFill>
                <a:latin typeface="Arial" pitchFamily="-111" charset="0"/>
                <a:ea typeface="Times New Roman" pitchFamily="-111" charset="0"/>
                <a:cs typeface="Times New Roman" pitchFamily="-111" charset="0"/>
              </a:rPr>
              <a:t>Iman</a:t>
            </a:r>
            <a:r>
              <a:rPr kumimoji="1" lang="en-US" sz="2400" b="1" dirty="0">
                <a:solidFill>
                  <a:srgbClr val="FFFFFF"/>
                </a:solidFill>
                <a:latin typeface="Arial" pitchFamily="-111" charset="0"/>
                <a:ea typeface="Times New Roman" pitchFamily="-111" charset="0"/>
                <a:cs typeface="Times New Roman" pitchFamily="-111" charset="0"/>
              </a:rPr>
              <a:t> </a:t>
            </a:r>
            <a:r>
              <a:rPr kumimoji="1" lang="en-US" sz="2400" b="1" dirty="0" err="1">
                <a:solidFill>
                  <a:srgbClr val="FFFFFF"/>
                </a:solidFill>
                <a:latin typeface="Arial" pitchFamily="-111" charset="0"/>
                <a:ea typeface="Times New Roman" pitchFamily="-111" charset="0"/>
                <a:cs typeface="Times New Roman" pitchFamily="-111" charset="0"/>
              </a:rPr>
              <a:t>kepada</a:t>
            </a:r>
            <a:r>
              <a:rPr kumimoji="1" lang="en-US" sz="2400" b="1" dirty="0">
                <a:solidFill>
                  <a:srgbClr val="FFFFFF"/>
                </a:solidFill>
                <a:latin typeface="Arial" pitchFamily="-111" charset="0"/>
                <a:ea typeface="Times New Roman" pitchFamily="-111" charset="0"/>
                <a:cs typeface="Times New Roman" pitchFamily="-111" charset="0"/>
              </a:rPr>
              <a:t>  Allah, </a:t>
            </a:r>
            <a:r>
              <a:rPr kumimoji="1" lang="en-US" sz="2400" b="1" dirty="0" err="1">
                <a:solidFill>
                  <a:srgbClr val="FFFFFF"/>
                </a:solidFill>
                <a:latin typeface="Arial" pitchFamily="-111" charset="0"/>
                <a:ea typeface="Times New Roman" pitchFamily="-111" charset="0"/>
                <a:cs typeface="Times New Roman" pitchFamily="-111" charset="0"/>
              </a:rPr>
              <a:t>domba</a:t>
            </a:r>
            <a:r>
              <a:rPr kumimoji="1" lang="en-US" sz="2400" b="1" dirty="0">
                <a:solidFill>
                  <a:srgbClr val="FFFFFF"/>
                </a:solidFill>
                <a:latin typeface="Arial" pitchFamily="-111" charset="0"/>
                <a:ea typeface="Times New Roman" pitchFamily="-111" charset="0"/>
                <a:cs typeface="Times New Roman" pitchFamily="-111" charset="0"/>
              </a:rPr>
              <a:t> </a:t>
            </a:r>
            <a:r>
              <a:rPr kumimoji="1" lang="en-US" sz="2400" b="1" dirty="0" err="1">
                <a:solidFill>
                  <a:srgbClr val="FFFFFF"/>
                </a:solidFill>
                <a:latin typeface="Arial" pitchFamily="-111" charset="0"/>
                <a:ea typeface="Times New Roman" pitchFamily="-111" charset="0"/>
                <a:cs typeface="Times New Roman" pitchFamily="-111" charset="0"/>
              </a:rPr>
              <a:t>Paskah</a:t>
            </a:r>
            <a:endParaRPr kumimoji="1" lang="en-US" sz="2400" b="1" dirty="0">
              <a:solidFill>
                <a:srgbClr val="FFFFFF"/>
              </a:solidFill>
              <a:latin typeface="Arial" pitchFamily="-111" charset="0"/>
              <a:ea typeface="Times New Roman" pitchFamily="-111" charset="0"/>
              <a:cs typeface="Times New Roman" pitchFamily="-111" charset="0"/>
            </a:endParaRPr>
          </a:p>
        </p:txBody>
      </p:sp>
      <p:sp>
        <p:nvSpPr>
          <p:cNvPr id="521226" name="Rectangle 1034"/>
          <p:cNvSpPr>
            <a:spLocks noChangeArrowheads="1"/>
          </p:cNvSpPr>
          <p:nvPr/>
        </p:nvSpPr>
        <p:spPr bwMode="auto">
          <a:xfrm>
            <a:off x="762000" y="5105400"/>
            <a:ext cx="1522413" cy="1752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hangingPunct="0">
              <a:lnSpc>
                <a:spcPct val="90000"/>
              </a:lnSpc>
              <a:spcBef>
                <a:spcPct val="20000"/>
              </a:spcBef>
              <a:buSzPct val="80000"/>
              <a:buFont typeface="Wingdings" pitchFamily="-111" charset="2"/>
              <a:buNone/>
              <a:defRPr/>
            </a:pPr>
            <a:r>
              <a:rPr kumimoji="1" lang="en-US" sz="2200" b="1" dirty="0" err="1">
                <a:solidFill>
                  <a:srgbClr val="FFFFFF"/>
                </a:solidFill>
                <a:latin typeface="Arial" pitchFamily="-111" charset="0"/>
                <a:ea typeface="Times New Roman" pitchFamily="-111" charset="0"/>
                <a:cs typeface="Times New Roman" pitchFamily="-111" charset="0"/>
              </a:rPr>
              <a:t>Iman</a:t>
            </a:r>
            <a:r>
              <a:rPr kumimoji="1" lang="en-US" sz="2200" b="1" dirty="0">
                <a:solidFill>
                  <a:srgbClr val="FFFFFF"/>
                </a:solidFill>
                <a:latin typeface="Arial" pitchFamily="-111" charset="0"/>
                <a:ea typeface="Times New Roman" pitchFamily="-111" charset="0"/>
                <a:cs typeface="Times New Roman" pitchFamily="-111" charset="0"/>
              </a:rPr>
              <a:t> </a:t>
            </a:r>
            <a:r>
              <a:rPr kumimoji="1" lang="en-US" sz="2200" b="1" dirty="0" err="1">
                <a:solidFill>
                  <a:srgbClr val="FFFFFF"/>
                </a:solidFill>
                <a:latin typeface="Arial" pitchFamily="-111" charset="0"/>
                <a:ea typeface="Times New Roman" pitchFamily="-111" charset="0"/>
                <a:cs typeface="Times New Roman" pitchFamily="-111" charset="0"/>
              </a:rPr>
              <a:t>dalam</a:t>
            </a:r>
            <a:r>
              <a:rPr kumimoji="1" lang="en-US" sz="2200" b="1" dirty="0">
                <a:solidFill>
                  <a:srgbClr val="FFFFFF"/>
                </a:solidFill>
                <a:latin typeface="Arial" pitchFamily="-111" charset="0"/>
                <a:ea typeface="Times New Roman" pitchFamily="-111" charset="0"/>
                <a:cs typeface="Times New Roman" pitchFamily="-111" charset="0"/>
              </a:rPr>
              <a:t> </a:t>
            </a:r>
            <a:r>
              <a:rPr kumimoji="1" lang="en-US" sz="2200" b="1" dirty="0" err="1">
                <a:solidFill>
                  <a:srgbClr val="FFFFFF"/>
                </a:solidFill>
                <a:latin typeface="Arial" pitchFamily="-111" charset="0"/>
                <a:ea typeface="Times New Roman" pitchFamily="-111" charset="0"/>
                <a:cs typeface="Times New Roman" pitchFamily="-111" charset="0"/>
              </a:rPr>
              <a:t>Kristus</a:t>
            </a:r>
            <a:r>
              <a:rPr kumimoji="1" lang="en-US" sz="2200" b="1" dirty="0">
                <a:solidFill>
                  <a:srgbClr val="FFFFFF"/>
                </a:solidFill>
                <a:latin typeface="Arial" pitchFamily="-111" charset="0"/>
                <a:ea typeface="Times New Roman" pitchFamily="-111" charset="0"/>
                <a:cs typeface="Times New Roman" pitchFamily="-111" charset="0"/>
              </a:rPr>
              <a:t>, </a:t>
            </a:r>
            <a:r>
              <a:rPr kumimoji="1" lang="en-US" sz="2200" b="1" dirty="0" err="1">
                <a:solidFill>
                  <a:srgbClr val="FFFFFF"/>
                </a:solidFill>
                <a:latin typeface="Arial" pitchFamily="-111" charset="0"/>
                <a:ea typeface="Times New Roman" pitchFamily="-111" charset="0"/>
                <a:cs typeface="Times New Roman" pitchFamily="-111" charset="0"/>
              </a:rPr>
              <a:t>Anak</a:t>
            </a:r>
            <a:r>
              <a:rPr kumimoji="1" lang="en-US" sz="2200" b="1" dirty="0">
                <a:solidFill>
                  <a:srgbClr val="FFFFFF"/>
                </a:solidFill>
                <a:latin typeface="Arial" pitchFamily="-111" charset="0"/>
                <a:ea typeface="Times New Roman" pitchFamily="-111" charset="0"/>
                <a:cs typeface="Times New Roman" pitchFamily="-111" charset="0"/>
              </a:rPr>
              <a:t> </a:t>
            </a:r>
            <a:r>
              <a:rPr kumimoji="1" lang="en-US" sz="2200" b="1" dirty="0" err="1">
                <a:solidFill>
                  <a:srgbClr val="FFFFFF"/>
                </a:solidFill>
                <a:latin typeface="Arial" pitchFamily="-111" charset="0"/>
                <a:ea typeface="Times New Roman" pitchFamily="-111" charset="0"/>
                <a:cs typeface="Times New Roman" pitchFamily="-111" charset="0"/>
              </a:rPr>
              <a:t>Domba</a:t>
            </a:r>
            <a:r>
              <a:rPr kumimoji="1" lang="en-US" sz="2200" b="1" dirty="0">
                <a:solidFill>
                  <a:srgbClr val="FFFFFF"/>
                </a:solidFill>
                <a:latin typeface="Arial" pitchFamily="-111" charset="0"/>
                <a:ea typeface="Times New Roman" pitchFamily="-111" charset="0"/>
                <a:cs typeface="Times New Roman" pitchFamily="-111" charset="0"/>
              </a:rPr>
              <a:t> Allah</a:t>
            </a:r>
          </a:p>
        </p:txBody>
      </p:sp>
      <p:sp>
        <p:nvSpPr>
          <p:cNvPr id="521227" name="Rectangle 1035"/>
          <p:cNvSpPr>
            <a:spLocks noChangeArrowheads="1"/>
          </p:cNvSpPr>
          <p:nvPr/>
        </p:nvSpPr>
        <p:spPr bwMode="auto">
          <a:xfrm>
            <a:off x="4648200" y="2133600"/>
            <a:ext cx="1985963"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hangingPunct="0">
              <a:lnSpc>
                <a:spcPct val="90000"/>
              </a:lnSpc>
              <a:spcBef>
                <a:spcPct val="20000"/>
              </a:spcBef>
              <a:buSzPct val="80000"/>
              <a:buFont typeface="Wingdings" pitchFamily="-111" charset="2"/>
              <a:buNone/>
              <a:defRPr/>
            </a:pPr>
            <a:r>
              <a:rPr kumimoji="1" lang="en-US" sz="2400" b="1" dirty="0" err="1">
                <a:solidFill>
                  <a:srgbClr val="FFFFFF"/>
                </a:solidFill>
                <a:latin typeface="Arial" pitchFamily="-111" charset="0"/>
                <a:ea typeface="Times New Roman" pitchFamily="-111" charset="0"/>
                <a:cs typeface="Times New Roman" pitchFamily="-111" charset="0"/>
              </a:rPr>
              <a:t>Perjalanan</a:t>
            </a:r>
            <a:r>
              <a:rPr kumimoji="1" lang="en-US" sz="2400" b="1" dirty="0">
                <a:solidFill>
                  <a:srgbClr val="FFFFFF"/>
                </a:solidFill>
                <a:latin typeface="Arial" pitchFamily="-111" charset="0"/>
                <a:ea typeface="Times New Roman" pitchFamily="-111" charset="0"/>
                <a:cs typeface="Times New Roman" pitchFamily="-111" charset="0"/>
              </a:rPr>
              <a:t> </a:t>
            </a:r>
            <a:r>
              <a:rPr kumimoji="1" lang="en-US" sz="2400" b="1" dirty="0" err="1">
                <a:solidFill>
                  <a:srgbClr val="FFFFFF"/>
                </a:solidFill>
                <a:latin typeface="Arial" pitchFamily="-111" charset="0"/>
                <a:ea typeface="Times New Roman" pitchFamily="-111" charset="0"/>
                <a:cs typeface="Times New Roman" pitchFamily="-111" charset="0"/>
              </a:rPr>
              <a:t>ke</a:t>
            </a:r>
            <a:r>
              <a:rPr kumimoji="1" lang="en-US" sz="2400" b="1" dirty="0">
                <a:solidFill>
                  <a:srgbClr val="FFFFFF"/>
                </a:solidFill>
                <a:latin typeface="Arial" pitchFamily="-111" charset="0"/>
                <a:ea typeface="Times New Roman" pitchFamily="-111" charset="0"/>
                <a:cs typeface="Times New Roman" pitchFamily="-111" charset="0"/>
              </a:rPr>
              <a:t> </a:t>
            </a:r>
            <a:r>
              <a:rPr kumimoji="1" lang="en-US" sz="2400" b="1" dirty="0" err="1">
                <a:solidFill>
                  <a:srgbClr val="FFFFFF"/>
                </a:solidFill>
                <a:latin typeface="Arial" pitchFamily="-111" charset="0"/>
                <a:ea typeface="Times New Roman" pitchFamily="-111" charset="0"/>
                <a:cs typeface="Times New Roman" pitchFamily="-111" charset="0"/>
              </a:rPr>
              <a:t>Kanaan</a:t>
            </a:r>
            <a:endParaRPr kumimoji="1" lang="en-US" sz="2400" b="1" dirty="0">
              <a:solidFill>
                <a:srgbClr val="FFFFFF"/>
              </a:solidFill>
              <a:latin typeface="Arial" pitchFamily="-111" charset="0"/>
              <a:ea typeface="Times New Roman" pitchFamily="-111" charset="0"/>
              <a:cs typeface="Times New Roman" pitchFamily="-111" charset="0"/>
            </a:endParaRPr>
          </a:p>
        </p:txBody>
      </p:sp>
      <p:sp>
        <p:nvSpPr>
          <p:cNvPr id="521228" name="Rectangle 1036"/>
          <p:cNvSpPr>
            <a:spLocks noChangeArrowheads="1"/>
          </p:cNvSpPr>
          <p:nvPr/>
        </p:nvSpPr>
        <p:spPr bwMode="auto">
          <a:xfrm>
            <a:off x="4527550" y="5029200"/>
            <a:ext cx="2182813"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hangingPunct="0">
              <a:lnSpc>
                <a:spcPct val="90000"/>
              </a:lnSpc>
              <a:spcBef>
                <a:spcPct val="20000"/>
              </a:spcBef>
              <a:buSzPct val="80000"/>
              <a:buFont typeface="Wingdings" pitchFamily="-111" charset="2"/>
              <a:buNone/>
              <a:defRPr/>
            </a:pPr>
            <a:r>
              <a:rPr kumimoji="1" lang="en-US" sz="2400" b="1" dirty="0" err="1">
                <a:solidFill>
                  <a:srgbClr val="FFFFFF"/>
                </a:solidFill>
                <a:latin typeface="Arial" pitchFamily="-111" charset="0"/>
                <a:ea typeface="Times New Roman" pitchFamily="-111" charset="0"/>
                <a:cs typeface="Times New Roman" pitchFamily="-111" charset="0"/>
              </a:rPr>
              <a:t>Pertumbuhan</a:t>
            </a:r>
            <a:endParaRPr kumimoji="1" lang="en-US" sz="2400" b="1" dirty="0">
              <a:solidFill>
                <a:srgbClr val="FFFFFF"/>
              </a:solidFill>
              <a:latin typeface="Arial" pitchFamily="-111" charset="0"/>
              <a:ea typeface="Times New Roman" pitchFamily="-111" charset="0"/>
              <a:cs typeface="Times New Roman" pitchFamily="-111" charset="0"/>
            </a:endParaRPr>
          </a:p>
        </p:txBody>
      </p:sp>
      <p:sp>
        <p:nvSpPr>
          <p:cNvPr id="521229" name="Rectangle 1037"/>
          <p:cNvSpPr>
            <a:spLocks noChangeArrowheads="1"/>
          </p:cNvSpPr>
          <p:nvPr/>
        </p:nvSpPr>
        <p:spPr bwMode="auto">
          <a:xfrm>
            <a:off x="4724400" y="990600"/>
            <a:ext cx="198596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hangingPunct="0">
              <a:lnSpc>
                <a:spcPct val="90000"/>
              </a:lnSpc>
              <a:spcBef>
                <a:spcPct val="20000"/>
              </a:spcBef>
              <a:buSzPct val="80000"/>
              <a:buFont typeface="Wingdings" pitchFamily="-111" charset="2"/>
              <a:buNone/>
              <a:defRPr/>
            </a:pPr>
            <a:r>
              <a:rPr kumimoji="1" lang="en-US" sz="2800" b="1" dirty="0" err="1">
                <a:solidFill>
                  <a:srgbClr val="FFFFFF"/>
                </a:solidFill>
                <a:latin typeface="Arial" pitchFamily="-111" charset="0"/>
                <a:ea typeface="Times New Roman" pitchFamily="-111" charset="0"/>
                <a:cs typeface="Times New Roman" pitchFamily="-111" charset="0"/>
              </a:rPr>
              <a:t>Hidup</a:t>
            </a:r>
            <a:r>
              <a:rPr kumimoji="1" lang="en-US" sz="2800" b="1" dirty="0">
                <a:solidFill>
                  <a:srgbClr val="FFFFFF"/>
                </a:solidFill>
                <a:latin typeface="Arial" pitchFamily="-111" charset="0"/>
                <a:ea typeface="Times New Roman" pitchFamily="-111" charset="0"/>
                <a:cs typeface="Times New Roman" pitchFamily="-111" charset="0"/>
              </a:rPr>
              <a:t> </a:t>
            </a:r>
            <a:r>
              <a:rPr kumimoji="1" lang="en-US" sz="2800" b="1" dirty="0" err="1">
                <a:solidFill>
                  <a:srgbClr val="FFFFFF"/>
                </a:solidFill>
                <a:latin typeface="Arial" pitchFamily="-111" charset="0"/>
                <a:ea typeface="Times New Roman" pitchFamily="-111" charset="0"/>
                <a:cs typeface="Times New Roman" pitchFamily="-111" charset="0"/>
              </a:rPr>
              <a:t>Beriman</a:t>
            </a:r>
            <a:endParaRPr kumimoji="1" lang="en-US" sz="2800" b="1" dirty="0">
              <a:solidFill>
                <a:srgbClr val="FFFFFF"/>
              </a:solidFill>
              <a:latin typeface="Arial" pitchFamily="-111" charset="0"/>
              <a:ea typeface="Times New Roman" pitchFamily="-111" charset="0"/>
              <a:cs typeface="Times New Roman" pitchFamily="-111" charset="0"/>
            </a:endParaRPr>
          </a:p>
        </p:txBody>
      </p:sp>
      <p:sp>
        <p:nvSpPr>
          <p:cNvPr id="521230" name="Rectangle 1038"/>
          <p:cNvSpPr>
            <a:spLocks noChangeArrowheads="1"/>
          </p:cNvSpPr>
          <p:nvPr/>
        </p:nvSpPr>
        <p:spPr bwMode="auto">
          <a:xfrm>
            <a:off x="2362200" y="5943600"/>
            <a:ext cx="2454275"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hangingPunct="0">
              <a:lnSpc>
                <a:spcPct val="90000"/>
              </a:lnSpc>
              <a:spcBef>
                <a:spcPct val="20000"/>
              </a:spcBef>
              <a:buSzPct val="80000"/>
              <a:buFont typeface="Wingdings" pitchFamily="-111" charset="2"/>
              <a:buNone/>
              <a:defRPr/>
            </a:pPr>
            <a:r>
              <a:rPr kumimoji="1" lang="en-US" sz="2400" b="1" dirty="0" err="1">
                <a:solidFill>
                  <a:srgbClr val="FFFFFF"/>
                </a:solidFill>
                <a:latin typeface="Arial" pitchFamily="-111" charset="0"/>
                <a:ea typeface="Times New Roman" pitchFamily="-111" charset="0"/>
                <a:cs typeface="Times New Roman" pitchFamily="-111" charset="0"/>
              </a:rPr>
              <a:t>Pengudusan</a:t>
            </a:r>
            <a:r>
              <a:rPr kumimoji="1" lang="en-US" sz="2400" b="1" dirty="0">
                <a:solidFill>
                  <a:srgbClr val="FFFFFF"/>
                </a:solidFill>
                <a:latin typeface="Arial" pitchFamily="-111" charset="0"/>
                <a:ea typeface="Times New Roman" pitchFamily="-111" charset="0"/>
                <a:cs typeface="Times New Roman" pitchFamily="-111" charset="0"/>
              </a:rPr>
              <a:t> </a:t>
            </a:r>
            <a:r>
              <a:rPr kumimoji="1" lang="en-US" sz="2400" b="1" dirty="0" err="1">
                <a:solidFill>
                  <a:srgbClr val="FFFFFF"/>
                </a:solidFill>
                <a:latin typeface="Arial" pitchFamily="-111" charset="0"/>
                <a:ea typeface="Times New Roman" pitchFamily="-111" charset="0"/>
                <a:cs typeface="Times New Roman" pitchFamily="-111" charset="0"/>
              </a:rPr>
              <a:t>Posisional</a:t>
            </a:r>
            <a:endParaRPr kumimoji="1" lang="en-US" sz="2400" b="1" dirty="0">
              <a:solidFill>
                <a:srgbClr val="FFFFFF"/>
              </a:solidFill>
              <a:latin typeface="Arial" pitchFamily="-111" charset="0"/>
              <a:ea typeface="Times New Roman" pitchFamily="-111" charset="0"/>
              <a:cs typeface="Times New Roman" pitchFamily="-111" charset="0"/>
            </a:endParaRPr>
          </a:p>
        </p:txBody>
      </p:sp>
      <p:sp>
        <p:nvSpPr>
          <p:cNvPr id="521231" name="Rectangle 1039"/>
          <p:cNvSpPr>
            <a:spLocks noChangeArrowheads="1"/>
          </p:cNvSpPr>
          <p:nvPr/>
        </p:nvSpPr>
        <p:spPr bwMode="auto">
          <a:xfrm>
            <a:off x="4648200" y="5943600"/>
            <a:ext cx="2382838"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hangingPunct="0">
              <a:lnSpc>
                <a:spcPct val="90000"/>
              </a:lnSpc>
              <a:spcBef>
                <a:spcPct val="20000"/>
              </a:spcBef>
              <a:buSzPct val="80000"/>
              <a:buFont typeface="Wingdings" pitchFamily="-111" charset="2"/>
              <a:buNone/>
              <a:defRPr/>
            </a:pPr>
            <a:r>
              <a:rPr kumimoji="1" lang="en-US" sz="2400" b="1" dirty="0" err="1">
                <a:solidFill>
                  <a:srgbClr val="FFFFFF"/>
                </a:solidFill>
                <a:latin typeface="Arial" pitchFamily="-111" charset="0"/>
                <a:ea typeface="Times New Roman" pitchFamily="-111" charset="0"/>
                <a:cs typeface="Times New Roman" pitchFamily="-111" charset="0"/>
              </a:rPr>
              <a:t>Pengudusan</a:t>
            </a:r>
            <a:r>
              <a:rPr kumimoji="1" lang="en-US" sz="2400" b="1" dirty="0">
                <a:solidFill>
                  <a:srgbClr val="FFFFFF"/>
                </a:solidFill>
                <a:latin typeface="Arial" pitchFamily="-111" charset="0"/>
                <a:ea typeface="Times New Roman" pitchFamily="-111" charset="0"/>
                <a:cs typeface="Times New Roman" pitchFamily="-111" charset="0"/>
              </a:rPr>
              <a:t> </a:t>
            </a:r>
            <a:r>
              <a:rPr kumimoji="1" lang="en-US" sz="2400" b="1" dirty="0" err="1">
                <a:solidFill>
                  <a:srgbClr val="FFFFFF"/>
                </a:solidFill>
                <a:latin typeface="Arial" pitchFamily="-111" charset="0"/>
                <a:ea typeface="Times New Roman" pitchFamily="-111" charset="0"/>
                <a:cs typeface="Times New Roman" pitchFamily="-111" charset="0"/>
              </a:rPr>
              <a:t>Progresif</a:t>
            </a:r>
            <a:endParaRPr kumimoji="1" lang="en-US" sz="2400" b="1" dirty="0">
              <a:solidFill>
                <a:srgbClr val="FFFFFF"/>
              </a:solidFill>
              <a:latin typeface="Arial" pitchFamily="-111" charset="0"/>
              <a:ea typeface="Times New Roman" pitchFamily="-111" charset="0"/>
              <a:cs typeface="Times New Roman" pitchFamily="-111" charset="0"/>
            </a:endParaRPr>
          </a:p>
        </p:txBody>
      </p:sp>
      <p:sp>
        <p:nvSpPr>
          <p:cNvPr id="521232" name="Rectangle 1040"/>
          <p:cNvSpPr>
            <a:spLocks noChangeArrowheads="1"/>
          </p:cNvSpPr>
          <p:nvPr/>
        </p:nvSpPr>
        <p:spPr bwMode="auto">
          <a:xfrm>
            <a:off x="6853238" y="2133600"/>
            <a:ext cx="2290762"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hangingPunct="0">
              <a:lnSpc>
                <a:spcPct val="90000"/>
              </a:lnSpc>
              <a:spcBef>
                <a:spcPct val="20000"/>
              </a:spcBef>
              <a:buSzPct val="80000"/>
              <a:buFont typeface="Wingdings" pitchFamily="-111" charset="2"/>
              <a:buNone/>
              <a:defRPr/>
            </a:pPr>
            <a:r>
              <a:rPr kumimoji="1" lang="en-US" sz="2400" b="1" dirty="0" err="1">
                <a:solidFill>
                  <a:srgbClr val="FFFFFF"/>
                </a:solidFill>
                <a:latin typeface="Arial" pitchFamily="-111" charset="0"/>
                <a:ea typeface="Times New Roman" pitchFamily="-111" charset="0"/>
                <a:cs typeface="Times New Roman" pitchFamily="-111" charset="0"/>
              </a:rPr>
              <a:t>Pengorbanan</a:t>
            </a:r>
            <a:r>
              <a:rPr kumimoji="1" lang="en-US" sz="2400" b="1" dirty="0">
                <a:solidFill>
                  <a:srgbClr val="FFFFFF"/>
                </a:solidFill>
                <a:latin typeface="Arial" pitchFamily="-111" charset="0"/>
                <a:ea typeface="Times New Roman" pitchFamily="-111" charset="0"/>
                <a:cs typeface="Times New Roman" pitchFamily="-111" charset="0"/>
              </a:rPr>
              <a:t/>
            </a:r>
            <a:br>
              <a:rPr kumimoji="1" lang="en-US" sz="2400" b="1" dirty="0">
                <a:solidFill>
                  <a:srgbClr val="FFFFFF"/>
                </a:solidFill>
                <a:latin typeface="Arial" pitchFamily="-111" charset="0"/>
                <a:ea typeface="Times New Roman" pitchFamily="-111" charset="0"/>
                <a:cs typeface="Times New Roman" pitchFamily="-111" charset="0"/>
              </a:rPr>
            </a:br>
            <a:r>
              <a:rPr kumimoji="1" lang="en-US" sz="2400" b="1" dirty="0">
                <a:solidFill>
                  <a:srgbClr val="FFFFFF"/>
                </a:solidFill>
                <a:latin typeface="Arial" pitchFamily="-111" charset="0"/>
                <a:ea typeface="Times New Roman" pitchFamily="-111" charset="0"/>
                <a:cs typeface="Times New Roman" pitchFamily="-111" charset="0"/>
              </a:rPr>
              <a:t>(</a:t>
            </a:r>
            <a:r>
              <a:rPr kumimoji="1" lang="en-US" sz="2400" b="1" dirty="0" err="1">
                <a:solidFill>
                  <a:srgbClr val="FFFFFF"/>
                </a:solidFill>
                <a:latin typeface="Arial" pitchFamily="-111" charset="0"/>
                <a:ea typeface="Times New Roman" pitchFamily="-111" charset="0"/>
                <a:cs typeface="Times New Roman" pitchFamily="-111" charset="0"/>
              </a:rPr>
              <a:t>Dosa</a:t>
            </a:r>
            <a:r>
              <a:rPr kumimoji="1" lang="en-US" sz="2400" b="1" dirty="0">
                <a:solidFill>
                  <a:srgbClr val="FFFFFF"/>
                </a:solidFill>
                <a:latin typeface="Arial" pitchFamily="-111" charset="0"/>
                <a:ea typeface="Times New Roman" pitchFamily="-111" charset="0"/>
                <a:cs typeface="Times New Roman" pitchFamily="-111" charset="0"/>
              </a:rPr>
              <a:t>, </a:t>
            </a:r>
            <a:r>
              <a:rPr kumimoji="1" lang="en-US" sz="2400" b="1" dirty="0" err="1">
                <a:solidFill>
                  <a:srgbClr val="FFFFFF"/>
                </a:solidFill>
                <a:latin typeface="Arial" pitchFamily="-111" charset="0"/>
                <a:ea typeface="Times New Roman" pitchFamily="-111" charset="0"/>
                <a:cs typeface="Times New Roman" pitchFamily="-111" charset="0"/>
              </a:rPr>
              <a:t>Kesalahan</a:t>
            </a:r>
            <a:r>
              <a:rPr kumimoji="1" lang="en-US" sz="2400" b="1" dirty="0">
                <a:solidFill>
                  <a:srgbClr val="FFFFFF"/>
                </a:solidFill>
                <a:latin typeface="Arial" pitchFamily="-111" charset="0"/>
                <a:ea typeface="Times New Roman" pitchFamily="-111" charset="0"/>
                <a:cs typeface="Times New Roman" pitchFamily="-111" charset="0"/>
              </a:rPr>
              <a:t>)</a:t>
            </a:r>
          </a:p>
        </p:txBody>
      </p:sp>
      <p:sp>
        <p:nvSpPr>
          <p:cNvPr id="521233" name="Rectangle 1041"/>
          <p:cNvSpPr>
            <a:spLocks noChangeArrowheads="1"/>
          </p:cNvSpPr>
          <p:nvPr/>
        </p:nvSpPr>
        <p:spPr bwMode="auto">
          <a:xfrm>
            <a:off x="6853238" y="5029200"/>
            <a:ext cx="2290762" cy="838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hangingPunct="0">
              <a:lnSpc>
                <a:spcPct val="90000"/>
              </a:lnSpc>
              <a:spcBef>
                <a:spcPct val="20000"/>
              </a:spcBef>
              <a:buSzPct val="80000"/>
              <a:buFont typeface="Wingdings" pitchFamily="-111" charset="2"/>
              <a:buNone/>
              <a:defRPr/>
            </a:pPr>
            <a:r>
              <a:rPr kumimoji="1" lang="en-US" sz="2400" b="1" dirty="0" err="1">
                <a:solidFill>
                  <a:srgbClr val="FFFFFF"/>
                </a:solidFill>
                <a:latin typeface="Arial" pitchFamily="-111" charset="0"/>
                <a:ea typeface="Times New Roman" pitchFamily="-111" charset="0"/>
                <a:cs typeface="Times New Roman" pitchFamily="-111" charset="0"/>
              </a:rPr>
              <a:t>Pengakuan</a:t>
            </a:r>
            <a:r>
              <a:rPr kumimoji="1" lang="en-US" sz="2400" b="1" dirty="0">
                <a:solidFill>
                  <a:srgbClr val="FFFFFF"/>
                </a:solidFill>
                <a:latin typeface="Arial" pitchFamily="-111" charset="0"/>
                <a:ea typeface="Times New Roman" pitchFamily="-111" charset="0"/>
                <a:cs typeface="Times New Roman" pitchFamily="-111" charset="0"/>
              </a:rPr>
              <a:t> </a:t>
            </a:r>
          </a:p>
          <a:p>
            <a:pPr defTabSz="914400" eaLnBrk="0" hangingPunct="0">
              <a:lnSpc>
                <a:spcPct val="90000"/>
              </a:lnSpc>
              <a:spcBef>
                <a:spcPct val="20000"/>
              </a:spcBef>
              <a:buSzPct val="80000"/>
              <a:buFont typeface="Wingdings" pitchFamily="-111" charset="2"/>
              <a:buNone/>
              <a:defRPr/>
            </a:pPr>
            <a:r>
              <a:rPr kumimoji="1" lang="en-US" sz="2400" b="1" dirty="0">
                <a:solidFill>
                  <a:srgbClr val="FFFFFF"/>
                </a:solidFill>
                <a:latin typeface="Arial" pitchFamily="-111" charset="0"/>
                <a:ea typeface="Times New Roman" pitchFamily="-111" charset="0"/>
                <a:cs typeface="Times New Roman" pitchFamily="-111" charset="0"/>
              </a:rPr>
              <a:t>(1 </a:t>
            </a:r>
            <a:r>
              <a:rPr kumimoji="1" lang="en-US" sz="2400" b="1" dirty="0" err="1">
                <a:solidFill>
                  <a:srgbClr val="FFFFFF"/>
                </a:solidFill>
                <a:latin typeface="Arial" pitchFamily="-111" charset="0"/>
                <a:ea typeface="Times New Roman" pitchFamily="-111" charset="0"/>
                <a:cs typeface="Times New Roman" pitchFamily="-111" charset="0"/>
              </a:rPr>
              <a:t>Yoh</a:t>
            </a:r>
            <a:r>
              <a:rPr kumimoji="1" lang="en-US" sz="2400" b="1" dirty="0">
                <a:solidFill>
                  <a:srgbClr val="FFFFFF"/>
                </a:solidFill>
                <a:latin typeface="Arial" pitchFamily="-111" charset="0"/>
                <a:ea typeface="Times New Roman" pitchFamily="-111" charset="0"/>
                <a:cs typeface="Times New Roman" pitchFamily="-111" charset="0"/>
              </a:rPr>
              <a:t> 1:9)</a:t>
            </a:r>
          </a:p>
        </p:txBody>
      </p:sp>
      <p:sp>
        <p:nvSpPr>
          <p:cNvPr id="521234" name="Rectangle 1042"/>
          <p:cNvSpPr>
            <a:spLocks noChangeArrowheads="1"/>
          </p:cNvSpPr>
          <p:nvPr/>
        </p:nvSpPr>
        <p:spPr bwMode="auto">
          <a:xfrm>
            <a:off x="6929438" y="990600"/>
            <a:ext cx="205581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defTabSz="914400" eaLnBrk="0" hangingPunct="0">
              <a:lnSpc>
                <a:spcPct val="90000"/>
              </a:lnSpc>
              <a:spcBef>
                <a:spcPct val="20000"/>
              </a:spcBef>
              <a:buSzPct val="80000"/>
              <a:buFont typeface="Wingdings" pitchFamily="-111" charset="2"/>
              <a:buNone/>
              <a:defRPr/>
            </a:pPr>
            <a:r>
              <a:rPr kumimoji="1" lang="en-US" sz="2800" b="1" dirty="0" err="1">
                <a:solidFill>
                  <a:srgbClr val="FFFFFF"/>
                </a:solidFill>
                <a:latin typeface="Arial" pitchFamily="-111" charset="0"/>
                <a:ea typeface="Times New Roman" pitchFamily="-111" charset="0"/>
                <a:cs typeface="Times New Roman" pitchFamily="-111" charset="0"/>
              </a:rPr>
              <a:t>Pemulihan</a:t>
            </a:r>
            <a:r>
              <a:rPr kumimoji="1" lang="en-US" sz="2800" b="1" dirty="0">
                <a:solidFill>
                  <a:srgbClr val="FFFFFF"/>
                </a:solidFill>
                <a:latin typeface="Arial" pitchFamily="-111" charset="0"/>
                <a:ea typeface="Times New Roman" pitchFamily="-111" charset="0"/>
                <a:cs typeface="Times New Roman" pitchFamily="-111" charset="0"/>
              </a:rPr>
              <a:t> </a:t>
            </a:r>
            <a:r>
              <a:rPr kumimoji="1" lang="en-US" sz="2800" b="1" dirty="0" err="1">
                <a:solidFill>
                  <a:srgbClr val="FFFFFF"/>
                </a:solidFill>
                <a:latin typeface="Arial" pitchFamily="-111" charset="0"/>
                <a:ea typeface="Times New Roman" pitchFamily="-111" charset="0"/>
                <a:cs typeface="Times New Roman" pitchFamily="-111" charset="0"/>
              </a:rPr>
              <a:t>Hubungan</a:t>
            </a:r>
            <a:endParaRPr kumimoji="1" lang="en-US" sz="2800" b="1" dirty="0">
              <a:solidFill>
                <a:srgbClr val="FFFFFF"/>
              </a:solidFill>
              <a:latin typeface="Arial" pitchFamily="-111" charset="0"/>
              <a:ea typeface="Times New Roman" pitchFamily="-111" charset="0"/>
              <a:cs typeface="Times New Roman" pitchFamily="-111" charset="0"/>
            </a:endParaRPr>
          </a:p>
        </p:txBody>
      </p:sp>
      <p:sp>
        <p:nvSpPr>
          <p:cNvPr id="521238" name="AutoShape 1046"/>
          <p:cNvSpPr>
            <a:spLocks noChangeArrowheads="1"/>
          </p:cNvSpPr>
          <p:nvPr/>
        </p:nvSpPr>
        <p:spPr bwMode="auto">
          <a:xfrm rot="5400000">
            <a:off x="2578100" y="3543300"/>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defTabSz="914400" eaLnBrk="0" hangingPunct="0"/>
            <a:endParaRPr lang="en-US" sz="2000" b="1">
              <a:solidFill>
                <a:srgbClr val="000000"/>
              </a:solidFill>
              <a:latin typeface="Arial Narrow" charset="0"/>
            </a:endParaRPr>
          </a:p>
          <a:p>
            <a:pPr algn="ctr" defTabSz="914400" eaLnBrk="0" hangingPunct="0"/>
            <a:r>
              <a:rPr lang="en-US" sz="2000" b="1">
                <a:solidFill>
                  <a:srgbClr val="000000"/>
                </a:solidFill>
                <a:latin typeface="Arial Narrow" charset="0"/>
              </a:rPr>
              <a:t>Tipe</a:t>
            </a:r>
          </a:p>
          <a:p>
            <a:pPr algn="ctr" defTabSz="914400" eaLnBrk="0" hangingPunct="0"/>
            <a:r>
              <a:rPr lang="en-US" sz="2000" b="1">
                <a:solidFill>
                  <a:srgbClr val="000000"/>
                </a:solidFill>
                <a:latin typeface="Arial Narrow" charset="0"/>
              </a:rPr>
              <a:t>|</a:t>
            </a:r>
          </a:p>
          <a:p>
            <a:pPr algn="ctr" defTabSz="914400" eaLnBrk="0" hangingPunct="0"/>
            <a:r>
              <a:rPr lang="en-US" sz="2000" b="1">
                <a:solidFill>
                  <a:srgbClr val="000000"/>
                </a:solidFill>
                <a:latin typeface="Arial Narrow" charset="0"/>
              </a:rPr>
              <a:t>Antitipe</a:t>
            </a:r>
          </a:p>
        </p:txBody>
      </p:sp>
      <p:sp>
        <p:nvSpPr>
          <p:cNvPr id="521239" name="AutoShape 1047"/>
          <p:cNvSpPr>
            <a:spLocks noChangeArrowheads="1"/>
          </p:cNvSpPr>
          <p:nvPr/>
        </p:nvSpPr>
        <p:spPr bwMode="auto">
          <a:xfrm rot="5400000">
            <a:off x="4584700" y="3543300"/>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defTabSz="914400" eaLnBrk="0" hangingPunct="0"/>
            <a:endParaRPr lang="en-US" sz="2000" b="1">
              <a:solidFill>
                <a:srgbClr val="000000"/>
              </a:solidFill>
              <a:latin typeface="Arial Narrow" charset="0"/>
            </a:endParaRPr>
          </a:p>
          <a:p>
            <a:pPr algn="ctr" defTabSz="914400" eaLnBrk="0" hangingPunct="0"/>
            <a:r>
              <a:rPr lang="en-US" sz="2000" b="1">
                <a:solidFill>
                  <a:srgbClr val="000000"/>
                </a:solidFill>
                <a:latin typeface="Arial Narrow" charset="0"/>
              </a:rPr>
              <a:t>Tipe</a:t>
            </a:r>
          </a:p>
          <a:p>
            <a:pPr algn="ctr" defTabSz="914400" eaLnBrk="0" hangingPunct="0"/>
            <a:r>
              <a:rPr lang="en-US" sz="2000" b="1">
                <a:solidFill>
                  <a:srgbClr val="000000"/>
                </a:solidFill>
                <a:latin typeface="Arial Narrow" charset="0"/>
              </a:rPr>
              <a:t>|</a:t>
            </a:r>
          </a:p>
          <a:p>
            <a:pPr algn="ctr" defTabSz="914400" eaLnBrk="0" hangingPunct="0"/>
            <a:r>
              <a:rPr lang="en-US" sz="2000" b="1">
                <a:solidFill>
                  <a:srgbClr val="000000"/>
                </a:solidFill>
                <a:latin typeface="Arial Narrow" charset="0"/>
              </a:rPr>
              <a:t>Antitipe</a:t>
            </a:r>
          </a:p>
        </p:txBody>
      </p:sp>
      <p:sp>
        <p:nvSpPr>
          <p:cNvPr id="521240" name="AutoShape 1048"/>
          <p:cNvSpPr>
            <a:spLocks noChangeArrowheads="1"/>
          </p:cNvSpPr>
          <p:nvPr/>
        </p:nvSpPr>
        <p:spPr bwMode="auto">
          <a:xfrm rot="5400000">
            <a:off x="6591300" y="3543300"/>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defTabSz="914400" eaLnBrk="0" hangingPunct="0"/>
            <a:endParaRPr lang="en-US" sz="2000" b="1">
              <a:solidFill>
                <a:srgbClr val="000000"/>
              </a:solidFill>
              <a:latin typeface="Arial Narrow" charset="0"/>
            </a:endParaRPr>
          </a:p>
          <a:p>
            <a:pPr algn="ctr" defTabSz="914400" eaLnBrk="0" hangingPunct="0"/>
            <a:r>
              <a:rPr lang="en-US" sz="2000" b="1">
                <a:solidFill>
                  <a:srgbClr val="000000"/>
                </a:solidFill>
                <a:latin typeface="Arial Narrow" charset="0"/>
              </a:rPr>
              <a:t>Tipe</a:t>
            </a:r>
          </a:p>
          <a:p>
            <a:pPr algn="ctr" defTabSz="914400" eaLnBrk="0" hangingPunct="0"/>
            <a:r>
              <a:rPr lang="en-US" sz="2000" b="1">
                <a:solidFill>
                  <a:srgbClr val="000000"/>
                </a:solidFill>
                <a:latin typeface="Arial Narrow" charset="0"/>
              </a:rPr>
              <a:t>|</a:t>
            </a:r>
          </a:p>
          <a:p>
            <a:pPr algn="ctr" defTabSz="914400" eaLnBrk="0" hangingPunct="0"/>
            <a:r>
              <a:rPr lang="en-US" sz="2000" b="1">
                <a:solidFill>
                  <a:srgbClr val="000000"/>
                </a:solidFill>
                <a:latin typeface="Arial Narrow" charset="0"/>
              </a:rPr>
              <a:t>Antitipe</a:t>
            </a:r>
          </a:p>
        </p:txBody>
      </p:sp>
      <p:sp>
        <p:nvSpPr>
          <p:cNvPr id="2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hangingPunct="0">
              <a:defRPr/>
            </a:pPr>
            <a:r>
              <a:rPr lang="en-US" sz="2400" b="1" smtClean="0">
                <a:solidFill>
                  <a:srgbClr val="FFFFFF"/>
                </a:solidFill>
                <a:effectLst>
                  <a:outerShdw blurRad="38100" dist="38100" dir="2700000" algn="tl">
                    <a:srgbClr val="000000"/>
                  </a:outerShdw>
                </a:effectLst>
                <a:latin typeface="Arial" charset="0"/>
                <a:cs typeface="Arial" charset="0"/>
              </a:rPr>
              <a:t>121a</a:t>
            </a:r>
            <a:endParaRPr lang="en-US" sz="1800" smtClean="0">
              <a:effectLst>
                <a:outerShdw blurRad="38100" dist="38100" dir="2700000" algn="tl">
                  <a:srgbClr val="FFFFFF"/>
                </a:outerShdw>
              </a:effectLst>
              <a:latin typeface="Arial" charset="0"/>
              <a:cs typeface="Arial" charset="0"/>
            </a:endParaRPr>
          </a:p>
        </p:txBody>
      </p:sp>
      <p:sp>
        <p:nvSpPr>
          <p:cNvPr id="24" name="Rectangle 1033"/>
          <p:cNvSpPr>
            <a:spLocks noChangeArrowheads="1"/>
          </p:cNvSpPr>
          <p:nvPr/>
        </p:nvSpPr>
        <p:spPr bwMode="auto">
          <a:xfrm>
            <a:off x="2627313" y="2276475"/>
            <a:ext cx="1600200" cy="576263"/>
          </a:xfrm>
          <a:prstGeom prst="rect">
            <a:avLst/>
          </a:prstGeom>
          <a:noFill/>
          <a:ln w="9525">
            <a:noFill/>
            <a:miter lim="800000"/>
            <a:headEnd/>
            <a:tailEnd/>
          </a:ln>
          <a:effectLst>
            <a:outerShdw blurRad="63500" dist="107763" dir="18900000" algn="ctr" rotWithShape="0">
              <a:schemeClr val="bg2">
                <a:alpha val="74998"/>
              </a:schemeClr>
            </a:outerShdw>
          </a:effectLst>
        </p:spPr>
        <p:txBody>
          <a:bodyPr/>
          <a:lstStyle/>
          <a:p>
            <a:pPr defTabSz="914400" eaLnBrk="0" hangingPunct="0">
              <a:lnSpc>
                <a:spcPct val="90000"/>
              </a:lnSpc>
              <a:spcBef>
                <a:spcPct val="20000"/>
              </a:spcBef>
              <a:buSzPct val="80000"/>
              <a:buFont typeface="Wingdings" pitchFamily="-111" charset="2"/>
              <a:buNone/>
              <a:defRPr/>
            </a:pPr>
            <a:r>
              <a:rPr kumimoji="1" lang="en-US" sz="2400" b="1" dirty="0" err="1">
                <a:solidFill>
                  <a:srgbClr val="FFFFFF"/>
                </a:solidFill>
                <a:latin typeface="Arial" pitchFamily="-111" charset="0"/>
                <a:ea typeface="Times New Roman" pitchFamily="-111" charset="0"/>
                <a:cs typeface="Times New Roman" pitchFamily="-111" charset="0"/>
              </a:rPr>
              <a:t>Keluaran</a:t>
            </a:r>
            <a:endParaRPr kumimoji="1" lang="en-US" sz="2400" b="1" dirty="0">
              <a:solidFill>
                <a:srgbClr val="FFFFFF"/>
              </a:solidFill>
              <a:latin typeface="Arial" pitchFamily="-111" charset="0"/>
              <a:ea typeface="Times New Roman" pitchFamily="-111" charset="0"/>
              <a:cs typeface="Times New Roman" pitchFamily="-111"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1225"/>
                                        </p:tgtEl>
                                        <p:attrNameLst>
                                          <p:attrName>style.visibility</p:attrName>
                                        </p:attrNameLst>
                                      </p:cBhvr>
                                      <p:to>
                                        <p:strVal val="visible"/>
                                      </p:to>
                                    </p:set>
                                    <p:anim calcmode="lin" valueType="num">
                                      <p:cBhvr>
                                        <p:cTn id="7" dur="500" fill="hold"/>
                                        <p:tgtEl>
                                          <p:spTgt spid="52122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122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122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122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21227"/>
                                        </p:tgtEl>
                                        <p:attrNameLst>
                                          <p:attrName>style.visibility</p:attrName>
                                        </p:attrNameLst>
                                      </p:cBhvr>
                                      <p:to>
                                        <p:strVal val="visible"/>
                                      </p:to>
                                    </p:set>
                                    <p:anim calcmode="lin" valueType="num">
                                      <p:cBhvr>
                                        <p:cTn id="23" dur="500" fill="hold"/>
                                        <p:tgtEl>
                                          <p:spTgt spid="52122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2122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2122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21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21226"/>
                                        </p:tgtEl>
                                        <p:attrNameLst>
                                          <p:attrName>style.visibility</p:attrName>
                                        </p:attrNameLst>
                                      </p:cBhvr>
                                      <p:to>
                                        <p:strVal val="visible"/>
                                      </p:to>
                                    </p:set>
                                    <p:anim calcmode="lin" valueType="num">
                                      <p:cBhvr>
                                        <p:cTn id="31" dur="500" fill="hold"/>
                                        <p:tgtEl>
                                          <p:spTgt spid="52122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2122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2122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2122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521222"/>
                                        </p:tgtEl>
                                        <p:attrNameLst>
                                          <p:attrName>style.visibility</p:attrName>
                                        </p:attrNameLst>
                                      </p:cBhvr>
                                      <p:to>
                                        <p:strVal val="visible"/>
                                      </p:to>
                                    </p:set>
                                    <p:anim calcmode="lin" valueType="num">
                                      <p:cBhvr>
                                        <p:cTn id="39" dur="500" fill="hold"/>
                                        <p:tgtEl>
                                          <p:spTgt spid="521222"/>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521222"/>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521222"/>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521222"/>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21228"/>
                                        </p:tgtEl>
                                        <p:attrNameLst>
                                          <p:attrName>style.visibility</p:attrName>
                                        </p:attrNameLst>
                                      </p:cBhvr>
                                      <p:to>
                                        <p:strVal val="visible"/>
                                      </p:to>
                                    </p:set>
                                    <p:anim calcmode="lin" valueType="num">
                                      <p:cBhvr>
                                        <p:cTn id="47" dur="500" fill="hold"/>
                                        <p:tgtEl>
                                          <p:spTgt spid="521228"/>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21228"/>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21228"/>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2122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521230"/>
                                        </p:tgtEl>
                                        <p:attrNameLst>
                                          <p:attrName>style.visibility</p:attrName>
                                        </p:attrNameLst>
                                      </p:cBhvr>
                                      <p:to>
                                        <p:strVal val="visible"/>
                                      </p:to>
                                    </p:set>
                                    <p:anim calcmode="lin" valueType="num">
                                      <p:cBhvr>
                                        <p:cTn id="55" dur="500" fill="hold"/>
                                        <p:tgtEl>
                                          <p:spTgt spid="521230"/>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521230"/>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521230"/>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521230"/>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521231"/>
                                        </p:tgtEl>
                                        <p:attrNameLst>
                                          <p:attrName>style.visibility</p:attrName>
                                        </p:attrNameLst>
                                      </p:cBhvr>
                                      <p:to>
                                        <p:strVal val="visible"/>
                                      </p:to>
                                    </p:set>
                                    <p:anim calcmode="lin" valueType="num">
                                      <p:cBhvr>
                                        <p:cTn id="63" dur="500" fill="hold"/>
                                        <p:tgtEl>
                                          <p:spTgt spid="521231"/>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521231"/>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521231"/>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521231"/>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521232"/>
                                        </p:tgtEl>
                                        <p:attrNameLst>
                                          <p:attrName>style.visibility</p:attrName>
                                        </p:attrNameLst>
                                      </p:cBhvr>
                                      <p:to>
                                        <p:strVal val="visible"/>
                                      </p:to>
                                    </p:set>
                                    <p:anim calcmode="lin" valueType="num">
                                      <p:cBhvr>
                                        <p:cTn id="71" dur="500" fill="hold"/>
                                        <p:tgtEl>
                                          <p:spTgt spid="521232"/>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521232"/>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521232"/>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521232"/>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521233"/>
                                        </p:tgtEl>
                                        <p:attrNameLst>
                                          <p:attrName>style.visibility</p:attrName>
                                        </p:attrNameLst>
                                      </p:cBhvr>
                                      <p:to>
                                        <p:strVal val="visible"/>
                                      </p:to>
                                    </p:set>
                                    <p:anim calcmode="lin" valueType="num">
                                      <p:cBhvr>
                                        <p:cTn id="79" dur="500" fill="hold"/>
                                        <p:tgtEl>
                                          <p:spTgt spid="521233"/>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521233"/>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521233"/>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521233"/>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521236"/>
                                        </p:tgtEl>
                                        <p:attrNameLst>
                                          <p:attrName>style.visibility</p:attrName>
                                        </p:attrNameLst>
                                      </p:cBhvr>
                                      <p:to>
                                        <p:strVal val="visible"/>
                                      </p:to>
                                    </p:set>
                                    <p:animEffect transition="in" filter="wipe(up)">
                                      <p:cBhvr>
                                        <p:cTn id="87" dur="500"/>
                                        <p:tgtEl>
                                          <p:spTgt spid="521236"/>
                                        </p:tgtEl>
                                      </p:cBhvr>
                                    </p:animEffect>
                                  </p:childTnLst>
                                </p:cTn>
                              </p:par>
                            </p:childTnLst>
                          </p:cTn>
                        </p:par>
                        <p:par>
                          <p:cTn id="88" fill="hold" nodeType="afterGroup">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521238"/>
                                        </p:tgtEl>
                                        <p:attrNameLst>
                                          <p:attrName>style.visibility</p:attrName>
                                        </p:attrNameLst>
                                      </p:cBhvr>
                                      <p:to>
                                        <p:strVal val="visible"/>
                                      </p:to>
                                    </p:set>
                                    <p:animEffect transition="in" filter="wipe(up)">
                                      <p:cBhvr>
                                        <p:cTn id="91" dur="500"/>
                                        <p:tgtEl>
                                          <p:spTgt spid="521238"/>
                                        </p:tgtEl>
                                      </p:cBhvr>
                                    </p:animEffect>
                                  </p:childTnLst>
                                </p:cTn>
                              </p:par>
                            </p:childTnLst>
                          </p:cTn>
                        </p:par>
                        <p:par>
                          <p:cTn id="92" fill="hold" nodeType="afterGroup">
                            <p:stCondLst>
                              <p:cond delay="1000"/>
                            </p:stCondLst>
                            <p:childTnLst>
                              <p:par>
                                <p:cTn id="93" presetID="22" presetClass="entr" presetSubtype="1" fill="hold" grpId="0" nodeType="afterEffect">
                                  <p:stCondLst>
                                    <p:cond delay="0"/>
                                  </p:stCondLst>
                                  <p:childTnLst>
                                    <p:set>
                                      <p:cBhvr>
                                        <p:cTn id="94" dur="1" fill="hold">
                                          <p:stCondLst>
                                            <p:cond delay="0"/>
                                          </p:stCondLst>
                                        </p:cTn>
                                        <p:tgtEl>
                                          <p:spTgt spid="521239"/>
                                        </p:tgtEl>
                                        <p:attrNameLst>
                                          <p:attrName>style.visibility</p:attrName>
                                        </p:attrNameLst>
                                      </p:cBhvr>
                                      <p:to>
                                        <p:strVal val="visible"/>
                                      </p:to>
                                    </p:set>
                                    <p:animEffect transition="in" filter="wipe(up)">
                                      <p:cBhvr>
                                        <p:cTn id="95" dur="500"/>
                                        <p:tgtEl>
                                          <p:spTgt spid="521239"/>
                                        </p:tgtEl>
                                      </p:cBhvr>
                                    </p:animEffect>
                                  </p:childTnLst>
                                </p:cTn>
                              </p:par>
                            </p:childTnLst>
                          </p:cTn>
                        </p:par>
                        <p:par>
                          <p:cTn id="96" fill="hold" nodeType="afterGroup">
                            <p:stCondLst>
                              <p:cond delay="1500"/>
                            </p:stCondLst>
                            <p:childTnLst>
                              <p:par>
                                <p:cTn id="97" presetID="22" presetClass="entr" presetSubtype="1" fill="hold" grpId="0" nodeType="afterEffect">
                                  <p:stCondLst>
                                    <p:cond delay="0"/>
                                  </p:stCondLst>
                                  <p:childTnLst>
                                    <p:set>
                                      <p:cBhvr>
                                        <p:cTn id="98" dur="1" fill="hold">
                                          <p:stCondLst>
                                            <p:cond delay="0"/>
                                          </p:stCondLst>
                                        </p:cTn>
                                        <p:tgtEl>
                                          <p:spTgt spid="521240"/>
                                        </p:tgtEl>
                                        <p:attrNameLst>
                                          <p:attrName>style.visibility</p:attrName>
                                        </p:attrNameLst>
                                      </p:cBhvr>
                                      <p:to>
                                        <p:strVal val="visible"/>
                                      </p:to>
                                    </p:set>
                                    <p:animEffect transition="in" filter="wipe(up)">
                                      <p:cBhvr>
                                        <p:cTn id="99" dur="500"/>
                                        <p:tgtEl>
                                          <p:spTgt spid="521240"/>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6" grpId="0" animBg="1"/>
      <p:bldP spid="521222" grpId="0"/>
      <p:bldP spid="521225" grpId="0"/>
      <p:bldP spid="521226" grpId="0"/>
      <p:bldP spid="521227" grpId="0"/>
      <p:bldP spid="521228" grpId="0"/>
      <p:bldP spid="521230" grpId="0"/>
      <p:bldP spid="521231" grpId="0"/>
      <p:bldP spid="521232" grpId="0"/>
      <p:bldP spid="521233" grpId="0"/>
      <p:bldP spid="521238" grpId="0" animBg="1"/>
      <p:bldP spid="521239" grpId="0" animBg="1"/>
      <p:bldP spid="521240" grpId="0" animBg="1"/>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136</a:t>
            </a:r>
          </a:p>
        </p:txBody>
      </p:sp>
      <p:sp>
        <p:nvSpPr>
          <p:cNvPr id="112643" name="Rectangle 3"/>
          <p:cNvSpPr>
            <a:spLocks noGrp="1" noChangeArrowheads="1"/>
          </p:cNvSpPr>
          <p:nvPr>
            <p:ph type="title"/>
          </p:nvPr>
        </p:nvSpPr>
        <p:spPr>
          <a:xfrm>
            <a:off x="1828800" y="228600"/>
            <a:ext cx="5486400" cy="685800"/>
          </a:xfrm>
          <a:solidFill>
            <a:srgbClr val="000000"/>
          </a:solidFill>
        </p:spPr>
        <p:txBody>
          <a:bodyPr/>
          <a:lstStyle/>
          <a:p>
            <a:pPr algn="ctr"/>
            <a:r>
              <a:rPr lang="en-US">
                <a:solidFill>
                  <a:srgbClr val="FFFFFF"/>
                </a:solidFill>
                <a:latin typeface="Impact" charset="0"/>
                <a:cs typeface="MS PGothic" charset="0"/>
              </a:rPr>
              <a:t>Judul </a:t>
            </a:r>
          </a:p>
        </p:txBody>
      </p:sp>
      <p:sp>
        <p:nvSpPr>
          <p:cNvPr id="37892" name="Text Box 4"/>
          <p:cNvSpPr txBox="1">
            <a:spLocks noChangeArrowheads="1"/>
          </p:cNvSpPr>
          <p:nvPr/>
        </p:nvSpPr>
        <p:spPr bwMode="auto">
          <a:xfrm>
            <a:off x="304800" y="1355725"/>
            <a:ext cx="8839200" cy="5078413"/>
          </a:xfrm>
          <a:prstGeom prst="rect">
            <a:avLst/>
          </a:prstGeom>
          <a:noFill/>
          <a:ln w="12700" cap="sq">
            <a:noFill/>
            <a:miter lim="800000"/>
            <a:headEnd/>
            <a:tailEnd/>
          </a:ln>
          <a:effectLst/>
        </p:spPr>
        <p:txBody>
          <a:bodyPr>
            <a:spAutoFit/>
          </a:bodyPr>
          <a:lstStyle>
            <a:lvl1pPr>
              <a:defRPr sz="2400" b="1">
                <a:solidFill>
                  <a:schemeClr val="tx1"/>
                </a:solidFill>
                <a:latin typeface="Times" charset="0"/>
                <a:ea typeface="ＭＳ Ｐゴシック" charset="0"/>
                <a:cs typeface="Times New Roman" charset="0"/>
              </a:defRPr>
            </a:lvl1pPr>
            <a:lvl2pPr>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marL="419100" indent="-419100" defTabSz="914400" eaLnBrk="0" hangingPunct="0">
              <a:spcBef>
                <a:spcPct val="50000"/>
              </a:spcBef>
              <a:buFont typeface="Wingdings" charset="0"/>
              <a:buChar char="§"/>
              <a:defRPr/>
            </a:pP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Bilangan</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dinamakan</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dari</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dua</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sensus</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Israel yang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berjarak</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waktu</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38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tahun</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lamanya</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p>
          <a:p>
            <a:pPr marL="876300" lvl="1" indent="-419100" defTabSz="914400" eaLnBrk="0" hangingPunct="0">
              <a:spcBef>
                <a:spcPct val="50000"/>
              </a:spcBef>
              <a:buFont typeface="Wingdings" charset="0"/>
              <a:buChar char="§"/>
              <a:defRPr/>
            </a:pP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Sensus</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yang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pertama</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adalah</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masa</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generasi</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Keluaran</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di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Gunung</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Sinai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pasal</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1)</a:t>
            </a:r>
          </a:p>
          <a:p>
            <a:pPr marL="876300" lvl="2" indent="-419100" defTabSz="914400" eaLnBrk="0" hangingPunct="0">
              <a:spcBef>
                <a:spcPct val="50000"/>
              </a:spcBef>
              <a:buFont typeface="Wingdings" charset="0"/>
              <a:buChar char="§"/>
              <a:defRPr/>
            </a:pP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Yang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ke</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2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adalah</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generasi</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baru</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di Moab yang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lahir</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di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gurun</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belantara</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dan</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kemudian</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menaklukkan</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Kanaan</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(pasal.26)).  </a:t>
            </a:r>
          </a:p>
          <a:p>
            <a:pPr marL="419100" indent="-419100" defTabSz="914400" eaLnBrk="0" hangingPunct="0">
              <a:spcBef>
                <a:spcPct val="50000"/>
              </a:spcBef>
              <a:buFont typeface="Wingdings" charset="0"/>
              <a:buChar char="§"/>
              <a:defRPr/>
            </a:pP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Judul</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Ibrani</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adalah</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“Dan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Dia</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berkata</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diambil</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dai</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kata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pertama</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dari</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kitab</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800" dirty="0" err="1" smtClean="0">
                <a:solidFill>
                  <a:srgbClr val="FFFFFF"/>
                </a:solidFill>
                <a:effectLst>
                  <a:outerShdw blurRad="38100" dist="38100" dir="2700000" algn="tl">
                    <a:srgbClr val="000000"/>
                  </a:outerShdw>
                </a:effectLst>
                <a:latin typeface="Bwhebb" charset="0"/>
                <a:ea typeface="SimSun" charset="0"/>
                <a:cs typeface="SimSun" charset="0"/>
              </a:rPr>
              <a:t>rBe</a:t>
            </a:r>
            <a:r>
              <a:rPr lang="fr-FR" altLang="zh-CN" sz="2800" dirty="0" smtClean="0">
                <a:solidFill>
                  <a:srgbClr val="FFFFFF"/>
                </a:solidFill>
                <a:effectLst>
                  <a:outerShdw blurRad="38100" dist="38100" dir="2700000" algn="tl">
                    <a:srgbClr val="000000"/>
                  </a:outerShdw>
                </a:effectLst>
                <a:latin typeface="Bwhebb" charset="0"/>
                <a:ea typeface="SimSun" charset="0"/>
                <a:cs typeface="SimSun" charset="0"/>
              </a:rPr>
              <a:t>'</a:t>
            </a:r>
            <a:r>
              <a:rPr lang="en-US" altLang="zh-CN" sz="2800" dirty="0" err="1" smtClean="0">
                <a:solidFill>
                  <a:srgbClr val="FFFFFF"/>
                </a:solidFill>
                <a:effectLst>
                  <a:outerShdw blurRad="38100" dist="38100" dir="2700000" algn="tl">
                    <a:srgbClr val="000000"/>
                  </a:outerShdw>
                </a:effectLst>
                <a:latin typeface="Bwhebb" charset="0"/>
                <a:ea typeface="SimSun" charset="0"/>
                <a:cs typeface="SimSun" charset="0"/>
              </a:rPr>
              <a:t>d:y</a:t>
            </a:r>
            <a:r>
              <a:rPr lang="en-US" altLang="zh-CN" sz="2800" dirty="0" smtClean="0">
                <a:solidFill>
                  <a:srgbClr val="FFFFFF"/>
                </a:solidFill>
                <a:effectLst>
                  <a:outerShdw blurRad="38100" dist="38100" dir="2700000" algn="tl">
                    <a:srgbClr val="000000"/>
                  </a:outerShdw>
                </a:effectLst>
                <a:latin typeface="Bwhebb" charset="0"/>
                <a:ea typeface="SimSun" charset="0"/>
                <a:cs typeface="SimSun" charset="0"/>
              </a:rPr>
              <a:t>&gt;w:</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p>
          <a:p>
            <a:pPr marL="419100" indent="-419100" defTabSz="914400" eaLnBrk="0" hangingPunct="0">
              <a:spcBef>
                <a:spcPct val="50000"/>
              </a:spcBef>
              <a:buFont typeface="Wingdings" charset="0"/>
              <a:buChar char="§"/>
              <a:defRPr/>
            </a:pP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Bagaimanapun</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tulisan</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Yahudi</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pada</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umumnya</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mengacu</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pada</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penulisan</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sebagaimana</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“di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padang</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belantara</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berasal</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dari</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kata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ke</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5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dalam</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pasal</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1 </a:t>
            </a:r>
            <a:r>
              <a:rPr lang="en-US" altLang="zh-CN" sz="2000" dirty="0" err="1" smtClean="0">
                <a:solidFill>
                  <a:srgbClr val="FFFFFF"/>
                </a:solidFill>
                <a:effectLst>
                  <a:outerShdw blurRad="38100" dist="38100" dir="2700000" algn="tl">
                    <a:srgbClr val="000000"/>
                  </a:outerShdw>
                </a:effectLst>
                <a:latin typeface="Arial Black" charset="0"/>
                <a:ea typeface="SimSun" charset="0"/>
                <a:cs typeface="SimSun" charset="0"/>
              </a:rPr>
              <a:t>ayat</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 1 (</a:t>
            </a:r>
            <a:r>
              <a:rPr lang="en-US" altLang="zh-CN" sz="2800" dirty="0" err="1" smtClean="0">
                <a:solidFill>
                  <a:srgbClr val="FFFFFF"/>
                </a:solidFill>
                <a:effectLst>
                  <a:outerShdw blurRad="38100" dist="38100" dir="2700000" algn="tl">
                    <a:srgbClr val="000000"/>
                  </a:outerShdw>
                </a:effectLst>
                <a:latin typeface="Bwhebb" charset="0"/>
                <a:ea typeface="SimSun" charset="0"/>
                <a:cs typeface="SimSun" charset="0"/>
              </a:rPr>
              <a:t>rBæd"miB</a:t>
            </a:r>
            <a:r>
              <a:rPr lang="en-US" altLang="zh-CN" sz="2800" dirty="0" smtClean="0">
                <a:solidFill>
                  <a:srgbClr val="FFFFFF"/>
                </a:solidFill>
                <a:effectLst>
                  <a:outerShdw blurRad="38100" dist="38100" dir="2700000" algn="tl">
                    <a:srgbClr val="000000"/>
                  </a:outerShdw>
                </a:effectLst>
                <a:latin typeface="Bwhebb" charset="0"/>
                <a:ea typeface="SimSun" charset="0"/>
                <a:cs typeface="SimSun" charset="0"/>
              </a:rPr>
              <a:t>]</a:t>
            </a:r>
            <a:r>
              <a:rPr lang="en-US" altLang="zh-CN" sz="2000" i="1" dirty="0" smtClean="0">
                <a:solidFill>
                  <a:srgbClr val="FFFFFF"/>
                </a:solidFill>
                <a:effectLst>
                  <a:outerShdw blurRad="38100" dist="38100" dir="2700000" algn="tl">
                    <a:srgbClr val="000000"/>
                  </a:outerShdw>
                </a:effectLst>
                <a:latin typeface="Arial Black" charset="0"/>
                <a:ea typeface="SimSun" charset="0"/>
                <a:cs typeface="SimSun" charset="0"/>
              </a:rPr>
              <a:t>  </a:t>
            </a:r>
            <a:r>
              <a:rPr lang="en-US" altLang="zh-CN" sz="2000" i="1" dirty="0" err="1" smtClean="0">
                <a:solidFill>
                  <a:srgbClr val="FFFFFF"/>
                </a:solidFill>
                <a:effectLst>
                  <a:outerShdw blurRad="38100" dist="38100" dir="2700000" algn="tl">
                    <a:srgbClr val="000000"/>
                  </a:outerShdw>
                </a:effectLst>
                <a:latin typeface="Arial Black" charset="0"/>
                <a:ea typeface="SimSun" charset="0"/>
                <a:cs typeface="SimSun" charset="0"/>
              </a:rPr>
              <a:t>Bemidbar</a:t>
            </a:r>
            <a:r>
              <a:rPr lang="en-US" altLang="zh-CN" sz="2000" dirty="0" smtClean="0">
                <a:solidFill>
                  <a:srgbClr val="FFFFFF"/>
                </a:solidFill>
                <a:effectLst>
                  <a:outerShdw blurRad="38100" dist="38100" dir="2700000" algn="tl">
                    <a:srgbClr val="000000"/>
                  </a:outerShdw>
                </a:effectLst>
                <a:latin typeface="Arial Black" charset="0"/>
                <a:ea typeface="SimSun" charset="0"/>
                <a:cs typeface="SimSun" charset="0"/>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 calcmode="lin" valueType="num">
                                      <p:cBhvr additive="base">
                                        <p:cTn id="7" dur="500" fill="hold"/>
                                        <p:tgtEl>
                                          <p:spTgt spid="3789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2">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7892">
                                            <p:txEl>
                                              <p:pRg st="1" end="1"/>
                                            </p:txEl>
                                          </p:spTgt>
                                        </p:tgtEl>
                                        <p:attrNameLst>
                                          <p:attrName>style.visibility</p:attrName>
                                        </p:attrNameLst>
                                      </p:cBhvr>
                                      <p:to>
                                        <p:strVal val="visible"/>
                                      </p:to>
                                    </p:set>
                                    <p:anim calcmode="lin" valueType="num">
                                      <p:cBhvr additive="base">
                                        <p:cTn id="11" dur="500" fill="hold"/>
                                        <p:tgtEl>
                                          <p:spTgt spid="3789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7892">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7892">
                                            <p:txEl>
                                              <p:pRg st="2" end="2"/>
                                            </p:txEl>
                                          </p:spTgt>
                                        </p:tgtEl>
                                        <p:attrNameLst>
                                          <p:attrName>style.visibility</p:attrName>
                                        </p:attrNameLst>
                                      </p:cBhvr>
                                      <p:to>
                                        <p:strVal val="visible"/>
                                      </p:to>
                                    </p:set>
                                    <p:anim calcmode="lin" valueType="num">
                                      <p:cBhvr additive="base">
                                        <p:cTn id="15" dur="500" fill="hold"/>
                                        <p:tgtEl>
                                          <p:spTgt spid="3789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789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37892">
                                            <p:txEl>
                                              <p:pRg st="3" end="3"/>
                                            </p:txEl>
                                          </p:spTgt>
                                        </p:tgtEl>
                                        <p:attrNameLst>
                                          <p:attrName>style.visibility</p:attrName>
                                        </p:attrNameLst>
                                      </p:cBhvr>
                                      <p:to>
                                        <p:strVal val="visible"/>
                                      </p:to>
                                    </p:set>
                                    <p:anim calcmode="lin" valueType="num">
                                      <p:cBhvr additive="base">
                                        <p:cTn id="21" dur="500" fill="hold"/>
                                        <p:tgtEl>
                                          <p:spTgt spid="3789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789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37892">
                                            <p:txEl>
                                              <p:pRg st="4" end="4"/>
                                            </p:txEl>
                                          </p:spTgt>
                                        </p:tgtEl>
                                        <p:attrNameLst>
                                          <p:attrName>style.visibility</p:attrName>
                                        </p:attrNameLst>
                                      </p:cBhvr>
                                      <p:to>
                                        <p:strVal val="visible"/>
                                      </p:to>
                                    </p:set>
                                    <p:anim calcmode="lin" valueType="num">
                                      <p:cBhvr additive="base">
                                        <p:cTn id="27" dur="500" fill="hold"/>
                                        <p:tgtEl>
                                          <p:spTgt spid="3789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7892">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1" descr="Gen 6 Noah Auth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Text Box 2"/>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cs typeface="Arial" charset="0"/>
              </a:rPr>
              <a:t>136</a:t>
            </a:r>
          </a:p>
        </p:txBody>
      </p:sp>
      <p:sp>
        <p:nvSpPr>
          <p:cNvPr id="114691" name="Rectangle 3"/>
          <p:cNvSpPr>
            <a:spLocks noGrp="1" noChangeArrowheads="1"/>
          </p:cNvSpPr>
          <p:nvPr>
            <p:ph type="title"/>
          </p:nvPr>
        </p:nvSpPr>
        <p:spPr>
          <a:xfrm>
            <a:off x="1981200" y="228600"/>
            <a:ext cx="5257800" cy="685800"/>
          </a:xfrm>
          <a:solidFill>
            <a:srgbClr val="000000"/>
          </a:solidFill>
        </p:spPr>
        <p:txBody>
          <a:bodyPr/>
          <a:lstStyle/>
          <a:p>
            <a:pPr algn="ctr"/>
            <a:r>
              <a:rPr lang="en-US" b="1">
                <a:solidFill>
                  <a:srgbClr val="FFFFFF"/>
                </a:solidFill>
                <a:latin typeface="Arial" charset="0"/>
              </a:rPr>
              <a:t>Penulisan</a:t>
            </a:r>
          </a:p>
        </p:txBody>
      </p:sp>
      <p:sp>
        <p:nvSpPr>
          <p:cNvPr id="38922" name="Rectangle 10"/>
          <p:cNvSpPr>
            <a:spLocks noChangeArrowheads="1"/>
          </p:cNvSpPr>
          <p:nvPr/>
        </p:nvSpPr>
        <p:spPr bwMode="auto">
          <a:xfrm>
            <a:off x="228600" y="1066800"/>
            <a:ext cx="3810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eaLnBrk="0" hangingPunct="0">
              <a:lnSpc>
                <a:spcPct val="90000"/>
              </a:lnSpc>
              <a:spcBef>
                <a:spcPct val="20000"/>
              </a:spcBef>
              <a:buClr>
                <a:srgbClr val="578963"/>
              </a:buClr>
              <a:buFont typeface="Monotype Sorts" charset="0"/>
              <a:buNone/>
              <a:defRPr/>
            </a:pPr>
            <a:r>
              <a:rPr kumimoji="1" lang="en-US" altLang="zh-CN" sz="2800" b="1" u="sng" dirty="0" err="1">
                <a:solidFill>
                  <a:srgbClr val="FFFFFF"/>
                </a:solidFill>
                <a:effectLst>
                  <a:glow rad="203200">
                    <a:srgbClr val="000000">
                      <a:alpha val="75000"/>
                    </a:srgbClr>
                  </a:glow>
                </a:effectLst>
                <a:latin typeface="Arial"/>
                <a:cs typeface="Arial"/>
              </a:rPr>
              <a:t>Bukti</a:t>
            </a:r>
            <a:r>
              <a:rPr kumimoji="1" lang="en-US" altLang="zh-CN" sz="2800" b="1" u="sng" dirty="0">
                <a:solidFill>
                  <a:srgbClr val="FFFFFF"/>
                </a:solidFill>
                <a:effectLst>
                  <a:glow rad="203200">
                    <a:srgbClr val="000000">
                      <a:alpha val="75000"/>
                    </a:srgbClr>
                  </a:glow>
                </a:effectLst>
                <a:latin typeface="Arial"/>
                <a:cs typeface="Arial"/>
              </a:rPr>
              <a:t> </a:t>
            </a:r>
            <a:r>
              <a:rPr kumimoji="1" lang="en-US" altLang="zh-CN" sz="2800" b="1" u="sng" dirty="0" err="1">
                <a:solidFill>
                  <a:srgbClr val="FFFFFF"/>
                </a:solidFill>
                <a:effectLst>
                  <a:glow rad="203200">
                    <a:srgbClr val="000000">
                      <a:alpha val="75000"/>
                    </a:srgbClr>
                  </a:glow>
                </a:effectLst>
                <a:latin typeface="Arial"/>
                <a:cs typeface="Arial"/>
              </a:rPr>
              <a:t>Eksternal</a:t>
            </a:r>
            <a:endParaRPr kumimoji="1" lang="en-US" altLang="zh-CN" sz="2800" b="1" u="sng" dirty="0">
              <a:solidFill>
                <a:srgbClr val="FFFFFF"/>
              </a:solidFill>
              <a:effectLst>
                <a:glow rad="203200">
                  <a:srgbClr val="000000">
                    <a:alpha val="75000"/>
                  </a:srgbClr>
                </a:glow>
              </a:effectLst>
              <a:latin typeface="Arial"/>
              <a:cs typeface="Arial"/>
            </a:endParaRPr>
          </a:p>
          <a:p>
            <a:pPr marL="342900" indent="-342900" defTabSz="914400" eaLnBrk="0" hangingPunct="0">
              <a:lnSpc>
                <a:spcPct val="90000"/>
              </a:lnSpc>
              <a:spcBef>
                <a:spcPct val="20000"/>
              </a:spcBef>
              <a:buClr>
                <a:srgbClr val="578963"/>
              </a:buClr>
              <a:buFont typeface="Monotype Sorts" charset="0"/>
              <a:buNone/>
              <a:defRPr/>
            </a:pPr>
            <a:endParaRPr kumimoji="1" lang="en-US" altLang="zh-CN" sz="2800" b="1" dirty="0">
              <a:solidFill>
                <a:srgbClr val="FFFFFF"/>
              </a:solidFill>
              <a:effectLst>
                <a:glow rad="203200">
                  <a:srgbClr val="000000">
                    <a:alpha val="75000"/>
                  </a:srgbClr>
                </a:glow>
              </a:effectLst>
              <a:latin typeface="Arial"/>
              <a:cs typeface="Arial"/>
            </a:endParaRPr>
          </a:p>
          <a:p>
            <a:pPr marL="342900" indent="-342900" defTabSz="914400" eaLnBrk="0" hangingPunct="0">
              <a:lnSpc>
                <a:spcPct val="90000"/>
              </a:lnSpc>
              <a:spcBef>
                <a:spcPct val="20000"/>
              </a:spcBef>
              <a:buClr>
                <a:srgbClr val="578963"/>
              </a:buClr>
              <a:buFont typeface="Monotype Sorts" charset="0"/>
              <a:buChar char="§"/>
              <a:defRPr/>
            </a:pPr>
            <a:r>
              <a:rPr kumimoji="1" lang="en-US" altLang="zh-CN" sz="2800" b="1" dirty="0" err="1">
                <a:solidFill>
                  <a:srgbClr val="FFFFFF"/>
                </a:solidFill>
                <a:effectLst>
                  <a:glow rad="203200">
                    <a:srgbClr val="000000">
                      <a:alpha val="75000"/>
                    </a:srgbClr>
                  </a:glow>
                </a:effectLst>
                <a:latin typeface="Arial"/>
                <a:cs typeface="Arial"/>
              </a:rPr>
              <a:t>Yahudi</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kuno</a:t>
            </a:r>
            <a:r>
              <a:rPr kumimoji="1" lang="en-US" altLang="zh-CN" sz="2800" b="1" dirty="0">
                <a:solidFill>
                  <a:srgbClr val="FFFFFF"/>
                </a:solidFill>
                <a:effectLst>
                  <a:glow rad="203200">
                    <a:srgbClr val="000000">
                      <a:alpha val="75000"/>
                    </a:srgbClr>
                  </a:glow>
                </a:effectLst>
                <a:latin typeface="Arial"/>
                <a:cs typeface="Arial"/>
              </a:rPr>
              <a:t>, Samaria, </a:t>
            </a:r>
            <a:r>
              <a:rPr kumimoji="1" lang="en-US" altLang="zh-CN" sz="2800" b="1" dirty="0" err="1">
                <a:solidFill>
                  <a:srgbClr val="FFFFFF"/>
                </a:solidFill>
                <a:effectLst>
                  <a:glow rad="203200">
                    <a:srgbClr val="000000">
                      <a:alpha val="75000"/>
                    </a:srgbClr>
                  </a:glow>
                </a:effectLst>
                <a:latin typeface="Arial"/>
                <a:cs typeface="Arial"/>
              </a:rPr>
              <a:t>dan</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Kesaksian</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umat</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Kristiani</a:t>
            </a:r>
            <a:r>
              <a:rPr kumimoji="1" lang="en-US" altLang="zh-CN" sz="2800" b="1" dirty="0">
                <a:solidFill>
                  <a:srgbClr val="FFFFFF"/>
                </a:solidFill>
                <a:effectLst>
                  <a:glow rad="203200">
                    <a:srgbClr val="000000">
                      <a:alpha val="75000"/>
                    </a:srgbClr>
                  </a:glow>
                </a:effectLst>
                <a:latin typeface="Arial"/>
                <a:cs typeface="Arial"/>
              </a:rPr>
              <a:t> yang </a:t>
            </a:r>
            <a:r>
              <a:rPr kumimoji="1" lang="en-US" altLang="zh-CN" sz="2800" b="1" dirty="0" err="1">
                <a:solidFill>
                  <a:srgbClr val="FFFFFF"/>
                </a:solidFill>
                <a:effectLst>
                  <a:glow rad="203200">
                    <a:srgbClr val="000000">
                      <a:alpha val="75000"/>
                    </a:srgbClr>
                  </a:glow>
                </a:effectLst>
                <a:latin typeface="Arial"/>
                <a:cs typeface="Arial"/>
              </a:rPr>
              <a:t>sama-sama</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menunjukkan</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bahwa</a:t>
            </a:r>
            <a:r>
              <a:rPr kumimoji="1" lang="en-US" altLang="zh-CN" sz="2800" b="1" dirty="0">
                <a:solidFill>
                  <a:srgbClr val="FFFFFF"/>
                </a:solidFill>
                <a:effectLst>
                  <a:glow rad="203200">
                    <a:srgbClr val="000000">
                      <a:alpha val="75000"/>
                    </a:srgbClr>
                  </a:glow>
                </a:effectLst>
                <a:latin typeface="Arial"/>
                <a:cs typeface="Arial"/>
              </a:rPr>
              <a:t> Musa </a:t>
            </a:r>
            <a:r>
              <a:rPr kumimoji="1" lang="en-US" altLang="zh-CN" sz="2800" b="1" dirty="0" err="1">
                <a:solidFill>
                  <a:srgbClr val="FFFFFF"/>
                </a:solidFill>
                <a:effectLst>
                  <a:glow rad="203200">
                    <a:srgbClr val="000000">
                      <a:alpha val="75000"/>
                    </a:srgbClr>
                  </a:glow>
                </a:effectLst>
                <a:latin typeface="Arial"/>
                <a:cs typeface="Arial"/>
              </a:rPr>
              <a:t>adalah</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penulisa</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Kitab</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Bilangan</a:t>
            </a:r>
            <a:r>
              <a:rPr kumimoji="1" lang="en-US" altLang="zh-CN" sz="2800" b="1" dirty="0">
                <a:solidFill>
                  <a:srgbClr val="FFFFFF"/>
                </a:solidFill>
                <a:effectLst>
                  <a:glow rad="203200">
                    <a:srgbClr val="000000">
                      <a:alpha val="75000"/>
                    </a:srgbClr>
                  </a:glow>
                </a:effectLst>
                <a:latin typeface="Arial"/>
                <a:cs typeface="Arial"/>
              </a:rPr>
              <a:t>.  </a:t>
            </a:r>
          </a:p>
          <a:p>
            <a:pPr marL="342900" indent="-342900" defTabSz="914400" eaLnBrk="0" hangingPunct="0">
              <a:lnSpc>
                <a:spcPct val="90000"/>
              </a:lnSpc>
              <a:spcBef>
                <a:spcPct val="20000"/>
              </a:spcBef>
              <a:buClr>
                <a:srgbClr val="578963"/>
              </a:buClr>
              <a:buFont typeface="Monotype Sorts" charset="0"/>
              <a:buChar char="§"/>
              <a:defRPr/>
            </a:pPr>
            <a:endParaRPr kumimoji="1" lang="en-US" sz="2800" b="1" dirty="0">
              <a:solidFill>
                <a:srgbClr val="FFFFFF"/>
              </a:solidFill>
              <a:effectLst>
                <a:glow rad="203200">
                  <a:srgbClr val="000000">
                    <a:alpha val="75000"/>
                  </a:srgbClr>
                </a:glow>
              </a:effectLst>
              <a:latin typeface="Arial"/>
              <a:cs typeface="Arial"/>
            </a:endParaRPr>
          </a:p>
        </p:txBody>
      </p:sp>
      <p:sp>
        <p:nvSpPr>
          <p:cNvPr id="38923" name="Rectangle 11"/>
          <p:cNvSpPr>
            <a:spLocks noChangeArrowheads="1"/>
          </p:cNvSpPr>
          <p:nvPr/>
        </p:nvSpPr>
        <p:spPr bwMode="auto">
          <a:xfrm>
            <a:off x="4114800" y="1066800"/>
            <a:ext cx="4724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defTabSz="914400" eaLnBrk="0" hangingPunct="0">
              <a:lnSpc>
                <a:spcPct val="90000"/>
              </a:lnSpc>
              <a:spcBef>
                <a:spcPct val="20000"/>
              </a:spcBef>
              <a:buClr>
                <a:srgbClr val="578963"/>
              </a:buClr>
              <a:buFont typeface="Monotype Sorts" charset="0"/>
              <a:buNone/>
              <a:defRPr/>
            </a:pPr>
            <a:r>
              <a:rPr kumimoji="1" lang="en-US" altLang="zh-CN" sz="2800" b="1" u="sng" dirty="0" err="1">
                <a:solidFill>
                  <a:srgbClr val="FFFFFF"/>
                </a:solidFill>
                <a:effectLst>
                  <a:glow rad="203200">
                    <a:srgbClr val="000000">
                      <a:alpha val="75000"/>
                    </a:srgbClr>
                  </a:glow>
                </a:effectLst>
                <a:latin typeface="Arial"/>
                <a:cs typeface="Arial"/>
              </a:rPr>
              <a:t>Bukti</a:t>
            </a:r>
            <a:r>
              <a:rPr kumimoji="1" lang="en-US" altLang="zh-CN" sz="2800" b="1" u="sng" dirty="0">
                <a:solidFill>
                  <a:srgbClr val="FFFFFF"/>
                </a:solidFill>
                <a:effectLst>
                  <a:glow rad="203200">
                    <a:srgbClr val="000000">
                      <a:alpha val="75000"/>
                    </a:srgbClr>
                  </a:glow>
                </a:effectLst>
                <a:latin typeface="Arial"/>
                <a:cs typeface="Arial"/>
              </a:rPr>
              <a:t> Internal</a:t>
            </a:r>
            <a:endParaRPr kumimoji="1" lang="en-US" altLang="zh-CN" sz="2800" b="1" dirty="0">
              <a:solidFill>
                <a:srgbClr val="FFFFFF"/>
              </a:solidFill>
              <a:effectLst>
                <a:glow rad="203200">
                  <a:srgbClr val="000000">
                    <a:alpha val="75000"/>
                  </a:srgbClr>
                </a:glow>
              </a:effectLst>
              <a:latin typeface="Arial"/>
              <a:cs typeface="Arial"/>
            </a:endParaRPr>
          </a:p>
          <a:p>
            <a:pPr marL="342900" indent="-342900" defTabSz="914400" eaLnBrk="0" hangingPunct="0">
              <a:lnSpc>
                <a:spcPct val="90000"/>
              </a:lnSpc>
              <a:spcBef>
                <a:spcPct val="20000"/>
              </a:spcBef>
              <a:buClr>
                <a:srgbClr val="578963"/>
              </a:buClr>
              <a:buFont typeface="Monotype Sorts" charset="0"/>
              <a:buChar char="§"/>
              <a:defRPr/>
            </a:pPr>
            <a:r>
              <a:rPr kumimoji="1" lang="en-US" altLang="zh-CN" sz="2800" b="1" dirty="0">
                <a:solidFill>
                  <a:srgbClr val="FFFFFF"/>
                </a:solidFill>
                <a:effectLst>
                  <a:glow rad="203200">
                    <a:srgbClr val="000000">
                      <a:alpha val="75000"/>
                    </a:srgbClr>
                  </a:glow>
                </a:effectLst>
                <a:latin typeface="Arial"/>
                <a:cs typeface="Arial"/>
              </a:rPr>
              <a:t>”Allah </a:t>
            </a:r>
            <a:r>
              <a:rPr kumimoji="1" lang="en-US" altLang="zh-CN" sz="2800" b="1" dirty="0" err="1">
                <a:solidFill>
                  <a:srgbClr val="FFFFFF"/>
                </a:solidFill>
                <a:effectLst>
                  <a:glow rad="203200">
                    <a:srgbClr val="000000">
                      <a:alpha val="75000"/>
                    </a:srgbClr>
                  </a:glow>
                </a:effectLst>
                <a:latin typeface="Arial"/>
                <a:cs typeface="Arial"/>
              </a:rPr>
              <a:t>berbicara</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kepada</a:t>
            </a:r>
            <a:r>
              <a:rPr kumimoji="1" lang="en-US" altLang="zh-CN" sz="2800" b="1" dirty="0">
                <a:solidFill>
                  <a:srgbClr val="FFFFFF"/>
                </a:solidFill>
                <a:effectLst>
                  <a:glow rad="203200">
                    <a:srgbClr val="000000">
                      <a:alpha val="75000"/>
                    </a:srgbClr>
                  </a:glow>
                </a:effectLst>
                <a:latin typeface="Arial"/>
                <a:cs typeface="Arial"/>
              </a:rPr>
              <a:t> Musa" </a:t>
            </a:r>
            <a:r>
              <a:rPr kumimoji="1" lang="en-US" altLang="zh-CN" sz="2800" b="1" dirty="0" err="1">
                <a:solidFill>
                  <a:srgbClr val="FFFFFF"/>
                </a:solidFill>
                <a:effectLst>
                  <a:glow rad="203200">
                    <a:srgbClr val="000000">
                      <a:alpha val="75000"/>
                    </a:srgbClr>
                  </a:glow>
                </a:effectLst>
                <a:latin typeface="Arial"/>
                <a:cs typeface="Arial"/>
              </a:rPr>
              <a:t>muncul</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lebih</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dari</a:t>
            </a:r>
            <a:r>
              <a:rPr kumimoji="1" lang="en-US" altLang="zh-CN" sz="2800" b="1" dirty="0">
                <a:solidFill>
                  <a:srgbClr val="FFFFFF"/>
                </a:solidFill>
                <a:effectLst>
                  <a:glow rad="203200">
                    <a:srgbClr val="000000">
                      <a:alpha val="75000"/>
                    </a:srgbClr>
                  </a:glow>
                </a:effectLst>
                <a:latin typeface="Arial"/>
                <a:cs typeface="Arial"/>
              </a:rPr>
              <a:t> 80 kali, yang </a:t>
            </a:r>
            <a:r>
              <a:rPr kumimoji="1" lang="en-US" altLang="zh-CN" sz="2800" b="1" dirty="0" err="1">
                <a:solidFill>
                  <a:srgbClr val="FFFFFF"/>
                </a:solidFill>
                <a:effectLst>
                  <a:glow rad="203200">
                    <a:srgbClr val="000000">
                      <a:alpha val="75000"/>
                    </a:srgbClr>
                  </a:glow>
                </a:effectLst>
                <a:latin typeface="Arial"/>
                <a:cs typeface="Arial"/>
              </a:rPr>
              <a:t>pertama</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dalam</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pasal</a:t>
            </a:r>
            <a:r>
              <a:rPr kumimoji="1" lang="en-US" altLang="zh-CN" sz="2800" b="1" dirty="0">
                <a:solidFill>
                  <a:srgbClr val="FFFFFF"/>
                </a:solidFill>
                <a:effectLst>
                  <a:glow rad="203200">
                    <a:srgbClr val="000000">
                      <a:alpha val="75000"/>
                    </a:srgbClr>
                  </a:glow>
                </a:effectLst>
                <a:latin typeface="Arial"/>
                <a:cs typeface="Arial"/>
              </a:rPr>
              <a:t> 1 </a:t>
            </a:r>
            <a:r>
              <a:rPr kumimoji="1" lang="en-US" altLang="zh-CN" sz="2800" b="1" dirty="0" err="1">
                <a:solidFill>
                  <a:srgbClr val="FFFFFF"/>
                </a:solidFill>
                <a:effectLst>
                  <a:glow rad="203200">
                    <a:srgbClr val="000000">
                      <a:alpha val="75000"/>
                    </a:srgbClr>
                  </a:glow>
                </a:effectLst>
                <a:latin typeface="Arial"/>
                <a:cs typeface="Arial"/>
              </a:rPr>
              <a:t>ayat</a:t>
            </a:r>
            <a:r>
              <a:rPr kumimoji="1" lang="en-US" altLang="zh-CN" sz="2800" b="1" dirty="0">
                <a:solidFill>
                  <a:srgbClr val="FFFFFF"/>
                </a:solidFill>
                <a:effectLst>
                  <a:glow rad="203200">
                    <a:srgbClr val="000000">
                      <a:alpha val="75000"/>
                    </a:srgbClr>
                  </a:glow>
                </a:effectLst>
                <a:latin typeface="Arial"/>
                <a:cs typeface="Arial"/>
              </a:rPr>
              <a:t> 1.  </a:t>
            </a:r>
          </a:p>
          <a:p>
            <a:pPr marL="342900" indent="-342900" defTabSz="914400" eaLnBrk="0" hangingPunct="0">
              <a:lnSpc>
                <a:spcPct val="90000"/>
              </a:lnSpc>
              <a:spcBef>
                <a:spcPct val="20000"/>
              </a:spcBef>
              <a:buClr>
                <a:srgbClr val="578963"/>
              </a:buClr>
              <a:buFont typeface="Monotype Sorts" charset="0"/>
              <a:buChar char="§"/>
              <a:defRPr/>
            </a:pPr>
            <a:r>
              <a:rPr kumimoji="1" lang="en-US" altLang="zh-CN" sz="2800" b="1" dirty="0">
                <a:solidFill>
                  <a:srgbClr val="FFFFFF"/>
                </a:solidFill>
                <a:effectLst>
                  <a:glow rad="203200">
                    <a:srgbClr val="000000">
                      <a:alpha val="75000"/>
                    </a:srgbClr>
                  </a:glow>
                </a:effectLst>
                <a:latin typeface="Arial"/>
                <a:cs typeface="Arial"/>
              </a:rPr>
              <a:t>”</a:t>
            </a:r>
            <a:r>
              <a:rPr kumimoji="1" lang="en-US" altLang="zh-CN" sz="2800" b="1" dirty="0" err="1">
                <a:solidFill>
                  <a:srgbClr val="FFFFFF"/>
                </a:solidFill>
                <a:effectLst>
                  <a:glow rad="203200">
                    <a:srgbClr val="000000">
                      <a:alpha val="75000"/>
                    </a:srgbClr>
                  </a:glow>
                </a:effectLst>
                <a:latin typeface="Arial"/>
                <a:cs typeface="Arial"/>
              </a:rPr>
              <a:t>Sekarang</a:t>
            </a:r>
            <a:r>
              <a:rPr kumimoji="1" lang="en-US" altLang="zh-CN" sz="2800" b="1" dirty="0">
                <a:solidFill>
                  <a:srgbClr val="FFFFFF"/>
                </a:solidFill>
                <a:effectLst>
                  <a:glow rad="203200">
                    <a:srgbClr val="000000">
                      <a:alpha val="75000"/>
                    </a:srgbClr>
                  </a:glow>
                </a:effectLst>
                <a:latin typeface="Arial"/>
                <a:cs typeface="Arial"/>
              </a:rPr>
              <a:t> Musa </a:t>
            </a:r>
            <a:r>
              <a:rPr kumimoji="1" lang="en-US" altLang="zh-CN" sz="2800" b="1" dirty="0" err="1">
                <a:solidFill>
                  <a:srgbClr val="FFFFFF"/>
                </a:solidFill>
                <a:effectLst>
                  <a:glow rad="203200">
                    <a:srgbClr val="000000">
                      <a:alpha val="75000"/>
                    </a:srgbClr>
                  </a:glow>
                </a:effectLst>
                <a:latin typeface="Arial"/>
                <a:cs typeface="Arial"/>
              </a:rPr>
              <a:t>menuliskan</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permulaan</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perjalanan</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mereka</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berdasarkan</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perintah</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Tuhan</a:t>
            </a:r>
            <a:r>
              <a:rPr kumimoji="1" lang="en-US" altLang="zh-CN" sz="2800" b="1" dirty="0">
                <a:solidFill>
                  <a:srgbClr val="FFFFFF"/>
                </a:solidFill>
                <a:effectLst>
                  <a:glow rad="203200">
                    <a:srgbClr val="000000">
                      <a:alpha val="75000"/>
                    </a:srgbClr>
                  </a:glow>
                </a:effectLst>
                <a:latin typeface="Arial"/>
                <a:cs typeface="Arial"/>
              </a:rPr>
              <a:t>" (33:2; ps. 36:13).  </a:t>
            </a:r>
          </a:p>
          <a:p>
            <a:pPr marL="342900" indent="-342900" defTabSz="914400" eaLnBrk="0" hangingPunct="0">
              <a:lnSpc>
                <a:spcPct val="90000"/>
              </a:lnSpc>
              <a:spcBef>
                <a:spcPct val="20000"/>
              </a:spcBef>
              <a:buClr>
                <a:srgbClr val="578963"/>
              </a:buClr>
              <a:buFont typeface="Monotype Sorts" charset="0"/>
              <a:buChar char="§"/>
              <a:defRPr/>
            </a:pPr>
            <a:r>
              <a:rPr kumimoji="1" lang="en-US" altLang="zh-CN" sz="2800" b="1" dirty="0" err="1">
                <a:solidFill>
                  <a:srgbClr val="FFFFFF"/>
                </a:solidFill>
                <a:effectLst>
                  <a:glow rad="203200">
                    <a:srgbClr val="000000">
                      <a:alpha val="75000"/>
                    </a:srgbClr>
                  </a:glow>
                </a:effectLst>
                <a:latin typeface="Arial"/>
                <a:cs typeface="Arial"/>
              </a:rPr>
              <a:t>Kitab</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ini</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juga</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konsisten</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dalam</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gaya</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penulisan</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oleh</a:t>
            </a:r>
            <a:r>
              <a:rPr kumimoji="1" lang="en-US" altLang="zh-CN" sz="2800" b="1" dirty="0">
                <a:solidFill>
                  <a:srgbClr val="FFFFFF"/>
                </a:solidFill>
                <a:effectLst>
                  <a:glow rad="203200">
                    <a:srgbClr val="000000">
                      <a:alpha val="75000"/>
                    </a:srgbClr>
                  </a:glow>
                </a:effectLst>
                <a:latin typeface="Arial"/>
                <a:cs typeface="Arial"/>
              </a:rPr>
              <a:t> </a:t>
            </a:r>
            <a:r>
              <a:rPr kumimoji="1" lang="en-US" altLang="zh-CN" sz="2800" b="1" dirty="0" err="1">
                <a:solidFill>
                  <a:srgbClr val="FFFFFF"/>
                </a:solidFill>
                <a:effectLst>
                  <a:glow rad="203200">
                    <a:srgbClr val="000000">
                      <a:alpha val="75000"/>
                    </a:srgbClr>
                  </a:glow>
                </a:effectLst>
                <a:latin typeface="Arial"/>
                <a:cs typeface="Arial"/>
              </a:rPr>
              <a:t>satu</a:t>
            </a:r>
            <a:r>
              <a:rPr kumimoji="1" lang="en-US" altLang="zh-CN" sz="2800" b="1" dirty="0">
                <a:solidFill>
                  <a:srgbClr val="FFFFFF"/>
                </a:solidFill>
                <a:effectLst>
                  <a:glow rad="203200">
                    <a:srgbClr val="000000">
                      <a:alpha val="75000"/>
                    </a:srgbClr>
                  </a:glow>
                </a:effectLst>
                <a:latin typeface="Arial"/>
                <a:cs typeface="Arial"/>
              </a:rPr>
              <a:t> orang </a:t>
            </a:r>
            <a:r>
              <a:rPr kumimoji="1" lang="en-US" altLang="zh-CN" sz="2800" b="1" dirty="0" err="1">
                <a:solidFill>
                  <a:srgbClr val="FFFFFF"/>
                </a:solidFill>
                <a:effectLst>
                  <a:glow rad="203200">
                    <a:srgbClr val="000000">
                      <a:alpha val="75000"/>
                    </a:srgbClr>
                  </a:glow>
                </a:effectLst>
                <a:latin typeface="Arial"/>
                <a:cs typeface="Arial"/>
              </a:rPr>
              <a:t>penulis</a:t>
            </a:r>
            <a:endParaRPr kumimoji="1" lang="en-US" sz="2800" b="1" dirty="0">
              <a:solidFill>
                <a:srgbClr val="FFFFFF"/>
              </a:solidFill>
              <a:effectLst>
                <a:glow rad="203200">
                  <a:srgbClr val="000000">
                    <a:alpha val="75000"/>
                  </a:srgbClr>
                </a:glow>
              </a:effectLst>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22">
                                            <p:txEl>
                                              <p:pRg st="0" end="0"/>
                                            </p:txEl>
                                          </p:spTgt>
                                        </p:tgtEl>
                                        <p:attrNameLst>
                                          <p:attrName>style.visibility</p:attrName>
                                        </p:attrNameLst>
                                      </p:cBhvr>
                                      <p:to>
                                        <p:strVal val="visible"/>
                                      </p:to>
                                    </p:set>
                                    <p:anim calcmode="lin" valueType="num">
                                      <p:cBhvr additive="base">
                                        <p:cTn id="7" dur="500" fill="hold"/>
                                        <p:tgtEl>
                                          <p:spTgt spid="3892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9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922">
                                            <p:txEl>
                                              <p:pRg st="2" end="2"/>
                                            </p:txEl>
                                          </p:spTgt>
                                        </p:tgtEl>
                                        <p:attrNameLst>
                                          <p:attrName>style.visibility</p:attrName>
                                        </p:attrNameLst>
                                      </p:cBhvr>
                                      <p:to>
                                        <p:strVal val="visible"/>
                                      </p:to>
                                    </p:set>
                                    <p:anim calcmode="lin" valueType="num">
                                      <p:cBhvr additive="base">
                                        <p:cTn id="13" dur="500" fill="hold"/>
                                        <p:tgtEl>
                                          <p:spTgt spid="3892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92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8923">
                                            <p:txEl>
                                              <p:pRg st="0" end="0"/>
                                            </p:txEl>
                                          </p:spTgt>
                                        </p:tgtEl>
                                        <p:attrNameLst>
                                          <p:attrName>style.visibility</p:attrName>
                                        </p:attrNameLst>
                                      </p:cBhvr>
                                      <p:to>
                                        <p:strVal val="visible"/>
                                      </p:to>
                                    </p:set>
                                    <p:anim calcmode="lin" valueType="num">
                                      <p:cBhvr additive="base">
                                        <p:cTn id="19" dur="500" fill="hold"/>
                                        <p:tgtEl>
                                          <p:spTgt spid="38923">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89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8923">
                                            <p:txEl>
                                              <p:pRg st="1" end="1"/>
                                            </p:txEl>
                                          </p:spTgt>
                                        </p:tgtEl>
                                        <p:attrNameLst>
                                          <p:attrName>style.visibility</p:attrName>
                                        </p:attrNameLst>
                                      </p:cBhvr>
                                      <p:to>
                                        <p:strVal val="visible"/>
                                      </p:to>
                                    </p:set>
                                    <p:anim calcmode="lin" valueType="num">
                                      <p:cBhvr additive="base">
                                        <p:cTn id="25" dur="500" fill="hold"/>
                                        <p:tgtEl>
                                          <p:spTgt spid="38923">
                                            <p:txEl>
                                              <p:pRg st="1" end="1"/>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89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8923">
                                            <p:txEl>
                                              <p:pRg st="2" end="2"/>
                                            </p:txEl>
                                          </p:spTgt>
                                        </p:tgtEl>
                                        <p:attrNameLst>
                                          <p:attrName>style.visibility</p:attrName>
                                        </p:attrNameLst>
                                      </p:cBhvr>
                                      <p:to>
                                        <p:strVal val="visible"/>
                                      </p:to>
                                    </p:set>
                                    <p:anim calcmode="lin" valueType="num">
                                      <p:cBhvr additive="base">
                                        <p:cTn id="31" dur="500" fill="hold"/>
                                        <p:tgtEl>
                                          <p:spTgt spid="38923">
                                            <p:txEl>
                                              <p:pRg st="2" end="2"/>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89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8923">
                                            <p:txEl>
                                              <p:pRg st="3" end="3"/>
                                            </p:txEl>
                                          </p:spTgt>
                                        </p:tgtEl>
                                        <p:attrNameLst>
                                          <p:attrName>style.visibility</p:attrName>
                                        </p:attrNameLst>
                                      </p:cBhvr>
                                      <p:to>
                                        <p:strVal val="visible"/>
                                      </p:to>
                                    </p:set>
                                    <p:anim calcmode="lin" valueType="num">
                                      <p:cBhvr additive="base">
                                        <p:cTn id="37" dur="500" fill="hold"/>
                                        <p:tgtEl>
                                          <p:spTgt spid="38923">
                                            <p:txEl>
                                              <p:pRg st="3" end="3"/>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892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2" grpId="0" build="p" autoUpdateAnimBg="0"/>
      <p:bldP spid="38923"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 Box 2"/>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136</a:t>
            </a:r>
          </a:p>
        </p:txBody>
      </p:sp>
      <p:sp>
        <p:nvSpPr>
          <p:cNvPr id="116738" name="Rectangle 3"/>
          <p:cNvSpPr>
            <a:spLocks noGrp="1" noChangeArrowheads="1"/>
          </p:cNvSpPr>
          <p:nvPr>
            <p:ph type="title"/>
          </p:nvPr>
        </p:nvSpPr>
        <p:spPr>
          <a:xfrm>
            <a:off x="1981200" y="115888"/>
            <a:ext cx="5257800" cy="685800"/>
          </a:xfrm>
          <a:solidFill>
            <a:srgbClr val="000000"/>
          </a:solidFill>
        </p:spPr>
        <p:txBody>
          <a:bodyPr/>
          <a:lstStyle/>
          <a:p>
            <a:pPr algn="ctr"/>
            <a:r>
              <a:rPr lang="en-US" b="1">
                <a:solidFill>
                  <a:srgbClr val="FFFFFF"/>
                </a:solidFill>
                <a:latin typeface="Impact" charset="0"/>
                <a:cs typeface="MS PGothic" charset="0"/>
              </a:rPr>
              <a:t>Keadaan</a:t>
            </a:r>
          </a:p>
        </p:txBody>
      </p:sp>
      <p:sp>
        <p:nvSpPr>
          <p:cNvPr id="40969" name="Text Box 9"/>
          <p:cNvSpPr txBox="1">
            <a:spLocks noChangeArrowheads="1"/>
          </p:cNvSpPr>
          <p:nvPr/>
        </p:nvSpPr>
        <p:spPr bwMode="auto">
          <a:xfrm>
            <a:off x="457200" y="685800"/>
            <a:ext cx="82296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spcBef>
                <a:spcPct val="50000"/>
              </a:spcBef>
              <a:buFont typeface="Wingdings" charset="0"/>
              <a:buNone/>
            </a:pPr>
            <a:r>
              <a:rPr lang="en-US" altLang="zh-CN" sz="3200" b="1" u="sng">
                <a:solidFill>
                  <a:srgbClr val="000000"/>
                </a:solidFill>
                <a:latin typeface="Arial" charset="0"/>
                <a:cs typeface="Arial" charset="0"/>
              </a:rPr>
              <a:t>Tanggal</a:t>
            </a:r>
            <a:endParaRPr lang="en-US" altLang="zh-CN" sz="3200" b="1">
              <a:solidFill>
                <a:srgbClr val="000000"/>
              </a:solidFill>
              <a:latin typeface="Arial" charset="0"/>
              <a:cs typeface="Arial" charset="0"/>
            </a:endParaRPr>
          </a:p>
          <a:p>
            <a:pPr algn="ctr" defTabSz="914400">
              <a:spcBef>
                <a:spcPct val="50000"/>
              </a:spcBef>
              <a:buFont typeface="Wingdings" charset="0"/>
              <a:buChar char="§"/>
            </a:pPr>
            <a:r>
              <a:rPr lang="en-US" altLang="zh-CN" b="1">
                <a:solidFill>
                  <a:srgbClr val="000000"/>
                </a:solidFill>
                <a:latin typeface="Arial" charset="0"/>
                <a:cs typeface="Arial" charset="0"/>
              </a:rPr>
              <a:t> Kepemilikan Mosaic menempatkan penulisan pada masa hidupnya (1525-1405 SM). </a:t>
            </a:r>
          </a:p>
          <a:p>
            <a:pPr algn="ctr" defTabSz="914400">
              <a:spcBef>
                <a:spcPct val="50000"/>
              </a:spcBef>
              <a:buFont typeface="Wingdings" charset="0"/>
              <a:buChar char="§"/>
            </a:pPr>
            <a:r>
              <a:rPr lang="en-US" altLang="zh-CN" b="1">
                <a:solidFill>
                  <a:srgbClr val="000000"/>
                </a:solidFill>
                <a:latin typeface="Arial" charset="0"/>
                <a:cs typeface="Arial" charset="0"/>
              </a:rPr>
              <a:t> Kemah disusun tepat satu tahun setelah Keluaran (Kel. 40:17) dan Kitab Bilangan mengangkat kisah ini satu bulan sesudahnya (Bil. 1:1).  </a:t>
            </a:r>
          </a:p>
          <a:p>
            <a:pPr algn="ctr" defTabSz="914400">
              <a:spcBef>
                <a:spcPct val="50000"/>
              </a:spcBef>
              <a:buFont typeface="Wingdings" charset="0"/>
              <a:buChar char="§"/>
            </a:pPr>
            <a:r>
              <a:rPr lang="en-US" altLang="zh-CN" b="1">
                <a:solidFill>
                  <a:srgbClr val="000000"/>
                </a:solidFill>
                <a:latin typeface="Arial" charset="0"/>
                <a:cs typeface="Arial" charset="0"/>
              </a:rPr>
              <a:t>Oleh karena itu, waktu yang tercakup oleh Bilangan dimulai satu tahun setelah Keluaran (1444 SM) &amp; mencakup 38 tahun dan 9 bulan (Bil. 10:11; Ul. 1:3) pengembaraan di gurun sampai sebelum  penaklukan Kanaan (awal  1405 SM).</a:t>
            </a:r>
          </a:p>
          <a:p>
            <a:pPr algn="ctr" defTabSz="914400">
              <a:spcBef>
                <a:spcPct val="50000"/>
              </a:spcBef>
              <a:buFont typeface="Wingdings" charset="0"/>
              <a:buChar char="§"/>
            </a:pPr>
            <a:r>
              <a:rPr lang="en-US" altLang="zh-CN" b="1">
                <a:solidFill>
                  <a:srgbClr val="000000"/>
                </a:solidFill>
                <a:latin typeface="Arial" charset="0"/>
                <a:cs typeface="Arial" charset="0"/>
              </a:rPr>
              <a:t>  Musa mungkin menyimpan jurnal ketika pengembaraan dan menyusunnya secara singkat sebelum ia wafat pada 1405 SM. </a:t>
            </a:r>
            <a:endParaRPr lang="en-US" b="1">
              <a:solidFill>
                <a:srgbClr val="000000"/>
              </a:solidFill>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69">
                                            <p:txEl>
                                              <p:pRg st="0" end="0"/>
                                            </p:txEl>
                                          </p:spTgt>
                                        </p:tgtEl>
                                        <p:attrNameLst>
                                          <p:attrName>style.visibility</p:attrName>
                                        </p:attrNameLst>
                                      </p:cBhvr>
                                      <p:to>
                                        <p:strVal val="visible"/>
                                      </p:to>
                                    </p:set>
                                    <p:anim calcmode="lin" valueType="num">
                                      <p:cBhvr additive="base">
                                        <p:cTn id="7" dur="500" fill="hold"/>
                                        <p:tgtEl>
                                          <p:spTgt spid="4096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96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969">
                                            <p:txEl>
                                              <p:pRg st="1" end="1"/>
                                            </p:txEl>
                                          </p:spTgt>
                                        </p:tgtEl>
                                        <p:attrNameLst>
                                          <p:attrName>style.visibility</p:attrName>
                                        </p:attrNameLst>
                                      </p:cBhvr>
                                      <p:to>
                                        <p:strVal val="visible"/>
                                      </p:to>
                                    </p:set>
                                    <p:anim calcmode="lin" valueType="num">
                                      <p:cBhvr additive="base">
                                        <p:cTn id="13" dur="500" fill="hold"/>
                                        <p:tgtEl>
                                          <p:spTgt spid="4096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96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969">
                                            <p:txEl>
                                              <p:pRg st="2" end="2"/>
                                            </p:txEl>
                                          </p:spTgt>
                                        </p:tgtEl>
                                        <p:attrNameLst>
                                          <p:attrName>style.visibility</p:attrName>
                                        </p:attrNameLst>
                                      </p:cBhvr>
                                      <p:to>
                                        <p:strVal val="visible"/>
                                      </p:to>
                                    </p:set>
                                    <p:anim calcmode="lin" valueType="num">
                                      <p:cBhvr additive="base">
                                        <p:cTn id="19" dur="500" fill="hold"/>
                                        <p:tgtEl>
                                          <p:spTgt spid="4096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96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969">
                                            <p:txEl>
                                              <p:pRg st="3" end="3"/>
                                            </p:txEl>
                                          </p:spTgt>
                                        </p:tgtEl>
                                        <p:attrNameLst>
                                          <p:attrName>style.visibility</p:attrName>
                                        </p:attrNameLst>
                                      </p:cBhvr>
                                      <p:to>
                                        <p:strVal val="visible"/>
                                      </p:to>
                                    </p:set>
                                    <p:anim calcmode="lin" valueType="num">
                                      <p:cBhvr additive="base">
                                        <p:cTn id="25" dur="500" fill="hold"/>
                                        <p:tgtEl>
                                          <p:spTgt spid="4096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096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969">
                                            <p:txEl>
                                              <p:pRg st="4" end="4"/>
                                            </p:txEl>
                                          </p:spTgt>
                                        </p:tgtEl>
                                        <p:attrNameLst>
                                          <p:attrName>style.visibility</p:attrName>
                                        </p:attrNameLst>
                                      </p:cBhvr>
                                      <p:to>
                                        <p:strVal val="visible"/>
                                      </p:to>
                                    </p:set>
                                    <p:anim calcmode="lin" valueType="num">
                                      <p:cBhvr additive="base">
                                        <p:cTn id="31" dur="500" fill="hold"/>
                                        <p:tgtEl>
                                          <p:spTgt spid="4096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096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9"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Times" charset="0"/>
            </a:endParaRPr>
          </a:p>
        </p:txBody>
      </p:sp>
      <p:sp>
        <p:nvSpPr>
          <p:cNvPr id="91139" name="Text Box 3"/>
          <p:cNvSpPr txBox="1">
            <a:spLocks noChangeArrowheads="1"/>
          </p:cNvSpPr>
          <p:nvPr/>
        </p:nvSpPr>
        <p:spPr bwMode="auto">
          <a:xfrm>
            <a:off x="457200" y="1371600"/>
            <a:ext cx="7924800" cy="4359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defTabSz="914400">
              <a:spcBef>
                <a:spcPct val="50000"/>
              </a:spcBef>
              <a:defRPr/>
            </a:pPr>
            <a:endParaRPr lang="en-US" sz="4000" dirty="0" smtClean="0">
              <a:solidFill>
                <a:srgbClr val="FFFFFF"/>
              </a:solidFill>
              <a:latin typeface="Times New Roman" charset="0"/>
            </a:endParaRPr>
          </a:p>
          <a:p>
            <a:pPr defTabSz="914400">
              <a:spcBef>
                <a:spcPct val="50000"/>
              </a:spcBef>
              <a:defRPr/>
            </a:pPr>
            <a:r>
              <a:rPr lang="en-US" sz="4000" dirty="0" err="1" smtClean="0">
                <a:solidFill>
                  <a:srgbClr val="FFFFFF"/>
                </a:solidFill>
                <a:latin typeface="Times New Roman" charset="0"/>
              </a:rPr>
              <a:t>Dua</a:t>
            </a:r>
            <a:r>
              <a:rPr lang="en-US" sz="4000" dirty="0" smtClean="0">
                <a:solidFill>
                  <a:srgbClr val="FFFFFF"/>
                </a:solidFill>
                <a:latin typeface="Times New Roman" charset="0"/>
              </a:rPr>
              <a:t> </a:t>
            </a:r>
            <a:r>
              <a:rPr lang="en-US" sz="4000" dirty="0" err="1" smtClean="0">
                <a:solidFill>
                  <a:srgbClr val="FFFFFF"/>
                </a:solidFill>
                <a:latin typeface="Times New Roman" charset="0"/>
              </a:rPr>
              <a:t>topik</a:t>
            </a:r>
            <a:r>
              <a:rPr lang="en-US" sz="4000" dirty="0" smtClean="0">
                <a:solidFill>
                  <a:srgbClr val="FFFFFF"/>
                </a:solidFill>
                <a:latin typeface="Times New Roman" charset="0"/>
              </a:rPr>
              <a:t> </a:t>
            </a:r>
            <a:r>
              <a:rPr lang="en-US" sz="4000" dirty="0" err="1" smtClean="0">
                <a:solidFill>
                  <a:srgbClr val="FFFFFF"/>
                </a:solidFill>
                <a:latin typeface="Times New Roman" charset="0"/>
              </a:rPr>
              <a:t>bahasan</a:t>
            </a:r>
            <a:r>
              <a:rPr lang="en-US" sz="4000" dirty="0" smtClean="0">
                <a:solidFill>
                  <a:srgbClr val="FFFFFF"/>
                </a:solidFill>
                <a:latin typeface="Times New Roman" charset="0"/>
              </a:rPr>
              <a:t> </a:t>
            </a:r>
            <a:r>
              <a:rPr lang="en-US" sz="4000" dirty="0" err="1" smtClean="0">
                <a:solidFill>
                  <a:srgbClr val="FFFFFF"/>
                </a:solidFill>
                <a:latin typeface="Times New Roman" charset="0"/>
              </a:rPr>
              <a:t>dalam</a:t>
            </a:r>
            <a:r>
              <a:rPr lang="en-US" sz="4000" dirty="0">
                <a:solidFill>
                  <a:srgbClr val="FFFFFF"/>
                </a:solidFill>
                <a:latin typeface="Times New Roman" charset="0"/>
              </a:rPr>
              <a:t> </a:t>
            </a:r>
            <a:r>
              <a:rPr lang="en-US" sz="4000" dirty="0" err="1" smtClean="0">
                <a:solidFill>
                  <a:srgbClr val="FFFFFF"/>
                </a:solidFill>
                <a:latin typeface="Times New Roman" charset="0"/>
              </a:rPr>
              <a:t>Imamat</a:t>
            </a:r>
            <a:endParaRPr lang="en-US" sz="4000" dirty="0" smtClean="0">
              <a:solidFill>
                <a:srgbClr val="FFFFFF"/>
              </a:solidFill>
              <a:latin typeface="Times New Roman" charset="0"/>
            </a:endParaRPr>
          </a:p>
          <a:p>
            <a:pPr defTabSz="914400">
              <a:spcBef>
                <a:spcPct val="50000"/>
              </a:spcBef>
              <a:buFontTx/>
              <a:buChar char="•"/>
              <a:defRPr/>
            </a:pPr>
            <a:r>
              <a:rPr lang="en-US" sz="4000" dirty="0" smtClean="0">
                <a:solidFill>
                  <a:srgbClr val="FFFFFF"/>
                </a:solidFill>
                <a:latin typeface="Times New Roman" charset="0"/>
              </a:rPr>
              <a:t>______________</a:t>
            </a:r>
          </a:p>
          <a:p>
            <a:pPr defTabSz="914400">
              <a:spcBef>
                <a:spcPct val="50000"/>
              </a:spcBef>
              <a:buFontTx/>
              <a:buChar char="•"/>
              <a:defRPr/>
            </a:pPr>
            <a:r>
              <a:rPr lang="en-US" sz="4000" dirty="0" smtClean="0">
                <a:solidFill>
                  <a:srgbClr val="FFFFFF"/>
                </a:solidFill>
                <a:latin typeface="Times New Roman" charset="0"/>
              </a:rPr>
              <a:t>_________________</a:t>
            </a:r>
          </a:p>
          <a:p>
            <a:pPr defTabSz="914400">
              <a:spcBef>
                <a:spcPct val="50000"/>
              </a:spcBef>
              <a:defRPr/>
            </a:pPr>
            <a:endParaRPr lang="en-US" sz="4000" dirty="0" smtClean="0">
              <a:solidFill>
                <a:srgbClr val="FFFFFF"/>
              </a:solidFill>
              <a:latin typeface="Times New Roman" charset="0"/>
            </a:endParaRPr>
          </a:p>
        </p:txBody>
      </p:sp>
      <p:sp>
        <p:nvSpPr>
          <p:cNvPr id="91140" name="Text Box 4"/>
          <p:cNvSpPr txBox="1">
            <a:spLocks noChangeArrowheads="1"/>
          </p:cNvSpPr>
          <p:nvPr/>
        </p:nvSpPr>
        <p:spPr bwMode="auto">
          <a:xfrm>
            <a:off x="990600" y="3168650"/>
            <a:ext cx="3121025" cy="708025"/>
          </a:xfrm>
          <a:prstGeom prst="rect">
            <a:avLst/>
          </a:prstGeom>
          <a:noFill/>
          <a:ln w="12700" cap="sq">
            <a:noFill/>
            <a:miter lim="800000"/>
            <a:headEnd/>
            <a:tailEnd/>
          </a:ln>
          <a:effectLst>
            <a:outerShdw blurRad="63500" dist="35921" dir="2700000" algn="ctr" rotWithShape="0">
              <a:schemeClr val="tx1"/>
            </a:outerShdw>
          </a:effectLst>
        </p:spPr>
        <p:txBody>
          <a:bodyPr wrap="none">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defTabSz="914400" eaLnBrk="0" hangingPunct="0">
              <a:spcBef>
                <a:spcPct val="50000"/>
              </a:spcBef>
              <a:buFont typeface="Wingdings" charset="0"/>
              <a:buNone/>
              <a:defRPr/>
            </a:pPr>
            <a:r>
              <a:rPr lang="en-US" sz="4000" dirty="0" err="1" smtClean="0">
                <a:solidFill>
                  <a:srgbClr val="FFFFFF"/>
                </a:solidFill>
              </a:rPr>
              <a:t>Pengorbanan</a:t>
            </a:r>
            <a:endParaRPr lang="en-US" dirty="0" smtClean="0">
              <a:solidFill>
                <a:srgbClr val="000000"/>
              </a:solidFill>
            </a:endParaRPr>
          </a:p>
        </p:txBody>
      </p:sp>
      <p:sp>
        <p:nvSpPr>
          <p:cNvPr id="91141" name="Text Box 5"/>
          <p:cNvSpPr txBox="1">
            <a:spLocks noChangeArrowheads="1"/>
          </p:cNvSpPr>
          <p:nvPr/>
        </p:nvSpPr>
        <p:spPr bwMode="auto">
          <a:xfrm>
            <a:off x="979488" y="4006850"/>
            <a:ext cx="2578100" cy="708025"/>
          </a:xfrm>
          <a:prstGeom prst="rect">
            <a:avLst/>
          </a:prstGeom>
          <a:noFill/>
          <a:ln w="12700" cap="sq">
            <a:noFill/>
            <a:miter lim="800000"/>
            <a:headEnd/>
            <a:tailEnd/>
          </a:ln>
          <a:effectLst>
            <a:outerShdw blurRad="63500" dist="35921" dir="2700000" algn="ctr" rotWithShape="0">
              <a:schemeClr val="tx1"/>
            </a:outerShdw>
          </a:effectLst>
        </p:spPr>
        <p:txBody>
          <a:bodyPr wrap="none">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defTabSz="914400" eaLnBrk="0" hangingPunct="0">
              <a:spcBef>
                <a:spcPct val="50000"/>
              </a:spcBef>
              <a:buFont typeface="Wingdings" charset="0"/>
              <a:buNone/>
              <a:defRPr/>
            </a:pPr>
            <a:r>
              <a:rPr lang="en-US" sz="4000" dirty="0" err="1" smtClean="0">
                <a:solidFill>
                  <a:srgbClr val="FFFFFF"/>
                </a:solidFill>
              </a:rPr>
              <a:t>Pemisahan</a:t>
            </a:r>
            <a:endParaRPr lang="en-US" dirty="0" smtClean="0">
              <a:solidFill>
                <a:srgbClr val="000000"/>
              </a:solidFill>
            </a:endParaRPr>
          </a:p>
        </p:txBody>
      </p:sp>
      <p:sp>
        <p:nvSpPr>
          <p:cNvPr id="91142" name="Rectangle 6"/>
          <p:cNvSpPr>
            <a:spLocks noGrp="1" noChangeArrowheads="1"/>
          </p:cNvSpPr>
          <p:nvPr>
            <p:ph type="title" idx="4294967295"/>
          </p:nvPr>
        </p:nvSpPr>
        <p:spPr>
          <a:xfrm>
            <a:off x="685800" y="822325"/>
            <a:ext cx="7772400" cy="701675"/>
          </a:xfrm>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en-US" sz="4000" b="1" dirty="0" err="1" smtClean="0">
                <a:ea typeface="Times New Roman" pitchFamily="-111" charset="0"/>
                <a:cs typeface="Times New Roman" pitchFamily="-111" charset="0"/>
              </a:rPr>
              <a:t>Ulasan</a:t>
            </a:r>
            <a:r>
              <a:rPr lang="en-US" sz="4000" b="1" dirty="0" smtClean="0">
                <a:ea typeface="Times New Roman" pitchFamily="-111" charset="0"/>
                <a:cs typeface="Times New Roman" pitchFamily="-111" charset="0"/>
              </a:rPr>
              <a:t> </a:t>
            </a:r>
            <a:r>
              <a:rPr lang="en-US" sz="4000" b="1" dirty="0" err="1" smtClean="0">
                <a:ea typeface="Times New Roman" pitchFamily="-111" charset="0"/>
                <a:cs typeface="Times New Roman" pitchFamily="-111" charset="0"/>
              </a:rPr>
              <a:t>Kuis</a:t>
            </a:r>
            <a:r>
              <a:rPr lang="en-US" sz="4000" b="1" dirty="0" smtClean="0">
                <a:ea typeface="Times New Roman" pitchFamily="-111" charset="0"/>
                <a:cs typeface="Times New Roman" pitchFamily="-111" charset="0"/>
              </a:rPr>
              <a:t> </a:t>
            </a:r>
            <a:r>
              <a:rPr lang="en-US" sz="4000" b="1" dirty="0" err="1" smtClean="0">
                <a:ea typeface="Times New Roman" pitchFamily="-111" charset="0"/>
                <a:cs typeface="Times New Roman" pitchFamily="-111" charset="0"/>
              </a:rPr>
              <a:t>dalam</a:t>
            </a:r>
            <a:r>
              <a:rPr lang="en-US" sz="4000" b="1" dirty="0" smtClean="0">
                <a:ea typeface="Times New Roman" pitchFamily="-111" charset="0"/>
                <a:cs typeface="Times New Roman" pitchFamily="-111" charset="0"/>
              </a:rPr>
              <a:t> </a:t>
            </a:r>
            <a:r>
              <a:rPr lang="en-US" sz="4000" b="1" dirty="0" err="1" smtClean="0">
                <a:ea typeface="Times New Roman" pitchFamily="-111" charset="0"/>
                <a:cs typeface="Times New Roman" pitchFamily="-111" charset="0"/>
              </a:rPr>
              <a:t>Imamat</a:t>
            </a:r>
            <a:endParaRPr lang="en-US" sz="4000" b="1" dirty="0">
              <a:ea typeface="Times New Roman" pitchFamily="-111" charset="0"/>
              <a:cs typeface="Times New Roman" pitchFamily="-111"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1140"/>
                                        </p:tgtEl>
                                        <p:attrNameLst>
                                          <p:attrName>style.visibility</p:attrName>
                                        </p:attrNameLst>
                                      </p:cBhvr>
                                      <p:to>
                                        <p:strVal val="visible"/>
                                      </p:to>
                                    </p:set>
                                    <p:anim calcmode="lin" valueType="num">
                                      <p:cBhvr>
                                        <p:cTn id="7" dur="1000" fill="hold"/>
                                        <p:tgtEl>
                                          <p:spTgt spid="91140"/>
                                        </p:tgtEl>
                                        <p:attrNameLst>
                                          <p:attrName>ppt_w</p:attrName>
                                        </p:attrNameLst>
                                      </p:cBhvr>
                                      <p:tavLst>
                                        <p:tav tm="0">
                                          <p:val>
                                            <p:fltVal val="0"/>
                                          </p:val>
                                        </p:tav>
                                        <p:tav tm="100000">
                                          <p:val>
                                            <p:strVal val="#ppt_w"/>
                                          </p:val>
                                        </p:tav>
                                      </p:tavLst>
                                    </p:anim>
                                    <p:anim calcmode="lin" valueType="num">
                                      <p:cBhvr>
                                        <p:cTn id="8" dur="1000" fill="hold"/>
                                        <p:tgtEl>
                                          <p:spTgt spid="91140"/>
                                        </p:tgtEl>
                                        <p:attrNameLst>
                                          <p:attrName>ppt_h</p:attrName>
                                        </p:attrNameLst>
                                      </p:cBhvr>
                                      <p:tavLst>
                                        <p:tav tm="0">
                                          <p:val>
                                            <p:fltVal val="0"/>
                                          </p:val>
                                        </p:tav>
                                        <p:tav tm="100000">
                                          <p:val>
                                            <p:strVal val="#ppt_h"/>
                                          </p:val>
                                        </p:tav>
                                      </p:tavLst>
                                    </p:anim>
                                    <p:anim calcmode="lin" valueType="num">
                                      <p:cBhvr>
                                        <p:cTn id="9" dur="1000" fill="hold"/>
                                        <p:tgtEl>
                                          <p:spTgt spid="9114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11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91141"/>
                                        </p:tgtEl>
                                        <p:attrNameLst>
                                          <p:attrName>style.visibility</p:attrName>
                                        </p:attrNameLst>
                                      </p:cBhvr>
                                      <p:to>
                                        <p:strVal val="visible"/>
                                      </p:to>
                                    </p:set>
                                    <p:anim calcmode="lin" valueType="num">
                                      <p:cBhvr>
                                        <p:cTn id="15" dur="1000" fill="hold"/>
                                        <p:tgtEl>
                                          <p:spTgt spid="91141"/>
                                        </p:tgtEl>
                                        <p:attrNameLst>
                                          <p:attrName>ppt_w</p:attrName>
                                        </p:attrNameLst>
                                      </p:cBhvr>
                                      <p:tavLst>
                                        <p:tav tm="0">
                                          <p:val>
                                            <p:fltVal val="0"/>
                                          </p:val>
                                        </p:tav>
                                        <p:tav tm="100000">
                                          <p:val>
                                            <p:strVal val="#ppt_w"/>
                                          </p:val>
                                        </p:tav>
                                      </p:tavLst>
                                    </p:anim>
                                    <p:anim calcmode="lin" valueType="num">
                                      <p:cBhvr>
                                        <p:cTn id="16" dur="1000" fill="hold"/>
                                        <p:tgtEl>
                                          <p:spTgt spid="91141"/>
                                        </p:tgtEl>
                                        <p:attrNameLst>
                                          <p:attrName>ppt_h</p:attrName>
                                        </p:attrNameLst>
                                      </p:cBhvr>
                                      <p:tavLst>
                                        <p:tav tm="0">
                                          <p:val>
                                            <p:fltVal val="0"/>
                                          </p:val>
                                        </p:tav>
                                        <p:tav tm="100000">
                                          <p:val>
                                            <p:strVal val="#ppt_h"/>
                                          </p:val>
                                        </p:tav>
                                      </p:tavLst>
                                    </p:anim>
                                    <p:anim calcmode="lin" valueType="num">
                                      <p:cBhvr>
                                        <p:cTn id="17" dur="1000" fill="hold"/>
                                        <p:tgtEl>
                                          <p:spTgt spid="9114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11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0" grpId="0"/>
      <p:bldP spid="911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ext Box 2"/>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136</a:t>
            </a:r>
          </a:p>
        </p:txBody>
      </p:sp>
      <p:sp>
        <p:nvSpPr>
          <p:cNvPr id="118786" name="Rectangle 3"/>
          <p:cNvSpPr>
            <a:spLocks noGrp="1" noChangeArrowheads="1"/>
          </p:cNvSpPr>
          <p:nvPr>
            <p:ph type="title"/>
          </p:nvPr>
        </p:nvSpPr>
        <p:spPr>
          <a:xfrm>
            <a:off x="1981200" y="0"/>
            <a:ext cx="5257800" cy="685800"/>
          </a:xfrm>
          <a:solidFill>
            <a:srgbClr val="000000"/>
          </a:solidFill>
        </p:spPr>
        <p:txBody>
          <a:bodyPr/>
          <a:lstStyle/>
          <a:p>
            <a:pPr algn="ctr"/>
            <a:r>
              <a:rPr lang="en-US" b="1">
                <a:solidFill>
                  <a:srgbClr val="FFFFFF"/>
                </a:solidFill>
                <a:latin typeface="Impact" charset="0"/>
                <a:cs typeface="MS PGothic" charset="0"/>
              </a:rPr>
              <a:t>Keadaan</a:t>
            </a:r>
          </a:p>
        </p:txBody>
      </p:sp>
      <p:sp>
        <p:nvSpPr>
          <p:cNvPr id="45061" name="Rectangle 5"/>
          <p:cNvSpPr>
            <a:spLocks noChangeArrowheads="1"/>
          </p:cNvSpPr>
          <p:nvPr/>
        </p:nvSpPr>
        <p:spPr bwMode="auto">
          <a:xfrm>
            <a:off x="342900" y="762000"/>
            <a:ext cx="8382000" cy="54864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45062" name="Text Box 6"/>
          <p:cNvSpPr txBox="1">
            <a:spLocks noChangeArrowheads="1"/>
          </p:cNvSpPr>
          <p:nvPr/>
        </p:nvSpPr>
        <p:spPr bwMode="auto">
          <a:xfrm>
            <a:off x="571500" y="1066800"/>
            <a:ext cx="7924800" cy="1446213"/>
          </a:xfrm>
          <a:prstGeom prst="rect">
            <a:avLst/>
          </a:prstGeom>
          <a:solidFill>
            <a:schemeClr val="accent1"/>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spcBef>
                <a:spcPct val="50000"/>
              </a:spcBef>
              <a:buFont typeface="Wingdings" charset="0"/>
              <a:buNone/>
            </a:pPr>
            <a:r>
              <a:rPr lang="en-US" altLang="zh-CN" sz="2800" b="1" u="sng">
                <a:solidFill>
                  <a:srgbClr val="000000"/>
                </a:solidFill>
                <a:latin typeface="Arial" charset="0"/>
                <a:cs typeface="Arial" charset="0"/>
              </a:rPr>
              <a:t>Penerima</a:t>
            </a:r>
            <a:endParaRPr lang="en-US" altLang="zh-CN" sz="2800" b="1">
              <a:solidFill>
                <a:srgbClr val="000000"/>
              </a:solidFill>
              <a:latin typeface="Arial" charset="0"/>
              <a:cs typeface="Arial" charset="0"/>
            </a:endParaRPr>
          </a:p>
          <a:p>
            <a:pPr algn="ctr" defTabSz="914400">
              <a:spcBef>
                <a:spcPct val="50000"/>
              </a:spcBef>
              <a:buFont typeface="Wingdings" charset="0"/>
              <a:buNone/>
            </a:pPr>
            <a:r>
              <a:rPr lang="en-US" altLang="zh-CN" b="1">
                <a:solidFill>
                  <a:srgbClr val="000000"/>
                </a:solidFill>
                <a:latin typeface="Arial" charset="0"/>
                <a:cs typeface="Arial" charset="0"/>
              </a:rPr>
              <a:t>Musa tidak memasuki Kanaan, jadi pembaca pertama adalah Yahudi di padang gurun. </a:t>
            </a:r>
            <a:endParaRPr lang="en-US" b="1">
              <a:solidFill>
                <a:srgbClr val="000000"/>
              </a:solidFill>
              <a:latin typeface="Arial" charset="0"/>
              <a:cs typeface="Arial" charset="0"/>
            </a:endParaRPr>
          </a:p>
        </p:txBody>
      </p:sp>
      <p:sp>
        <p:nvSpPr>
          <p:cNvPr id="45063" name="Text Box 7"/>
          <p:cNvSpPr txBox="1">
            <a:spLocks noChangeArrowheads="1"/>
          </p:cNvSpPr>
          <p:nvPr/>
        </p:nvSpPr>
        <p:spPr bwMode="auto">
          <a:xfrm>
            <a:off x="76200" y="2895600"/>
            <a:ext cx="8915400" cy="4032250"/>
          </a:xfrm>
          <a:prstGeom prst="rect">
            <a:avLst/>
          </a:prstGeom>
          <a:solidFill>
            <a:schemeClr val="hlink"/>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spcBef>
                <a:spcPct val="50000"/>
              </a:spcBef>
              <a:buFont typeface="Wingdings" charset="0"/>
              <a:buNone/>
            </a:pPr>
            <a:r>
              <a:rPr lang="en-US" altLang="zh-CN" sz="2800" b="1" u="sng">
                <a:solidFill>
                  <a:srgbClr val="000000"/>
                </a:solidFill>
                <a:latin typeface="Arial" charset="0"/>
                <a:cs typeface="Arial" charset="0"/>
              </a:rPr>
              <a:t>Peristiwa</a:t>
            </a:r>
            <a:endParaRPr lang="en-US" altLang="zh-CN" sz="2800" b="1">
              <a:solidFill>
                <a:srgbClr val="000000"/>
              </a:solidFill>
              <a:latin typeface="Arial" charset="0"/>
              <a:cs typeface="Arial" charset="0"/>
            </a:endParaRPr>
          </a:p>
          <a:p>
            <a:pPr algn="ctr" defTabSz="914400">
              <a:spcBef>
                <a:spcPct val="50000"/>
              </a:spcBef>
              <a:buFont typeface="Wingdings" charset="0"/>
              <a:buChar char="§"/>
            </a:pPr>
            <a:r>
              <a:rPr lang="en-US" altLang="zh-CN" b="1">
                <a:solidFill>
                  <a:srgbClr val="000000"/>
                </a:solidFill>
                <a:latin typeface="Arial" charset="0"/>
                <a:cs typeface="Arial" charset="0"/>
              </a:rPr>
              <a:t>Bangsa Israel telah meninggalkan Mesir &amp; membangun kemah (Keluaran) dan diinstruksikan untuk hidup kudus (Imamat). </a:t>
            </a:r>
          </a:p>
          <a:p>
            <a:pPr algn="ctr" defTabSz="914400">
              <a:spcBef>
                <a:spcPct val="50000"/>
              </a:spcBef>
              <a:buFont typeface="Wingdings" charset="0"/>
              <a:buChar char="§"/>
            </a:pPr>
            <a:r>
              <a:rPr lang="en-US" altLang="zh-CN" b="1">
                <a:solidFill>
                  <a:srgbClr val="000000"/>
                </a:solidFill>
                <a:latin typeface="Arial" charset="0"/>
                <a:cs typeface="Arial" charset="0"/>
              </a:rPr>
              <a:t>Bagaimanapun, Allah mengetahui bahwa Israel belum siap (cf. Kel. 13:17) tanpa persiapan tambahan, sehingga Ia mengatur orang-orang untuk penaklukan (1:1-10:10).  </a:t>
            </a:r>
          </a:p>
          <a:p>
            <a:pPr algn="ctr" defTabSz="914400">
              <a:spcBef>
                <a:spcPct val="50000"/>
              </a:spcBef>
              <a:buFont typeface="Wingdings" charset="0"/>
              <a:buChar char="§"/>
            </a:pPr>
            <a:r>
              <a:rPr lang="en-US" altLang="zh-CN" b="1">
                <a:solidFill>
                  <a:srgbClr val="000000"/>
                </a:solidFill>
                <a:latin typeface="Arial" charset="0"/>
                <a:cs typeface="Arial" charset="0"/>
              </a:rPr>
              <a:t>Bagaimanapun, ketidakpercayaan mereka menghalangi mereka dari memasuki Kanaan (10:11-25:18).</a:t>
            </a:r>
            <a:endParaRPr lang="en-US" b="1">
              <a:solidFill>
                <a:srgbClr val="000000"/>
              </a:solidFill>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50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45062"/>
                                        </p:tgtEl>
                                        <p:attrNameLst>
                                          <p:attrName>style.visibility</p:attrName>
                                        </p:attrNameLst>
                                      </p:cBhvr>
                                      <p:to>
                                        <p:strVal val="visible"/>
                                      </p:to>
                                    </p:set>
                                    <p:animEffect transition="in" filter="checkerboard(across)">
                                      <p:cBhvr>
                                        <p:cTn id="11" dur="500"/>
                                        <p:tgtEl>
                                          <p:spTgt spid="4506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5" presetClass="entr" presetSubtype="0" fill="hold" grpId="0" nodeType="clickEffect">
                                  <p:stCondLst>
                                    <p:cond delay="0"/>
                                  </p:stCondLst>
                                  <p:childTnLst>
                                    <p:set>
                                      <p:cBhvr>
                                        <p:cTn id="15" dur="1" fill="hold">
                                          <p:stCondLst>
                                            <p:cond delay="0"/>
                                          </p:stCondLst>
                                        </p:cTn>
                                        <p:tgtEl>
                                          <p:spTgt spid="45063"/>
                                        </p:tgtEl>
                                        <p:attrNameLst>
                                          <p:attrName>style.visibility</p:attrName>
                                        </p:attrNameLst>
                                      </p:cBhvr>
                                      <p:to>
                                        <p:strVal val="visible"/>
                                      </p:to>
                                    </p:set>
                                    <p:anim calcmode="lin" valueType="num">
                                      <p:cBhvr>
                                        <p:cTn id="16" dur="1000" fill="hold"/>
                                        <p:tgtEl>
                                          <p:spTgt spid="45063"/>
                                        </p:tgtEl>
                                        <p:attrNameLst>
                                          <p:attrName>ppt_w</p:attrName>
                                        </p:attrNameLst>
                                      </p:cBhvr>
                                      <p:tavLst>
                                        <p:tav tm="0">
                                          <p:val>
                                            <p:fltVal val="0"/>
                                          </p:val>
                                        </p:tav>
                                        <p:tav tm="100000">
                                          <p:val>
                                            <p:strVal val="#ppt_w"/>
                                          </p:val>
                                        </p:tav>
                                      </p:tavLst>
                                    </p:anim>
                                    <p:anim calcmode="lin" valueType="num">
                                      <p:cBhvr>
                                        <p:cTn id="17" dur="1000" fill="hold"/>
                                        <p:tgtEl>
                                          <p:spTgt spid="45063"/>
                                        </p:tgtEl>
                                        <p:attrNameLst>
                                          <p:attrName>ppt_h</p:attrName>
                                        </p:attrNameLst>
                                      </p:cBhvr>
                                      <p:tavLst>
                                        <p:tav tm="0">
                                          <p:val>
                                            <p:fltVal val="0"/>
                                          </p:val>
                                        </p:tav>
                                        <p:tav tm="100000">
                                          <p:val>
                                            <p:strVal val="#ppt_h"/>
                                          </p:val>
                                        </p:tav>
                                      </p:tavLst>
                                    </p:anim>
                                    <p:anim calcmode="lin" valueType="num">
                                      <p:cBhvr>
                                        <p:cTn id="18" dur="1000" fill="hold"/>
                                        <p:tgtEl>
                                          <p:spTgt spid="45063"/>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4506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animBg="1"/>
      <p:bldP spid="45062" grpId="0" animBg="1" autoUpdateAnimBg="0"/>
      <p:bldP spid="45063"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026" descr="OMSSO074"/>
          <p:cNvPicPr>
            <a:picLocks noChangeAspect="1" noChangeArrowheads="1"/>
          </p:cNvPicPr>
          <p:nvPr/>
        </p:nvPicPr>
        <p:blipFill>
          <a:blip r:embed="rId3">
            <a:lum bright="-60000"/>
            <a:extLst>
              <a:ext uri="{28A0092B-C50C-407E-A947-70E740481C1C}">
                <a14:useLocalDpi xmlns:a14="http://schemas.microsoft.com/office/drawing/2010/main" val="0"/>
              </a:ext>
            </a:extLst>
          </a:blip>
          <a:srcRect/>
          <a:stretch>
            <a:fillRect/>
          </a:stretch>
        </p:blipFill>
        <p:spPr bwMode="auto">
          <a:xfrm>
            <a:off x="41415" y="0"/>
            <a:ext cx="5037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7" name="Rectangle 1029"/>
          <p:cNvSpPr>
            <a:spLocks noGrp="1" noChangeArrowheads="1"/>
          </p:cNvSpPr>
          <p:nvPr>
            <p:ph type="title"/>
          </p:nvPr>
        </p:nvSpPr>
        <p:spPr>
          <a:xfrm>
            <a:off x="41415" y="304800"/>
            <a:ext cx="9102585" cy="685800"/>
          </a:xfrm>
          <a:effectLst>
            <a:outerShdw blurRad="63500" dist="35921" dir="2700000" algn="ctr" rotWithShape="0">
              <a:schemeClr val="tx1">
                <a:alpha val="74998"/>
              </a:schemeClr>
            </a:outerShdw>
          </a:effectLst>
        </p:spPr>
        <p:txBody>
          <a:bodyPr/>
          <a:lstStyle/>
          <a:p>
            <a:pPr eaLnBrk="1" hangingPunct="1">
              <a:defRPr/>
            </a:pPr>
            <a:r>
              <a:rPr kumimoji="1" lang="en-US" sz="4800" b="1" dirty="0" err="1" smtClean="0">
                <a:latin typeface="Times New Roman" charset="0"/>
                <a:ea typeface="ＭＳ Ｐゴシック" charset="0"/>
                <a:cs typeface="ＭＳ Ｐゴシック" charset="0"/>
              </a:rPr>
              <a:t>Permulaan</a:t>
            </a:r>
            <a:r>
              <a:rPr kumimoji="1" lang="en-US" sz="4800" b="1" dirty="0" smtClean="0">
                <a:latin typeface="Times New Roman" charset="0"/>
                <a:ea typeface="ＭＳ Ｐゴシック" charset="0"/>
                <a:cs typeface="ＭＳ Ｐゴシック" charset="0"/>
              </a:rPr>
              <a:t> </a:t>
            </a:r>
            <a:r>
              <a:rPr kumimoji="1" lang="en-US" sz="4800" b="1" dirty="0" err="1" smtClean="0">
                <a:latin typeface="Times New Roman" charset="0"/>
                <a:ea typeface="ＭＳ Ｐゴシック" charset="0"/>
                <a:cs typeface="ＭＳ Ｐゴシック" charset="0"/>
              </a:rPr>
              <a:t>Bangsa</a:t>
            </a:r>
            <a:r>
              <a:rPr kumimoji="1" lang="en-US" sz="4800" b="1" dirty="0" smtClean="0">
                <a:latin typeface="Times New Roman" charset="0"/>
                <a:ea typeface="ＭＳ Ｐゴシック" charset="0"/>
                <a:cs typeface="ＭＳ Ｐゴシック" charset="0"/>
              </a:rPr>
              <a:t> Israel</a:t>
            </a:r>
            <a:endParaRPr kumimoji="1" lang="en-US" dirty="0">
              <a:latin typeface="Times New Roman" charset="0"/>
              <a:ea typeface="ＭＳ Ｐゴシック" charset="0"/>
              <a:cs typeface="ＭＳ Ｐゴシック" charset="0"/>
            </a:endParaRPr>
          </a:p>
        </p:txBody>
      </p:sp>
      <p:sp>
        <p:nvSpPr>
          <p:cNvPr id="289798" name="Rectangle 1030"/>
          <p:cNvSpPr>
            <a:spLocks noChangeArrowheads="1"/>
          </p:cNvSpPr>
          <p:nvPr/>
        </p:nvSpPr>
        <p:spPr bwMode="auto">
          <a:xfrm>
            <a:off x="533400" y="1371600"/>
            <a:ext cx="17526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a:defRPr/>
            </a:pPr>
            <a:r>
              <a:rPr lang="en-US" sz="2800" b="1" dirty="0" err="1">
                <a:solidFill>
                  <a:srgbClr val="FFFFFF"/>
                </a:solidFill>
                <a:latin typeface="Arial Rounded MT Bold" charset="0"/>
                <a:cs typeface="Times New Roman" charset="0"/>
              </a:rPr>
              <a:t>Keluaran</a:t>
            </a:r>
            <a:endParaRPr lang="en-US" sz="2400" dirty="0">
              <a:solidFill>
                <a:srgbClr val="000000"/>
              </a:solidFill>
              <a:latin typeface="Arial Rounded MT Bold" charset="0"/>
              <a:cs typeface="Times New Roman" charset="0"/>
            </a:endParaRPr>
          </a:p>
        </p:txBody>
      </p:sp>
      <p:sp>
        <p:nvSpPr>
          <p:cNvPr id="289799" name="Rectangle 1031"/>
          <p:cNvSpPr>
            <a:spLocks noChangeArrowheads="1"/>
          </p:cNvSpPr>
          <p:nvPr/>
        </p:nvSpPr>
        <p:spPr bwMode="auto">
          <a:xfrm>
            <a:off x="2381250" y="1371600"/>
            <a:ext cx="2590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a:defRPr/>
            </a:pPr>
            <a:r>
              <a:rPr lang="en-US" sz="2800" b="1" dirty="0" err="1">
                <a:solidFill>
                  <a:srgbClr val="FFFFFF"/>
                </a:solidFill>
                <a:latin typeface="Arial Rounded MT Bold" charset="0"/>
                <a:cs typeface="Times New Roman" charset="0"/>
              </a:rPr>
              <a:t>Imamat</a:t>
            </a:r>
            <a:endParaRPr lang="en-US" sz="2400" dirty="0">
              <a:solidFill>
                <a:srgbClr val="000000"/>
              </a:solidFill>
              <a:latin typeface="Arial Rounded MT Bold" charset="0"/>
              <a:cs typeface="Times New Roman" charset="0"/>
            </a:endParaRPr>
          </a:p>
        </p:txBody>
      </p:sp>
      <p:sp>
        <p:nvSpPr>
          <p:cNvPr id="289800" name="Rectangle 1032"/>
          <p:cNvSpPr>
            <a:spLocks noChangeArrowheads="1"/>
          </p:cNvSpPr>
          <p:nvPr/>
        </p:nvSpPr>
        <p:spPr bwMode="auto">
          <a:xfrm>
            <a:off x="4686300" y="1371600"/>
            <a:ext cx="2590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a:defRPr/>
            </a:pPr>
            <a:r>
              <a:rPr lang="en-US" sz="2800" b="1" dirty="0" err="1">
                <a:solidFill>
                  <a:srgbClr val="FFFFFF"/>
                </a:solidFill>
                <a:latin typeface="Arial Rounded MT Bold" charset="0"/>
                <a:cs typeface="Times New Roman" charset="0"/>
              </a:rPr>
              <a:t>Bilangan</a:t>
            </a:r>
            <a:endParaRPr lang="en-US" sz="2400" dirty="0">
              <a:solidFill>
                <a:srgbClr val="000000"/>
              </a:solidFill>
              <a:latin typeface="Arial Rounded MT Bold" charset="0"/>
              <a:cs typeface="Times New Roman" charset="0"/>
            </a:endParaRPr>
          </a:p>
        </p:txBody>
      </p:sp>
      <p:sp>
        <p:nvSpPr>
          <p:cNvPr id="289801" name="Rectangle 1033"/>
          <p:cNvSpPr>
            <a:spLocks noChangeArrowheads="1"/>
          </p:cNvSpPr>
          <p:nvPr/>
        </p:nvSpPr>
        <p:spPr bwMode="auto">
          <a:xfrm>
            <a:off x="-1" y="2667000"/>
            <a:ext cx="2691949"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a:defRPr/>
            </a:pPr>
            <a:r>
              <a:rPr lang="en-US" sz="2800" b="1" dirty="0" err="1" smtClean="0">
                <a:solidFill>
                  <a:srgbClr val="FFFFFF"/>
                </a:solidFill>
                <a:latin typeface="Arial Rounded MT Bold" charset="0"/>
                <a:cs typeface="Times New Roman" charset="0"/>
              </a:rPr>
              <a:t>Pembentukan</a:t>
            </a:r>
            <a:endParaRPr lang="en-US" sz="2400" dirty="0">
              <a:solidFill>
                <a:srgbClr val="000000"/>
              </a:solidFill>
              <a:latin typeface="Arial Rounded MT Bold" charset="0"/>
              <a:cs typeface="Times New Roman" charset="0"/>
            </a:endParaRPr>
          </a:p>
        </p:txBody>
      </p:sp>
      <p:sp>
        <p:nvSpPr>
          <p:cNvPr id="289802" name="Rectangle 1034"/>
          <p:cNvSpPr>
            <a:spLocks noChangeArrowheads="1"/>
          </p:cNvSpPr>
          <p:nvPr/>
        </p:nvSpPr>
        <p:spPr bwMode="auto">
          <a:xfrm>
            <a:off x="2057400" y="2667000"/>
            <a:ext cx="32385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a:defRPr/>
            </a:pPr>
            <a:r>
              <a:rPr lang="en-US" sz="2800" b="1" dirty="0" err="1" smtClean="0">
                <a:solidFill>
                  <a:srgbClr val="FFFFFF"/>
                </a:solidFill>
                <a:latin typeface="Arial Rounded MT Bold" pitchFamily="-111" charset="0"/>
                <a:ea typeface="Times New Roman" pitchFamily="-111" charset="0"/>
                <a:cs typeface="Times New Roman" pitchFamily="-111" charset="0"/>
              </a:rPr>
              <a:t>Penyucian</a:t>
            </a:r>
            <a:endParaRPr lang="en-US" sz="2800" b="1" dirty="0">
              <a:solidFill>
                <a:srgbClr val="FFFFFF"/>
              </a:solidFill>
              <a:latin typeface="Arial Rounded MT Bold" pitchFamily="-111" charset="0"/>
              <a:ea typeface="Times New Roman" pitchFamily="-111" charset="0"/>
              <a:cs typeface="Times New Roman" pitchFamily="-111" charset="0"/>
            </a:endParaRPr>
          </a:p>
        </p:txBody>
      </p:sp>
      <p:sp>
        <p:nvSpPr>
          <p:cNvPr id="289803" name="Rectangle 1035"/>
          <p:cNvSpPr>
            <a:spLocks noChangeArrowheads="1"/>
          </p:cNvSpPr>
          <p:nvPr/>
        </p:nvSpPr>
        <p:spPr bwMode="auto">
          <a:xfrm>
            <a:off x="4495800" y="2667000"/>
            <a:ext cx="2971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a:defRPr/>
            </a:pPr>
            <a:r>
              <a:rPr lang="en-US" sz="2800" b="1" dirty="0" err="1">
                <a:solidFill>
                  <a:srgbClr val="FFFFFF"/>
                </a:solidFill>
                <a:latin typeface="Arial Rounded MT Bold" charset="0"/>
                <a:cs typeface="Times New Roman" charset="0"/>
              </a:rPr>
              <a:t>Persiapan</a:t>
            </a:r>
            <a:endParaRPr lang="en-US" sz="2400" dirty="0">
              <a:solidFill>
                <a:srgbClr val="000000"/>
              </a:solidFill>
              <a:latin typeface="Arial Rounded MT Bold" charset="0"/>
              <a:cs typeface="Times New Roman" charset="0"/>
            </a:endParaRPr>
          </a:p>
        </p:txBody>
      </p:sp>
      <p:sp>
        <p:nvSpPr>
          <p:cNvPr id="289804" name="Rectangle 1036"/>
          <p:cNvSpPr>
            <a:spLocks noChangeArrowheads="1"/>
          </p:cNvSpPr>
          <p:nvPr/>
        </p:nvSpPr>
        <p:spPr bwMode="auto">
          <a:xfrm>
            <a:off x="304800" y="3962400"/>
            <a:ext cx="2543175"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a:defRPr/>
            </a:pPr>
            <a:r>
              <a:rPr lang="en-US" sz="2800" b="1" dirty="0" err="1">
                <a:solidFill>
                  <a:srgbClr val="FFFFFF"/>
                </a:solidFill>
                <a:latin typeface="Arial Rounded MT Bold" charset="0"/>
                <a:cs typeface="Times New Roman" charset="0"/>
              </a:rPr>
              <a:t>Keselamatan</a:t>
            </a:r>
            <a:endParaRPr lang="en-US" sz="2400" dirty="0">
              <a:solidFill>
                <a:srgbClr val="000000"/>
              </a:solidFill>
              <a:latin typeface="Arial Rounded MT Bold" charset="0"/>
              <a:cs typeface="Times New Roman" charset="0"/>
            </a:endParaRPr>
          </a:p>
        </p:txBody>
      </p:sp>
      <p:sp>
        <p:nvSpPr>
          <p:cNvPr id="289805" name="Rectangle 1037"/>
          <p:cNvSpPr>
            <a:spLocks noChangeArrowheads="1"/>
          </p:cNvSpPr>
          <p:nvPr/>
        </p:nvSpPr>
        <p:spPr bwMode="auto">
          <a:xfrm>
            <a:off x="1981200" y="3962400"/>
            <a:ext cx="34290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a:defRPr/>
            </a:pPr>
            <a:r>
              <a:rPr lang="en-US" sz="2800" b="1" dirty="0" err="1" smtClean="0">
                <a:solidFill>
                  <a:srgbClr val="FFFFFF"/>
                </a:solidFill>
                <a:latin typeface="Arial Rounded MT Bold" charset="0"/>
                <a:cs typeface="Times New Roman" charset="0"/>
              </a:rPr>
              <a:t>Petunjuk</a:t>
            </a:r>
            <a:endParaRPr lang="en-US" sz="2400" dirty="0">
              <a:solidFill>
                <a:srgbClr val="000000"/>
              </a:solidFill>
              <a:latin typeface="Arial Rounded MT Bold" charset="0"/>
              <a:cs typeface="Times New Roman" charset="0"/>
            </a:endParaRPr>
          </a:p>
        </p:txBody>
      </p:sp>
      <p:sp>
        <p:nvSpPr>
          <p:cNvPr id="289806" name="Rectangle 1038"/>
          <p:cNvSpPr>
            <a:spLocks noChangeArrowheads="1"/>
          </p:cNvSpPr>
          <p:nvPr/>
        </p:nvSpPr>
        <p:spPr bwMode="auto">
          <a:xfrm>
            <a:off x="5067300" y="3962400"/>
            <a:ext cx="1828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a:defRPr/>
            </a:pPr>
            <a:r>
              <a:rPr lang="en-US" sz="2800" b="1" dirty="0" err="1">
                <a:solidFill>
                  <a:srgbClr val="FFFFFF"/>
                </a:solidFill>
                <a:latin typeface="Arial Rounded MT Bold" charset="0"/>
                <a:cs typeface="Times New Roman" charset="0"/>
              </a:rPr>
              <a:t>Jalan</a:t>
            </a:r>
            <a:endParaRPr lang="en-US" sz="2400" dirty="0">
              <a:solidFill>
                <a:srgbClr val="000000"/>
              </a:solidFill>
              <a:latin typeface="Arial Rounded MT Bold" charset="0"/>
              <a:cs typeface="Times New Roman" charset="0"/>
            </a:endParaRPr>
          </a:p>
        </p:txBody>
      </p:sp>
      <p:sp>
        <p:nvSpPr>
          <p:cNvPr id="289807" name="Rectangle 1039"/>
          <p:cNvSpPr>
            <a:spLocks noChangeArrowheads="1"/>
          </p:cNvSpPr>
          <p:nvPr/>
        </p:nvSpPr>
        <p:spPr bwMode="auto">
          <a:xfrm>
            <a:off x="6819900" y="1371600"/>
            <a:ext cx="2590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a:defRPr/>
            </a:pPr>
            <a:r>
              <a:rPr lang="en-US" sz="2800" b="1" dirty="0" err="1">
                <a:solidFill>
                  <a:srgbClr val="FFFFFF"/>
                </a:solidFill>
                <a:latin typeface="Arial Rounded MT Bold" charset="0"/>
                <a:cs typeface="Times New Roman" charset="0"/>
              </a:rPr>
              <a:t>Josua</a:t>
            </a:r>
            <a:endParaRPr lang="en-US" sz="2400" dirty="0">
              <a:solidFill>
                <a:srgbClr val="000000"/>
              </a:solidFill>
              <a:latin typeface="Arial Rounded MT Bold" charset="0"/>
              <a:cs typeface="Times New Roman" charset="0"/>
            </a:endParaRPr>
          </a:p>
        </p:txBody>
      </p:sp>
      <p:sp>
        <p:nvSpPr>
          <p:cNvPr id="289808" name="Rectangle 1040"/>
          <p:cNvSpPr>
            <a:spLocks noChangeArrowheads="1"/>
          </p:cNvSpPr>
          <p:nvPr/>
        </p:nvSpPr>
        <p:spPr bwMode="auto">
          <a:xfrm>
            <a:off x="6629400" y="2667000"/>
            <a:ext cx="2971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a:defRPr/>
            </a:pPr>
            <a:r>
              <a:rPr lang="en-US" sz="2800" b="1" dirty="0" err="1">
                <a:solidFill>
                  <a:srgbClr val="FFFFFF"/>
                </a:solidFill>
                <a:latin typeface="Arial Rounded MT Bold" charset="0"/>
                <a:cs typeface="Times New Roman" charset="0"/>
              </a:rPr>
              <a:t>Pekerjaan</a:t>
            </a:r>
            <a:endParaRPr lang="en-US" sz="2400" dirty="0">
              <a:solidFill>
                <a:srgbClr val="000000"/>
              </a:solidFill>
              <a:latin typeface="Arial Rounded MT Bold" charset="0"/>
              <a:cs typeface="Times New Roman" charset="0"/>
            </a:endParaRPr>
          </a:p>
        </p:txBody>
      </p:sp>
      <p:sp>
        <p:nvSpPr>
          <p:cNvPr id="289809" name="Rectangle 1041"/>
          <p:cNvSpPr>
            <a:spLocks noChangeArrowheads="1"/>
          </p:cNvSpPr>
          <p:nvPr/>
        </p:nvSpPr>
        <p:spPr bwMode="auto">
          <a:xfrm>
            <a:off x="7200900" y="3962400"/>
            <a:ext cx="1828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a:defRPr/>
            </a:pPr>
            <a:r>
              <a:rPr lang="en-US" sz="2800" b="1" dirty="0" err="1">
                <a:solidFill>
                  <a:srgbClr val="FFFFFF"/>
                </a:solidFill>
                <a:latin typeface="Arial Rounded MT Bold" charset="0"/>
                <a:cs typeface="Times New Roman" charset="0"/>
              </a:rPr>
              <a:t>Istirahat</a:t>
            </a:r>
            <a:endParaRPr lang="en-US" sz="2400" dirty="0">
              <a:solidFill>
                <a:srgbClr val="000000"/>
              </a:solidFill>
              <a:latin typeface="Arial Rounded MT Bold" charset="0"/>
              <a:cs typeface="Times New Roman" charset="0"/>
            </a:endParaRPr>
          </a:p>
        </p:txBody>
      </p:sp>
      <p:sp>
        <p:nvSpPr>
          <p:cNvPr id="120847" name="WordArt 1042"/>
          <p:cNvSpPr>
            <a:spLocks noChangeArrowheads="1" noChangeShapeType="1" noTextEdit="1"/>
          </p:cNvSpPr>
          <p:nvPr/>
        </p:nvSpPr>
        <p:spPr bwMode="auto">
          <a:xfrm>
            <a:off x="55220" y="2258388"/>
            <a:ext cx="1041400" cy="5588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b="1" kern="10" dirty="0" err="1">
                <a:ln w="9525">
                  <a:round/>
                  <a:headEnd/>
                  <a:tailEnd/>
                </a:ln>
                <a:gradFill rotWithShape="1">
                  <a:gsLst>
                    <a:gs pos="0">
                      <a:srgbClr val="FFE701"/>
                    </a:gs>
                    <a:gs pos="100000">
                      <a:srgbClr val="FE3E02"/>
                    </a:gs>
                  </a:gsLst>
                  <a:lin ang="5400000" scaled="1"/>
                </a:gradFill>
                <a:effectLst>
                  <a:glow rad="101600">
                    <a:schemeClr val="tx1"/>
                  </a:glow>
                  <a:outerShdw blurRad="50800" dist="38100" dir="2700000" algn="tl" rotWithShape="0">
                    <a:srgbClr val="000000"/>
                  </a:outerShdw>
                </a:effectLst>
                <a:latin typeface="Impact"/>
                <a:ea typeface="Impact"/>
                <a:cs typeface="Impact"/>
              </a:rPr>
              <a:t>Mereka</a:t>
            </a:r>
            <a:endParaRPr lang="en-US" sz="3600" b="1" kern="10" dirty="0">
              <a:ln w="9525">
                <a:round/>
                <a:headEnd/>
                <a:tailEnd/>
              </a:ln>
              <a:gradFill rotWithShape="1">
                <a:gsLst>
                  <a:gs pos="0">
                    <a:srgbClr val="FFE701"/>
                  </a:gs>
                  <a:gs pos="100000">
                    <a:srgbClr val="FE3E02"/>
                  </a:gs>
                </a:gsLst>
                <a:lin ang="5400000" scaled="1"/>
              </a:gradFill>
              <a:effectLst>
                <a:glow rad="101600">
                  <a:schemeClr val="tx1"/>
                </a:glow>
                <a:outerShdw blurRad="50800" dist="38100" dir="2700000" algn="tl" rotWithShape="0">
                  <a:srgbClr val="000000"/>
                </a:outerShdw>
              </a:effectLst>
              <a:latin typeface="Impact"/>
              <a:ea typeface="Impact"/>
              <a:cs typeface="Impact"/>
            </a:endParaRPr>
          </a:p>
        </p:txBody>
      </p:sp>
      <p:sp>
        <p:nvSpPr>
          <p:cNvPr id="120848" name="WordArt 1043"/>
          <p:cNvSpPr>
            <a:spLocks noChangeArrowheads="1" noChangeShapeType="1" noTextEdit="1"/>
          </p:cNvSpPr>
          <p:nvPr/>
        </p:nvSpPr>
        <p:spPr bwMode="auto">
          <a:xfrm>
            <a:off x="55220" y="3733800"/>
            <a:ext cx="838200" cy="4826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b="1" kern="10" dirty="0" smtClean="0">
                <a:ln w="9525">
                  <a:round/>
                  <a:headEnd/>
                  <a:tailEnd/>
                </a:ln>
                <a:gradFill rotWithShape="1">
                  <a:gsLst>
                    <a:gs pos="0">
                      <a:srgbClr val="FFE701"/>
                    </a:gs>
                    <a:gs pos="100000">
                      <a:srgbClr val="FE3E02"/>
                    </a:gs>
                  </a:gsLst>
                  <a:lin ang="5400000" scaled="1"/>
                </a:gradFill>
                <a:effectLst>
                  <a:glow rad="101600">
                    <a:schemeClr val="tx1"/>
                  </a:glow>
                  <a:outerShdw blurRad="50800" dist="38100" dir="2700000" algn="tl" rotWithShape="0">
                    <a:srgbClr val="000000"/>
                  </a:outerShdw>
                </a:effectLst>
                <a:latin typeface="Impact"/>
                <a:ea typeface="Impact"/>
                <a:cs typeface="Impact"/>
              </a:rPr>
              <a:t>Kita</a:t>
            </a:r>
            <a:endParaRPr lang="en-US" sz="3600" b="1" kern="10" dirty="0">
              <a:ln w="9525">
                <a:round/>
                <a:headEnd/>
                <a:tailEnd/>
              </a:ln>
              <a:gradFill rotWithShape="1">
                <a:gsLst>
                  <a:gs pos="0">
                    <a:srgbClr val="FFE701"/>
                  </a:gs>
                  <a:gs pos="100000">
                    <a:srgbClr val="FE3E02"/>
                  </a:gs>
                </a:gsLst>
                <a:lin ang="5400000" scaled="1"/>
              </a:gradFill>
              <a:effectLst>
                <a:glow rad="101600">
                  <a:schemeClr val="tx1"/>
                </a:glow>
                <a:outerShdw blurRad="50800" dist="38100" dir="2700000" algn="tl" rotWithShape="0">
                  <a:srgbClr val="000000"/>
                </a:outerShdw>
              </a:effectLst>
              <a:latin typeface="Impact"/>
              <a:ea typeface="Impact"/>
              <a:cs typeface="Impact"/>
            </a:endParaRPr>
          </a:p>
        </p:txBody>
      </p:sp>
      <p:sp>
        <p:nvSpPr>
          <p:cNvPr id="2" name="TextBox 1"/>
          <p:cNvSpPr txBox="1"/>
          <p:nvPr/>
        </p:nvSpPr>
        <p:spPr>
          <a:xfrm>
            <a:off x="7910190" y="5259986"/>
            <a:ext cx="184666" cy="369332"/>
          </a:xfrm>
          <a:prstGeom prst="rect">
            <a:avLst/>
          </a:prstGeom>
          <a:noFill/>
        </p:spPr>
        <p:txBody>
          <a:bodyPr wrap="none" rtlCol="0">
            <a:spAutoFit/>
          </a:bodyPr>
          <a:lstStyle/>
          <a:p>
            <a:endParaRPr lang="en-US"/>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798"/>
                                        </p:tgtEl>
                                        <p:attrNameLst>
                                          <p:attrName>style.visibility</p:attrName>
                                        </p:attrNameLst>
                                      </p:cBhvr>
                                      <p:to>
                                        <p:strVal val="visible"/>
                                      </p:to>
                                    </p:set>
                                    <p:animEffect transition="in" filter="dissolve">
                                      <p:cBhvr>
                                        <p:cTn id="7" dur="500"/>
                                        <p:tgtEl>
                                          <p:spTgt spid="2897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9799"/>
                                        </p:tgtEl>
                                        <p:attrNameLst>
                                          <p:attrName>style.visibility</p:attrName>
                                        </p:attrNameLst>
                                      </p:cBhvr>
                                      <p:to>
                                        <p:strVal val="visible"/>
                                      </p:to>
                                    </p:set>
                                    <p:animEffect transition="in" filter="dissolve">
                                      <p:cBhvr>
                                        <p:cTn id="12" dur="500"/>
                                        <p:tgtEl>
                                          <p:spTgt spid="2897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9800"/>
                                        </p:tgtEl>
                                        <p:attrNameLst>
                                          <p:attrName>style.visibility</p:attrName>
                                        </p:attrNameLst>
                                      </p:cBhvr>
                                      <p:to>
                                        <p:strVal val="visible"/>
                                      </p:to>
                                    </p:set>
                                    <p:animEffect transition="in" filter="dissolve">
                                      <p:cBhvr>
                                        <p:cTn id="17" dur="500"/>
                                        <p:tgtEl>
                                          <p:spTgt spid="2898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89801"/>
                                        </p:tgtEl>
                                        <p:attrNameLst>
                                          <p:attrName>style.visibility</p:attrName>
                                        </p:attrNameLst>
                                      </p:cBhvr>
                                      <p:to>
                                        <p:strVal val="visible"/>
                                      </p:to>
                                    </p:set>
                                    <p:animEffect transition="in" filter="dissolve">
                                      <p:cBhvr>
                                        <p:cTn id="22" dur="500"/>
                                        <p:tgtEl>
                                          <p:spTgt spid="2898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89802"/>
                                        </p:tgtEl>
                                        <p:attrNameLst>
                                          <p:attrName>style.visibility</p:attrName>
                                        </p:attrNameLst>
                                      </p:cBhvr>
                                      <p:to>
                                        <p:strVal val="visible"/>
                                      </p:to>
                                    </p:set>
                                    <p:animEffect transition="in" filter="dissolve">
                                      <p:cBhvr>
                                        <p:cTn id="27" dur="500"/>
                                        <p:tgtEl>
                                          <p:spTgt spid="28980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89803"/>
                                        </p:tgtEl>
                                        <p:attrNameLst>
                                          <p:attrName>style.visibility</p:attrName>
                                        </p:attrNameLst>
                                      </p:cBhvr>
                                      <p:to>
                                        <p:strVal val="visible"/>
                                      </p:to>
                                    </p:set>
                                    <p:animEffect transition="in" filter="dissolve">
                                      <p:cBhvr>
                                        <p:cTn id="32" dur="500"/>
                                        <p:tgtEl>
                                          <p:spTgt spid="28980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89804"/>
                                        </p:tgtEl>
                                        <p:attrNameLst>
                                          <p:attrName>style.visibility</p:attrName>
                                        </p:attrNameLst>
                                      </p:cBhvr>
                                      <p:to>
                                        <p:strVal val="visible"/>
                                      </p:to>
                                    </p:set>
                                    <p:animEffect transition="in" filter="dissolve">
                                      <p:cBhvr>
                                        <p:cTn id="37" dur="500"/>
                                        <p:tgtEl>
                                          <p:spTgt spid="28980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89805"/>
                                        </p:tgtEl>
                                        <p:attrNameLst>
                                          <p:attrName>style.visibility</p:attrName>
                                        </p:attrNameLst>
                                      </p:cBhvr>
                                      <p:to>
                                        <p:strVal val="visible"/>
                                      </p:to>
                                    </p:set>
                                    <p:animEffect transition="in" filter="dissolve">
                                      <p:cBhvr>
                                        <p:cTn id="42" dur="500"/>
                                        <p:tgtEl>
                                          <p:spTgt spid="28980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89806"/>
                                        </p:tgtEl>
                                        <p:attrNameLst>
                                          <p:attrName>style.visibility</p:attrName>
                                        </p:attrNameLst>
                                      </p:cBhvr>
                                      <p:to>
                                        <p:strVal val="visible"/>
                                      </p:to>
                                    </p:set>
                                    <p:animEffect transition="in" filter="dissolve">
                                      <p:cBhvr>
                                        <p:cTn id="47" dur="500"/>
                                        <p:tgtEl>
                                          <p:spTgt spid="28980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89807"/>
                                        </p:tgtEl>
                                        <p:attrNameLst>
                                          <p:attrName>style.visibility</p:attrName>
                                        </p:attrNameLst>
                                      </p:cBhvr>
                                      <p:to>
                                        <p:strVal val="visible"/>
                                      </p:to>
                                    </p:set>
                                    <p:animEffect transition="in" filter="dissolve">
                                      <p:cBhvr>
                                        <p:cTn id="52" dur="500"/>
                                        <p:tgtEl>
                                          <p:spTgt spid="28980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89808"/>
                                        </p:tgtEl>
                                        <p:attrNameLst>
                                          <p:attrName>style.visibility</p:attrName>
                                        </p:attrNameLst>
                                      </p:cBhvr>
                                      <p:to>
                                        <p:strVal val="visible"/>
                                      </p:to>
                                    </p:set>
                                    <p:animEffect transition="in" filter="dissolve">
                                      <p:cBhvr>
                                        <p:cTn id="57" dur="500"/>
                                        <p:tgtEl>
                                          <p:spTgt spid="2898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89809"/>
                                        </p:tgtEl>
                                        <p:attrNameLst>
                                          <p:attrName>style.visibility</p:attrName>
                                        </p:attrNameLst>
                                      </p:cBhvr>
                                      <p:to>
                                        <p:strVal val="visible"/>
                                      </p:to>
                                    </p:set>
                                    <p:animEffect transition="in" filter="dissolve">
                                      <p:cBhvr>
                                        <p:cTn id="62" dur="500"/>
                                        <p:tgtEl>
                                          <p:spTgt spid="289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8" grpId="0"/>
      <p:bldP spid="289799" grpId="0"/>
      <p:bldP spid="289800" grpId="0"/>
      <p:bldP spid="289801" grpId="0"/>
      <p:bldP spid="289802" grpId="0"/>
      <p:bldP spid="289803" grpId="0"/>
      <p:bldP spid="289804" grpId="0"/>
      <p:bldP spid="289805" grpId="0"/>
      <p:bldP spid="289806" grpId="0"/>
      <p:bldP spid="289807" grpId="0"/>
      <p:bldP spid="289808" grpId="0"/>
      <p:bldP spid="28980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OMSSO074"/>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0" y="0"/>
            <a:ext cx="5037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4" name="Text Box 4"/>
          <p:cNvSpPr txBox="1">
            <a:spLocks noChangeArrowheads="1"/>
          </p:cNvSpPr>
          <p:nvPr/>
        </p:nvSpPr>
        <p:spPr bwMode="auto">
          <a:xfrm>
            <a:off x="1752600" y="612616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3200" b="1" dirty="0">
                <a:solidFill>
                  <a:srgbClr val="FFFF00"/>
                </a:solidFill>
                <a:latin typeface="Arial"/>
                <a:ea typeface="Arial" pitchFamily="-111" charset="0"/>
                <a:cs typeface="Arial"/>
              </a:rPr>
              <a:t>1 </a:t>
            </a:r>
            <a:r>
              <a:rPr lang="en-US" sz="3200" b="1" dirty="0" err="1">
                <a:solidFill>
                  <a:srgbClr val="FFFF00"/>
                </a:solidFill>
                <a:latin typeface="Arial"/>
                <a:ea typeface="Arial" pitchFamily="-111" charset="0"/>
                <a:cs typeface="Arial"/>
              </a:rPr>
              <a:t>Korintus</a:t>
            </a:r>
            <a:r>
              <a:rPr lang="en-US" sz="3200" b="1" dirty="0">
                <a:solidFill>
                  <a:srgbClr val="FFFF00"/>
                </a:solidFill>
                <a:latin typeface="Arial"/>
                <a:ea typeface="Arial" pitchFamily="-111" charset="0"/>
                <a:cs typeface="Arial"/>
              </a:rPr>
              <a:t> 10:1-13 (LAI)</a:t>
            </a:r>
          </a:p>
        </p:txBody>
      </p:sp>
      <p:sp>
        <p:nvSpPr>
          <p:cNvPr id="291845" name="Rectangle 5"/>
          <p:cNvSpPr>
            <a:spLocks noGrp="1" noChangeArrowheads="1"/>
          </p:cNvSpPr>
          <p:nvPr>
            <p:ph type="title" idx="4294967295"/>
          </p:nvPr>
        </p:nvSpPr>
        <p:spPr>
          <a:xfrm>
            <a:off x="914400" y="0"/>
            <a:ext cx="7772400" cy="92392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5400" b="1" dirty="0" smtClean="0">
                <a:solidFill>
                  <a:srgbClr val="FFFF00"/>
                </a:solidFill>
                <a:ea typeface="+mj-ea"/>
              </a:rPr>
              <a:t>Air </a:t>
            </a:r>
            <a:r>
              <a:rPr lang="en-US" sz="5400" b="1" dirty="0" err="1" smtClean="0">
                <a:solidFill>
                  <a:srgbClr val="FFFF00"/>
                </a:solidFill>
                <a:ea typeface="+mj-ea"/>
              </a:rPr>
              <a:t>dari</a:t>
            </a:r>
            <a:r>
              <a:rPr lang="en-US" sz="5400" b="1" dirty="0" smtClean="0">
                <a:solidFill>
                  <a:srgbClr val="FFFF00"/>
                </a:solidFill>
                <a:ea typeface="+mj-ea"/>
              </a:rPr>
              <a:t> </a:t>
            </a:r>
            <a:r>
              <a:rPr lang="en-US" sz="5400" b="1" dirty="0" err="1" smtClean="0">
                <a:solidFill>
                  <a:srgbClr val="FFFF00"/>
                </a:solidFill>
                <a:ea typeface="+mj-ea"/>
              </a:rPr>
              <a:t>sebuah</a:t>
            </a:r>
            <a:r>
              <a:rPr lang="en-US" sz="5400" b="1" dirty="0" smtClean="0">
                <a:solidFill>
                  <a:srgbClr val="FFFF00"/>
                </a:solidFill>
                <a:ea typeface="+mj-ea"/>
              </a:rPr>
              <a:t> </a:t>
            </a:r>
            <a:r>
              <a:rPr lang="en-US" sz="5400" b="1" dirty="0" err="1" smtClean="0">
                <a:solidFill>
                  <a:srgbClr val="FFFF00"/>
                </a:solidFill>
                <a:ea typeface="+mj-ea"/>
              </a:rPr>
              <a:t>Batu</a:t>
            </a:r>
            <a:endParaRPr lang="en-US" sz="5400" b="1" dirty="0">
              <a:solidFill>
                <a:srgbClr val="FFFF00"/>
              </a:solidFill>
              <a:ea typeface="+mj-ea"/>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OMSSO074"/>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0" y="0"/>
            <a:ext cx="5037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00" name="Text Box 4"/>
          <p:cNvSpPr txBox="1">
            <a:spLocks noChangeArrowheads="1"/>
          </p:cNvSpPr>
          <p:nvPr/>
        </p:nvSpPr>
        <p:spPr bwMode="auto">
          <a:xfrm>
            <a:off x="4038600" y="1325563"/>
            <a:ext cx="4953000" cy="50784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3600" b="1" i="1" dirty="0">
                <a:solidFill>
                  <a:srgbClr val="FFFF00"/>
                </a:solidFill>
                <a:latin typeface="Arial"/>
                <a:ea typeface="Arial" pitchFamily="-111" charset="0"/>
                <a:cs typeface="Arial"/>
              </a:rPr>
              <a:t>. . . </a:t>
            </a:r>
            <a:r>
              <a:rPr lang="en-US" sz="3600" b="1" i="1" dirty="0" err="1">
                <a:solidFill>
                  <a:srgbClr val="FFFF00"/>
                </a:solidFill>
                <a:latin typeface="Arial"/>
                <a:ea typeface="Arial" pitchFamily="-111" charset="0"/>
                <a:cs typeface="Arial"/>
              </a:rPr>
              <a:t>Sejak</a:t>
            </a:r>
            <a:r>
              <a:rPr lang="en-US" sz="3600" b="1" i="1" dirty="0">
                <a:solidFill>
                  <a:srgbClr val="FFFF00"/>
                </a:solidFill>
                <a:latin typeface="Arial"/>
                <a:ea typeface="Arial" pitchFamily="-111" charset="0"/>
                <a:cs typeface="Arial"/>
              </a:rPr>
              <a:t> </a:t>
            </a:r>
            <a:r>
              <a:rPr lang="en-US" sz="3600" b="1" i="1" dirty="0" err="1">
                <a:solidFill>
                  <a:srgbClr val="FFFF00"/>
                </a:solidFill>
                <a:latin typeface="Arial"/>
                <a:ea typeface="Arial" pitchFamily="-111" charset="0"/>
                <a:cs typeface="Arial"/>
              </a:rPr>
              <a:t>kecil</a:t>
            </a:r>
            <a:r>
              <a:rPr lang="en-US" sz="3600" b="1" i="1" dirty="0">
                <a:solidFill>
                  <a:srgbClr val="FFFF00"/>
                </a:solidFill>
                <a:latin typeface="Arial"/>
                <a:ea typeface="Arial" pitchFamily="-111" charset="0"/>
                <a:cs typeface="Arial"/>
              </a:rPr>
              <a:t> </a:t>
            </a:r>
            <a:r>
              <a:rPr lang="en-US" sz="3600" b="1" i="1" dirty="0" err="1">
                <a:solidFill>
                  <a:srgbClr val="FFFF00"/>
                </a:solidFill>
                <a:latin typeface="Arial"/>
                <a:ea typeface="Arial" pitchFamily="-111" charset="0"/>
                <a:cs typeface="Arial"/>
              </a:rPr>
              <a:t>engkau</a:t>
            </a:r>
            <a:r>
              <a:rPr lang="en-US" sz="3600" b="1" i="1" dirty="0">
                <a:solidFill>
                  <a:srgbClr val="FFFF00"/>
                </a:solidFill>
                <a:latin typeface="Arial"/>
                <a:ea typeface="Arial" pitchFamily="-111" charset="0"/>
                <a:cs typeface="Arial"/>
              </a:rPr>
              <a:t> </a:t>
            </a:r>
            <a:r>
              <a:rPr lang="en-US" sz="3600" b="1" i="1" dirty="0" err="1">
                <a:solidFill>
                  <a:srgbClr val="FFFF00"/>
                </a:solidFill>
                <a:latin typeface="Arial"/>
                <a:ea typeface="Arial" pitchFamily="-111" charset="0"/>
                <a:cs typeface="Arial"/>
              </a:rPr>
              <a:t>telah</a:t>
            </a:r>
            <a:r>
              <a:rPr lang="en-US" sz="3600" b="1" i="1" dirty="0">
                <a:solidFill>
                  <a:srgbClr val="FFFF00"/>
                </a:solidFill>
                <a:latin typeface="Arial"/>
                <a:ea typeface="Arial" pitchFamily="-111" charset="0"/>
                <a:cs typeface="Arial"/>
              </a:rPr>
              <a:t> </a:t>
            </a:r>
            <a:r>
              <a:rPr lang="en-US" sz="3600" b="1" i="1" dirty="0" err="1">
                <a:solidFill>
                  <a:srgbClr val="FFFF00"/>
                </a:solidFill>
                <a:latin typeface="Arial"/>
                <a:ea typeface="Arial" pitchFamily="-111" charset="0"/>
                <a:cs typeface="Arial"/>
              </a:rPr>
              <a:t>mengetahui</a:t>
            </a:r>
            <a:r>
              <a:rPr lang="en-US" sz="3600" b="1" i="1" dirty="0">
                <a:solidFill>
                  <a:srgbClr val="FFFF00"/>
                </a:solidFill>
                <a:latin typeface="Arial"/>
                <a:ea typeface="Arial" pitchFamily="-111" charset="0"/>
                <a:cs typeface="Arial"/>
              </a:rPr>
              <a:t> </a:t>
            </a:r>
            <a:r>
              <a:rPr lang="en-US" sz="3600" b="1" i="1" dirty="0" err="1">
                <a:solidFill>
                  <a:srgbClr val="FFFF00"/>
                </a:solidFill>
                <a:latin typeface="Arial"/>
                <a:ea typeface="Arial" pitchFamily="-111" charset="0"/>
                <a:cs typeface="Arial"/>
              </a:rPr>
              <a:t>Kitab</a:t>
            </a:r>
            <a:r>
              <a:rPr lang="en-US" sz="3600" b="1" i="1" dirty="0">
                <a:solidFill>
                  <a:srgbClr val="FFFF00"/>
                </a:solidFill>
                <a:latin typeface="Arial"/>
                <a:ea typeface="Arial" pitchFamily="-111" charset="0"/>
                <a:cs typeface="Arial"/>
              </a:rPr>
              <a:t> </a:t>
            </a:r>
            <a:r>
              <a:rPr lang="en-US" sz="3600" b="1" i="1" dirty="0" err="1">
                <a:solidFill>
                  <a:srgbClr val="FFFF00"/>
                </a:solidFill>
                <a:latin typeface="Arial"/>
                <a:ea typeface="Arial" pitchFamily="-111" charset="0"/>
                <a:cs typeface="Arial"/>
              </a:rPr>
              <a:t>Suci</a:t>
            </a:r>
            <a:r>
              <a:rPr lang="en-US" sz="3600" b="1" i="1" dirty="0">
                <a:solidFill>
                  <a:srgbClr val="FFFF00"/>
                </a:solidFill>
                <a:latin typeface="Arial"/>
                <a:ea typeface="Arial" pitchFamily="-111" charset="0"/>
                <a:cs typeface="Arial"/>
              </a:rPr>
              <a:t>, yang </a:t>
            </a:r>
            <a:r>
              <a:rPr lang="en-US" sz="3600" b="1" i="1" dirty="0" err="1">
                <a:solidFill>
                  <a:srgbClr val="FFFF00"/>
                </a:solidFill>
                <a:latin typeface="Arial"/>
                <a:ea typeface="Arial" pitchFamily="-111" charset="0"/>
                <a:cs typeface="Arial"/>
              </a:rPr>
              <a:t>dapat</a:t>
            </a:r>
            <a:r>
              <a:rPr lang="en-US" sz="3600" b="1" i="1" dirty="0">
                <a:solidFill>
                  <a:srgbClr val="FFFF00"/>
                </a:solidFill>
                <a:latin typeface="Arial"/>
                <a:ea typeface="Arial" pitchFamily="-111" charset="0"/>
                <a:cs typeface="Arial"/>
              </a:rPr>
              <a:t> </a:t>
            </a:r>
            <a:r>
              <a:rPr lang="en-US" sz="3600" b="1" i="1" dirty="0" err="1">
                <a:solidFill>
                  <a:srgbClr val="FFFF00"/>
                </a:solidFill>
                <a:latin typeface="Arial"/>
                <a:ea typeface="Arial" pitchFamily="-111" charset="0"/>
                <a:cs typeface="Arial"/>
              </a:rPr>
              <a:t>memberikanmu</a:t>
            </a:r>
            <a:r>
              <a:rPr lang="en-US" sz="3600" b="1" i="1" dirty="0">
                <a:solidFill>
                  <a:srgbClr val="FFFF00"/>
                </a:solidFill>
                <a:latin typeface="Arial"/>
                <a:ea typeface="Arial" pitchFamily="-111" charset="0"/>
                <a:cs typeface="Arial"/>
              </a:rPr>
              <a:t> </a:t>
            </a:r>
            <a:r>
              <a:rPr lang="en-US" sz="3600" b="1" i="1" dirty="0" err="1">
                <a:solidFill>
                  <a:srgbClr val="FFFF00"/>
                </a:solidFill>
                <a:latin typeface="Arial"/>
                <a:ea typeface="Arial" pitchFamily="-111" charset="0"/>
                <a:cs typeface="Arial"/>
              </a:rPr>
              <a:t>hikmat</a:t>
            </a:r>
            <a:r>
              <a:rPr lang="en-US" sz="3600" b="1" i="1" dirty="0">
                <a:solidFill>
                  <a:srgbClr val="FFFF00"/>
                </a:solidFill>
                <a:latin typeface="Arial"/>
                <a:ea typeface="Arial" pitchFamily="-111" charset="0"/>
                <a:cs typeface="Arial"/>
              </a:rPr>
              <a:t> </a:t>
            </a:r>
            <a:r>
              <a:rPr lang="en-US" sz="3600" b="1" i="1" dirty="0" err="1">
                <a:solidFill>
                  <a:srgbClr val="FFFF00"/>
                </a:solidFill>
                <a:latin typeface="Arial"/>
                <a:ea typeface="Arial" pitchFamily="-111" charset="0"/>
                <a:cs typeface="Arial"/>
              </a:rPr>
              <a:t>untuk</a:t>
            </a:r>
            <a:r>
              <a:rPr lang="en-US" sz="3600" b="1" i="1" dirty="0">
                <a:solidFill>
                  <a:srgbClr val="FFFF00"/>
                </a:solidFill>
                <a:latin typeface="Arial"/>
                <a:ea typeface="Arial" pitchFamily="-111" charset="0"/>
                <a:cs typeface="Arial"/>
              </a:rPr>
              <a:t> </a:t>
            </a:r>
            <a:r>
              <a:rPr lang="en-US" sz="3600" b="1" i="1" dirty="0" err="1">
                <a:solidFill>
                  <a:srgbClr val="FFFF00"/>
                </a:solidFill>
                <a:latin typeface="Arial"/>
                <a:ea typeface="Arial" pitchFamily="-111" charset="0"/>
                <a:cs typeface="Arial"/>
              </a:rPr>
              <a:t>keselamatan</a:t>
            </a:r>
            <a:r>
              <a:rPr lang="en-US" sz="3600" b="1" i="1" dirty="0">
                <a:solidFill>
                  <a:srgbClr val="FFFF00"/>
                </a:solidFill>
                <a:latin typeface="Arial"/>
                <a:ea typeface="Arial" pitchFamily="-111" charset="0"/>
                <a:cs typeface="Arial"/>
              </a:rPr>
              <a:t> </a:t>
            </a:r>
            <a:r>
              <a:rPr lang="en-US" sz="3600" b="1" i="1" dirty="0" err="1">
                <a:solidFill>
                  <a:srgbClr val="FFFF00"/>
                </a:solidFill>
                <a:latin typeface="Arial"/>
                <a:ea typeface="Arial" pitchFamily="-111" charset="0"/>
                <a:cs typeface="Arial"/>
              </a:rPr>
              <a:t>dengan</a:t>
            </a:r>
            <a:r>
              <a:rPr lang="en-US" sz="3600" b="1" i="1" dirty="0">
                <a:solidFill>
                  <a:srgbClr val="FFFF00"/>
                </a:solidFill>
                <a:latin typeface="Arial"/>
                <a:ea typeface="Arial" pitchFamily="-111" charset="0"/>
                <a:cs typeface="Arial"/>
              </a:rPr>
              <a:t> </a:t>
            </a:r>
            <a:r>
              <a:rPr lang="en-US" sz="3600" b="1" i="1" dirty="0" err="1">
                <a:solidFill>
                  <a:srgbClr val="FFFF00"/>
                </a:solidFill>
                <a:latin typeface="Arial"/>
                <a:ea typeface="Arial" pitchFamily="-111" charset="0"/>
                <a:cs typeface="Arial"/>
              </a:rPr>
              <a:t>iman</a:t>
            </a:r>
            <a:r>
              <a:rPr lang="en-US" sz="3600" b="1" i="1" dirty="0">
                <a:solidFill>
                  <a:srgbClr val="FFFF00"/>
                </a:solidFill>
                <a:latin typeface="Arial"/>
                <a:ea typeface="Arial" pitchFamily="-111" charset="0"/>
                <a:cs typeface="Arial"/>
              </a:rPr>
              <a:t> </a:t>
            </a:r>
            <a:r>
              <a:rPr lang="en-US" sz="3600" b="1" i="1" dirty="0" err="1">
                <a:solidFill>
                  <a:srgbClr val="FFFF00"/>
                </a:solidFill>
                <a:latin typeface="Arial"/>
                <a:ea typeface="Arial" pitchFamily="-111" charset="0"/>
                <a:cs typeface="Arial"/>
              </a:rPr>
              <a:t>dalam</a:t>
            </a:r>
            <a:r>
              <a:rPr lang="en-US" sz="3600" b="1" i="1" dirty="0">
                <a:solidFill>
                  <a:srgbClr val="FFFF00"/>
                </a:solidFill>
                <a:latin typeface="Arial"/>
                <a:ea typeface="Arial" pitchFamily="-111" charset="0"/>
                <a:cs typeface="Arial"/>
              </a:rPr>
              <a:t> </a:t>
            </a:r>
            <a:r>
              <a:rPr lang="en-US" sz="3600" b="1" i="1" dirty="0" err="1">
                <a:solidFill>
                  <a:srgbClr val="FFFF00"/>
                </a:solidFill>
                <a:latin typeface="Arial"/>
                <a:ea typeface="Arial" pitchFamily="-111" charset="0"/>
                <a:cs typeface="Arial"/>
              </a:rPr>
              <a:t>Yesus</a:t>
            </a:r>
            <a:r>
              <a:rPr lang="en-US" sz="3600" b="1" i="1" dirty="0">
                <a:solidFill>
                  <a:srgbClr val="FFFF00"/>
                </a:solidFill>
                <a:latin typeface="Arial"/>
                <a:ea typeface="Arial" pitchFamily="-111" charset="0"/>
                <a:cs typeface="Arial"/>
              </a:rPr>
              <a:t> </a:t>
            </a:r>
            <a:r>
              <a:rPr lang="en-US" sz="3600" b="1" i="1" dirty="0" err="1">
                <a:solidFill>
                  <a:srgbClr val="FFFF00"/>
                </a:solidFill>
                <a:latin typeface="Arial"/>
                <a:ea typeface="Arial" pitchFamily="-111" charset="0"/>
                <a:cs typeface="Arial"/>
              </a:rPr>
              <a:t>Kristus</a:t>
            </a:r>
            <a:r>
              <a:rPr lang="en-US" sz="3600" b="1" i="1" dirty="0">
                <a:solidFill>
                  <a:srgbClr val="FFFF00"/>
                </a:solidFill>
                <a:latin typeface="Arial"/>
                <a:ea typeface="Arial" pitchFamily="-111" charset="0"/>
                <a:cs typeface="Arial"/>
              </a:rPr>
              <a:t>. </a:t>
            </a:r>
          </a:p>
        </p:txBody>
      </p:sp>
      <p:sp>
        <p:nvSpPr>
          <p:cNvPr id="285701" name="Text Box 5"/>
          <p:cNvSpPr txBox="1">
            <a:spLocks noChangeArrowheads="1"/>
          </p:cNvSpPr>
          <p:nvPr/>
        </p:nvSpPr>
        <p:spPr bwMode="auto">
          <a:xfrm>
            <a:off x="1752600" y="6126163"/>
            <a:ext cx="7391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2800" b="1" dirty="0">
                <a:solidFill>
                  <a:srgbClr val="FFFF00"/>
                </a:solidFill>
                <a:latin typeface="Arial"/>
                <a:ea typeface="Arial" pitchFamily="-111" charset="0"/>
                <a:cs typeface="Arial"/>
              </a:rPr>
              <a:t>2 </a:t>
            </a:r>
            <a:r>
              <a:rPr lang="en-US" sz="2800" b="1" dirty="0" err="1">
                <a:solidFill>
                  <a:srgbClr val="FFFF00"/>
                </a:solidFill>
                <a:latin typeface="Arial"/>
                <a:ea typeface="Arial" pitchFamily="-111" charset="0"/>
                <a:cs typeface="Arial"/>
              </a:rPr>
              <a:t>Timotius</a:t>
            </a:r>
            <a:r>
              <a:rPr lang="en-US" sz="2800" b="1" dirty="0">
                <a:solidFill>
                  <a:srgbClr val="FFFF00"/>
                </a:solidFill>
                <a:latin typeface="Arial"/>
                <a:ea typeface="Arial" pitchFamily="-111" charset="0"/>
                <a:cs typeface="Arial"/>
              </a:rPr>
              <a:t> 3:15 (LAI) </a:t>
            </a:r>
          </a:p>
        </p:txBody>
      </p:sp>
      <p:sp>
        <p:nvSpPr>
          <p:cNvPr id="285702" name="Rectangle 6"/>
          <p:cNvSpPr>
            <a:spLocks noGrp="1" noChangeArrowheads="1"/>
          </p:cNvSpPr>
          <p:nvPr>
            <p:ph type="title" idx="4294967295"/>
          </p:nvPr>
        </p:nvSpPr>
        <p:spPr>
          <a:xfrm>
            <a:off x="0" y="166688"/>
            <a:ext cx="9144000" cy="769937"/>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b="1" dirty="0" err="1" smtClean="0">
                <a:solidFill>
                  <a:srgbClr val="FFFF00"/>
                </a:solidFill>
                <a:ea typeface="ＭＳ Ｐゴシック" charset="0"/>
              </a:rPr>
              <a:t>Bilangan</a:t>
            </a:r>
            <a:r>
              <a:rPr lang="en-US" b="1" dirty="0" smtClean="0">
                <a:solidFill>
                  <a:srgbClr val="FFFF00"/>
                </a:solidFill>
                <a:ea typeface="ＭＳ Ｐゴシック" charset="0"/>
              </a:rPr>
              <a:t> </a:t>
            </a:r>
            <a:r>
              <a:rPr lang="en-US" b="1" dirty="0" err="1" smtClean="0">
                <a:solidFill>
                  <a:srgbClr val="FFFF00"/>
                </a:solidFill>
                <a:ea typeface="ＭＳ Ｐゴシック" charset="0"/>
              </a:rPr>
              <a:t>memberikan</a:t>
            </a:r>
            <a:r>
              <a:rPr lang="en-US" b="1" dirty="0" smtClean="0">
                <a:solidFill>
                  <a:srgbClr val="FFFF00"/>
                </a:solidFill>
                <a:ea typeface="ＭＳ Ｐゴシック" charset="0"/>
              </a:rPr>
              <a:t> </a:t>
            </a:r>
            <a:r>
              <a:rPr lang="en-US" b="1" dirty="0" err="1" smtClean="0">
                <a:solidFill>
                  <a:srgbClr val="FFFF00"/>
                </a:solidFill>
                <a:ea typeface="ＭＳ Ｐゴシック" charset="0"/>
              </a:rPr>
              <a:t>hikmat</a:t>
            </a:r>
            <a:endParaRPr lang="en-US" sz="4800" b="1" dirty="0">
              <a:solidFill>
                <a:srgbClr val="FFFF00"/>
              </a:solidFill>
              <a:ea typeface="ＭＳ Ｐゴシック"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OMSSO074"/>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0" y="0"/>
            <a:ext cx="5037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748" name="Text Box 4"/>
          <p:cNvSpPr txBox="1">
            <a:spLocks noChangeArrowheads="1"/>
          </p:cNvSpPr>
          <p:nvPr/>
        </p:nvSpPr>
        <p:spPr bwMode="auto">
          <a:xfrm>
            <a:off x="3001963" y="1325563"/>
            <a:ext cx="5989637" cy="45243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tr-TR" sz="3600" dirty="0" err="1">
                <a:solidFill>
                  <a:srgbClr val="FFFF00"/>
                </a:solidFill>
                <a:latin typeface="Arial"/>
                <a:cs typeface="Arial"/>
              </a:rPr>
              <a:t>Sebab</a:t>
            </a:r>
            <a:r>
              <a:rPr lang="tr-TR" sz="3600" dirty="0">
                <a:solidFill>
                  <a:srgbClr val="FFFF00"/>
                </a:solidFill>
                <a:latin typeface="Arial"/>
                <a:cs typeface="Arial"/>
              </a:rPr>
              <a:t> </a:t>
            </a:r>
            <a:r>
              <a:rPr lang="tr-TR" sz="3600" dirty="0" err="1">
                <a:solidFill>
                  <a:srgbClr val="FFFF00"/>
                </a:solidFill>
                <a:latin typeface="Arial"/>
                <a:cs typeface="Arial"/>
              </a:rPr>
              <a:t>segala</a:t>
            </a:r>
            <a:r>
              <a:rPr lang="tr-TR" sz="3600" dirty="0">
                <a:solidFill>
                  <a:srgbClr val="FFFF00"/>
                </a:solidFill>
                <a:latin typeface="Arial"/>
                <a:cs typeface="Arial"/>
              </a:rPr>
              <a:t> </a:t>
            </a:r>
            <a:r>
              <a:rPr lang="tr-TR" sz="3600" dirty="0" err="1">
                <a:solidFill>
                  <a:srgbClr val="FFFF00"/>
                </a:solidFill>
                <a:latin typeface="Arial"/>
                <a:cs typeface="Arial"/>
              </a:rPr>
              <a:t>sesuatu</a:t>
            </a:r>
            <a:r>
              <a:rPr lang="tr-TR" sz="3600" dirty="0">
                <a:solidFill>
                  <a:srgbClr val="FFFF00"/>
                </a:solidFill>
                <a:latin typeface="Arial"/>
                <a:cs typeface="Arial"/>
              </a:rPr>
              <a:t> </a:t>
            </a:r>
            <a:r>
              <a:rPr lang="tr-TR" sz="3600" dirty="0" err="1">
                <a:solidFill>
                  <a:srgbClr val="FFFF00"/>
                </a:solidFill>
                <a:latin typeface="Arial"/>
                <a:cs typeface="Arial"/>
              </a:rPr>
              <a:t>yang</a:t>
            </a:r>
            <a:r>
              <a:rPr lang="tr-TR" sz="3600" dirty="0">
                <a:solidFill>
                  <a:srgbClr val="FFFF00"/>
                </a:solidFill>
                <a:latin typeface="Arial"/>
                <a:cs typeface="Arial"/>
              </a:rPr>
              <a:t> </a:t>
            </a:r>
            <a:r>
              <a:rPr lang="tr-TR" sz="3600" dirty="0" err="1">
                <a:solidFill>
                  <a:srgbClr val="FFFF00"/>
                </a:solidFill>
                <a:latin typeface="Arial"/>
                <a:cs typeface="Arial"/>
              </a:rPr>
              <a:t>ditulis</a:t>
            </a:r>
            <a:r>
              <a:rPr lang="tr-TR" sz="3600" dirty="0">
                <a:solidFill>
                  <a:srgbClr val="FFFF00"/>
                </a:solidFill>
                <a:latin typeface="Arial"/>
                <a:cs typeface="Arial"/>
              </a:rPr>
              <a:t> </a:t>
            </a:r>
            <a:r>
              <a:rPr lang="tr-TR" sz="3600" dirty="0" err="1">
                <a:solidFill>
                  <a:srgbClr val="FFFF00"/>
                </a:solidFill>
                <a:latin typeface="Arial"/>
                <a:cs typeface="Arial"/>
              </a:rPr>
              <a:t>dahulu</a:t>
            </a:r>
            <a:r>
              <a:rPr lang="tr-TR" sz="3600" dirty="0">
                <a:solidFill>
                  <a:srgbClr val="FFFF00"/>
                </a:solidFill>
                <a:latin typeface="Arial"/>
                <a:cs typeface="Arial"/>
              </a:rPr>
              <a:t>, </a:t>
            </a:r>
            <a:r>
              <a:rPr lang="tr-TR" sz="3600" dirty="0" err="1">
                <a:solidFill>
                  <a:srgbClr val="FFFF00"/>
                </a:solidFill>
                <a:latin typeface="Arial"/>
                <a:cs typeface="Arial"/>
              </a:rPr>
              <a:t>telah</a:t>
            </a:r>
            <a:r>
              <a:rPr lang="tr-TR" sz="3600" dirty="0">
                <a:solidFill>
                  <a:srgbClr val="FFFF00"/>
                </a:solidFill>
                <a:latin typeface="Arial"/>
                <a:cs typeface="Arial"/>
              </a:rPr>
              <a:t> </a:t>
            </a:r>
            <a:r>
              <a:rPr lang="tr-TR" sz="3600" dirty="0" err="1">
                <a:solidFill>
                  <a:srgbClr val="FFFF00"/>
                </a:solidFill>
                <a:latin typeface="Arial"/>
                <a:cs typeface="Arial"/>
              </a:rPr>
              <a:t>ditulis</a:t>
            </a:r>
            <a:r>
              <a:rPr lang="tr-TR" sz="3600" dirty="0">
                <a:solidFill>
                  <a:srgbClr val="FFFF00"/>
                </a:solidFill>
                <a:latin typeface="Arial"/>
                <a:cs typeface="Arial"/>
              </a:rPr>
              <a:t> </a:t>
            </a:r>
            <a:r>
              <a:rPr lang="tr-TR" sz="3600" dirty="0" err="1">
                <a:solidFill>
                  <a:srgbClr val="FFFF00"/>
                </a:solidFill>
                <a:latin typeface="Arial"/>
                <a:cs typeface="Arial"/>
              </a:rPr>
              <a:t>untuk</a:t>
            </a:r>
            <a:r>
              <a:rPr lang="tr-TR" sz="3600" dirty="0">
                <a:solidFill>
                  <a:srgbClr val="FFFF00"/>
                </a:solidFill>
                <a:latin typeface="Arial"/>
                <a:cs typeface="Arial"/>
              </a:rPr>
              <a:t> </a:t>
            </a:r>
            <a:r>
              <a:rPr lang="tr-TR" sz="3600" dirty="0" err="1">
                <a:solidFill>
                  <a:srgbClr val="FFFF00"/>
                </a:solidFill>
                <a:latin typeface="Arial"/>
                <a:cs typeface="Arial"/>
              </a:rPr>
              <a:t>menjadi</a:t>
            </a:r>
            <a:r>
              <a:rPr lang="tr-TR" sz="3600" dirty="0">
                <a:solidFill>
                  <a:srgbClr val="FFFF00"/>
                </a:solidFill>
                <a:latin typeface="Arial"/>
                <a:cs typeface="Arial"/>
              </a:rPr>
              <a:t> </a:t>
            </a:r>
            <a:r>
              <a:rPr lang="tr-TR" sz="3600" dirty="0" err="1">
                <a:solidFill>
                  <a:srgbClr val="FFFF00"/>
                </a:solidFill>
                <a:latin typeface="Arial"/>
                <a:cs typeface="Arial"/>
              </a:rPr>
              <a:t>pelajaran</a:t>
            </a:r>
            <a:r>
              <a:rPr lang="tr-TR" sz="3600" dirty="0">
                <a:solidFill>
                  <a:srgbClr val="FFFF00"/>
                </a:solidFill>
                <a:latin typeface="Arial"/>
                <a:cs typeface="Arial"/>
              </a:rPr>
              <a:t> </a:t>
            </a:r>
            <a:r>
              <a:rPr lang="tr-TR" sz="3600" dirty="0" err="1">
                <a:solidFill>
                  <a:srgbClr val="FFFF00"/>
                </a:solidFill>
                <a:latin typeface="Arial"/>
                <a:cs typeface="Arial"/>
              </a:rPr>
              <a:t>bagi</a:t>
            </a:r>
            <a:r>
              <a:rPr lang="tr-TR" sz="3600" dirty="0">
                <a:solidFill>
                  <a:srgbClr val="FFFF00"/>
                </a:solidFill>
                <a:latin typeface="Arial"/>
                <a:cs typeface="Arial"/>
              </a:rPr>
              <a:t> </a:t>
            </a:r>
            <a:r>
              <a:rPr lang="tr-TR" sz="3600" dirty="0" err="1">
                <a:solidFill>
                  <a:srgbClr val="FFFF00"/>
                </a:solidFill>
                <a:latin typeface="Arial"/>
                <a:cs typeface="Arial"/>
              </a:rPr>
              <a:t>kita</a:t>
            </a:r>
            <a:r>
              <a:rPr lang="tr-TR" sz="3600" dirty="0">
                <a:solidFill>
                  <a:srgbClr val="FFFF00"/>
                </a:solidFill>
                <a:latin typeface="Arial"/>
                <a:cs typeface="Arial"/>
              </a:rPr>
              <a:t>, </a:t>
            </a:r>
            <a:r>
              <a:rPr lang="tr-TR" sz="3600" dirty="0" err="1">
                <a:solidFill>
                  <a:srgbClr val="FFFF00"/>
                </a:solidFill>
                <a:latin typeface="Arial"/>
                <a:cs typeface="Arial"/>
              </a:rPr>
              <a:t>supaya</a:t>
            </a:r>
            <a:r>
              <a:rPr lang="tr-TR" sz="3600" dirty="0">
                <a:solidFill>
                  <a:srgbClr val="FFFF00"/>
                </a:solidFill>
                <a:latin typeface="Arial"/>
                <a:cs typeface="Arial"/>
              </a:rPr>
              <a:t> </a:t>
            </a:r>
            <a:r>
              <a:rPr lang="tr-TR" sz="3600" dirty="0" err="1">
                <a:solidFill>
                  <a:srgbClr val="FFFF00"/>
                </a:solidFill>
                <a:latin typeface="Arial"/>
                <a:cs typeface="Arial"/>
              </a:rPr>
              <a:t>kita</a:t>
            </a:r>
            <a:r>
              <a:rPr lang="tr-TR" sz="3600" dirty="0">
                <a:solidFill>
                  <a:srgbClr val="FFFF00"/>
                </a:solidFill>
                <a:latin typeface="Arial"/>
                <a:cs typeface="Arial"/>
              </a:rPr>
              <a:t> </a:t>
            </a:r>
            <a:r>
              <a:rPr lang="tr-TR" sz="3600" dirty="0" err="1">
                <a:solidFill>
                  <a:srgbClr val="FFFF00"/>
                </a:solidFill>
                <a:latin typeface="Arial"/>
                <a:cs typeface="Arial"/>
              </a:rPr>
              <a:t>teguh</a:t>
            </a:r>
            <a:r>
              <a:rPr lang="tr-TR" sz="3600" dirty="0">
                <a:solidFill>
                  <a:srgbClr val="FFFF00"/>
                </a:solidFill>
                <a:latin typeface="Arial"/>
                <a:cs typeface="Arial"/>
              </a:rPr>
              <a:t> </a:t>
            </a:r>
            <a:r>
              <a:rPr lang="tr-TR" sz="3600" dirty="0" err="1">
                <a:solidFill>
                  <a:srgbClr val="FFFF00"/>
                </a:solidFill>
                <a:latin typeface="Arial"/>
                <a:cs typeface="Arial"/>
              </a:rPr>
              <a:t>berpegang</a:t>
            </a:r>
            <a:r>
              <a:rPr lang="tr-TR" sz="3600" dirty="0">
                <a:solidFill>
                  <a:srgbClr val="FFFF00"/>
                </a:solidFill>
                <a:latin typeface="Arial"/>
                <a:cs typeface="Arial"/>
              </a:rPr>
              <a:t> </a:t>
            </a:r>
            <a:r>
              <a:rPr lang="tr-TR" sz="3600" dirty="0" err="1">
                <a:solidFill>
                  <a:srgbClr val="FFFF00"/>
                </a:solidFill>
                <a:latin typeface="Arial"/>
                <a:cs typeface="Arial"/>
              </a:rPr>
              <a:t>pada</a:t>
            </a:r>
            <a:r>
              <a:rPr lang="tr-TR" sz="3600" dirty="0">
                <a:solidFill>
                  <a:srgbClr val="FFFF00"/>
                </a:solidFill>
                <a:latin typeface="Arial"/>
                <a:cs typeface="Arial"/>
              </a:rPr>
              <a:t> </a:t>
            </a:r>
            <a:r>
              <a:rPr lang="tr-TR" sz="3600" dirty="0" err="1">
                <a:solidFill>
                  <a:srgbClr val="FFFF00"/>
                </a:solidFill>
                <a:latin typeface="Arial"/>
                <a:cs typeface="Arial"/>
              </a:rPr>
              <a:t>pengharapan</a:t>
            </a:r>
            <a:r>
              <a:rPr lang="tr-TR" sz="3600" dirty="0">
                <a:solidFill>
                  <a:srgbClr val="FFFF00"/>
                </a:solidFill>
                <a:latin typeface="Arial"/>
                <a:cs typeface="Arial"/>
              </a:rPr>
              <a:t> </a:t>
            </a:r>
            <a:r>
              <a:rPr lang="tr-TR" sz="3600" dirty="0" err="1">
                <a:solidFill>
                  <a:srgbClr val="FFFF00"/>
                </a:solidFill>
                <a:latin typeface="Arial"/>
                <a:cs typeface="Arial"/>
              </a:rPr>
              <a:t>oleh</a:t>
            </a:r>
            <a:r>
              <a:rPr lang="tr-TR" sz="3600" dirty="0">
                <a:solidFill>
                  <a:srgbClr val="FFFF00"/>
                </a:solidFill>
                <a:latin typeface="Arial"/>
                <a:cs typeface="Arial"/>
              </a:rPr>
              <a:t> </a:t>
            </a:r>
            <a:r>
              <a:rPr lang="tr-TR" sz="3600" dirty="0" err="1">
                <a:solidFill>
                  <a:srgbClr val="FFFF00"/>
                </a:solidFill>
                <a:latin typeface="Arial"/>
                <a:cs typeface="Arial"/>
              </a:rPr>
              <a:t>ketekunan</a:t>
            </a:r>
            <a:r>
              <a:rPr lang="tr-TR" sz="3600" dirty="0">
                <a:solidFill>
                  <a:srgbClr val="FFFF00"/>
                </a:solidFill>
                <a:latin typeface="Arial"/>
                <a:cs typeface="Arial"/>
              </a:rPr>
              <a:t> dan </a:t>
            </a:r>
            <a:r>
              <a:rPr lang="tr-TR" sz="3600" dirty="0" err="1">
                <a:solidFill>
                  <a:srgbClr val="FFFF00"/>
                </a:solidFill>
                <a:latin typeface="Arial"/>
                <a:cs typeface="Arial"/>
              </a:rPr>
              <a:t>penghiburan</a:t>
            </a:r>
            <a:r>
              <a:rPr lang="tr-TR" sz="3600" dirty="0">
                <a:solidFill>
                  <a:srgbClr val="FFFF00"/>
                </a:solidFill>
                <a:latin typeface="Arial"/>
                <a:cs typeface="Arial"/>
              </a:rPr>
              <a:t> </a:t>
            </a:r>
            <a:r>
              <a:rPr lang="tr-TR" sz="3600" dirty="0" err="1">
                <a:solidFill>
                  <a:srgbClr val="FFFF00"/>
                </a:solidFill>
                <a:latin typeface="Arial"/>
                <a:cs typeface="Arial"/>
              </a:rPr>
              <a:t>dari</a:t>
            </a:r>
            <a:r>
              <a:rPr lang="tr-TR" sz="3600" dirty="0">
                <a:solidFill>
                  <a:srgbClr val="FFFF00"/>
                </a:solidFill>
                <a:latin typeface="Arial"/>
                <a:cs typeface="Arial"/>
              </a:rPr>
              <a:t> </a:t>
            </a:r>
            <a:r>
              <a:rPr lang="tr-TR" sz="3600" dirty="0" err="1">
                <a:solidFill>
                  <a:srgbClr val="FFFF00"/>
                </a:solidFill>
                <a:latin typeface="Arial"/>
                <a:cs typeface="Arial"/>
              </a:rPr>
              <a:t>Kitab</a:t>
            </a:r>
            <a:r>
              <a:rPr lang="tr-TR" sz="3600" dirty="0">
                <a:solidFill>
                  <a:srgbClr val="FFFF00"/>
                </a:solidFill>
                <a:latin typeface="Arial"/>
                <a:cs typeface="Arial"/>
              </a:rPr>
              <a:t> </a:t>
            </a:r>
            <a:r>
              <a:rPr lang="tr-TR" sz="3600" dirty="0" err="1">
                <a:solidFill>
                  <a:srgbClr val="FFFF00"/>
                </a:solidFill>
                <a:latin typeface="Arial"/>
                <a:cs typeface="Arial"/>
              </a:rPr>
              <a:t>Suci</a:t>
            </a:r>
            <a:r>
              <a:rPr lang="tr-TR" sz="3600" dirty="0"/>
              <a:t>.</a:t>
            </a:r>
            <a:endParaRPr lang="en-US" sz="3600" b="1" i="1" dirty="0">
              <a:solidFill>
                <a:srgbClr val="FFFF00"/>
              </a:solidFill>
              <a:latin typeface="Arial"/>
              <a:ea typeface="Times New Roman" pitchFamily="-111" charset="0"/>
              <a:cs typeface="Arial"/>
            </a:endParaRPr>
          </a:p>
        </p:txBody>
      </p:sp>
      <p:sp>
        <p:nvSpPr>
          <p:cNvPr id="287749" name="Text Box 5"/>
          <p:cNvSpPr txBox="1">
            <a:spLocks noChangeArrowheads="1"/>
          </p:cNvSpPr>
          <p:nvPr/>
        </p:nvSpPr>
        <p:spPr bwMode="auto">
          <a:xfrm>
            <a:off x="1752600" y="6126163"/>
            <a:ext cx="7391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2800" b="1" dirty="0">
                <a:solidFill>
                  <a:srgbClr val="FFFF00"/>
                </a:solidFill>
                <a:latin typeface="Arial"/>
                <a:ea typeface="Arial" pitchFamily="-111" charset="0"/>
                <a:cs typeface="Arial"/>
              </a:rPr>
              <a:t>Roma 15:4 (LAI)</a:t>
            </a:r>
          </a:p>
        </p:txBody>
      </p:sp>
      <p:sp>
        <p:nvSpPr>
          <p:cNvPr id="287750" name="Rectangle 6"/>
          <p:cNvSpPr>
            <a:spLocks noGrp="1" noChangeArrowheads="1"/>
          </p:cNvSpPr>
          <p:nvPr>
            <p:ph type="title" idx="4294967295"/>
          </p:nvPr>
        </p:nvSpPr>
        <p:spPr>
          <a:xfrm>
            <a:off x="0" y="76200"/>
            <a:ext cx="9144000" cy="1143000"/>
          </a:xfrm>
          <a:effectLst>
            <a:outerShdw blurRad="63500" dist="35921" dir="2700000" algn="ctr" rotWithShape="0">
              <a:schemeClr val="tx1">
                <a:alpha val="74998"/>
              </a:schemeClr>
            </a:outerShdw>
          </a:effectLst>
        </p:spPr>
        <p:txBody>
          <a:bodyPr/>
          <a:lstStyle/>
          <a:p>
            <a:pPr eaLnBrk="1" hangingPunct="1">
              <a:defRPr/>
            </a:pPr>
            <a:r>
              <a:rPr lang="en-US" b="1" dirty="0" err="1" smtClean="0">
                <a:solidFill>
                  <a:srgbClr val="FFFF00"/>
                </a:solidFill>
                <a:ea typeface="ＭＳ Ｐゴシック" charset="0"/>
              </a:rPr>
              <a:t>Ajaran</a:t>
            </a:r>
            <a:r>
              <a:rPr lang="en-US" b="1" dirty="0" smtClean="0">
                <a:solidFill>
                  <a:srgbClr val="FFFF00"/>
                </a:solidFill>
                <a:ea typeface="ＭＳ Ｐゴシック" charset="0"/>
              </a:rPr>
              <a:t> </a:t>
            </a:r>
            <a:r>
              <a:rPr lang="en-US" b="1" dirty="0" err="1" smtClean="0">
                <a:solidFill>
                  <a:srgbClr val="FFFF00"/>
                </a:solidFill>
                <a:ea typeface="ＭＳ Ｐゴシック" charset="0"/>
              </a:rPr>
              <a:t>dan</a:t>
            </a:r>
            <a:r>
              <a:rPr lang="en-US" b="1" dirty="0" smtClean="0">
                <a:solidFill>
                  <a:srgbClr val="FFFF00"/>
                </a:solidFill>
                <a:ea typeface="ＭＳ Ｐゴシック" charset="0"/>
              </a:rPr>
              <a:t> </a:t>
            </a:r>
            <a:r>
              <a:rPr lang="en-US" b="1" dirty="0" err="1" smtClean="0">
                <a:solidFill>
                  <a:srgbClr val="FFFF00"/>
                </a:solidFill>
                <a:ea typeface="ＭＳ Ｐゴシック" charset="0"/>
              </a:rPr>
              <a:t>Dorongan</a:t>
            </a:r>
            <a:r>
              <a:rPr lang="en-US" b="1" dirty="0" smtClean="0">
                <a:solidFill>
                  <a:srgbClr val="FFFF00"/>
                </a:solidFill>
                <a:ea typeface="ＭＳ Ｐゴシック" charset="0"/>
              </a:rPr>
              <a:t> </a:t>
            </a:r>
            <a:r>
              <a:rPr lang="en-US" b="1" dirty="0" err="1" smtClean="0">
                <a:solidFill>
                  <a:srgbClr val="FFFF00"/>
                </a:solidFill>
                <a:ea typeface="ＭＳ Ｐゴシック" charset="0"/>
              </a:rPr>
              <a:t>dalam</a:t>
            </a:r>
            <a:r>
              <a:rPr lang="en-US" b="1" dirty="0" smtClean="0">
                <a:solidFill>
                  <a:srgbClr val="FFFF00"/>
                </a:solidFill>
                <a:ea typeface="ＭＳ Ｐゴシック" charset="0"/>
              </a:rPr>
              <a:t> </a:t>
            </a:r>
            <a:r>
              <a:rPr lang="en-US" b="1" dirty="0" err="1" smtClean="0">
                <a:solidFill>
                  <a:srgbClr val="FFFF00"/>
                </a:solidFill>
                <a:ea typeface="ＭＳ Ｐゴシック" charset="0"/>
              </a:rPr>
              <a:t>Bilangan</a:t>
            </a:r>
            <a:endParaRPr lang="en-US" sz="3600" dirty="0">
              <a:ea typeface="ＭＳ Ｐゴシック"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41994" name="Text Box 10"/>
          <p:cNvSpPr txBox="1">
            <a:spLocks noChangeArrowheads="1"/>
          </p:cNvSpPr>
          <p:nvPr/>
        </p:nvSpPr>
        <p:spPr bwMode="auto">
          <a:xfrm>
            <a:off x="0" y="2286000"/>
            <a:ext cx="3352800" cy="2308225"/>
          </a:xfrm>
          <a:prstGeom prst="rect">
            <a:avLst/>
          </a:prstGeom>
          <a:gradFill rotWithShape="1">
            <a:gsLst>
              <a:gs pos="0">
                <a:srgbClr val="00003B"/>
              </a:gs>
              <a:gs pos="50000">
                <a:srgbClr val="000080"/>
              </a:gs>
              <a:gs pos="100000">
                <a:srgbClr val="00003B"/>
              </a:gs>
            </a:gsLst>
            <a:lin ang="5400000" scaled="1"/>
          </a:gradFill>
          <a:ln>
            <a:noFill/>
          </a:ln>
          <a:extLst>
            <a:ext uri="{91240B29-F687-4f45-9708-019B960494DF}">
              <a14:hiddenLine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spcBef>
                <a:spcPct val="50000"/>
              </a:spcBef>
              <a:buFont typeface="Wingdings" charset="0"/>
              <a:buNone/>
            </a:pPr>
            <a:r>
              <a:rPr lang="en-US" altLang="zh-CN" b="1">
                <a:solidFill>
                  <a:srgbClr val="FFFFFF"/>
                </a:solidFill>
                <a:latin typeface="Arial" charset="0"/>
                <a:cs typeface="Arial" charset="0"/>
              </a:rPr>
              <a:t>Allah </a:t>
            </a:r>
            <a:r>
              <a:rPr lang="en-US" altLang="zh-CN" b="1" u="sng">
                <a:solidFill>
                  <a:srgbClr val="FFFFFF"/>
                </a:solidFill>
                <a:latin typeface="Arial" charset="0"/>
                <a:cs typeface="Arial" charset="0"/>
              </a:rPr>
              <a:t>mempersiapkan </a:t>
            </a:r>
            <a:r>
              <a:rPr lang="en-US" altLang="zh-CN" b="1">
                <a:solidFill>
                  <a:srgbClr val="FFFFFF"/>
                </a:solidFill>
                <a:latin typeface="Arial" charset="0"/>
                <a:cs typeface="Arial" charset="0"/>
              </a:rPr>
              <a:t> Israel untuk berjalan bersama-Nya dalam sebuah hubungan perjanjian (1:1–10:10).</a:t>
            </a:r>
            <a:endParaRPr lang="en-US" b="1">
              <a:solidFill>
                <a:srgbClr val="FFFFFF"/>
              </a:solidFill>
              <a:latin typeface="Arial" charset="0"/>
              <a:cs typeface="Arial" charset="0"/>
            </a:endParaRPr>
          </a:p>
        </p:txBody>
      </p:sp>
      <p:sp>
        <p:nvSpPr>
          <p:cNvPr id="41995" name="Text Box 11"/>
          <p:cNvSpPr txBox="1">
            <a:spLocks noChangeArrowheads="1"/>
          </p:cNvSpPr>
          <p:nvPr/>
        </p:nvSpPr>
        <p:spPr bwMode="auto">
          <a:xfrm>
            <a:off x="1673225" y="4591050"/>
            <a:ext cx="5565775" cy="1200150"/>
          </a:xfrm>
          <a:prstGeom prst="rect">
            <a:avLst/>
          </a:prstGeom>
          <a:gradFill rotWithShape="1">
            <a:gsLst>
              <a:gs pos="0">
                <a:srgbClr val="760000"/>
              </a:gs>
              <a:gs pos="50000">
                <a:srgbClr val="FF0000"/>
              </a:gs>
              <a:gs pos="100000">
                <a:srgbClr val="760000"/>
              </a:gs>
            </a:gsLst>
            <a:lin ang="5400000" scaled="1"/>
          </a:gradFill>
          <a:ln>
            <a:noFill/>
          </a:ln>
          <a:extLst>
            <a:ext uri="{91240B29-F687-4f45-9708-019B960494DF}">
              <a14:hiddenLine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spcBef>
                <a:spcPct val="50000"/>
              </a:spcBef>
              <a:buFont typeface="Wingdings" charset="0"/>
              <a:buNone/>
            </a:pPr>
            <a:r>
              <a:rPr lang="en-US" altLang="zh-CN" b="1">
                <a:solidFill>
                  <a:srgbClr val="FFFFFF"/>
                </a:solidFill>
                <a:latin typeface="Arial" charset="0"/>
                <a:cs typeface="Arial" charset="0"/>
              </a:rPr>
              <a:t>Bangsa Israel </a:t>
            </a:r>
            <a:r>
              <a:rPr lang="en-US" altLang="zh-CN" b="1" u="sng">
                <a:solidFill>
                  <a:srgbClr val="FFFFFF"/>
                </a:solidFill>
                <a:latin typeface="Arial" charset="0"/>
                <a:cs typeface="Arial" charset="0"/>
              </a:rPr>
              <a:t>tertunda</a:t>
            </a:r>
            <a:r>
              <a:rPr lang="en-US" altLang="zh-CN" b="1">
                <a:solidFill>
                  <a:srgbClr val="FFFFFF"/>
                </a:solidFill>
                <a:latin typeface="Arial" charset="0"/>
                <a:cs typeface="Arial" charset="0"/>
              </a:rPr>
              <a:t> memasuki tanah perjanjian karena ketidakyakinan (10:11–25:18). </a:t>
            </a:r>
            <a:endParaRPr lang="en-US" b="1">
              <a:solidFill>
                <a:srgbClr val="FFFFFF"/>
              </a:solidFill>
              <a:latin typeface="Arial" charset="0"/>
              <a:cs typeface="Arial" charset="0"/>
            </a:endParaRPr>
          </a:p>
        </p:txBody>
      </p:sp>
      <p:sp>
        <p:nvSpPr>
          <p:cNvPr id="129028" name="Text Box 2"/>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000000"/>
                </a:solidFill>
                <a:latin typeface="Arial" charset="0"/>
                <a:cs typeface="Arial" charset="0"/>
              </a:rPr>
              <a:t>136</a:t>
            </a:r>
          </a:p>
        </p:txBody>
      </p:sp>
      <p:sp>
        <p:nvSpPr>
          <p:cNvPr id="129029" name="Rectangle 3"/>
          <p:cNvSpPr>
            <a:spLocks noGrp="1" noChangeArrowheads="1"/>
          </p:cNvSpPr>
          <p:nvPr>
            <p:ph type="title"/>
          </p:nvPr>
        </p:nvSpPr>
        <p:spPr>
          <a:xfrm>
            <a:off x="1981200" y="228600"/>
            <a:ext cx="5257800" cy="685800"/>
          </a:xfrm>
          <a:solidFill>
            <a:srgbClr val="000000"/>
          </a:solidFill>
        </p:spPr>
        <p:txBody>
          <a:bodyPr/>
          <a:lstStyle/>
          <a:p>
            <a:pPr algn="ctr"/>
            <a:r>
              <a:rPr lang="en-US" b="1">
                <a:solidFill>
                  <a:srgbClr val="FFFFFF"/>
                </a:solidFill>
                <a:latin typeface="Arial" charset="0"/>
              </a:rPr>
              <a:t>Argumen</a:t>
            </a:r>
          </a:p>
        </p:txBody>
      </p:sp>
      <p:sp>
        <p:nvSpPr>
          <p:cNvPr id="41992" name="Text Box 8"/>
          <p:cNvSpPr txBox="1">
            <a:spLocks noChangeArrowheads="1"/>
          </p:cNvSpPr>
          <p:nvPr/>
        </p:nvSpPr>
        <p:spPr bwMode="auto">
          <a:xfrm>
            <a:off x="0" y="5791200"/>
            <a:ext cx="9144000" cy="954088"/>
          </a:xfrm>
          <a:prstGeom prst="rect">
            <a:avLst/>
          </a:prstGeom>
          <a:gradFill rotWithShape="1">
            <a:gsLst>
              <a:gs pos="0">
                <a:srgbClr val="2F0018"/>
              </a:gs>
              <a:gs pos="50000">
                <a:srgbClr val="660033"/>
              </a:gs>
              <a:gs pos="100000">
                <a:srgbClr val="2F0018"/>
              </a:gs>
            </a:gsLst>
            <a:lin ang="5400000" scaled="1"/>
          </a:gradFill>
          <a:ln>
            <a:noFill/>
          </a:ln>
          <a:extLst>
            <a:ext uri="{91240B29-F687-4f45-9708-019B960494DF}">
              <a14:hiddenLine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spcBef>
                <a:spcPct val="50000"/>
              </a:spcBef>
              <a:buFont typeface="Wingdings" charset="0"/>
              <a:buNone/>
            </a:pPr>
            <a:r>
              <a:rPr lang="en-US" altLang="zh-CN" sz="2800" b="1">
                <a:solidFill>
                  <a:srgbClr val="FFFFFF"/>
                </a:solidFill>
                <a:latin typeface="Arial" charset="0"/>
                <a:cs typeface="Arial" charset="0"/>
              </a:rPr>
              <a:t>Cerita terus mengkontraskan kesetiaan Allah dengan ketidaksetiaan Israel.</a:t>
            </a:r>
            <a:endParaRPr lang="en-US" sz="2800" b="1">
              <a:solidFill>
                <a:srgbClr val="FFFFFF"/>
              </a:solidFill>
              <a:latin typeface="Arial" charset="0"/>
              <a:cs typeface="Arial" charset="0"/>
            </a:endParaRPr>
          </a:p>
        </p:txBody>
      </p:sp>
      <p:sp>
        <p:nvSpPr>
          <p:cNvPr id="41993" name="Text Box 9"/>
          <p:cNvSpPr txBox="1">
            <a:spLocks noChangeArrowheads="1"/>
          </p:cNvSpPr>
          <p:nvPr/>
        </p:nvSpPr>
        <p:spPr bwMode="auto">
          <a:xfrm>
            <a:off x="0" y="1143000"/>
            <a:ext cx="9144000" cy="954088"/>
          </a:xfrm>
          <a:prstGeom prst="rect">
            <a:avLst/>
          </a:prstGeom>
          <a:gradFill rotWithShape="1">
            <a:gsLst>
              <a:gs pos="0">
                <a:srgbClr val="2F0018"/>
              </a:gs>
              <a:gs pos="50000">
                <a:srgbClr val="660033"/>
              </a:gs>
              <a:gs pos="100000">
                <a:srgbClr val="2F0018"/>
              </a:gs>
            </a:gsLst>
            <a:lin ang="5400000" scaled="1"/>
          </a:gradFill>
          <a:ln>
            <a:noFill/>
          </a:ln>
          <a:extLst>
            <a:ext uri="{91240B29-F687-4f45-9708-019B960494DF}">
              <a14:hiddenLine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spcBef>
                <a:spcPct val="50000"/>
              </a:spcBef>
              <a:buFont typeface="Wingdings" charset="0"/>
              <a:buNone/>
            </a:pPr>
            <a:r>
              <a:rPr lang="en-US" altLang="zh-CN" sz="2800" b="1">
                <a:solidFill>
                  <a:srgbClr val="FFFFFF"/>
                </a:solidFill>
                <a:latin typeface="Arial" charset="0"/>
                <a:cs typeface="Arial" charset="0"/>
              </a:rPr>
              <a:t>Sementara  Imamat berkaitan dengan penyembahan bangsa, Bilangan merekam perjalanan bangsa. </a:t>
            </a:r>
            <a:endParaRPr lang="en-US" sz="2800" b="1">
              <a:solidFill>
                <a:srgbClr val="FFFFFF"/>
              </a:solidFill>
              <a:latin typeface="Arial" charset="0"/>
              <a:cs typeface="Arial" charset="0"/>
            </a:endParaRPr>
          </a:p>
        </p:txBody>
      </p:sp>
      <p:sp>
        <p:nvSpPr>
          <p:cNvPr id="41996" name="Text Box 12"/>
          <p:cNvSpPr txBox="1">
            <a:spLocks noChangeArrowheads="1"/>
          </p:cNvSpPr>
          <p:nvPr/>
        </p:nvSpPr>
        <p:spPr bwMode="auto">
          <a:xfrm>
            <a:off x="4572000" y="2286000"/>
            <a:ext cx="4572000" cy="2308225"/>
          </a:xfrm>
          <a:prstGeom prst="rect">
            <a:avLst/>
          </a:prstGeom>
          <a:gradFill rotWithShape="1">
            <a:gsLst>
              <a:gs pos="0">
                <a:srgbClr val="00003B"/>
              </a:gs>
              <a:gs pos="50000">
                <a:srgbClr val="000080"/>
              </a:gs>
              <a:gs pos="100000">
                <a:srgbClr val="00003B"/>
              </a:gs>
            </a:gsLst>
            <a:lin ang="5400000" scaled="1"/>
          </a:gradFill>
          <a:ln>
            <a:noFill/>
          </a:ln>
          <a:extLst>
            <a:ext uri="{91240B29-F687-4f45-9708-019B960494DF}">
              <a14:hiddenLine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spcBef>
                <a:spcPct val="50000"/>
              </a:spcBef>
              <a:buFont typeface="Wingdings" charset="0"/>
              <a:buNone/>
            </a:pPr>
            <a:r>
              <a:rPr lang="en-US" altLang="zh-CN" b="1">
                <a:solidFill>
                  <a:srgbClr val="FFFFFF"/>
                </a:solidFill>
                <a:latin typeface="Arial" charset="0"/>
                <a:cs typeface="Arial" charset="0"/>
              </a:rPr>
              <a:t>Allah setia terhadap perjanjian-Nya, sehingga Ia  </a:t>
            </a:r>
            <a:r>
              <a:rPr lang="en-US" altLang="zh-CN" b="1" u="sng">
                <a:solidFill>
                  <a:srgbClr val="FFFFFF"/>
                </a:solidFill>
                <a:latin typeface="Arial" charset="0"/>
                <a:cs typeface="Arial" charset="0"/>
              </a:rPr>
              <a:t>mempersiapkan sebuah generasi baru untuk memasuki Tanah Perjanjian</a:t>
            </a:r>
            <a:r>
              <a:rPr lang="en-US" altLang="zh-CN" b="1">
                <a:solidFill>
                  <a:srgbClr val="FFFFFF"/>
                </a:solidFill>
                <a:latin typeface="Arial" charset="0"/>
                <a:cs typeface="Arial" charset="0"/>
              </a:rPr>
              <a:t> (pasal 26–36).  </a:t>
            </a:r>
            <a:endParaRPr lang="en-US" b="1">
              <a:solidFill>
                <a:srgbClr val="FFFFFF"/>
              </a:solidFill>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993">
                                            <p:txEl>
                                              <p:pRg st="0" end="0"/>
                                            </p:txEl>
                                          </p:spTgt>
                                        </p:tgtEl>
                                        <p:attrNameLst>
                                          <p:attrName>style.visibility</p:attrName>
                                        </p:attrNameLst>
                                      </p:cBhvr>
                                      <p:to>
                                        <p:strVal val="visible"/>
                                      </p:to>
                                    </p:set>
                                    <p:anim calcmode="lin" valueType="num">
                                      <p:cBhvr additive="base">
                                        <p:cTn id="7" dur="500" fill="hold"/>
                                        <p:tgtEl>
                                          <p:spTgt spid="4199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99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4199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4199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4199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419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4" grpId="0" animBg="1" autoUpdateAnimBg="0"/>
      <p:bldP spid="41995" grpId="0" animBg="1" autoUpdateAnimBg="0"/>
      <p:bldP spid="41992" grpId="0" animBg="1" autoUpdateAnimBg="0"/>
      <p:bldP spid="41993" grpId="0" build="p" autoUpdateAnimBg="0"/>
      <p:bldP spid="41996"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31074" name="Text Box 2"/>
          <p:cNvSpPr txBox="1">
            <a:spLocks noChangeArrowheads="1"/>
          </p:cNvSpPr>
          <p:nvPr/>
        </p:nvSpPr>
        <p:spPr bwMode="auto">
          <a:xfrm>
            <a:off x="8451850"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000000"/>
                </a:solidFill>
                <a:latin typeface="Arial" charset="0"/>
                <a:cs typeface="Arial" charset="0"/>
              </a:rPr>
              <a:t>137</a:t>
            </a:r>
          </a:p>
        </p:txBody>
      </p:sp>
      <p:sp>
        <p:nvSpPr>
          <p:cNvPr id="131075" name="Rectangle 3"/>
          <p:cNvSpPr>
            <a:spLocks noGrp="1" noChangeArrowheads="1"/>
          </p:cNvSpPr>
          <p:nvPr>
            <p:ph type="title"/>
          </p:nvPr>
        </p:nvSpPr>
        <p:spPr>
          <a:xfrm>
            <a:off x="1981200" y="228600"/>
            <a:ext cx="5257800" cy="685800"/>
          </a:xfrm>
          <a:solidFill>
            <a:srgbClr val="000000"/>
          </a:solidFill>
        </p:spPr>
        <p:txBody>
          <a:bodyPr/>
          <a:lstStyle/>
          <a:p>
            <a:pPr algn="ctr"/>
            <a:r>
              <a:rPr lang="en-US" b="1">
                <a:solidFill>
                  <a:srgbClr val="FFFFFF"/>
                </a:solidFill>
                <a:latin typeface="Arial" charset="0"/>
              </a:rPr>
              <a:t>Sintesis</a:t>
            </a:r>
          </a:p>
        </p:txBody>
      </p:sp>
      <p:sp>
        <p:nvSpPr>
          <p:cNvPr id="43013" name="Text Box 5"/>
          <p:cNvSpPr txBox="1">
            <a:spLocks noChangeArrowheads="1"/>
          </p:cNvSpPr>
          <p:nvPr/>
        </p:nvSpPr>
        <p:spPr bwMode="auto">
          <a:xfrm>
            <a:off x="2362200" y="3762375"/>
            <a:ext cx="4419600" cy="1384300"/>
          </a:xfrm>
          <a:prstGeom prst="rect">
            <a:avLst/>
          </a:prstGeom>
          <a:solidFill>
            <a:srgbClr val="B2B2B2"/>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altLang="zh-CN" sz="2800" b="1">
                <a:solidFill>
                  <a:srgbClr val="000000"/>
                </a:solidFill>
                <a:latin typeface="Arial" charset="0"/>
                <a:cs typeface="Arial" charset="0"/>
              </a:rPr>
              <a:t>10:11–25:18</a:t>
            </a:r>
          </a:p>
          <a:p>
            <a:pPr algn="ctr" defTabSz="914400" eaLnBrk="1" hangingPunct="1"/>
            <a:r>
              <a:rPr lang="en-US" altLang="zh-CN" sz="2800" b="1">
                <a:solidFill>
                  <a:srgbClr val="000000"/>
                </a:solidFill>
                <a:latin typeface="Arial" charset="0"/>
                <a:cs typeface="Arial" charset="0"/>
              </a:rPr>
              <a:t>Penundaan karena ketidakpercayaan</a:t>
            </a:r>
          </a:p>
        </p:txBody>
      </p:sp>
      <p:sp>
        <p:nvSpPr>
          <p:cNvPr id="43014" name="Text Box 6"/>
          <p:cNvSpPr txBox="1">
            <a:spLocks noChangeArrowheads="1"/>
          </p:cNvSpPr>
          <p:nvPr/>
        </p:nvSpPr>
        <p:spPr bwMode="auto">
          <a:xfrm>
            <a:off x="228600" y="2198688"/>
            <a:ext cx="4876800" cy="1384300"/>
          </a:xfrm>
          <a:prstGeom prst="rect">
            <a:avLst/>
          </a:prstGeom>
          <a:solidFill>
            <a:srgbClr val="B2B2B2"/>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altLang="zh-CN" sz="2800" b="1">
                <a:solidFill>
                  <a:srgbClr val="000000"/>
                </a:solidFill>
                <a:latin typeface="Arial" charset="0"/>
                <a:cs typeface="Arial" charset="0"/>
              </a:rPr>
              <a:t>1:1–10:10 </a:t>
            </a:r>
            <a:br>
              <a:rPr lang="en-US" altLang="zh-CN" sz="2800" b="1">
                <a:solidFill>
                  <a:srgbClr val="000000"/>
                </a:solidFill>
                <a:latin typeface="Arial" charset="0"/>
                <a:cs typeface="Arial" charset="0"/>
              </a:rPr>
            </a:br>
            <a:r>
              <a:rPr lang="en-US" altLang="zh-CN" sz="2800" b="1">
                <a:solidFill>
                  <a:srgbClr val="000000"/>
                </a:solidFill>
                <a:latin typeface="Arial" charset="0"/>
                <a:cs typeface="Arial" charset="0"/>
              </a:rPr>
              <a:t>Mempersiapkan generasi tua</a:t>
            </a:r>
          </a:p>
        </p:txBody>
      </p:sp>
      <p:sp>
        <p:nvSpPr>
          <p:cNvPr id="131078" name="Text Box 7"/>
          <p:cNvSpPr txBox="1">
            <a:spLocks noChangeArrowheads="1"/>
          </p:cNvSpPr>
          <p:nvPr/>
        </p:nvSpPr>
        <p:spPr bwMode="auto">
          <a:xfrm>
            <a:off x="381000" y="1182688"/>
            <a:ext cx="8382000" cy="831850"/>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altLang="zh-CN" b="1">
                <a:solidFill>
                  <a:srgbClr val="000000"/>
                </a:solidFill>
                <a:latin typeface="Arial" charset="0"/>
                <a:cs typeface="Arial" charset="0"/>
              </a:rPr>
              <a:t>Persiapan menduduki tanah</a:t>
            </a:r>
          </a:p>
          <a:p>
            <a:pPr algn="ctr" defTabSz="914400" eaLnBrk="1" hangingPunct="1"/>
            <a:r>
              <a:rPr lang="en-US" altLang="zh-CN" b="1">
                <a:solidFill>
                  <a:srgbClr val="000000"/>
                </a:solidFill>
                <a:latin typeface="Arial" charset="0"/>
                <a:cs typeface="Arial" charset="0"/>
              </a:rPr>
              <a:t>(Kesetiaan Allah vs. ketidaksetiaan Israel)</a:t>
            </a:r>
          </a:p>
        </p:txBody>
      </p:sp>
      <p:sp>
        <p:nvSpPr>
          <p:cNvPr id="43016" name="Text Box 8"/>
          <p:cNvSpPr txBox="1">
            <a:spLocks noChangeArrowheads="1"/>
          </p:cNvSpPr>
          <p:nvPr/>
        </p:nvSpPr>
        <p:spPr bwMode="auto">
          <a:xfrm>
            <a:off x="4419600" y="5322888"/>
            <a:ext cx="4419600" cy="1384300"/>
          </a:xfrm>
          <a:prstGeom prst="rect">
            <a:avLst/>
          </a:prstGeom>
          <a:solidFill>
            <a:srgbClr val="B2B2B2"/>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altLang="zh-CN" sz="2800" b="1">
                <a:solidFill>
                  <a:srgbClr val="000000"/>
                </a:solidFill>
                <a:latin typeface="Arial" charset="0"/>
                <a:cs typeface="Arial" charset="0"/>
              </a:rPr>
              <a:t>26–36	</a:t>
            </a:r>
          </a:p>
          <a:p>
            <a:pPr algn="ctr" defTabSz="914400" eaLnBrk="1" hangingPunct="1"/>
            <a:r>
              <a:rPr lang="en-US" altLang="zh-CN" sz="2800" b="1">
                <a:solidFill>
                  <a:srgbClr val="000000"/>
                </a:solidFill>
                <a:latin typeface="Arial" charset="0"/>
                <a:cs typeface="Arial" charset="0"/>
              </a:rPr>
              <a:t>Mempersiapkan generasi baru</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014"/>
                                        </p:tgtEl>
                                        <p:attrNameLst>
                                          <p:attrName>style.visibility</p:attrName>
                                        </p:attrNameLst>
                                      </p:cBhvr>
                                      <p:to>
                                        <p:strVal val="visible"/>
                                      </p:to>
                                    </p:set>
                                    <p:anim calcmode="lin" valueType="num">
                                      <p:cBhvr additive="base">
                                        <p:cTn id="7" dur="500" fill="hold"/>
                                        <p:tgtEl>
                                          <p:spTgt spid="43014"/>
                                        </p:tgtEl>
                                        <p:attrNameLst>
                                          <p:attrName>ppt_x</p:attrName>
                                        </p:attrNameLst>
                                      </p:cBhvr>
                                      <p:tavLst>
                                        <p:tav tm="0">
                                          <p:val>
                                            <p:strVal val="0-#ppt_w/2"/>
                                          </p:val>
                                        </p:tav>
                                        <p:tav tm="100000">
                                          <p:val>
                                            <p:strVal val="#ppt_x"/>
                                          </p:val>
                                        </p:tav>
                                      </p:tavLst>
                                    </p:anim>
                                    <p:anim calcmode="lin" valueType="num">
                                      <p:cBhvr additive="base">
                                        <p:cTn id="8" dur="500" fill="hold"/>
                                        <p:tgtEl>
                                          <p:spTgt spid="430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013"/>
                                        </p:tgtEl>
                                        <p:attrNameLst>
                                          <p:attrName>style.visibility</p:attrName>
                                        </p:attrNameLst>
                                      </p:cBhvr>
                                      <p:to>
                                        <p:strVal val="visible"/>
                                      </p:to>
                                    </p:set>
                                    <p:anim calcmode="lin" valueType="num">
                                      <p:cBhvr additive="base">
                                        <p:cTn id="13" dur="500" fill="hold"/>
                                        <p:tgtEl>
                                          <p:spTgt spid="43013"/>
                                        </p:tgtEl>
                                        <p:attrNameLst>
                                          <p:attrName>ppt_x</p:attrName>
                                        </p:attrNameLst>
                                      </p:cBhvr>
                                      <p:tavLst>
                                        <p:tav tm="0">
                                          <p:val>
                                            <p:strVal val="0-#ppt_w/2"/>
                                          </p:val>
                                        </p:tav>
                                        <p:tav tm="100000">
                                          <p:val>
                                            <p:strVal val="#ppt_x"/>
                                          </p:val>
                                        </p:tav>
                                      </p:tavLst>
                                    </p:anim>
                                    <p:anim calcmode="lin" valueType="num">
                                      <p:cBhvr additive="base">
                                        <p:cTn id="14" dur="500" fill="hold"/>
                                        <p:tgtEl>
                                          <p:spTgt spid="4301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016"/>
                                        </p:tgtEl>
                                        <p:attrNameLst>
                                          <p:attrName>style.visibility</p:attrName>
                                        </p:attrNameLst>
                                      </p:cBhvr>
                                      <p:to>
                                        <p:strVal val="visible"/>
                                      </p:to>
                                    </p:set>
                                    <p:anim calcmode="lin" valueType="num">
                                      <p:cBhvr additive="base">
                                        <p:cTn id="19" dur="500" fill="hold"/>
                                        <p:tgtEl>
                                          <p:spTgt spid="43016"/>
                                        </p:tgtEl>
                                        <p:attrNameLst>
                                          <p:attrName>ppt_x</p:attrName>
                                        </p:attrNameLst>
                                      </p:cBhvr>
                                      <p:tavLst>
                                        <p:tav tm="0">
                                          <p:val>
                                            <p:strVal val="0-#ppt_w/2"/>
                                          </p:val>
                                        </p:tav>
                                        <p:tav tm="100000">
                                          <p:val>
                                            <p:strVal val="#ppt_x"/>
                                          </p:val>
                                        </p:tav>
                                      </p:tavLst>
                                    </p:anim>
                                    <p:anim calcmode="lin" valueType="num">
                                      <p:cBhvr additive="base">
                                        <p:cTn id="20" dur="500" fill="hold"/>
                                        <p:tgtEl>
                                          <p:spTgt spid="430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nimBg="1" autoUpdateAnimBg="0"/>
      <p:bldP spid="43014" grpId="0" animBg="1" autoUpdateAnimBg="0"/>
      <p:bldP spid="43016"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7840663" y="0"/>
            <a:ext cx="1303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FFFFFF"/>
                </a:solidFill>
                <a:latin typeface="Arial" charset="0"/>
              </a:rPr>
              <a:t>137-141</a:t>
            </a:r>
          </a:p>
        </p:txBody>
      </p:sp>
      <p:sp>
        <p:nvSpPr>
          <p:cNvPr id="133123" name="Rectangle 3"/>
          <p:cNvSpPr>
            <a:spLocks noGrp="1" noChangeArrowheads="1"/>
          </p:cNvSpPr>
          <p:nvPr>
            <p:ph type="title"/>
          </p:nvPr>
        </p:nvSpPr>
        <p:spPr>
          <a:xfrm>
            <a:off x="1981200" y="152400"/>
            <a:ext cx="5257800" cy="685800"/>
          </a:xfrm>
          <a:solidFill>
            <a:srgbClr val="000000"/>
          </a:solidFill>
        </p:spPr>
        <p:txBody>
          <a:bodyPr/>
          <a:lstStyle/>
          <a:p>
            <a:pPr algn="ctr"/>
            <a:r>
              <a:rPr lang="en-US" b="1">
                <a:solidFill>
                  <a:srgbClr val="FFFFFF"/>
                </a:solidFill>
                <a:latin typeface="Arial" charset="0"/>
              </a:rPr>
              <a:t>Garis besar</a:t>
            </a:r>
          </a:p>
        </p:txBody>
      </p:sp>
      <p:sp>
        <p:nvSpPr>
          <p:cNvPr id="44040" name="Text Box 8"/>
          <p:cNvSpPr txBox="1">
            <a:spLocks noChangeArrowheads="1"/>
          </p:cNvSpPr>
          <p:nvPr/>
        </p:nvSpPr>
        <p:spPr bwMode="auto">
          <a:xfrm>
            <a:off x="381000" y="990600"/>
            <a:ext cx="8382000" cy="1878013"/>
          </a:xfrm>
          <a:prstGeom prst="rect">
            <a:avLst/>
          </a:prstGeom>
          <a:solidFill>
            <a:srgbClr val="FFFFFF"/>
          </a:solidFill>
          <a:ln w="9525">
            <a:solidFill>
              <a:srgbClr val="000000"/>
            </a:solidFill>
            <a:miter lim="800000"/>
            <a:headEnd/>
            <a:tailEnd/>
          </a:ln>
        </p:spPr>
        <p:txBody>
          <a:bodyPr>
            <a:spAutoFit/>
          </a:bodyPr>
          <a:lstStyle>
            <a:lvl1pPr marL="541338" indent="-5413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r>
              <a:rPr lang="en-US" altLang="zh-CN" b="1">
                <a:solidFill>
                  <a:srgbClr val="000000"/>
                </a:solidFill>
                <a:latin typeface="Arial" charset="0"/>
                <a:ea typeface="SimSun" charset="0"/>
                <a:cs typeface="SimSun" charset="0"/>
              </a:rPr>
              <a:t>I.	</a:t>
            </a:r>
            <a:r>
              <a:rPr lang="en-US" altLang="zh-CN" sz="2300" b="1">
                <a:solidFill>
                  <a:srgbClr val="000000"/>
                </a:solidFill>
                <a:latin typeface="Arial" charset="0"/>
                <a:ea typeface="SimSun" charset="0"/>
                <a:cs typeface="SimSun" charset="0"/>
              </a:rPr>
              <a:t>(1:1–10:10) Allah mempersiapkan perkemahan generasi tua untuk memasuki Kanaan sebagai bangsa yang  tertib dan dikuduskan untuk mengajarkan Israel kesetiaan-Nya kepada perjanjian-Nya kepada Abraham  (20 hari di Gunung Sinai).</a:t>
            </a:r>
          </a:p>
        </p:txBody>
      </p:sp>
      <p:sp>
        <p:nvSpPr>
          <p:cNvPr id="44041" name="Text Box 9"/>
          <p:cNvSpPr txBox="1">
            <a:spLocks noChangeArrowheads="1"/>
          </p:cNvSpPr>
          <p:nvPr/>
        </p:nvSpPr>
        <p:spPr bwMode="auto">
          <a:xfrm>
            <a:off x="381000" y="2895600"/>
            <a:ext cx="8382000" cy="1878013"/>
          </a:xfrm>
          <a:prstGeom prst="rect">
            <a:avLst/>
          </a:prstGeom>
          <a:solidFill>
            <a:srgbClr val="FFFFFF"/>
          </a:solidFill>
          <a:ln w="9525">
            <a:solidFill>
              <a:srgbClr val="000000"/>
            </a:solidFill>
            <a:miter lim="800000"/>
            <a:headEnd/>
            <a:tailEnd/>
          </a:ln>
        </p:spPr>
        <p:txBody>
          <a:bodyPr>
            <a:spAutoFit/>
          </a:bodyPr>
          <a:lstStyle>
            <a:lvl1pPr marL="541338" indent="-5413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r>
              <a:rPr lang="en-US" altLang="zh-CN" b="1">
                <a:solidFill>
                  <a:srgbClr val="000000"/>
                </a:solidFill>
                <a:latin typeface="Arial" charset="0"/>
                <a:ea typeface="SimSun" charset="0"/>
                <a:cs typeface="SimSun" charset="0"/>
              </a:rPr>
              <a:t>II.	</a:t>
            </a:r>
            <a:r>
              <a:rPr lang="en-US" altLang="zh-CN" sz="2300" b="1">
                <a:solidFill>
                  <a:srgbClr val="000000"/>
                </a:solidFill>
                <a:latin typeface="Arial" charset="0"/>
                <a:ea typeface="SimSun" charset="0"/>
                <a:cs typeface="SimSun" charset="0"/>
              </a:rPr>
              <a:t>(10:11–25:18) Allah menghakimi ketidakpercayaan generasi tua dengan melarang untuk masuk ke tanah perjanjian untuk membersihkan bangsa dari pemberontak sementara tetap setia memimpinnya  ke Kanaan (38 tahun, 3 bulan, 10 hari di padang gurun)</a:t>
            </a:r>
          </a:p>
        </p:txBody>
      </p:sp>
      <p:sp>
        <p:nvSpPr>
          <p:cNvPr id="44042" name="Text Box 10"/>
          <p:cNvSpPr txBox="1">
            <a:spLocks noChangeArrowheads="1"/>
          </p:cNvSpPr>
          <p:nvPr/>
        </p:nvSpPr>
        <p:spPr bwMode="auto">
          <a:xfrm>
            <a:off x="381000" y="4800600"/>
            <a:ext cx="8382000" cy="1938338"/>
          </a:xfrm>
          <a:prstGeom prst="rect">
            <a:avLst/>
          </a:prstGeom>
          <a:solidFill>
            <a:srgbClr val="FFFFFF"/>
          </a:solidFill>
          <a:ln w="9525">
            <a:solidFill>
              <a:srgbClr val="000000"/>
            </a:solidFill>
            <a:miter lim="800000"/>
            <a:headEnd/>
            <a:tailEnd/>
          </a:ln>
        </p:spPr>
        <p:txBody>
          <a:bodyPr>
            <a:spAutoFit/>
          </a:bodyPr>
          <a:lstStyle>
            <a:lvl1pPr marL="541338" indent="-5413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r>
              <a:rPr lang="en-US" altLang="zh-CN" b="1">
                <a:solidFill>
                  <a:srgbClr val="000000"/>
                </a:solidFill>
                <a:latin typeface="Arial" charset="0"/>
                <a:ea typeface="SimSun" charset="0"/>
                <a:cs typeface="SimSun" charset="0"/>
              </a:rPr>
              <a:t>III.	</a:t>
            </a:r>
            <a:r>
              <a:rPr lang="en-US" altLang="zh-CN" sz="2300" b="1">
                <a:solidFill>
                  <a:srgbClr val="000000"/>
                </a:solidFill>
                <a:latin typeface="Arial" charset="0"/>
                <a:ea typeface="SimSun" charset="0"/>
                <a:cs typeface="SimSun" charset="0"/>
              </a:rPr>
              <a:t>(Pasal. 26–36) Allah mempersiapkan generasi baru yang percaya untuk memasuki Kanaan melalui  reorganisasi, pengudusan dengan meninjau persembahan dan sumpah, dan definisi batas Kanaan (5 bulan di kepolosan Moab)</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4040"/>
                                        </p:tgtEl>
                                        <p:attrNameLst>
                                          <p:attrName>style.visibility</p:attrName>
                                        </p:attrNameLst>
                                      </p:cBhvr>
                                      <p:to>
                                        <p:strVal val="visible"/>
                                      </p:to>
                                    </p:set>
                                    <p:anim calcmode="lin" valueType="num">
                                      <p:cBhvr additive="base">
                                        <p:cTn id="7" dur="500" fill="hold"/>
                                        <p:tgtEl>
                                          <p:spTgt spid="44040"/>
                                        </p:tgtEl>
                                        <p:attrNameLst>
                                          <p:attrName>ppt_x</p:attrName>
                                        </p:attrNameLst>
                                      </p:cBhvr>
                                      <p:tavLst>
                                        <p:tav tm="0">
                                          <p:val>
                                            <p:strVal val="#ppt_x"/>
                                          </p:val>
                                        </p:tav>
                                        <p:tav tm="100000">
                                          <p:val>
                                            <p:strVal val="#ppt_x"/>
                                          </p:val>
                                        </p:tav>
                                      </p:tavLst>
                                    </p:anim>
                                    <p:anim calcmode="lin" valueType="num">
                                      <p:cBhvr additive="base">
                                        <p:cTn id="8" dur="500" fill="hold"/>
                                        <p:tgtEl>
                                          <p:spTgt spid="4404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4041"/>
                                        </p:tgtEl>
                                        <p:attrNameLst>
                                          <p:attrName>style.visibility</p:attrName>
                                        </p:attrNameLst>
                                      </p:cBhvr>
                                      <p:to>
                                        <p:strVal val="visible"/>
                                      </p:to>
                                    </p:set>
                                    <p:anim calcmode="lin" valueType="num">
                                      <p:cBhvr additive="base">
                                        <p:cTn id="13" dur="500" fill="hold"/>
                                        <p:tgtEl>
                                          <p:spTgt spid="44041"/>
                                        </p:tgtEl>
                                        <p:attrNameLst>
                                          <p:attrName>ppt_x</p:attrName>
                                        </p:attrNameLst>
                                      </p:cBhvr>
                                      <p:tavLst>
                                        <p:tav tm="0">
                                          <p:val>
                                            <p:strVal val="#ppt_x"/>
                                          </p:val>
                                        </p:tav>
                                        <p:tav tm="100000">
                                          <p:val>
                                            <p:strVal val="#ppt_x"/>
                                          </p:val>
                                        </p:tav>
                                      </p:tavLst>
                                    </p:anim>
                                    <p:anim calcmode="lin" valueType="num">
                                      <p:cBhvr additive="base">
                                        <p:cTn id="14" dur="500" fill="hold"/>
                                        <p:tgtEl>
                                          <p:spTgt spid="44041"/>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44042"/>
                                        </p:tgtEl>
                                        <p:attrNameLst>
                                          <p:attrName>style.visibility</p:attrName>
                                        </p:attrNameLst>
                                      </p:cBhvr>
                                      <p:to>
                                        <p:strVal val="visible"/>
                                      </p:to>
                                    </p:set>
                                    <p:anim calcmode="lin" valueType="num">
                                      <p:cBhvr additive="base">
                                        <p:cTn id="19" dur="500" fill="hold"/>
                                        <p:tgtEl>
                                          <p:spTgt spid="44042"/>
                                        </p:tgtEl>
                                        <p:attrNameLst>
                                          <p:attrName>ppt_x</p:attrName>
                                        </p:attrNameLst>
                                      </p:cBhvr>
                                      <p:tavLst>
                                        <p:tav tm="0">
                                          <p:val>
                                            <p:strVal val="#ppt_x"/>
                                          </p:val>
                                        </p:tav>
                                        <p:tav tm="100000">
                                          <p:val>
                                            <p:strVal val="#ppt_x"/>
                                          </p:val>
                                        </p:tav>
                                      </p:tavLst>
                                    </p:anim>
                                    <p:anim calcmode="lin" valueType="num">
                                      <p:cBhvr additive="base">
                                        <p:cTn id="20" dur="500" fill="hold"/>
                                        <p:tgtEl>
                                          <p:spTgt spid="4404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animBg="1" autoUpdateAnimBg="0"/>
      <p:bldP spid="44041" grpId="0" animBg="1" autoUpdateAnimBg="0"/>
      <p:bldP spid="44042"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35170" name="Group 2"/>
          <p:cNvGrpSpPr>
            <a:grpSpLocks/>
          </p:cNvGrpSpPr>
          <p:nvPr/>
        </p:nvGrpSpPr>
        <p:grpSpPr bwMode="auto">
          <a:xfrm>
            <a:off x="0" y="762000"/>
            <a:ext cx="9144000" cy="755650"/>
            <a:chOff x="0" y="0"/>
            <a:chExt cx="4560" cy="671"/>
          </a:xfrm>
        </p:grpSpPr>
        <p:sp>
          <p:nvSpPr>
            <p:cNvPr id="135275"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3600" b="1">
                  <a:solidFill>
                    <a:srgbClr val="FFFFFF"/>
                  </a:solidFill>
                  <a:latin typeface="Arial Narrow" charset="0"/>
                  <a:ea typeface="SimSun" charset="0"/>
                  <a:cs typeface="SimSun" charset="0"/>
                </a:rPr>
                <a:t> Persiapan Menduduki Tanah Perjanjian</a:t>
              </a:r>
              <a:endParaRPr lang="en-US" altLang="zh-CN" sz="3600">
                <a:solidFill>
                  <a:srgbClr val="FFFFFF"/>
                </a:solidFill>
                <a:latin typeface="Arial Narrow" charset="0"/>
                <a:ea typeface="SimSun" charset="0"/>
                <a:cs typeface="SimSun" charset="0"/>
              </a:endParaRPr>
            </a:p>
          </p:txBody>
        </p:sp>
        <p:sp>
          <p:nvSpPr>
            <p:cNvPr id="135276"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71" name="Group 5"/>
          <p:cNvGrpSpPr>
            <a:grpSpLocks/>
          </p:cNvGrpSpPr>
          <p:nvPr/>
        </p:nvGrpSpPr>
        <p:grpSpPr bwMode="auto">
          <a:xfrm>
            <a:off x="0" y="1517650"/>
            <a:ext cx="2630488" cy="904875"/>
            <a:chOff x="0" y="671"/>
            <a:chExt cx="1312" cy="805"/>
          </a:xfrm>
        </p:grpSpPr>
        <p:sp>
          <p:nvSpPr>
            <p:cNvPr id="135273"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tua</a:t>
              </a:r>
              <a:endParaRPr lang="en-US" altLang="zh-CN" sz="2400">
                <a:solidFill>
                  <a:srgbClr val="FFFFFF"/>
                </a:solidFill>
                <a:latin typeface="Arial Narrow" charset="0"/>
                <a:ea typeface="SimSun" charset="0"/>
                <a:cs typeface="SimSun" charset="0"/>
              </a:endParaRPr>
            </a:p>
          </p:txBody>
        </p:sp>
        <p:sp>
          <p:nvSpPr>
            <p:cNvPr id="135274"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72" name="Group 8"/>
          <p:cNvGrpSpPr>
            <a:grpSpLocks/>
          </p:cNvGrpSpPr>
          <p:nvPr/>
        </p:nvGrpSpPr>
        <p:grpSpPr bwMode="auto">
          <a:xfrm>
            <a:off x="2630488" y="1517650"/>
            <a:ext cx="3673475" cy="904875"/>
            <a:chOff x="1312" y="671"/>
            <a:chExt cx="1832" cy="805"/>
          </a:xfrm>
        </p:grpSpPr>
        <p:sp>
          <p:nvSpPr>
            <p:cNvPr id="135271"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Penundaan karena ketidakpercayaan</a:t>
              </a:r>
              <a:endParaRPr lang="en-US" altLang="zh-CN" sz="2400">
                <a:solidFill>
                  <a:srgbClr val="FFFFFF"/>
                </a:solidFill>
                <a:latin typeface="Arial Narrow" charset="0"/>
                <a:ea typeface="SimSun" charset="0"/>
                <a:cs typeface="SimSun" charset="0"/>
              </a:endParaRPr>
            </a:p>
          </p:txBody>
        </p:sp>
        <p:sp>
          <p:nvSpPr>
            <p:cNvPr id="135272"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73" name="Group 11"/>
          <p:cNvGrpSpPr>
            <a:grpSpLocks/>
          </p:cNvGrpSpPr>
          <p:nvPr/>
        </p:nvGrpSpPr>
        <p:grpSpPr bwMode="auto">
          <a:xfrm>
            <a:off x="6303963" y="1517650"/>
            <a:ext cx="2840037" cy="904875"/>
            <a:chOff x="3144" y="671"/>
            <a:chExt cx="1416" cy="805"/>
          </a:xfrm>
        </p:grpSpPr>
        <p:sp>
          <p:nvSpPr>
            <p:cNvPr id="135269"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baru</a:t>
              </a:r>
              <a:endParaRPr lang="en-US" altLang="zh-CN" sz="2400">
                <a:solidFill>
                  <a:srgbClr val="FFFFFF"/>
                </a:solidFill>
                <a:latin typeface="Arial Narrow" charset="0"/>
                <a:ea typeface="SimSun" charset="0"/>
                <a:cs typeface="SimSun" charset="0"/>
              </a:endParaRPr>
            </a:p>
          </p:txBody>
        </p:sp>
        <p:sp>
          <p:nvSpPr>
            <p:cNvPr id="135270"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74" name="Group 14"/>
          <p:cNvGrpSpPr>
            <a:grpSpLocks/>
          </p:cNvGrpSpPr>
          <p:nvPr/>
        </p:nvGrpSpPr>
        <p:grpSpPr bwMode="auto">
          <a:xfrm>
            <a:off x="0" y="2422525"/>
            <a:ext cx="2630488" cy="476250"/>
            <a:chOff x="0" y="1476"/>
            <a:chExt cx="1312" cy="422"/>
          </a:xfrm>
        </p:grpSpPr>
        <p:sp>
          <p:nvSpPr>
            <p:cNvPr id="135267"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135268"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75" name="Group 17"/>
          <p:cNvGrpSpPr>
            <a:grpSpLocks/>
          </p:cNvGrpSpPr>
          <p:nvPr/>
        </p:nvGrpSpPr>
        <p:grpSpPr bwMode="auto">
          <a:xfrm>
            <a:off x="2630488" y="2422525"/>
            <a:ext cx="3673475" cy="476250"/>
            <a:chOff x="1312" y="1476"/>
            <a:chExt cx="1832" cy="422"/>
          </a:xfrm>
        </p:grpSpPr>
        <p:sp>
          <p:nvSpPr>
            <p:cNvPr id="135265"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135266"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76" name="Group 20"/>
          <p:cNvGrpSpPr>
            <a:grpSpLocks/>
          </p:cNvGrpSpPr>
          <p:nvPr/>
        </p:nvGrpSpPr>
        <p:grpSpPr bwMode="auto">
          <a:xfrm>
            <a:off x="6303963" y="2422525"/>
            <a:ext cx="2840037" cy="476250"/>
            <a:chOff x="3144" y="1476"/>
            <a:chExt cx="1416" cy="422"/>
          </a:xfrm>
        </p:grpSpPr>
        <p:sp>
          <p:nvSpPr>
            <p:cNvPr id="135263"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135264"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77" name="Group 23"/>
          <p:cNvGrpSpPr>
            <a:grpSpLocks/>
          </p:cNvGrpSpPr>
          <p:nvPr/>
        </p:nvGrpSpPr>
        <p:grpSpPr bwMode="auto">
          <a:xfrm>
            <a:off x="0" y="2898775"/>
            <a:ext cx="2630488" cy="474663"/>
            <a:chOff x="0" y="1898"/>
            <a:chExt cx="1312" cy="422"/>
          </a:xfrm>
        </p:grpSpPr>
        <p:sp>
          <p:nvSpPr>
            <p:cNvPr id="135261"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Allah</a:t>
              </a:r>
              <a:endParaRPr lang="en-US" altLang="zh-CN" sz="2400">
                <a:solidFill>
                  <a:srgbClr val="FFFFFF"/>
                </a:solidFill>
                <a:latin typeface="Arial Narrow" charset="0"/>
                <a:ea typeface="SimSun" charset="0"/>
                <a:cs typeface="SimSun" charset="0"/>
              </a:endParaRPr>
            </a:p>
          </p:txBody>
        </p:sp>
        <p:sp>
          <p:nvSpPr>
            <p:cNvPr id="135262"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78" name="Group 26"/>
          <p:cNvGrpSpPr>
            <a:grpSpLocks/>
          </p:cNvGrpSpPr>
          <p:nvPr/>
        </p:nvGrpSpPr>
        <p:grpSpPr bwMode="auto">
          <a:xfrm>
            <a:off x="2630488" y="2898775"/>
            <a:ext cx="3673475" cy="474663"/>
            <a:chOff x="1312" y="1898"/>
            <a:chExt cx="1832" cy="422"/>
          </a:xfrm>
        </p:grpSpPr>
        <p:sp>
          <p:nvSpPr>
            <p:cNvPr id="135259"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Israel</a:t>
              </a:r>
              <a:endParaRPr lang="en-US" altLang="zh-CN" sz="2400">
                <a:solidFill>
                  <a:srgbClr val="FFFFFF"/>
                </a:solidFill>
                <a:latin typeface="Arial Narrow" charset="0"/>
                <a:ea typeface="SimSun" charset="0"/>
                <a:cs typeface="SimSun" charset="0"/>
              </a:endParaRPr>
            </a:p>
          </p:txBody>
        </p:sp>
        <p:sp>
          <p:nvSpPr>
            <p:cNvPr id="135260"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79" name="Group 29"/>
          <p:cNvGrpSpPr>
            <a:grpSpLocks/>
          </p:cNvGrpSpPr>
          <p:nvPr/>
        </p:nvGrpSpPr>
        <p:grpSpPr bwMode="auto">
          <a:xfrm>
            <a:off x="6303963" y="2898775"/>
            <a:ext cx="2840037" cy="474663"/>
            <a:chOff x="3144" y="1898"/>
            <a:chExt cx="1416" cy="422"/>
          </a:xfrm>
        </p:grpSpPr>
        <p:sp>
          <p:nvSpPr>
            <p:cNvPr id="135257"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Allah</a:t>
              </a:r>
              <a:endParaRPr lang="en-US" altLang="zh-CN" sz="2400">
                <a:solidFill>
                  <a:srgbClr val="FFFFFF"/>
                </a:solidFill>
                <a:latin typeface="Arial Narrow" charset="0"/>
                <a:ea typeface="SimSun" charset="0"/>
                <a:cs typeface="SimSun" charset="0"/>
              </a:endParaRPr>
            </a:p>
          </p:txBody>
        </p:sp>
        <p:sp>
          <p:nvSpPr>
            <p:cNvPr id="135258"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80" name="Group 32"/>
          <p:cNvGrpSpPr>
            <a:grpSpLocks/>
          </p:cNvGrpSpPr>
          <p:nvPr/>
        </p:nvGrpSpPr>
        <p:grpSpPr bwMode="auto">
          <a:xfrm>
            <a:off x="0" y="3373438"/>
            <a:ext cx="2630488" cy="474662"/>
            <a:chOff x="0" y="2320"/>
            <a:chExt cx="1312" cy="422"/>
          </a:xfrm>
        </p:grpSpPr>
        <p:sp>
          <p:nvSpPr>
            <p:cNvPr id="135255"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a:t>
              </a:r>
              <a:endParaRPr lang="en-US" altLang="zh-CN" sz="2400">
                <a:solidFill>
                  <a:srgbClr val="FFFFFF"/>
                </a:solidFill>
                <a:latin typeface="Arial Narrow" charset="0"/>
                <a:ea typeface="SimSun" charset="0"/>
                <a:cs typeface="SimSun" charset="0"/>
              </a:endParaRPr>
            </a:p>
          </p:txBody>
        </p:sp>
        <p:sp>
          <p:nvSpPr>
            <p:cNvPr id="135256"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81" name="Group 35"/>
          <p:cNvGrpSpPr>
            <a:grpSpLocks/>
          </p:cNvGrpSpPr>
          <p:nvPr/>
        </p:nvGrpSpPr>
        <p:grpSpPr bwMode="auto">
          <a:xfrm>
            <a:off x="2630488" y="3373438"/>
            <a:ext cx="3673475" cy="474662"/>
            <a:chOff x="1312" y="2320"/>
            <a:chExt cx="1832" cy="422"/>
          </a:xfrm>
        </p:grpSpPr>
        <p:sp>
          <p:nvSpPr>
            <p:cNvPr id="135253"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Kedisiplinan Allah</a:t>
              </a:r>
              <a:endParaRPr lang="en-US" altLang="zh-CN" sz="2400">
                <a:solidFill>
                  <a:srgbClr val="FFFFFF"/>
                </a:solidFill>
                <a:latin typeface="Arial Narrow" charset="0"/>
                <a:ea typeface="SimSun" charset="0"/>
                <a:cs typeface="SimSun" charset="0"/>
              </a:endParaRPr>
            </a:p>
          </p:txBody>
        </p:sp>
        <p:sp>
          <p:nvSpPr>
            <p:cNvPr id="135254"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82" name="Group 38"/>
          <p:cNvGrpSpPr>
            <a:grpSpLocks/>
          </p:cNvGrpSpPr>
          <p:nvPr/>
        </p:nvGrpSpPr>
        <p:grpSpPr bwMode="auto">
          <a:xfrm>
            <a:off x="6303963" y="3373438"/>
            <a:ext cx="2840037" cy="474662"/>
            <a:chOff x="3144" y="2320"/>
            <a:chExt cx="1416" cy="422"/>
          </a:xfrm>
        </p:grpSpPr>
        <p:sp>
          <p:nvSpPr>
            <p:cNvPr id="135251"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a:t>
              </a:r>
              <a:endParaRPr lang="en-US" altLang="zh-CN" sz="2400">
                <a:solidFill>
                  <a:srgbClr val="FFFFFF"/>
                </a:solidFill>
                <a:latin typeface="Arial Narrow" charset="0"/>
                <a:ea typeface="SimSun" charset="0"/>
                <a:cs typeface="SimSun" charset="0"/>
              </a:endParaRPr>
            </a:p>
          </p:txBody>
        </p:sp>
        <p:sp>
          <p:nvSpPr>
            <p:cNvPr id="135252"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83" name="Group 41"/>
          <p:cNvGrpSpPr>
            <a:grpSpLocks/>
          </p:cNvGrpSpPr>
          <p:nvPr/>
        </p:nvGrpSpPr>
        <p:grpSpPr bwMode="auto">
          <a:xfrm>
            <a:off x="0" y="3848100"/>
            <a:ext cx="2630488" cy="474663"/>
            <a:chOff x="0" y="2742"/>
            <a:chExt cx="1312" cy="422"/>
          </a:xfrm>
        </p:grpSpPr>
        <p:sp>
          <p:nvSpPr>
            <p:cNvPr id="135249"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a:t>
              </a:r>
              <a:endParaRPr lang="en-US" altLang="zh-CN" sz="2400">
                <a:solidFill>
                  <a:srgbClr val="FFFFFF"/>
                </a:solidFill>
                <a:latin typeface="Arial Narrow" charset="0"/>
                <a:ea typeface="SimSun" charset="0"/>
                <a:cs typeface="SimSun" charset="0"/>
              </a:endParaRPr>
            </a:p>
          </p:txBody>
        </p:sp>
        <p:sp>
          <p:nvSpPr>
            <p:cNvPr id="135250"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84" name="Group 44"/>
          <p:cNvGrpSpPr>
            <a:grpSpLocks/>
          </p:cNvGrpSpPr>
          <p:nvPr/>
        </p:nvGrpSpPr>
        <p:grpSpPr bwMode="auto">
          <a:xfrm>
            <a:off x="2630488" y="3848100"/>
            <a:ext cx="3673475" cy="474663"/>
            <a:chOff x="1312" y="2742"/>
            <a:chExt cx="1832" cy="422"/>
          </a:xfrm>
        </p:grpSpPr>
        <p:sp>
          <p:nvSpPr>
            <p:cNvPr id="135247"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Keluhan Israel</a:t>
              </a:r>
              <a:endParaRPr lang="en-US" altLang="zh-CN" sz="2400">
                <a:solidFill>
                  <a:srgbClr val="FFFFFF"/>
                </a:solidFill>
                <a:latin typeface="Arial Narrow" charset="0"/>
                <a:ea typeface="SimSun" charset="0"/>
                <a:cs typeface="SimSun" charset="0"/>
              </a:endParaRPr>
            </a:p>
          </p:txBody>
        </p:sp>
        <p:sp>
          <p:nvSpPr>
            <p:cNvPr id="135248"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85" name="Group 47"/>
          <p:cNvGrpSpPr>
            <a:grpSpLocks/>
          </p:cNvGrpSpPr>
          <p:nvPr/>
        </p:nvGrpSpPr>
        <p:grpSpPr bwMode="auto">
          <a:xfrm>
            <a:off x="6303963" y="3848100"/>
            <a:ext cx="2840037" cy="474663"/>
            <a:chOff x="3144" y="2742"/>
            <a:chExt cx="1416" cy="422"/>
          </a:xfrm>
        </p:grpSpPr>
        <p:sp>
          <p:nvSpPr>
            <p:cNvPr id="135245"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a:t>
              </a:r>
              <a:endParaRPr lang="en-US" altLang="zh-CN" sz="2400">
                <a:solidFill>
                  <a:srgbClr val="FFFFFF"/>
                </a:solidFill>
                <a:latin typeface="Arial Narrow" charset="0"/>
                <a:ea typeface="SimSun" charset="0"/>
                <a:cs typeface="SimSun" charset="0"/>
              </a:endParaRPr>
            </a:p>
          </p:txBody>
        </p:sp>
        <p:sp>
          <p:nvSpPr>
            <p:cNvPr id="135246"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86" name="Group 50"/>
          <p:cNvGrpSpPr>
            <a:grpSpLocks/>
          </p:cNvGrpSpPr>
          <p:nvPr/>
        </p:nvGrpSpPr>
        <p:grpSpPr bwMode="auto">
          <a:xfrm>
            <a:off x="0" y="4322763"/>
            <a:ext cx="2630488" cy="476250"/>
            <a:chOff x="0" y="3164"/>
            <a:chExt cx="1312" cy="422"/>
          </a:xfrm>
        </p:grpSpPr>
        <p:sp>
          <p:nvSpPr>
            <p:cNvPr id="135243"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Pesan </a:t>
              </a:r>
              <a:endParaRPr lang="en-US" altLang="zh-CN" sz="2400">
                <a:solidFill>
                  <a:srgbClr val="FFFFFF"/>
                </a:solidFill>
                <a:latin typeface="Arial Narrow" charset="0"/>
                <a:ea typeface="SimSun" charset="0"/>
                <a:cs typeface="SimSun" charset="0"/>
              </a:endParaRPr>
            </a:p>
          </p:txBody>
        </p:sp>
        <p:sp>
          <p:nvSpPr>
            <p:cNvPr id="135244"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87" name="Group 53"/>
          <p:cNvGrpSpPr>
            <a:grpSpLocks/>
          </p:cNvGrpSpPr>
          <p:nvPr/>
        </p:nvGrpSpPr>
        <p:grpSpPr bwMode="auto">
          <a:xfrm>
            <a:off x="2630488" y="4322763"/>
            <a:ext cx="3673475" cy="476250"/>
            <a:chOff x="1312" y="3164"/>
            <a:chExt cx="1832" cy="422"/>
          </a:xfrm>
        </p:grpSpPr>
        <p:sp>
          <p:nvSpPr>
            <p:cNvPr id="135241"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Kekacauan</a:t>
              </a:r>
              <a:endParaRPr lang="en-US" altLang="zh-CN" sz="2400">
                <a:solidFill>
                  <a:srgbClr val="FFFFFF"/>
                </a:solidFill>
                <a:latin typeface="Arial Narrow" charset="0"/>
                <a:ea typeface="SimSun" charset="0"/>
                <a:cs typeface="SimSun" charset="0"/>
              </a:endParaRPr>
            </a:p>
          </p:txBody>
        </p:sp>
        <p:sp>
          <p:nvSpPr>
            <p:cNvPr id="135242"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88" name="Group 56"/>
          <p:cNvGrpSpPr>
            <a:grpSpLocks/>
          </p:cNvGrpSpPr>
          <p:nvPr/>
        </p:nvGrpSpPr>
        <p:grpSpPr bwMode="auto">
          <a:xfrm>
            <a:off x="6303963" y="4322763"/>
            <a:ext cx="2840037" cy="476250"/>
            <a:chOff x="3144" y="3164"/>
            <a:chExt cx="1416" cy="422"/>
          </a:xfrm>
        </p:grpSpPr>
        <p:sp>
          <p:nvSpPr>
            <p:cNvPr id="135239"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Penyusunan ulang</a:t>
              </a:r>
              <a:endParaRPr lang="en-US" altLang="zh-CN" sz="2400">
                <a:solidFill>
                  <a:srgbClr val="FFFFFF"/>
                </a:solidFill>
                <a:latin typeface="Arial Narrow" charset="0"/>
                <a:ea typeface="SimSun" charset="0"/>
                <a:cs typeface="SimSun" charset="0"/>
              </a:endParaRPr>
            </a:p>
          </p:txBody>
        </p:sp>
        <p:sp>
          <p:nvSpPr>
            <p:cNvPr id="135240"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89" name="Group 59"/>
          <p:cNvGrpSpPr>
            <a:grpSpLocks/>
          </p:cNvGrpSpPr>
          <p:nvPr/>
        </p:nvGrpSpPr>
        <p:grpSpPr bwMode="auto">
          <a:xfrm>
            <a:off x="0" y="4799013"/>
            <a:ext cx="2630488" cy="474662"/>
            <a:chOff x="0" y="3586"/>
            <a:chExt cx="1312" cy="422"/>
          </a:xfrm>
        </p:grpSpPr>
        <p:sp>
          <p:nvSpPr>
            <p:cNvPr id="135237"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Gunung Sinai</a:t>
              </a:r>
              <a:endParaRPr lang="en-US" altLang="zh-CN" sz="2400">
                <a:solidFill>
                  <a:srgbClr val="FFFFFF"/>
                </a:solidFill>
                <a:latin typeface="Arial Narrow" charset="0"/>
                <a:ea typeface="SimSun" charset="0"/>
                <a:cs typeface="SimSun" charset="0"/>
              </a:endParaRPr>
            </a:p>
          </p:txBody>
        </p:sp>
        <p:sp>
          <p:nvSpPr>
            <p:cNvPr id="135238"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90" name="Group 62"/>
          <p:cNvGrpSpPr>
            <a:grpSpLocks/>
          </p:cNvGrpSpPr>
          <p:nvPr/>
        </p:nvGrpSpPr>
        <p:grpSpPr bwMode="auto">
          <a:xfrm>
            <a:off x="2630488" y="4799013"/>
            <a:ext cx="3673475" cy="474662"/>
            <a:chOff x="1312" y="3586"/>
            <a:chExt cx="1832" cy="422"/>
          </a:xfrm>
        </p:grpSpPr>
        <p:sp>
          <p:nvSpPr>
            <p:cNvPr id="135235"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Gurun</a:t>
              </a:r>
              <a:endParaRPr lang="en-US" altLang="zh-CN" sz="2400">
                <a:solidFill>
                  <a:srgbClr val="FFFFFF"/>
                </a:solidFill>
                <a:latin typeface="Arial Narrow" charset="0"/>
                <a:ea typeface="SimSun" charset="0"/>
                <a:cs typeface="SimSun" charset="0"/>
              </a:endParaRPr>
            </a:p>
          </p:txBody>
        </p:sp>
        <p:sp>
          <p:nvSpPr>
            <p:cNvPr id="135236"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91" name="Group 65"/>
          <p:cNvGrpSpPr>
            <a:grpSpLocks/>
          </p:cNvGrpSpPr>
          <p:nvPr/>
        </p:nvGrpSpPr>
        <p:grpSpPr bwMode="auto">
          <a:xfrm>
            <a:off x="6303963" y="4799013"/>
            <a:ext cx="2840037" cy="474662"/>
            <a:chOff x="3144" y="3586"/>
            <a:chExt cx="1416" cy="422"/>
          </a:xfrm>
        </p:grpSpPr>
        <p:sp>
          <p:nvSpPr>
            <p:cNvPr id="135233"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135234"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92" name="Group 68"/>
          <p:cNvGrpSpPr>
            <a:grpSpLocks/>
          </p:cNvGrpSpPr>
          <p:nvPr/>
        </p:nvGrpSpPr>
        <p:grpSpPr bwMode="auto">
          <a:xfrm>
            <a:off x="0" y="5273675"/>
            <a:ext cx="2630488" cy="582613"/>
            <a:chOff x="0" y="4008"/>
            <a:chExt cx="1312" cy="518"/>
          </a:xfrm>
        </p:grpSpPr>
        <p:sp>
          <p:nvSpPr>
            <p:cNvPr id="135231"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20 Hari</a:t>
              </a:r>
              <a:endParaRPr lang="en-US" altLang="zh-CN" sz="2400">
                <a:solidFill>
                  <a:srgbClr val="FFFFFF"/>
                </a:solidFill>
                <a:latin typeface="Arial Narrow" charset="0"/>
                <a:ea typeface="SimSun" charset="0"/>
                <a:cs typeface="SimSun" charset="0"/>
              </a:endParaRPr>
            </a:p>
          </p:txBody>
        </p:sp>
        <p:sp>
          <p:nvSpPr>
            <p:cNvPr id="135232"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93" name="Group 71"/>
          <p:cNvGrpSpPr>
            <a:grpSpLocks/>
          </p:cNvGrpSpPr>
          <p:nvPr/>
        </p:nvGrpSpPr>
        <p:grpSpPr bwMode="auto">
          <a:xfrm>
            <a:off x="2630488" y="5273675"/>
            <a:ext cx="3673475" cy="582613"/>
            <a:chOff x="1312" y="4008"/>
            <a:chExt cx="1832" cy="518"/>
          </a:xfrm>
        </p:grpSpPr>
        <p:sp>
          <p:nvSpPr>
            <p:cNvPr id="135229"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38 Tahun, 3 Bulan, 10 Hari </a:t>
              </a:r>
              <a:endParaRPr lang="en-US" altLang="zh-CN" sz="2400">
                <a:solidFill>
                  <a:srgbClr val="FFFFFF"/>
                </a:solidFill>
                <a:latin typeface="Arial Narrow" charset="0"/>
                <a:ea typeface="SimSun" charset="0"/>
                <a:cs typeface="SimSun" charset="0"/>
              </a:endParaRPr>
            </a:p>
          </p:txBody>
        </p:sp>
        <p:sp>
          <p:nvSpPr>
            <p:cNvPr id="135230"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94" name="Group 74"/>
          <p:cNvGrpSpPr>
            <a:grpSpLocks/>
          </p:cNvGrpSpPr>
          <p:nvPr/>
        </p:nvGrpSpPr>
        <p:grpSpPr bwMode="auto">
          <a:xfrm>
            <a:off x="6303963" y="5273675"/>
            <a:ext cx="2840037" cy="582613"/>
            <a:chOff x="3144" y="4008"/>
            <a:chExt cx="1416" cy="518"/>
          </a:xfrm>
        </p:grpSpPr>
        <p:sp>
          <p:nvSpPr>
            <p:cNvPr id="135227"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5 Bulan</a:t>
              </a:r>
              <a:endParaRPr lang="en-US" altLang="zh-CN" sz="2400">
                <a:solidFill>
                  <a:srgbClr val="FFFFFF"/>
                </a:solidFill>
                <a:latin typeface="Arial Narrow" charset="0"/>
                <a:ea typeface="SimSun" charset="0"/>
                <a:cs typeface="SimSun" charset="0"/>
              </a:endParaRPr>
            </a:p>
          </p:txBody>
        </p:sp>
        <p:sp>
          <p:nvSpPr>
            <p:cNvPr id="135228"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95" name="Group 77"/>
          <p:cNvGrpSpPr>
            <a:grpSpLocks/>
          </p:cNvGrpSpPr>
          <p:nvPr/>
        </p:nvGrpSpPr>
        <p:grpSpPr bwMode="auto">
          <a:xfrm>
            <a:off x="0" y="5856288"/>
            <a:ext cx="1347788" cy="1001712"/>
            <a:chOff x="0" y="4526"/>
            <a:chExt cx="672" cy="890"/>
          </a:xfrm>
        </p:grpSpPr>
        <p:sp>
          <p:nvSpPr>
            <p:cNvPr id="135225"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 Organisasi </a:t>
              </a:r>
            </a:p>
            <a:p>
              <a:pPr algn="ctr" defTabSz="914400" eaLnBrk="0" hangingPunct="0"/>
              <a:r>
                <a:rPr lang="en-US" altLang="zh-CN">
                  <a:solidFill>
                    <a:srgbClr val="FFFFFF"/>
                  </a:solidFill>
                  <a:latin typeface="Arial Narrow" charset="0"/>
                  <a:ea typeface="SimSun" charset="0"/>
                  <a:cs typeface="SimSun" charset="0"/>
                </a:rPr>
                <a:t>(1-4)</a:t>
              </a:r>
            </a:p>
          </p:txBody>
        </p:sp>
        <p:sp>
          <p:nvSpPr>
            <p:cNvPr id="135226"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96" name="Group 80"/>
          <p:cNvGrpSpPr>
            <a:grpSpLocks/>
          </p:cNvGrpSpPr>
          <p:nvPr/>
        </p:nvGrpSpPr>
        <p:grpSpPr bwMode="auto">
          <a:xfrm>
            <a:off x="1347788" y="5856288"/>
            <a:ext cx="1282700" cy="1001712"/>
            <a:chOff x="672" y="4526"/>
            <a:chExt cx="640" cy="890"/>
          </a:xfrm>
        </p:grpSpPr>
        <p:sp>
          <p:nvSpPr>
            <p:cNvPr id="135223"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Pengudusan (5:1-10:10)</a:t>
              </a:r>
            </a:p>
          </p:txBody>
        </p:sp>
        <p:sp>
          <p:nvSpPr>
            <p:cNvPr id="135224"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97" name="Group 83"/>
          <p:cNvGrpSpPr>
            <a:grpSpLocks/>
          </p:cNvGrpSpPr>
          <p:nvPr/>
        </p:nvGrpSpPr>
        <p:grpSpPr bwMode="auto">
          <a:xfrm>
            <a:off x="2630488" y="5856288"/>
            <a:ext cx="785812" cy="1001712"/>
            <a:chOff x="1312" y="4526"/>
            <a:chExt cx="392" cy="890"/>
          </a:xfrm>
        </p:grpSpPr>
        <p:sp>
          <p:nvSpPr>
            <p:cNvPr id="135221"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Kadeh (10:11-</a:t>
              </a:r>
            </a:p>
            <a:p>
              <a:pPr algn="ctr" defTabSz="914400"/>
              <a:r>
                <a:rPr lang="en-US" altLang="zh-CN" sz="1400">
                  <a:solidFill>
                    <a:srgbClr val="FFFFFF"/>
                  </a:solidFill>
                  <a:latin typeface="Arial Narrow" charset="0"/>
                  <a:ea typeface="SimSun" charset="0"/>
                  <a:cs typeface="SimSun" charset="0"/>
                </a:rPr>
                <a:t>12:16)</a:t>
              </a:r>
            </a:p>
          </p:txBody>
        </p:sp>
        <p:sp>
          <p:nvSpPr>
            <p:cNvPr id="135222"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98" name="Group 86"/>
          <p:cNvGrpSpPr>
            <a:grpSpLocks/>
          </p:cNvGrpSpPr>
          <p:nvPr/>
        </p:nvGrpSpPr>
        <p:grpSpPr bwMode="auto">
          <a:xfrm>
            <a:off x="3416300" y="5856288"/>
            <a:ext cx="722313" cy="1001712"/>
            <a:chOff x="1704" y="4526"/>
            <a:chExt cx="360" cy="890"/>
          </a:xfrm>
        </p:grpSpPr>
        <p:sp>
          <p:nvSpPr>
            <p:cNvPr id="135219"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 Kadesh Sin </a:t>
              </a:r>
            </a:p>
            <a:p>
              <a:pPr algn="ctr" defTabSz="914400"/>
              <a:r>
                <a:rPr lang="en-US" altLang="zh-CN" sz="1400">
                  <a:solidFill>
                    <a:srgbClr val="FFFFFF"/>
                  </a:solidFill>
                  <a:latin typeface="Arial Narrow" charset="0"/>
                  <a:ea typeface="SimSun" charset="0"/>
                  <a:cs typeface="SimSun" charset="0"/>
                </a:rPr>
                <a:t>(13-14)</a:t>
              </a:r>
            </a:p>
          </p:txBody>
        </p:sp>
        <p:sp>
          <p:nvSpPr>
            <p:cNvPr id="135220"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199" name="Group 89"/>
          <p:cNvGrpSpPr>
            <a:grpSpLocks/>
          </p:cNvGrpSpPr>
          <p:nvPr/>
        </p:nvGrpSpPr>
        <p:grpSpPr bwMode="auto">
          <a:xfrm>
            <a:off x="4138613" y="5856288"/>
            <a:ext cx="722312" cy="1001712"/>
            <a:chOff x="2064" y="4526"/>
            <a:chExt cx="360" cy="890"/>
          </a:xfrm>
        </p:grpSpPr>
        <p:sp>
          <p:nvSpPr>
            <p:cNvPr id="135217"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Gurun (15-19)</a:t>
              </a:r>
            </a:p>
          </p:txBody>
        </p:sp>
        <p:sp>
          <p:nvSpPr>
            <p:cNvPr id="135218"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200" name="Group 92"/>
          <p:cNvGrpSpPr>
            <a:grpSpLocks/>
          </p:cNvGrpSpPr>
          <p:nvPr/>
        </p:nvGrpSpPr>
        <p:grpSpPr bwMode="auto">
          <a:xfrm>
            <a:off x="4860925" y="5856288"/>
            <a:ext cx="657225" cy="1001712"/>
            <a:chOff x="2424" y="4526"/>
            <a:chExt cx="328" cy="890"/>
          </a:xfrm>
        </p:grpSpPr>
        <p:sp>
          <p:nvSpPr>
            <p:cNvPr id="135215"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Moab (20-21)</a:t>
              </a:r>
            </a:p>
          </p:txBody>
        </p:sp>
        <p:sp>
          <p:nvSpPr>
            <p:cNvPr id="135216"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201" name="Group 95"/>
          <p:cNvGrpSpPr>
            <a:grpSpLocks/>
          </p:cNvGrpSpPr>
          <p:nvPr/>
        </p:nvGrpSpPr>
        <p:grpSpPr bwMode="auto">
          <a:xfrm>
            <a:off x="5518150" y="5856288"/>
            <a:ext cx="785813" cy="1001712"/>
            <a:chOff x="2752" y="4526"/>
            <a:chExt cx="392" cy="890"/>
          </a:xfrm>
        </p:grpSpPr>
        <p:sp>
          <p:nvSpPr>
            <p:cNvPr id="135213"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Gurun Moab </a:t>
              </a:r>
            </a:p>
            <a:p>
              <a:pPr algn="ctr" defTabSz="914400"/>
              <a:r>
                <a:rPr lang="en-US" altLang="zh-CN" sz="1400">
                  <a:solidFill>
                    <a:srgbClr val="FFFFFF"/>
                  </a:solidFill>
                  <a:latin typeface="Arial Narrow" charset="0"/>
                  <a:ea typeface="SimSun" charset="0"/>
                  <a:cs typeface="SimSun" charset="0"/>
                </a:rPr>
                <a:t>(22-25)</a:t>
              </a:r>
            </a:p>
          </p:txBody>
        </p:sp>
        <p:sp>
          <p:nvSpPr>
            <p:cNvPr id="135214"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202" name="Group 98"/>
          <p:cNvGrpSpPr>
            <a:grpSpLocks/>
          </p:cNvGrpSpPr>
          <p:nvPr/>
        </p:nvGrpSpPr>
        <p:grpSpPr bwMode="auto">
          <a:xfrm>
            <a:off x="6303963" y="5856288"/>
            <a:ext cx="890587" cy="1001712"/>
            <a:chOff x="3144" y="4526"/>
            <a:chExt cx="444" cy="890"/>
          </a:xfrm>
        </p:grpSpPr>
        <p:sp>
          <p:nvSpPr>
            <p:cNvPr id="135211"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Ketentuan untuk Tanah (26-27)</a:t>
              </a:r>
            </a:p>
          </p:txBody>
        </p:sp>
        <p:sp>
          <p:nvSpPr>
            <p:cNvPr id="135212"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35203" name="Group 101"/>
          <p:cNvGrpSpPr>
            <a:grpSpLocks/>
          </p:cNvGrpSpPr>
          <p:nvPr/>
        </p:nvGrpSpPr>
        <p:grpSpPr bwMode="auto">
          <a:xfrm>
            <a:off x="7194550" y="5856288"/>
            <a:ext cx="889000" cy="1001712"/>
            <a:chOff x="3588" y="4526"/>
            <a:chExt cx="443" cy="890"/>
          </a:xfrm>
        </p:grpSpPr>
        <p:sp>
          <p:nvSpPr>
            <p:cNvPr id="135209" name="Rectangle 102"/>
            <p:cNvSpPr>
              <a:spLocks noChangeArrowheads="1"/>
            </p:cNvSpPr>
            <p:nvPr/>
          </p:nvSpPr>
          <p:spPr bwMode="auto">
            <a:xfrm>
              <a:off x="3655" y="4526"/>
              <a:ext cx="37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 Persembahan &amp; sumpah (28-30)</a:t>
              </a:r>
            </a:p>
          </p:txBody>
        </p:sp>
        <p:sp>
          <p:nvSpPr>
            <p:cNvPr id="135210"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sp>
        <p:nvSpPr>
          <p:cNvPr id="135204"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Persiapan Akhir (31-36)</a:t>
            </a:r>
          </a:p>
        </p:txBody>
      </p:sp>
      <p:sp>
        <p:nvSpPr>
          <p:cNvPr id="135205"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135206" name="Text Box 106"/>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135</a:t>
            </a:r>
          </a:p>
        </p:txBody>
      </p:sp>
      <p:sp>
        <p:nvSpPr>
          <p:cNvPr id="135207"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Bilangan</a:t>
            </a:r>
            <a:endParaRPr lang="en-US">
              <a:solidFill>
                <a:srgbClr val="000000"/>
              </a:solidFill>
              <a:latin typeface="Impact" charset="0"/>
              <a:cs typeface="MS PGothic" charset="0"/>
            </a:endParaRPr>
          </a:p>
        </p:txBody>
      </p:sp>
      <p:sp>
        <p:nvSpPr>
          <p:cNvPr id="135208" name="Oval 108"/>
          <p:cNvSpPr>
            <a:spLocks noChangeArrowheads="1"/>
          </p:cNvSpPr>
          <p:nvPr/>
        </p:nvSpPr>
        <p:spPr bwMode="auto">
          <a:xfrm>
            <a:off x="0" y="5791200"/>
            <a:ext cx="1371600" cy="1143000"/>
          </a:xfrm>
          <a:prstGeom prst="ellipse">
            <a:avLst/>
          </a:prstGeom>
          <a:noFill/>
          <a:ln w="57150" cap="sq">
            <a:solidFill>
              <a:srgbClr val="FFFF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 name="Table 96"/>
          <p:cNvGraphicFramePr>
            <a:graphicFrameLocks noGrp="1"/>
          </p:cNvGraphicFramePr>
          <p:nvPr/>
        </p:nvGraphicFramePr>
        <p:xfrm>
          <a:off x="0" y="809625"/>
          <a:ext cx="9144000" cy="6035673"/>
        </p:xfrm>
        <a:graphic>
          <a:graphicData uri="http://schemas.openxmlformats.org/drawingml/2006/table">
            <a:tbl>
              <a:tblPr/>
              <a:tblGrid>
                <a:gridCol w="2133600"/>
                <a:gridCol w="2438400"/>
                <a:gridCol w="2286000"/>
                <a:gridCol w="2286000"/>
              </a:tblGrid>
              <a:tr h="91445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smtClean="0">
                          <a:ln>
                            <a:noFill/>
                          </a:ln>
                          <a:solidFill>
                            <a:srgbClr val="FFFFFF"/>
                          </a:solidFill>
                          <a:effectLst/>
                          <a:latin typeface="Arial" charset="0"/>
                          <a:ea typeface="Arial" charset="0"/>
                          <a:cs typeface="Arial" charset="0"/>
                        </a:rPr>
                        <a:t>Suku</a:t>
                      </a:r>
                      <a:endParaRPr kumimoji="0" lang="en-US" sz="1800" b="1" i="0" u="none" strike="noStrike" cap="none" normalizeH="0" baseline="0" dirty="0">
                        <a:ln>
                          <a:noFill/>
                        </a:ln>
                        <a:solidFill>
                          <a:schemeClr val="bg1"/>
                        </a:solidFill>
                        <a:effectLst/>
                        <a:latin typeface="Arial" charset="0"/>
                        <a:ea typeface="Arial" charset="0"/>
                        <a:cs typeface="Arial" charset="0"/>
                      </a:endParaRPr>
                    </a:p>
                  </a:txBody>
                  <a:tcPr marT="45726" marB="45726"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smtClean="0">
                          <a:ln>
                            <a:noFill/>
                          </a:ln>
                          <a:solidFill>
                            <a:srgbClr val="FFFFFF"/>
                          </a:solidFill>
                          <a:effectLst/>
                          <a:latin typeface="Arial" charset="0"/>
                          <a:ea typeface="Arial" charset="0"/>
                          <a:cs typeface="Arial" charset="0"/>
                        </a:rPr>
                        <a:t>Bil</a:t>
                      </a:r>
                      <a:r>
                        <a:rPr kumimoji="0" lang="en-US" altLang="zh-CN" sz="1800" b="1" i="0" u="none" strike="noStrike" cap="none" normalizeH="0" baseline="0" dirty="0" smtClean="0">
                          <a:ln>
                            <a:noFill/>
                          </a:ln>
                          <a:solidFill>
                            <a:srgbClr val="FFFFFF"/>
                          </a:solidFill>
                          <a:effectLst/>
                          <a:latin typeface="Arial" charset="0"/>
                          <a:ea typeface="Arial" charset="0"/>
                          <a:cs typeface="Arial" charset="0"/>
                        </a:rPr>
                        <a:t>. </a:t>
                      </a:r>
                      <a:r>
                        <a:rPr kumimoji="0" lang="en-US" altLang="zh-CN" sz="1800" b="1" i="0" u="none" strike="noStrike" cap="none" normalizeH="0" baseline="0" dirty="0">
                          <a:ln>
                            <a:noFill/>
                          </a:ln>
                          <a:solidFill>
                            <a:srgbClr val="FFFFFF"/>
                          </a:solidFill>
                          <a:effectLst/>
                          <a:latin typeface="Arial" charset="0"/>
                          <a:ea typeface="Arial" charset="0"/>
                          <a:cs typeface="Arial" charset="0"/>
                        </a:rPr>
                        <a:t>1 (1444 </a:t>
                      </a:r>
                      <a:r>
                        <a:rPr kumimoji="0" lang="en-US" altLang="zh-CN" sz="1800" b="1" i="0" u="none" strike="noStrike" cap="none" normalizeH="0" baseline="0" dirty="0" smtClean="0">
                          <a:ln>
                            <a:noFill/>
                          </a:ln>
                          <a:solidFill>
                            <a:srgbClr val="FFFFFF"/>
                          </a:solidFill>
                          <a:effectLst/>
                          <a:latin typeface="Arial" charset="0"/>
                          <a:ea typeface="Arial" charset="0"/>
                          <a:cs typeface="Arial" charset="0"/>
                        </a:rPr>
                        <a:t>SM)</a:t>
                      </a:r>
                      <a:endParaRPr kumimoji="0" lang="en-US" altLang="zh-CN" sz="1800" b="1" i="0" u="none" strike="noStrike" cap="none" normalizeH="0" baseline="0" dirty="0">
                        <a:ln>
                          <a:noFill/>
                        </a:ln>
                        <a:solidFill>
                          <a:srgbClr val="FFFFFF"/>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smtClean="0">
                          <a:ln>
                            <a:noFill/>
                          </a:ln>
                          <a:solidFill>
                            <a:srgbClr val="FFFFFF"/>
                          </a:solidFill>
                          <a:effectLst/>
                          <a:latin typeface="Arial" charset="0"/>
                          <a:ea typeface="Arial" charset="0"/>
                          <a:cs typeface="Arial" charset="0"/>
                        </a:rPr>
                        <a:t>Awal</a:t>
                      </a:r>
                      <a:r>
                        <a:rPr kumimoji="0" lang="en-US" altLang="zh-CN" sz="1800" b="1" i="0" u="none" strike="noStrike" cap="none" normalizeH="0" baseline="0" dirty="0" smtClean="0">
                          <a:ln>
                            <a:noFill/>
                          </a:ln>
                          <a:solidFill>
                            <a:srgbClr val="FFFFFF"/>
                          </a:solidFill>
                          <a:effectLst/>
                          <a:latin typeface="Arial" charset="0"/>
                          <a:ea typeface="Arial" charset="0"/>
                          <a:cs typeface="Arial" charset="0"/>
                        </a:rPr>
                        <a:t> </a:t>
                      </a:r>
                      <a:r>
                        <a:rPr kumimoji="0" lang="en-US" altLang="zh-CN" sz="1800" b="1" i="0" u="none" strike="noStrike" cap="none" normalizeH="0" baseline="0" dirty="0" err="1" smtClean="0">
                          <a:ln>
                            <a:noFill/>
                          </a:ln>
                          <a:solidFill>
                            <a:srgbClr val="FFFFFF"/>
                          </a:solidFill>
                          <a:effectLst/>
                          <a:latin typeface="Arial" charset="0"/>
                          <a:ea typeface="Arial" charset="0"/>
                          <a:cs typeface="Arial" charset="0"/>
                        </a:rPr>
                        <a:t>Pengembaraan</a:t>
                      </a:r>
                      <a:endParaRPr kumimoji="0" lang="en-US" altLang="zh-CN" sz="1800" b="1" i="0" u="none" strike="noStrike" cap="none" normalizeH="0" baseline="0" dirty="0">
                        <a:ln>
                          <a:noFill/>
                        </a:ln>
                        <a:solidFill>
                          <a:srgbClr val="FFFFFF"/>
                        </a:solidFill>
                        <a:effectLst/>
                        <a:latin typeface="Arial" charset="0"/>
                        <a:ea typeface="Arial" charset="0"/>
                        <a:cs typeface="Arial" charset="0"/>
                      </a:endParaRP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smtClean="0">
                          <a:ln>
                            <a:noFill/>
                          </a:ln>
                          <a:solidFill>
                            <a:srgbClr val="FFFFFF"/>
                          </a:solidFill>
                          <a:effectLst/>
                          <a:latin typeface="Arial" charset="0"/>
                          <a:ea typeface="Arial" charset="0"/>
                          <a:cs typeface="Arial" charset="0"/>
                        </a:rPr>
                        <a:t>Bil</a:t>
                      </a:r>
                      <a:r>
                        <a:rPr kumimoji="0" lang="en-US" altLang="zh-CN" sz="1800" b="1" i="0" u="none" strike="noStrike" cap="none" normalizeH="0" baseline="0" dirty="0" smtClean="0">
                          <a:ln>
                            <a:noFill/>
                          </a:ln>
                          <a:solidFill>
                            <a:srgbClr val="FFFFFF"/>
                          </a:solidFill>
                          <a:effectLst/>
                          <a:latin typeface="Arial" charset="0"/>
                          <a:ea typeface="Arial" charset="0"/>
                          <a:cs typeface="Arial" charset="0"/>
                        </a:rPr>
                        <a:t>. </a:t>
                      </a:r>
                      <a:r>
                        <a:rPr kumimoji="0" lang="en-US" altLang="zh-CN" sz="1800" b="1" i="0" u="none" strike="noStrike" cap="none" normalizeH="0" baseline="0" dirty="0">
                          <a:ln>
                            <a:noFill/>
                          </a:ln>
                          <a:solidFill>
                            <a:srgbClr val="FFFFFF"/>
                          </a:solidFill>
                          <a:effectLst/>
                          <a:latin typeface="Arial" charset="0"/>
                          <a:ea typeface="Arial" charset="0"/>
                          <a:cs typeface="Arial" charset="0"/>
                        </a:rPr>
                        <a:t>26 (1406 </a:t>
                      </a:r>
                      <a:r>
                        <a:rPr kumimoji="0" lang="en-US" altLang="zh-CN" sz="1800" b="1" i="0" u="none" strike="noStrike" cap="none" normalizeH="0" baseline="0" dirty="0" smtClean="0">
                          <a:ln>
                            <a:noFill/>
                          </a:ln>
                          <a:solidFill>
                            <a:srgbClr val="FFFFFF"/>
                          </a:solidFill>
                          <a:effectLst/>
                          <a:latin typeface="Arial" charset="0"/>
                          <a:ea typeface="Arial" charset="0"/>
                          <a:cs typeface="Arial" charset="0"/>
                        </a:rPr>
                        <a:t>SM)</a:t>
                      </a:r>
                      <a:endParaRPr kumimoji="0" lang="en-US" altLang="zh-CN" sz="1800" b="1" i="0" u="none" strike="noStrike" cap="none" normalizeH="0" baseline="0" dirty="0">
                        <a:ln>
                          <a:noFill/>
                        </a:ln>
                        <a:solidFill>
                          <a:srgbClr val="FFFFFF"/>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smtClean="0">
                          <a:ln>
                            <a:noFill/>
                          </a:ln>
                          <a:solidFill>
                            <a:srgbClr val="FFFFFF"/>
                          </a:solidFill>
                          <a:effectLst/>
                          <a:latin typeface="Arial" charset="0"/>
                          <a:ea typeface="Arial" charset="0"/>
                          <a:cs typeface="Arial" charset="0"/>
                        </a:rPr>
                        <a:t>Akhir</a:t>
                      </a:r>
                      <a:r>
                        <a:rPr kumimoji="0" lang="en-US" altLang="zh-CN" sz="1800" b="1" i="0" u="none" strike="noStrike" cap="none" normalizeH="0" baseline="0" dirty="0" smtClean="0">
                          <a:ln>
                            <a:noFill/>
                          </a:ln>
                          <a:solidFill>
                            <a:srgbClr val="FFFFFF"/>
                          </a:solidFill>
                          <a:effectLst/>
                          <a:latin typeface="Arial" charset="0"/>
                          <a:ea typeface="Arial" charset="0"/>
                          <a:cs typeface="Arial" charset="0"/>
                        </a:rPr>
                        <a:t> </a:t>
                      </a:r>
                      <a:r>
                        <a:rPr kumimoji="0" lang="en-US" altLang="zh-CN" sz="1800" b="1" i="0" u="none" strike="noStrike" cap="none" normalizeH="0" baseline="0" dirty="0" err="1" smtClean="0">
                          <a:ln>
                            <a:noFill/>
                          </a:ln>
                          <a:solidFill>
                            <a:srgbClr val="FFFFFF"/>
                          </a:solidFill>
                          <a:effectLst/>
                          <a:latin typeface="Arial" charset="0"/>
                          <a:ea typeface="Arial" charset="0"/>
                          <a:cs typeface="Arial" charset="0"/>
                        </a:rPr>
                        <a:t>Pengembaraan</a:t>
                      </a:r>
                      <a:endParaRPr kumimoji="0" lang="en-US" altLang="zh-CN" sz="1800" b="1" i="0" u="none" strike="noStrike" cap="none" normalizeH="0" baseline="0" dirty="0">
                        <a:ln>
                          <a:noFill/>
                        </a:ln>
                        <a:solidFill>
                          <a:srgbClr val="FFFFFF"/>
                        </a:solidFill>
                        <a:effectLst/>
                        <a:latin typeface="Arial" charset="0"/>
                        <a:ea typeface="Arial" charset="0"/>
                        <a:cs typeface="Arial" charset="0"/>
                      </a:endParaRP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smtClean="0">
                          <a:ln>
                            <a:noFill/>
                          </a:ln>
                          <a:solidFill>
                            <a:srgbClr val="FFFFFF"/>
                          </a:solidFill>
                          <a:effectLst/>
                          <a:latin typeface="Arial" charset="0"/>
                          <a:ea typeface="Arial" charset="0"/>
                          <a:cs typeface="Arial" charset="0"/>
                        </a:rPr>
                        <a:t>Kenaikan</a:t>
                      </a:r>
                      <a:endParaRPr kumimoji="0" lang="en-US" altLang="zh-CN" sz="1800" b="1" i="0" u="none" strike="noStrike" cap="none" normalizeH="0" baseline="0" dirty="0">
                        <a:ln>
                          <a:noFill/>
                        </a:ln>
                        <a:solidFill>
                          <a:srgbClr val="FFFFFF"/>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FFFFFF"/>
                          </a:solidFill>
                          <a:effectLst/>
                          <a:latin typeface="Arial" charset="0"/>
                          <a:ea typeface="Arial" charset="0"/>
                          <a:cs typeface="Arial" charset="0"/>
                        </a:rPr>
                        <a:t>(</a:t>
                      </a:r>
                      <a:r>
                        <a:rPr kumimoji="0" lang="en-US" altLang="zh-CN" sz="1800" b="1" i="0" u="none" strike="noStrike" cap="none" normalizeH="0" baseline="0" dirty="0" err="1" smtClean="0">
                          <a:ln>
                            <a:noFill/>
                          </a:ln>
                          <a:solidFill>
                            <a:srgbClr val="FFFFFF"/>
                          </a:solidFill>
                          <a:effectLst/>
                          <a:latin typeface="Arial" charset="0"/>
                          <a:ea typeface="Arial" charset="0"/>
                          <a:cs typeface="Arial" charset="0"/>
                        </a:rPr>
                        <a:t>Penurunan</a:t>
                      </a:r>
                      <a:r>
                        <a:rPr kumimoji="0" lang="en-US" altLang="zh-CN" sz="1800" b="1" i="0" u="none" strike="noStrike" cap="none" normalizeH="0" baseline="0" dirty="0" smtClean="0">
                          <a:ln>
                            <a:noFill/>
                          </a:ln>
                          <a:solidFill>
                            <a:srgbClr val="FFFFFF"/>
                          </a:solidFill>
                          <a:effectLst/>
                          <a:latin typeface="Arial" charset="0"/>
                          <a:ea typeface="Arial" charset="0"/>
                          <a:cs typeface="Arial" charset="0"/>
                        </a:rPr>
                        <a:t>)</a:t>
                      </a:r>
                      <a:endParaRPr kumimoji="0" lang="en-US" altLang="zh-CN" sz="1800" b="1" i="0" u="none" strike="noStrike" cap="none" normalizeH="0" baseline="0" dirty="0">
                        <a:ln>
                          <a:noFill/>
                        </a:ln>
                        <a:solidFill>
                          <a:srgbClr val="FFFFFF"/>
                        </a:solidFill>
                        <a:effectLst/>
                        <a:latin typeface="Arial" charset="0"/>
                        <a:ea typeface="Arial" charset="0"/>
                        <a:cs typeface="Arial" charset="0"/>
                      </a:endParaRPr>
                    </a:p>
                  </a:txBody>
                  <a:tcPr marT="45726" marB="45726"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r>
              <a:tr h="3658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Ruben</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6" marB="45726"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46,500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43,730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(2,770)</a:t>
                      </a:r>
                    </a:p>
                  </a:txBody>
                  <a:tcPr marT="45726" marB="45726"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8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Simeon</a:t>
                      </a:r>
                    </a:p>
                  </a:txBody>
                  <a:tcPr marT="45726" marB="45726"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59,300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22,200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(37,100)</a:t>
                      </a:r>
                    </a:p>
                  </a:txBody>
                  <a:tcPr marT="45726" marB="45726"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8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Gad</a:t>
                      </a:r>
                    </a:p>
                  </a:txBody>
                  <a:tcPr marT="45726" marB="45726"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45,650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40,500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(5,150)</a:t>
                      </a:r>
                    </a:p>
                  </a:txBody>
                  <a:tcPr marT="45726" marB="45726"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8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Yehuda</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6" marB="45726"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74,600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76,500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1,900</a:t>
                      </a:r>
                    </a:p>
                  </a:txBody>
                  <a:tcPr marT="45726" marB="45726"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8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ea typeface="ＭＳ Ｐゴシック" charset="0"/>
                          <a:cs typeface="Arial" charset="0"/>
                        </a:rPr>
                        <a:t>Isakhar</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6" marB="45726"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54,400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64,300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9,900</a:t>
                      </a:r>
                    </a:p>
                  </a:txBody>
                  <a:tcPr marT="45726" marB="45726"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8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Zebulon</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6" marB="45726"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57,400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60,500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3,100</a:t>
                      </a:r>
                    </a:p>
                  </a:txBody>
                  <a:tcPr marT="45726" marB="45726"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8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ea typeface="ＭＳ Ｐゴシック" charset="0"/>
                          <a:cs typeface="Arial" charset="0"/>
                        </a:rPr>
                        <a:t>Efraim</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6" marB="45726"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40,500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32,500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(8,000)</a:t>
                      </a:r>
                    </a:p>
                  </a:txBody>
                  <a:tcPr marT="45726" marB="45726"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8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ea typeface="ＭＳ Ｐゴシック" charset="0"/>
                          <a:cs typeface="Arial" charset="0"/>
                        </a:rPr>
                        <a:t>Manasye</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6" marB="45726"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32,200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52,700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20,500</a:t>
                      </a:r>
                    </a:p>
                  </a:txBody>
                  <a:tcPr marT="45726" marB="45726"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8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Benyamin</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6" marB="45726"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35,400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45,600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10,200</a:t>
                      </a:r>
                    </a:p>
                  </a:txBody>
                  <a:tcPr marT="45726" marB="45726"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8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Dan</a:t>
                      </a:r>
                    </a:p>
                  </a:txBody>
                  <a:tcPr marT="45726" marB="45726"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62,700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64,400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1,700</a:t>
                      </a:r>
                    </a:p>
                  </a:txBody>
                  <a:tcPr marT="45726" marB="45726"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8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Asher</a:t>
                      </a:r>
                    </a:p>
                  </a:txBody>
                  <a:tcPr marT="45726" marB="45726"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41,500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53,400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11,900</a:t>
                      </a:r>
                    </a:p>
                  </a:txBody>
                  <a:tcPr marT="45726" marB="45726"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8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ea typeface="ＭＳ Ｐゴシック" charset="0"/>
                          <a:cs typeface="Arial" charset="0"/>
                        </a:rPr>
                        <a:t>Naftali</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6" marB="45726"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53,400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45,400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(8,000)</a:t>
                      </a:r>
                    </a:p>
                  </a:txBody>
                  <a:tcPr marT="45726" marB="45726"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8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Total</a:t>
                      </a:r>
                    </a:p>
                  </a:txBody>
                  <a:tcPr marT="45726" marB="45726"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603,550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601,730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(1,820)</a:t>
                      </a:r>
                    </a:p>
                  </a:txBody>
                  <a:tcPr marT="45726" marB="45726"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r>
              <a:tr h="3658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ea typeface="ＭＳ Ｐゴシック" charset="0"/>
                          <a:cs typeface="Arial" charset="0"/>
                        </a:rPr>
                        <a:t>Lewi</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6" marB="45726"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22,000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23,000</a:t>
                      </a:r>
                    </a:p>
                  </a:txBody>
                  <a:tcPr marT="45726" marB="45726"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1,000</a:t>
                      </a:r>
                    </a:p>
                  </a:txBody>
                  <a:tcPr marT="45726" marB="45726"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bl>
          </a:graphicData>
        </a:graphic>
      </p:graphicFrame>
      <p:sp>
        <p:nvSpPr>
          <p:cNvPr id="137296" name="Text Box 108"/>
          <p:cNvSpPr txBox="1">
            <a:spLocks noChangeArrowheads="1"/>
          </p:cNvSpPr>
          <p:nvPr/>
        </p:nvSpPr>
        <p:spPr bwMode="auto">
          <a:xfrm>
            <a:off x="8451850"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000000"/>
                </a:solidFill>
                <a:latin typeface="Arial" charset="0"/>
              </a:rPr>
              <a:t>140</a:t>
            </a:r>
          </a:p>
        </p:txBody>
      </p:sp>
      <p:sp>
        <p:nvSpPr>
          <p:cNvPr id="137297" name="Rectangle 109"/>
          <p:cNvSpPr>
            <a:spLocks noGrp="1" noChangeArrowheads="1"/>
          </p:cNvSpPr>
          <p:nvPr>
            <p:ph type="title"/>
          </p:nvPr>
        </p:nvSpPr>
        <p:spPr>
          <a:xfrm>
            <a:off x="587375" y="60325"/>
            <a:ext cx="7618413" cy="609600"/>
          </a:xfrm>
          <a:solidFill>
            <a:schemeClr val="accent1"/>
          </a:solidFill>
          <a:ln>
            <a:solidFill>
              <a:schemeClr val="tx1"/>
            </a:solidFill>
            <a:miter lim="800000"/>
            <a:headEnd/>
            <a:tailEnd/>
          </a:ln>
        </p:spPr>
        <p:txBody>
          <a:bodyPr anchor="ctr" anchorCtr="1"/>
          <a:lstStyle/>
          <a:p>
            <a:pPr algn="ctr"/>
            <a:r>
              <a:rPr lang="en-US" altLang="zh-CN" sz="2800" b="1">
                <a:solidFill>
                  <a:srgbClr val="000000"/>
                </a:solidFill>
                <a:latin typeface="Arial" charset="0"/>
                <a:ea typeface="SimSun" charset="0"/>
                <a:cs typeface="SimSun" charset="0"/>
              </a:rPr>
              <a:t>Perubahan populasi di Padang Gurun</a:t>
            </a:r>
            <a:endParaRPr lang="en-US" sz="2800" b="1">
              <a:solidFill>
                <a:srgbClr val="000000"/>
              </a:solidFill>
              <a:latin typeface="Arial" charset="0"/>
              <a:ea typeface="SimSun" charset="0"/>
              <a:cs typeface="SimSun" charset="0"/>
            </a:endParaRPr>
          </a:p>
        </p:txBody>
      </p:sp>
      <p:sp>
        <p:nvSpPr>
          <p:cNvPr id="13519" name="Oval 207"/>
          <p:cNvSpPr>
            <a:spLocks noChangeArrowheads="1"/>
          </p:cNvSpPr>
          <p:nvPr/>
        </p:nvSpPr>
        <p:spPr bwMode="auto">
          <a:xfrm>
            <a:off x="2514600" y="6096000"/>
            <a:ext cx="1752600" cy="457200"/>
          </a:xfrm>
          <a:prstGeom prst="ellipse">
            <a:avLst/>
          </a:prstGeom>
          <a:noFill/>
          <a:ln w="57150" cap="sq">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3519"/>
                                        </p:tgtEl>
                                        <p:attrNameLst>
                                          <p:attrName>style.visibility</p:attrName>
                                        </p:attrNameLst>
                                      </p:cBhvr>
                                      <p:to>
                                        <p:strVal val="visible"/>
                                      </p:to>
                                    </p:set>
                                    <p:animEffect transition="in" filter="fade">
                                      <p:cBhvr>
                                        <p:cTn id="7" dur="2000"/>
                                        <p:tgtEl>
                                          <p:spTgt spid="13519"/>
                                        </p:tgtEl>
                                      </p:cBhvr>
                                    </p:animEffect>
                                    <p:anim calcmode="lin" valueType="num">
                                      <p:cBhvr>
                                        <p:cTn id="8" dur="2000" fill="hold"/>
                                        <p:tgtEl>
                                          <p:spTgt spid="13519"/>
                                        </p:tgtEl>
                                        <p:attrNameLst>
                                          <p:attrName>style.rotation</p:attrName>
                                        </p:attrNameLst>
                                      </p:cBhvr>
                                      <p:tavLst>
                                        <p:tav tm="0">
                                          <p:val>
                                            <p:fltVal val="720"/>
                                          </p:val>
                                        </p:tav>
                                        <p:tav tm="100000">
                                          <p:val>
                                            <p:fltVal val="0"/>
                                          </p:val>
                                        </p:tav>
                                      </p:tavLst>
                                    </p:anim>
                                    <p:anim calcmode="lin" valueType="num">
                                      <p:cBhvr>
                                        <p:cTn id="9" dur="2000" fill="hold"/>
                                        <p:tgtEl>
                                          <p:spTgt spid="13519"/>
                                        </p:tgtEl>
                                        <p:attrNameLst>
                                          <p:attrName>ppt_h</p:attrName>
                                        </p:attrNameLst>
                                      </p:cBhvr>
                                      <p:tavLst>
                                        <p:tav tm="0">
                                          <p:val>
                                            <p:fltVal val="0"/>
                                          </p:val>
                                        </p:tav>
                                        <p:tav tm="100000">
                                          <p:val>
                                            <p:strVal val="#ppt_h"/>
                                          </p:val>
                                        </p:tav>
                                      </p:tavLst>
                                    </p:anim>
                                    <p:anim calcmode="lin" valueType="num">
                                      <p:cBhvr>
                                        <p:cTn id="10" dur="2000" fill="hold"/>
                                        <p:tgtEl>
                                          <p:spTgt spid="1351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Times" charset="0"/>
            </a:endParaRPr>
          </a:p>
        </p:txBody>
      </p:sp>
      <p:sp>
        <p:nvSpPr>
          <p:cNvPr id="92163" name="Text Box 3"/>
          <p:cNvSpPr txBox="1">
            <a:spLocks noChangeArrowheads="1"/>
          </p:cNvSpPr>
          <p:nvPr/>
        </p:nvSpPr>
        <p:spPr bwMode="auto">
          <a:xfrm>
            <a:off x="457200" y="1736725"/>
            <a:ext cx="8077200" cy="16160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defTabSz="914400">
              <a:spcBef>
                <a:spcPct val="50000"/>
              </a:spcBef>
              <a:defRPr/>
            </a:pPr>
            <a:r>
              <a:rPr lang="en-US" sz="4000" b="1" dirty="0" err="1">
                <a:solidFill>
                  <a:srgbClr val="FFFFFF"/>
                </a:solidFill>
                <a:latin typeface="Times New Roman" pitchFamily="-111" charset="0"/>
                <a:ea typeface="Times New Roman" pitchFamily="-111" charset="0"/>
                <a:cs typeface="Times New Roman" pitchFamily="-111" charset="0"/>
              </a:rPr>
              <a:t>Apakah</a:t>
            </a:r>
            <a:r>
              <a:rPr lang="en-US" sz="4000" b="1" dirty="0">
                <a:solidFill>
                  <a:srgbClr val="FFFFFF"/>
                </a:solidFill>
                <a:latin typeface="Times New Roman" pitchFamily="-111" charset="0"/>
                <a:ea typeface="Times New Roman" pitchFamily="-111" charset="0"/>
                <a:cs typeface="Times New Roman" pitchFamily="-111" charset="0"/>
              </a:rPr>
              <a:t> kata </a:t>
            </a:r>
            <a:r>
              <a:rPr lang="en-US" sz="4000" b="1" dirty="0" err="1">
                <a:solidFill>
                  <a:srgbClr val="FFFFFF"/>
                </a:solidFill>
                <a:latin typeface="Times New Roman" pitchFamily="-111" charset="0"/>
                <a:ea typeface="Times New Roman" pitchFamily="-111" charset="0"/>
                <a:cs typeface="Times New Roman" pitchFamily="-111" charset="0"/>
              </a:rPr>
              <a:t>kunci</a:t>
            </a:r>
            <a:r>
              <a:rPr lang="en-US" sz="4000" b="1" dirty="0">
                <a:solidFill>
                  <a:srgbClr val="FFFFFF"/>
                </a:solidFill>
                <a:latin typeface="Times New Roman" pitchFamily="-111" charset="0"/>
                <a:ea typeface="Times New Roman" pitchFamily="-111" charset="0"/>
                <a:cs typeface="Times New Roman" pitchFamily="-111" charset="0"/>
              </a:rPr>
              <a:t> </a:t>
            </a:r>
            <a:r>
              <a:rPr lang="en-US" sz="4000" b="1" dirty="0" err="1">
                <a:solidFill>
                  <a:srgbClr val="FFFFFF"/>
                </a:solidFill>
                <a:latin typeface="Times New Roman" pitchFamily="-111" charset="0"/>
                <a:ea typeface="Times New Roman" pitchFamily="-111" charset="0"/>
                <a:cs typeface="Times New Roman" pitchFamily="-111" charset="0"/>
              </a:rPr>
              <a:t>dalam</a:t>
            </a:r>
            <a:r>
              <a:rPr lang="en-US" sz="4000" b="1" dirty="0">
                <a:solidFill>
                  <a:srgbClr val="FFFFFF"/>
                </a:solidFill>
                <a:latin typeface="Times New Roman" pitchFamily="-111" charset="0"/>
                <a:ea typeface="Times New Roman" pitchFamily="-111" charset="0"/>
                <a:cs typeface="Times New Roman" pitchFamily="-111" charset="0"/>
              </a:rPr>
              <a:t> </a:t>
            </a:r>
            <a:r>
              <a:rPr lang="en-US" sz="4000" b="1" dirty="0" err="1">
                <a:solidFill>
                  <a:srgbClr val="FFFFFF"/>
                </a:solidFill>
                <a:latin typeface="Times New Roman" pitchFamily="-111" charset="0"/>
                <a:ea typeface="Times New Roman" pitchFamily="-111" charset="0"/>
                <a:cs typeface="Times New Roman" pitchFamily="-111" charset="0"/>
              </a:rPr>
              <a:t>Imamat</a:t>
            </a:r>
            <a:r>
              <a:rPr lang="en-US" sz="4000" b="1" dirty="0">
                <a:solidFill>
                  <a:srgbClr val="FFFFFF"/>
                </a:solidFill>
                <a:latin typeface="Times New Roman" pitchFamily="-111" charset="0"/>
                <a:ea typeface="Times New Roman" pitchFamily="-111" charset="0"/>
                <a:cs typeface="Times New Roman" pitchFamily="-111" charset="0"/>
              </a:rPr>
              <a:t>?  </a:t>
            </a:r>
          </a:p>
          <a:p>
            <a:pPr defTabSz="914400">
              <a:spcBef>
                <a:spcPct val="50000"/>
              </a:spcBef>
              <a:defRPr/>
            </a:pPr>
            <a:r>
              <a:rPr lang="en-US" sz="4000" b="1" dirty="0">
                <a:solidFill>
                  <a:srgbClr val="FFFFFF"/>
                </a:solidFill>
                <a:latin typeface="Times New Roman" pitchFamily="-111" charset="0"/>
                <a:ea typeface="Times New Roman" pitchFamily="-111" charset="0"/>
                <a:cs typeface="Times New Roman" pitchFamily="-111" charset="0"/>
              </a:rPr>
              <a:t>_______________</a:t>
            </a:r>
          </a:p>
        </p:txBody>
      </p:sp>
      <p:grpSp>
        <p:nvGrpSpPr>
          <p:cNvPr id="2" name="Group 4"/>
          <p:cNvGrpSpPr>
            <a:grpSpLocks/>
          </p:cNvGrpSpPr>
          <p:nvPr/>
        </p:nvGrpSpPr>
        <p:grpSpPr bwMode="auto">
          <a:xfrm>
            <a:off x="76200" y="4114800"/>
            <a:ext cx="8763000" cy="1828800"/>
            <a:chOff x="48" y="2592"/>
            <a:chExt cx="5520" cy="1152"/>
          </a:xfrm>
        </p:grpSpPr>
        <p:sp>
          <p:nvSpPr>
            <p:cNvPr id="92165" name="Rectangle 5"/>
            <p:cNvSpPr>
              <a:spLocks noChangeArrowheads="1"/>
            </p:cNvSpPr>
            <p:nvPr/>
          </p:nvSpPr>
          <p:spPr bwMode="auto">
            <a:xfrm>
              <a:off x="96" y="2592"/>
              <a:ext cx="5424" cy="1152"/>
            </a:xfrm>
            <a:prstGeom prst="rect">
              <a:avLst/>
            </a:prstGeom>
            <a:noFill/>
            <a:ln w="9525">
              <a:solidFill>
                <a:schemeClr val="bg1"/>
              </a:solidFill>
              <a:miter lim="800000"/>
              <a:headEnd/>
              <a:tailEnd/>
            </a:ln>
            <a:effectLst>
              <a:outerShdw blurRad="63500" dist="35921"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92166" name="Text Box 6"/>
            <p:cNvSpPr txBox="1">
              <a:spLocks noChangeArrowheads="1"/>
            </p:cNvSpPr>
            <p:nvPr/>
          </p:nvSpPr>
          <p:spPr bwMode="auto">
            <a:xfrm>
              <a:off x="48" y="2784"/>
              <a:ext cx="5520" cy="834"/>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404813">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defTabSz="914400">
                <a:spcBef>
                  <a:spcPct val="50000"/>
                </a:spcBef>
                <a:defRPr/>
              </a:pPr>
              <a:r>
                <a:rPr lang="en-US" sz="4000" dirty="0" err="1" smtClean="0">
                  <a:solidFill>
                    <a:srgbClr val="FFFFFF"/>
                  </a:solidFill>
                  <a:latin typeface="Times New Roman" charset="0"/>
                </a:rPr>
                <a:t>Petunjuk</a:t>
              </a:r>
              <a:r>
                <a:rPr lang="en-US" sz="4000" dirty="0" smtClean="0">
                  <a:solidFill>
                    <a:srgbClr val="FFFFFF"/>
                  </a:solidFill>
                  <a:latin typeface="Times New Roman" charset="0"/>
                </a:rPr>
                <a:t>:  </a:t>
              </a:r>
              <a:r>
                <a:rPr lang="en-US" sz="4000" dirty="0" err="1" smtClean="0">
                  <a:solidFill>
                    <a:srgbClr val="FFFFFF"/>
                  </a:solidFill>
                  <a:latin typeface="Times New Roman" charset="0"/>
                </a:rPr>
                <a:t>Kamu</a:t>
              </a:r>
              <a:r>
                <a:rPr lang="en-US" sz="4000" dirty="0" smtClean="0">
                  <a:solidFill>
                    <a:srgbClr val="FFFFFF"/>
                  </a:solidFill>
                  <a:latin typeface="Times New Roman" charset="0"/>
                </a:rPr>
                <a:t> </a:t>
              </a:r>
              <a:r>
                <a:rPr lang="en-US" sz="4000" dirty="0" err="1" smtClean="0">
                  <a:solidFill>
                    <a:srgbClr val="FFFFFF"/>
                  </a:solidFill>
                  <a:latin typeface="Times New Roman" charset="0"/>
                </a:rPr>
                <a:t>akan</a:t>
              </a:r>
              <a:r>
                <a:rPr lang="en-US" sz="4000" dirty="0" smtClean="0">
                  <a:solidFill>
                    <a:srgbClr val="FFFFFF"/>
                  </a:solidFill>
                  <a:latin typeface="Times New Roman" charset="0"/>
                </a:rPr>
                <a:t>  _______, </a:t>
              </a:r>
              <a:r>
                <a:rPr lang="en-US" sz="4000" dirty="0" err="1" smtClean="0">
                  <a:solidFill>
                    <a:srgbClr val="FFFFFF"/>
                  </a:solidFill>
                  <a:latin typeface="Times New Roman" charset="0"/>
                </a:rPr>
                <a:t>sebab</a:t>
              </a:r>
              <a:r>
                <a:rPr lang="en-US" sz="4000" dirty="0" smtClean="0">
                  <a:solidFill>
                    <a:srgbClr val="FFFFFF"/>
                  </a:solidFill>
                  <a:latin typeface="Times New Roman" charset="0"/>
                </a:rPr>
                <a:t> </a:t>
              </a:r>
              <a:r>
                <a:rPr lang="en-US" sz="4000" dirty="0" err="1" smtClean="0">
                  <a:solidFill>
                    <a:srgbClr val="FFFFFF"/>
                  </a:solidFill>
                  <a:latin typeface="Times New Roman" charset="0"/>
                </a:rPr>
                <a:t>Aku</a:t>
              </a:r>
              <a:r>
                <a:rPr lang="en-US" sz="4000" dirty="0" smtClean="0">
                  <a:solidFill>
                    <a:srgbClr val="FFFFFF"/>
                  </a:solidFill>
                  <a:latin typeface="Times New Roman" charset="0"/>
                </a:rPr>
                <a:t>  _______ . </a:t>
              </a:r>
              <a:endParaRPr lang="en-US" b="0" dirty="0" smtClean="0">
                <a:solidFill>
                  <a:srgbClr val="000000"/>
                </a:solidFill>
                <a:latin typeface="Times New Roman" charset="0"/>
              </a:endParaRPr>
            </a:p>
          </p:txBody>
        </p:sp>
      </p:grpSp>
      <p:sp>
        <p:nvSpPr>
          <p:cNvPr id="92167" name="Text Box 7"/>
          <p:cNvSpPr txBox="1">
            <a:spLocks noChangeArrowheads="1"/>
          </p:cNvSpPr>
          <p:nvPr/>
        </p:nvSpPr>
        <p:spPr bwMode="auto">
          <a:xfrm>
            <a:off x="914400" y="2590800"/>
            <a:ext cx="2865438" cy="708025"/>
          </a:xfrm>
          <a:prstGeom prst="rect">
            <a:avLst/>
          </a:prstGeom>
          <a:noFill/>
          <a:ln w="12700" cap="sq">
            <a:noFill/>
            <a:miter lim="800000"/>
            <a:headEnd/>
            <a:tailEnd/>
          </a:ln>
          <a:effectLst>
            <a:outerShdw blurRad="63500" dist="35921" dir="2700000" algn="ctr" rotWithShape="0">
              <a:schemeClr val="tx1"/>
            </a:outerShdw>
          </a:effectLst>
        </p:spPr>
        <p:txBody>
          <a:bodyPr wrap="none">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defTabSz="914400" eaLnBrk="0" hangingPunct="0">
              <a:spcBef>
                <a:spcPct val="50000"/>
              </a:spcBef>
              <a:buFont typeface="Wingdings" charset="0"/>
              <a:buNone/>
              <a:defRPr/>
            </a:pPr>
            <a:r>
              <a:rPr lang="en-US" sz="4000" dirty="0" err="1" smtClean="0">
                <a:solidFill>
                  <a:srgbClr val="FFFFFF"/>
                </a:solidFill>
              </a:rPr>
              <a:t>Pengudusan</a:t>
            </a:r>
            <a:endParaRPr lang="en-US" dirty="0" smtClean="0">
              <a:solidFill>
                <a:srgbClr val="000000"/>
              </a:solidFill>
            </a:endParaRPr>
          </a:p>
        </p:txBody>
      </p:sp>
      <p:sp>
        <p:nvSpPr>
          <p:cNvPr id="92168" name="Text Box 8"/>
          <p:cNvSpPr txBox="1">
            <a:spLocks noChangeArrowheads="1"/>
          </p:cNvSpPr>
          <p:nvPr/>
        </p:nvSpPr>
        <p:spPr bwMode="auto">
          <a:xfrm>
            <a:off x="5730875" y="4432300"/>
            <a:ext cx="2192338" cy="708025"/>
          </a:xfrm>
          <a:prstGeom prst="rect">
            <a:avLst/>
          </a:prstGeom>
          <a:noFill/>
          <a:ln w="12700" cap="sq">
            <a:noFill/>
            <a:miter lim="800000"/>
            <a:headEnd/>
            <a:tailEnd/>
          </a:ln>
          <a:effectLst>
            <a:outerShdw blurRad="63500" dist="35921" dir="2700000" algn="ctr" rotWithShape="0">
              <a:schemeClr val="tx1"/>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defTabSz="914400" eaLnBrk="0" hangingPunct="0">
              <a:spcBef>
                <a:spcPct val="50000"/>
              </a:spcBef>
              <a:buFont typeface="Wingdings" charset="0"/>
              <a:buNone/>
              <a:defRPr/>
            </a:pPr>
            <a:r>
              <a:rPr lang="en-US" sz="4000" dirty="0" smtClean="0">
                <a:solidFill>
                  <a:srgbClr val="FFFFFF"/>
                </a:solidFill>
              </a:rPr>
              <a:t> kudus </a:t>
            </a:r>
            <a:endParaRPr lang="en-US" dirty="0" smtClean="0">
              <a:solidFill>
                <a:srgbClr val="000000"/>
              </a:solidFill>
            </a:endParaRPr>
          </a:p>
        </p:txBody>
      </p:sp>
      <p:sp>
        <p:nvSpPr>
          <p:cNvPr id="92169" name="Text Box 9"/>
          <p:cNvSpPr txBox="1">
            <a:spLocks noChangeArrowheads="1"/>
          </p:cNvSpPr>
          <p:nvPr/>
        </p:nvSpPr>
        <p:spPr bwMode="auto">
          <a:xfrm>
            <a:off x="2659063" y="5029200"/>
            <a:ext cx="2033587" cy="708025"/>
          </a:xfrm>
          <a:prstGeom prst="rect">
            <a:avLst/>
          </a:prstGeom>
          <a:noFill/>
          <a:ln w="12700" cap="sq">
            <a:noFill/>
            <a:miter lim="800000"/>
            <a:headEnd/>
            <a:tailEnd/>
          </a:ln>
          <a:effectLst>
            <a:outerShdw blurRad="63500" dist="35921" dir="2700000" algn="ctr" rotWithShape="0">
              <a:schemeClr val="tx1"/>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defTabSz="914400" eaLnBrk="0" hangingPunct="0">
              <a:spcBef>
                <a:spcPct val="50000"/>
              </a:spcBef>
              <a:buFont typeface="Wingdings" charset="0"/>
              <a:buNone/>
              <a:defRPr/>
            </a:pPr>
            <a:r>
              <a:rPr lang="en-US" sz="4000" dirty="0" smtClean="0">
                <a:solidFill>
                  <a:srgbClr val="FFFFFF"/>
                </a:solidFill>
              </a:rPr>
              <a:t>   kudus</a:t>
            </a:r>
            <a:endParaRPr lang="en-US" dirty="0" smtClean="0">
              <a:solidFill>
                <a:srgbClr val="000000"/>
              </a:solidFill>
            </a:endParaRPr>
          </a:p>
        </p:txBody>
      </p:sp>
      <p:sp>
        <p:nvSpPr>
          <p:cNvPr id="92170" name="Rectangle 10"/>
          <p:cNvSpPr>
            <a:spLocks noGrp="1" noChangeArrowheads="1"/>
          </p:cNvSpPr>
          <p:nvPr>
            <p:ph type="title" idx="4294967295"/>
          </p:nvPr>
        </p:nvSpPr>
        <p:spPr>
          <a:xfrm>
            <a:off x="457200" y="685800"/>
            <a:ext cx="7772400" cy="701675"/>
          </a:xfrm>
          <a:effectLst>
            <a:outerShdw blurRad="63500" dist="35921" dir="2700000" algn="ctr" rotWithShape="0">
              <a:schemeClr val="tx1">
                <a:alpha val="74998"/>
              </a:schemeClr>
            </a:outerShdw>
          </a:effectLst>
        </p:spPr>
        <p:txBody>
          <a:bodyPr anchor="t">
            <a:spAutoFit/>
          </a:bodyPr>
          <a:lstStyle/>
          <a:p>
            <a:pPr algn="l" eaLnBrk="1" hangingPunct="1">
              <a:spcBef>
                <a:spcPct val="50000"/>
              </a:spcBef>
              <a:defRPr/>
            </a:pPr>
            <a:r>
              <a:rPr lang="en-US" sz="4000" b="1" dirty="0" smtClean="0">
                <a:ea typeface="Times New Roman" pitchFamily="-111" charset="0"/>
                <a:cs typeface="Times New Roman" pitchFamily="-111" charset="0"/>
              </a:rPr>
              <a:t>PERTANYAAN TAMBAHAN:</a:t>
            </a:r>
            <a:endParaRPr lang="en-US" sz="4000" b="1" dirty="0">
              <a:ea typeface="Times New Roman" pitchFamily="-111" charset="0"/>
              <a:cs typeface="Times New Roman" pitchFamily="-111"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92168"/>
                                        </p:tgtEl>
                                        <p:attrNameLst>
                                          <p:attrName>style.visibility</p:attrName>
                                        </p:attrNameLst>
                                      </p:cBhvr>
                                      <p:to>
                                        <p:strVal val="visible"/>
                                      </p:to>
                                    </p:set>
                                    <p:anim calcmode="lin" valueType="num">
                                      <p:cBhvr>
                                        <p:cTn id="12" dur="1000" fill="hold"/>
                                        <p:tgtEl>
                                          <p:spTgt spid="92168"/>
                                        </p:tgtEl>
                                        <p:attrNameLst>
                                          <p:attrName>ppt_w</p:attrName>
                                        </p:attrNameLst>
                                      </p:cBhvr>
                                      <p:tavLst>
                                        <p:tav tm="0">
                                          <p:val>
                                            <p:fltVal val="0"/>
                                          </p:val>
                                        </p:tav>
                                        <p:tav tm="100000">
                                          <p:val>
                                            <p:strVal val="#ppt_w"/>
                                          </p:val>
                                        </p:tav>
                                      </p:tavLst>
                                    </p:anim>
                                    <p:anim calcmode="lin" valueType="num">
                                      <p:cBhvr>
                                        <p:cTn id="13" dur="1000" fill="hold"/>
                                        <p:tgtEl>
                                          <p:spTgt spid="92168"/>
                                        </p:tgtEl>
                                        <p:attrNameLst>
                                          <p:attrName>ppt_h</p:attrName>
                                        </p:attrNameLst>
                                      </p:cBhvr>
                                      <p:tavLst>
                                        <p:tav tm="0">
                                          <p:val>
                                            <p:fltVal val="0"/>
                                          </p:val>
                                        </p:tav>
                                        <p:tav tm="100000">
                                          <p:val>
                                            <p:strVal val="#ppt_h"/>
                                          </p:val>
                                        </p:tav>
                                      </p:tavLst>
                                    </p:anim>
                                    <p:anim calcmode="lin" valueType="num">
                                      <p:cBhvr>
                                        <p:cTn id="14" dur="1000" fill="hold"/>
                                        <p:tgtEl>
                                          <p:spTgt spid="9216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921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92169"/>
                                        </p:tgtEl>
                                        <p:attrNameLst>
                                          <p:attrName>style.visibility</p:attrName>
                                        </p:attrNameLst>
                                      </p:cBhvr>
                                      <p:to>
                                        <p:strVal val="visible"/>
                                      </p:to>
                                    </p:set>
                                    <p:anim calcmode="lin" valueType="num">
                                      <p:cBhvr>
                                        <p:cTn id="20" dur="1000" fill="hold"/>
                                        <p:tgtEl>
                                          <p:spTgt spid="92169"/>
                                        </p:tgtEl>
                                        <p:attrNameLst>
                                          <p:attrName>ppt_w</p:attrName>
                                        </p:attrNameLst>
                                      </p:cBhvr>
                                      <p:tavLst>
                                        <p:tav tm="0">
                                          <p:val>
                                            <p:fltVal val="0"/>
                                          </p:val>
                                        </p:tav>
                                        <p:tav tm="100000">
                                          <p:val>
                                            <p:strVal val="#ppt_w"/>
                                          </p:val>
                                        </p:tav>
                                      </p:tavLst>
                                    </p:anim>
                                    <p:anim calcmode="lin" valueType="num">
                                      <p:cBhvr>
                                        <p:cTn id="21" dur="1000" fill="hold"/>
                                        <p:tgtEl>
                                          <p:spTgt spid="92169"/>
                                        </p:tgtEl>
                                        <p:attrNameLst>
                                          <p:attrName>ppt_h</p:attrName>
                                        </p:attrNameLst>
                                      </p:cBhvr>
                                      <p:tavLst>
                                        <p:tav tm="0">
                                          <p:val>
                                            <p:fltVal val="0"/>
                                          </p:val>
                                        </p:tav>
                                        <p:tav tm="100000">
                                          <p:val>
                                            <p:strVal val="#ppt_h"/>
                                          </p:val>
                                        </p:tav>
                                      </p:tavLst>
                                    </p:anim>
                                    <p:anim calcmode="lin" valueType="num">
                                      <p:cBhvr>
                                        <p:cTn id="22" dur="1000" fill="hold"/>
                                        <p:tgtEl>
                                          <p:spTgt spid="92169"/>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921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5" presetClass="entr" presetSubtype="0" fill="hold" grpId="0" nodeType="clickEffect">
                                  <p:stCondLst>
                                    <p:cond delay="0"/>
                                  </p:stCondLst>
                                  <p:childTnLst>
                                    <p:set>
                                      <p:cBhvr>
                                        <p:cTn id="27" dur="1" fill="hold">
                                          <p:stCondLst>
                                            <p:cond delay="0"/>
                                          </p:stCondLst>
                                        </p:cTn>
                                        <p:tgtEl>
                                          <p:spTgt spid="92167"/>
                                        </p:tgtEl>
                                        <p:attrNameLst>
                                          <p:attrName>style.visibility</p:attrName>
                                        </p:attrNameLst>
                                      </p:cBhvr>
                                      <p:to>
                                        <p:strVal val="visible"/>
                                      </p:to>
                                    </p:set>
                                    <p:anim calcmode="lin" valueType="num">
                                      <p:cBhvr>
                                        <p:cTn id="28" dur="1000" fill="hold"/>
                                        <p:tgtEl>
                                          <p:spTgt spid="92167"/>
                                        </p:tgtEl>
                                        <p:attrNameLst>
                                          <p:attrName>ppt_w</p:attrName>
                                        </p:attrNameLst>
                                      </p:cBhvr>
                                      <p:tavLst>
                                        <p:tav tm="0">
                                          <p:val>
                                            <p:fltVal val="0"/>
                                          </p:val>
                                        </p:tav>
                                        <p:tav tm="100000">
                                          <p:val>
                                            <p:strVal val="#ppt_w"/>
                                          </p:val>
                                        </p:tav>
                                      </p:tavLst>
                                    </p:anim>
                                    <p:anim calcmode="lin" valueType="num">
                                      <p:cBhvr>
                                        <p:cTn id="29" dur="1000" fill="hold"/>
                                        <p:tgtEl>
                                          <p:spTgt spid="92167"/>
                                        </p:tgtEl>
                                        <p:attrNameLst>
                                          <p:attrName>ppt_h</p:attrName>
                                        </p:attrNameLst>
                                      </p:cBhvr>
                                      <p:tavLst>
                                        <p:tav tm="0">
                                          <p:val>
                                            <p:fltVal val="0"/>
                                          </p:val>
                                        </p:tav>
                                        <p:tav tm="100000">
                                          <p:val>
                                            <p:strVal val="#ppt_h"/>
                                          </p:val>
                                        </p:tav>
                                      </p:tavLst>
                                    </p:anim>
                                    <p:anim calcmode="lin" valueType="num">
                                      <p:cBhvr>
                                        <p:cTn id="30" dur="1000" fill="hold"/>
                                        <p:tgtEl>
                                          <p:spTgt spid="92167"/>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921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7" grpId="0"/>
      <p:bldP spid="92168" grpId="0"/>
      <p:bldP spid="9216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ChangeArrowheads="1"/>
          </p:cNvSpPr>
          <p:nvPr>
            <p:ph type="title"/>
          </p:nvPr>
        </p:nvSpPr>
        <p:spPr>
          <a:xfrm>
            <a:off x="0" y="381000"/>
            <a:ext cx="9144000" cy="762000"/>
          </a:xfrm>
        </p:spPr>
        <p:txBody>
          <a:bodyPr/>
          <a:lstStyle/>
          <a:p>
            <a:pPr algn="ctr"/>
            <a:r>
              <a:rPr lang="en-US" sz="4000">
                <a:latin typeface="Arial" charset="0"/>
              </a:rPr>
              <a:t>Di mana Israel sesuai 2 juta orang?</a:t>
            </a:r>
          </a:p>
        </p:txBody>
      </p:sp>
      <p:sp>
        <p:nvSpPr>
          <p:cNvPr id="139266" name="Rectangle 3"/>
          <p:cNvSpPr>
            <a:spLocks noGrp="1" noChangeArrowheads="1"/>
          </p:cNvSpPr>
          <p:nvPr>
            <p:ph type="body" idx="1"/>
          </p:nvPr>
        </p:nvSpPr>
        <p:spPr/>
        <p:txBody>
          <a:bodyPr/>
          <a:lstStyle/>
          <a:p>
            <a:endParaRPr lang="en-US">
              <a:latin typeface="Arial" charset="0"/>
            </a:endParaRPr>
          </a:p>
        </p:txBody>
      </p:sp>
      <p:pic>
        <p:nvPicPr>
          <p:cNvPr id="139267" name="Picture 4"/>
          <p:cNvPicPr>
            <a:picLocks noChangeAspect="1" noChangeArrowheads="1"/>
          </p:cNvPicPr>
          <p:nvPr/>
        </p:nvPicPr>
        <p:blipFill>
          <a:blip r:embed="rId3">
            <a:extLst>
              <a:ext uri="{28A0092B-C50C-407E-A947-70E740481C1C}">
                <a14:useLocalDpi xmlns:a14="http://schemas.microsoft.com/office/drawing/2010/main" val="0"/>
              </a:ext>
            </a:extLst>
          </a:blip>
          <a:srcRect t="6082"/>
          <a:stretch>
            <a:fillRect/>
          </a:stretch>
        </p:blipFill>
        <p:spPr bwMode="auto">
          <a:xfrm>
            <a:off x="0" y="1657350"/>
            <a:ext cx="9144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pic>
      <p:sp>
        <p:nvSpPr>
          <p:cNvPr id="122885" name="Text Box 5"/>
          <p:cNvSpPr txBox="1">
            <a:spLocks noChangeArrowheads="1"/>
          </p:cNvSpPr>
          <p:nvPr/>
        </p:nvSpPr>
        <p:spPr bwMode="auto">
          <a:xfrm>
            <a:off x="1981200" y="5807075"/>
            <a:ext cx="7162800" cy="830263"/>
          </a:xfrm>
          <a:prstGeom prst="rect">
            <a:avLst/>
          </a:prstGeom>
          <a:noFill/>
          <a:ln w="12700" cap="sq">
            <a:noFill/>
            <a:miter lim="800000"/>
            <a:headEnd/>
            <a:tailEnd/>
          </a:ln>
        </p:spPr>
        <p:txBody>
          <a:bodyPr>
            <a:spAutoFit/>
          </a:bodyPr>
          <a:lstStyle>
            <a:lvl1pPr marL="269875" indent="-269875">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marL="0" indent="0" defTabSz="914400" eaLnBrk="0" hangingPunct="0">
              <a:spcBef>
                <a:spcPct val="50000"/>
              </a:spcBef>
              <a:defRPr/>
            </a:pPr>
            <a:r>
              <a:rPr lang="en-US" dirty="0" smtClean="0">
                <a:solidFill>
                  <a:srgbClr val="FFFFFF"/>
                </a:solidFill>
                <a:effectLst>
                  <a:outerShdw blurRad="38100" dist="38100" dir="2700000" algn="tl">
                    <a:srgbClr val="000000"/>
                  </a:outerShdw>
                </a:effectLst>
                <a:latin typeface="Arial" charset="0"/>
                <a:cs typeface="Arial" charset="0"/>
              </a:rPr>
              <a:t>Gn. Sinai </a:t>
            </a:r>
            <a:r>
              <a:rPr lang="en-US" dirty="0" err="1" smtClean="0">
                <a:solidFill>
                  <a:srgbClr val="FFFFFF"/>
                </a:solidFill>
                <a:effectLst>
                  <a:outerShdw blurRad="38100" dist="38100" dir="2700000" algn="tl">
                    <a:srgbClr val="000000"/>
                  </a:outerShdw>
                </a:effectLst>
                <a:latin typeface="Arial" charset="0"/>
                <a:cs typeface="Arial" charset="0"/>
              </a:rPr>
              <a:t>memiliki</a:t>
            </a:r>
            <a:r>
              <a:rPr lang="en-US" dirty="0" smtClean="0">
                <a:solidFill>
                  <a:srgbClr val="FFFFFF"/>
                </a:solidFill>
                <a:effectLst>
                  <a:outerShdw blurRad="38100" dist="38100" dir="2700000" algn="tl">
                    <a:srgbClr val="000000"/>
                  </a:outerShdw>
                </a:effectLst>
                <a:latin typeface="Arial" charset="0"/>
                <a:cs typeface="Arial" charset="0"/>
              </a:rPr>
              <a:t> </a:t>
            </a:r>
            <a:r>
              <a:rPr lang="en-US" dirty="0" err="1" smtClean="0">
                <a:solidFill>
                  <a:srgbClr val="FFFFFF"/>
                </a:solidFill>
                <a:effectLst>
                  <a:outerShdw blurRad="38100" dist="38100" dir="2700000" algn="tl">
                    <a:srgbClr val="000000"/>
                  </a:outerShdw>
                </a:effectLst>
                <a:latin typeface="Arial" charset="0"/>
                <a:cs typeface="Arial" charset="0"/>
              </a:rPr>
              <a:t>Dataran</a:t>
            </a:r>
            <a:r>
              <a:rPr lang="en-US" dirty="0" smtClean="0">
                <a:solidFill>
                  <a:srgbClr val="FFFFFF"/>
                </a:solidFill>
                <a:effectLst>
                  <a:outerShdw blurRad="38100" dist="38100" dir="2700000" algn="tl">
                    <a:srgbClr val="000000"/>
                  </a:outerShdw>
                </a:effectLst>
                <a:latin typeface="Arial" charset="0"/>
                <a:cs typeface="Arial" charset="0"/>
              </a:rPr>
              <a:t> </a:t>
            </a:r>
            <a:r>
              <a:rPr lang="en-US" dirty="0" err="1" smtClean="0">
                <a:solidFill>
                  <a:srgbClr val="FFFFFF"/>
                </a:solidFill>
                <a:effectLst>
                  <a:outerShdw blurRad="38100" dist="38100" dir="2700000" algn="tl">
                    <a:srgbClr val="000000"/>
                  </a:outerShdw>
                </a:effectLst>
                <a:latin typeface="Arial" charset="0"/>
                <a:cs typeface="Arial" charset="0"/>
              </a:rPr>
              <a:t>Rafah</a:t>
            </a:r>
            <a:r>
              <a:rPr lang="en-US" dirty="0" smtClean="0">
                <a:solidFill>
                  <a:srgbClr val="FFFFFF"/>
                </a:solidFill>
                <a:effectLst>
                  <a:outerShdw blurRad="38100" dist="38100" dir="2700000" algn="tl">
                    <a:srgbClr val="000000"/>
                  </a:outerShdw>
                </a:effectLst>
                <a:latin typeface="Arial" charset="0"/>
                <a:cs typeface="Arial" charset="0"/>
              </a:rPr>
              <a:t> </a:t>
            </a:r>
            <a:r>
              <a:rPr lang="en-US" dirty="0" err="1" smtClean="0">
                <a:solidFill>
                  <a:srgbClr val="FFFFFF"/>
                </a:solidFill>
                <a:effectLst>
                  <a:outerShdw blurRad="38100" dist="38100" dir="2700000" algn="tl">
                    <a:srgbClr val="000000"/>
                  </a:outerShdw>
                </a:effectLst>
                <a:latin typeface="Arial" charset="0"/>
                <a:cs typeface="Arial" charset="0"/>
              </a:rPr>
              <a:t>ke</a:t>
            </a:r>
            <a:r>
              <a:rPr lang="en-US" dirty="0" smtClean="0">
                <a:solidFill>
                  <a:srgbClr val="FFFFFF"/>
                </a:solidFill>
                <a:effectLst>
                  <a:outerShdw blurRad="38100" dist="38100" dir="2700000" algn="tl">
                    <a:srgbClr val="000000"/>
                  </a:outerShdw>
                </a:effectLst>
                <a:latin typeface="Arial" charset="0"/>
                <a:cs typeface="Arial" charset="0"/>
              </a:rPr>
              <a:t> Utara di </a:t>
            </a:r>
            <a:r>
              <a:rPr lang="en-US" dirty="0" err="1" smtClean="0">
                <a:solidFill>
                  <a:srgbClr val="FFFFFF"/>
                </a:solidFill>
                <a:effectLst>
                  <a:outerShdw blurRad="38100" dist="38100" dir="2700000" algn="tl">
                    <a:srgbClr val="000000"/>
                  </a:outerShdw>
                </a:effectLst>
                <a:latin typeface="Arial" charset="0"/>
                <a:cs typeface="Arial" charset="0"/>
              </a:rPr>
              <a:t>mana</a:t>
            </a:r>
            <a:r>
              <a:rPr lang="en-US" dirty="0" smtClean="0">
                <a:solidFill>
                  <a:srgbClr val="FFFFFF"/>
                </a:solidFill>
                <a:effectLst>
                  <a:outerShdw blurRad="38100" dist="38100" dir="2700000" algn="tl">
                    <a:srgbClr val="000000"/>
                  </a:outerShdw>
                </a:effectLst>
                <a:latin typeface="Arial" charset="0"/>
                <a:cs typeface="Arial" charset="0"/>
              </a:rPr>
              <a:t> </a:t>
            </a:r>
            <a:r>
              <a:rPr lang="en-US" dirty="0" err="1" smtClean="0">
                <a:solidFill>
                  <a:srgbClr val="FFFFFF"/>
                </a:solidFill>
                <a:effectLst>
                  <a:outerShdw blurRad="38100" dist="38100" dir="2700000" algn="tl">
                    <a:srgbClr val="000000"/>
                  </a:outerShdw>
                </a:effectLst>
                <a:latin typeface="Arial" charset="0"/>
                <a:cs typeface="Arial" charset="0"/>
              </a:rPr>
              <a:t>cukup</a:t>
            </a:r>
            <a:r>
              <a:rPr lang="en-US" dirty="0" smtClean="0">
                <a:solidFill>
                  <a:srgbClr val="FFFFFF"/>
                </a:solidFill>
                <a:effectLst>
                  <a:outerShdw blurRad="38100" dist="38100" dir="2700000" algn="tl">
                    <a:srgbClr val="000000"/>
                  </a:outerShdw>
                </a:effectLst>
                <a:latin typeface="Arial" charset="0"/>
                <a:cs typeface="Arial" charset="0"/>
              </a:rPr>
              <a:t> </a:t>
            </a:r>
            <a:r>
              <a:rPr lang="en-US" dirty="0" err="1" smtClean="0">
                <a:solidFill>
                  <a:srgbClr val="FFFFFF"/>
                </a:solidFill>
                <a:effectLst>
                  <a:outerShdw blurRad="38100" dist="38100" dir="2700000" algn="tl">
                    <a:srgbClr val="000000"/>
                  </a:outerShdw>
                </a:effectLst>
                <a:latin typeface="Arial" charset="0"/>
                <a:cs typeface="Arial" charset="0"/>
              </a:rPr>
              <a:t>besar</a:t>
            </a:r>
            <a:r>
              <a:rPr lang="en-US" dirty="0" smtClean="0">
                <a:solidFill>
                  <a:srgbClr val="FFFFFF"/>
                </a:solidFill>
                <a:effectLst>
                  <a:outerShdw blurRad="38100" dist="38100" dir="2700000" algn="tl">
                    <a:srgbClr val="000000"/>
                  </a:outerShdw>
                </a:effectLst>
                <a:latin typeface="Arial" charset="0"/>
                <a:cs typeface="Arial" charset="0"/>
              </a:rPr>
              <a:t> </a:t>
            </a:r>
            <a:r>
              <a:rPr lang="en-US" dirty="0" err="1" smtClean="0">
                <a:solidFill>
                  <a:srgbClr val="FFFFFF"/>
                </a:solidFill>
                <a:effectLst>
                  <a:outerShdw blurRad="38100" dist="38100" dir="2700000" algn="tl">
                    <a:srgbClr val="000000"/>
                  </a:outerShdw>
                </a:effectLst>
                <a:latin typeface="Arial" charset="0"/>
                <a:cs typeface="Arial" charset="0"/>
              </a:rPr>
              <a:t>bagi</a:t>
            </a:r>
            <a:r>
              <a:rPr lang="en-US" dirty="0" smtClean="0">
                <a:solidFill>
                  <a:srgbClr val="FFFFFF"/>
                </a:solidFill>
                <a:effectLst>
                  <a:outerShdw blurRad="38100" dist="38100" dir="2700000" algn="tl">
                    <a:srgbClr val="000000"/>
                  </a:outerShdw>
                </a:effectLst>
                <a:latin typeface="Arial" charset="0"/>
                <a:cs typeface="Arial" charset="0"/>
              </a:rPr>
              <a:t> Israel </a:t>
            </a:r>
            <a:r>
              <a:rPr lang="en-US" dirty="0" err="1" smtClean="0">
                <a:solidFill>
                  <a:srgbClr val="FFFFFF"/>
                </a:solidFill>
                <a:effectLst>
                  <a:outerShdw blurRad="38100" dist="38100" dir="2700000" algn="tl">
                    <a:srgbClr val="000000"/>
                  </a:outerShdw>
                </a:effectLst>
                <a:latin typeface="Arial" charset="0"/>
                <a:cs typeface="Arial" charset="0"/>
              </a:rPr>
              <a:t>untuk</a:t>
            </a:r>
            <a:r>
              <a:rPr lang="en-US" dirty="0" smtClean="0">
                <a:solidFill>
                  <a:srgbClr val="FFFFFF"/>
                </a:solidFill>
                <a:effectLst>
                  <a:outerShdw blurRad="38100" dist="38100" dir="2700000" algn="tl">
                    <a:srgbClr val="000000"/>
                  </a:outerShdw>
                </a:effectLst>
                <a:latin typeface="Arial" charset="0"/>
                <a:cs typeface="Arial" charset="0"/>
              </a:rPr>
              <a:t> </a:t>
            </a:r>
            <a:r>
              <a:rPr lang="en-US" dirty="0" err="1" smtClean="0">
                <a:solidFill>
                  <a:srgbClr val="FFFFFF"/>
                </a:solidFill>
                <a:effectLst>
                  <a:outerShdw blurRad="38100" dist="38100" dir="2700000" algn="tl">
                    <a:srgbClr val="000000"/>
                  </a:outerShdw>
                </a:effectLst>
                <a:latin typeface="Arial" charset="0"/>
                <a:cs typeface="Arial" charset="0"/>
              </a:rPr>
              <a:t>berkemah</a:t>
            </a:r>
            <a:r>
              <a:rPr lang="en-US" dirty="0" smtClean="0">
                <a:solidFill>
                  <a:srgbClr val="FFFFFF"/>
                </a:solidFill>
                <a:effectLst>
                  <a:outerShdw blurRad="38100" dist="38100" dir="2700000" algn="tl">
                    <a:srgbClr val="000000"/>
                  </a:outerShdw>
                </a:effectLst>
                <a:latin typeface="Arial" charset="0"/>
                <a:cs typeface="Arial" charset="0"/>
              </a:rPr>
              <a:t>.</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descr="Stationery"/>
          <p:cNvSpPr>
            <a:spLocks noChangeArrowheads="1"/>
          </p:cNvSpPr>
          <p:nvPr/>
        </p:nvSpPr>
        <p:spPr bwMode="auto">
          <a:xfrm>
            <a:off x="-11113" y="0"/>
            <a:ext cx="9144001"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grpSp>
        <p:nvGrpSpPr>
          <p:cNvPr id="141314" name="Group 38"/>
          <p:cNvGrpSpPr>
            <a:grpSpLocks/>
          </p:cNvGrpSpPr>
          <p:nvPr/>
        </p:nvGrpSpPr>
        <p:grpSpPr bwMode="auto">
          <a:xfrm rot="-381983">
            <a:off x="211138" y="866775"/>
            <a:ext cx="9242425" cy="5280025"/>
            <a:chOff x="133" y="346"/>
            <a:chExt cx="5822" cy="3326"/>
          </a:xfrm>
        </p:grpSpPr>
        <p:grpSp>
          <p:nvGrpSpPr>
            <p:cNvPr id="141318" name="Group 3"/>
            <p:cNvGrpSpPr>
              <a:grpSpLocks/>
            </p:cNvGrpSpPr>
            <p:nvPr/>
          </p:nvGrpSpPr>
          <p:grpSpPr bwMode="auto">
            <a:xfrm rot="-2375501">
              <a:off x="1758" y="1283"/>
              <a:ext cx="2256" cy="1788"/>
              <a:chOff x="2256" y="1632"/>
              <a:chExt cx="1207" cy="972"/>
            </a:xfrm>
          </p:grpSpPr>
          <p:grpSp>
            <p:nvGrpSpPr>
              <p:cNvPr id="141337" name="Group 4"/>
              <p:cNvGrpSpPr>
                <a:grpSpLocks/>
              </p:cNvGrpSpPr>
              <p:nvPr/>
            </p:nvGrpSpPr>
            <p:grpSpPr bwMode="auto">
              <a:xfrm>
                <a:off x="2256" y="1704"/>
                <a:ext cx="1207" cy="900"/>
                <a:chOff x="2256" y="1704"/>
                <a:chExt cx="1207" cy="900"/>
              </a:xfrm>
            </p:grpSpPr>
            <p:pic>
              <p:nvPicPr>
                <p:cNvPr id="141339" name="Picture 5" descr="Mosaic Tab cut-out"/>
                <p:cNvPicPr>
                  <a:picLocks noChangeAspect="1" noChangeArrowheads="1"/>
                </p:cNvPicPr>
                <p:nvPr/>
              </p:nvPicPr>
              <p:blipFill>
                <a:blip r:embed="rId4">
                  <a:extLst>
                    <a:ext uri="{28A0092B-C50C-407E-A947-70E740481C1C}">
                      <a14:useLocalDpi xmlns:a14="http://schemas.microsoft.com/office/drawing/2010/main" val="0"/>
                    </a:ext>
                  </a:extLst>
                </a:blip>
                <a:srcRect l="40730" t="40805" r="41573" b="39655"/>
                <a:stretch>
                  <a:fillRect/>
                </a:stretch>
              </p:blipFill>
              <p:spPr bwMode="auto">
                <a:xfrm>
                  <a:off x="2328" y="1704"/>
                  <a:ext cx="1008" cy="816"/>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41340" name="Group 6"/>
                <p:cNvGrpSpPr>
                  <a:grpSpLocks/>
                </p:cNvGrpSpPr>
                <p:nvPr/>
              </p:nvGrpSpPr>
              <p:grpSpPr bwMode="auto">
                <a:xfrm>
                  <a:off x="2256" y="1749"/>
                  <a:ext cx="1207" cy="855"/>
                  <a:chOff x="2256" y="1749"/>
                  <a:chExt cx="1207" cy="855"/>
                </a:xfrm>
              </p:grpSpPr>
              <p:grpSp>
                <p:nvGrpSpPr>
                  <p:cNvPr id="141341" name="Group 7"/>
                  <p:cNvGrpSpPr>
                    <a:grpSpLocks/>
                  </p:cNvGrpSpPr>
                  <p:nvPr/>
                </p:nvGrpSpPr>
                <p:grpSpPr bwMode="auto">
                  <a:xfrm>
                    <a:off x="2299" y="1749"/>
                    <a:ext cx="1164" cy="855"/>
                    <a:chOff x="2299" y="1749"/>
                    <a:chExt cx="1164" cy="855"/>
                  </a:xfrm>
                </p:grpSpPr>
                <p:sp>
                  <p:nvSpPr>
                    <p:cNvPr id="141343" name="AutoShape 8" descr="Stationery"/>
                    <p:cNvSpPr>
                      <a:spLocks noChangeArrowheads="1"/>
                    </p:cNvSpPr>
                    <p:nvPr/>
                  </p:nvSpPr>
                  <p:spPr bwMode="auto">
                    <a:xfrm rot="219627">
                      <a:off x="2332" y="1824"/>
                      <a:ext cx="624" cy="720"/>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41344" name="AutoShape 9" descr="Stationery"/>
                    <p:cNvSpPr>
                      <a:spLocks noChangeArrowheads="1"/>
                    </p:cNvSpPr>
                    <p:nvPr/>
                  </p:nvSpPr>
                  <p:spPr bwMode="auto">
                    <a:xfrm rot="-3671072">
                      <a:off x="2808" y="2124"/>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41345" name="AutoShape 10" descr="Stationery"/>
                    <p:cNvSpPr>
                      <a:spLocks noChangeArrowheads="1"/>
                    </p:cNvSpPr>
                    <p:nvPr/>
                  </p:nvSpPr>
                  <p:spPr bwMode="auto">
                    <a:xfrm rot="10647578">
                      <a:off x="2792" y="1752"/>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41346" name="Freeform 11" descr="Stationery"/>
                    <p:cNvSpPr>
                      <a:spLocks/>
                    </p:cNvSpPr>
                    <p:nvPr/>
                  </p:nvSpPr>
                  <p:spPr bwMode="auto">
                    <a:xfrm>
                      <a:off x="2307" y="1749"/>
                      <a:ext cx="510" cy="251"/>
                    </a:xfrm>
                    <a:custGeom>
                      <a:avLst/>
                      <a:gdLst>
                        <a:gd name="T0" fmla="*/ 114 w 510"/>
                        <a:gd name="T1" fmla="*/ 134 h 251"/>
                        <a:gd name="T2" fmla="*/ 141 w 510"/>
                        <a:gd name="T3" fmla="*/ 131 h 251"/>
                        <a:gd name="T4" fmla="*/ 158 w 510"/>
                        <a:gd name="T5" fmla="*/ 125 h 251"/>
                        <a:gd name="T6" fmla="*/ 213 w 510"/>
                        <a:gd name="T7" fmla="*/ 116 h 251"/>
                        <a:gd name="T8" fmla="*/ 236 w 510"/>
                        <a:gd name="T9" fmla="*/ 110 h 251"/>
                        <a:gd name="T10" fmla="*/ 252 w 510"/>
                        <a:gd name="T11" fmla="*/ 104 h 251"/>
                        <a:gd name="T12" fmla="*/ 269 w 510"/>
                        <a:gd name="T13" fmla="*/ 98 h 251"/>
                        <a:gd name="T14" fmla="*/ 299 w 510"/>
                        <a:gd name="T15" fmla="*/ 89 h 251"/>
                        <a:gd name="T16" fmla="*/ 320 w 510"/>
                        <a:gd name="T17" fmla="*/ 84 h 251"/>
                        <a:gd name="T18" fmla="*/ 335 w 510"/>
                        <a:gd name="T19" fmla="*/ 66 h 251"/>
                        <a:gd name="T20" fmla="*/ 344 w 510"/>
                        <a:gd name="T21" fmla="*/ 47 h 251"/>
                        <a:gd name="T22" fmla="*/ 368 w 510"/>
                        <a:gd name="T23" fmla="*/ 32 h 251"/>
                        <a:gd name="T24" fmla="*/ 377 w 510"/>
                        <a:gd name="T25" fmla="*/ 36 h 251"/>
                        <a:gd name="T26" fmla="*/ 404 w 510"/>
                        <a:gd name="T27" fmla="*/ 63 h 251"/>
                        <a:gd name="T28" fmla="*/ 422 w 510"/>
                        <a:gd name="T29" fmla="*/ 59 h 251"/>
                        <a:gd name="T30" fmla="*/ 440 w 510"/>
                        <a:gd name="T31" fmla="*/ 53 h 251"/>
                        <a:gd name="T32" fmla="*/ 471 w 510"/>
                        <a:gd name="T33" fmla="*/ 47 h 251"/>
                        <a:gd name="T34" fmla="*/ 491 w 510"/>
                        <a:gd name="T35" fmla="*/ 41 h 251"/>
                        <a:gd name="T36" fmla="*/ 450 w 510"/>
                        <a:gd name="T37" fmla="*/ 12 h 251"/>
                        <a:gd name="T38" fmla="*/ 332 w 510"/>
                        <a:gd name="T39" fmla="*/ 9 h 251"/>
                        <a:gd name="T40" fmla="*/ 18 w 510"/>
                        <a:gd name="T41" fmla="*/ 18 h 251"/>
                        <a:gd name="T42" fmla="*/ 6 w 510"/>
                        <a:gd name="T43" fmla="*/ 29 h 251"/>
                        <a:gd name="T44" fmla="*/ 0 w 510"/>
                        <a:gd name="T45" fmla="*/ 59 h 251"/>
                        <a:gd name="T46" fmla="*/ 3 w 510"/>
                        <a:gd name="T47" fmla="*/ 183 h 251"/>
                        <a:gd name="T48" fmla="*/ 12 w 510"/>
                        <a:gd name="T49" fmla="*/ 251 h 251"/>
                        <a:gd name="T50" fmla="*/ 32 w 510"/>
                        <a:gd name="T51" fmla="*/ 245 h 251"/>
                        <a:gd name="T52" fmla="*/ 50 w 510"/>
                        <a:gd name="T53" fmla="*/ 156 h 251"/>
                        <a:gd name="T54" fmla="*/ 59 w 510"/>
                        <a:gd name="T55" fmla="*/ 81 h 251"/>
                        <a:gd name="T56" fmla="*/ 74 w 510"/>
                        <a:gd name="T57" fmla="*/ 98 h 251"/>
                        <a:gd name="T58" fmla="*/ 80 w 510"/>
                        <a:gd name="T59" fmla="*/ 110 h 251"/>
                        <a:gd name="T60" fmla="*/ 114 w 510"/>
                        <a:gd name="T61" fmla="*/ 134 h 2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0"/>
                        <a:gd name="T94" fmla="*/ 0 h 251"/>
                        <a:gd name="T95" fmla="*/ 510 w 510"/>
                        <a:gd name="T96" fmla="*/ 251 h 25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0" h="251">
                          <a:moveTo>
                            <a:pt x="114" y="134"/>
                          </a:moveTo>
                          <a:cubicBezTo>
                            <a:pt x="134" y="129"/>
                            <a:pt x="107" y="135"/>
                            <a:pt x="141" y="131"/>
                          </a:cubicBezTo>
                          <a:cubicBezTo>
                            <a:pt x="148" y="130"/>
                            <a:pt x="151" y="126"/>
                            <a:pt x="158" y="125"/>
                          </a:cubicBezTo>
                          <a:cubicBezTo>
                            <a:pt x="175" y="119"/>
                            <a:pt x="196" y="118"/>
                            <a:pt x="213" y="116"/>
                          </a:cubicBezTo>
                          <a:cubicBezTo>
                            <a:pt x="220" y="114"/>
                            <a:pt x="228" y="111"/>
                            <a:pt x="236" y="110"/>
                          </a:cubicBezTo>
                          <a:cubicBezTo>
                            <a:pt x="242" y="107"/>
                            <a:pt x="245" y="105"/>
                            <a:pt x="252" y="104"/>
                          </a:cubicBezTo>
                          <a:cubicBezTo>
                            <a:pt x="258" y="102"/>
                            <a:pt x="263" y="99"/>
                            <a:pt x="269" y="98"/>
                          </a:cubicBezTo>
                          <a:cubicBezTo>
                            <a:pt x="278" y="93"/>
                            <a:pt x="289" y="91"/>
                            <a:pt x="299" y="89"/>
                          </a:cubicBezTo>
                          <a:cubicBezTo>
                            <a:pt x="306" y="86"/>
                            <a:pt x="313" y="86"/>
                            <a:pt x="320" y="84"/>
                          </a:cubicBezTo>
                          <a:cubicBezTo>
                            <a:pt x="326" y="79"/>
                            <a:pt x="331" y="73"/>
                            <a:pt x="335" y="66"/>
                          </a:cubicBezTo>
                          <a:cubicBezTo>
                            <a:pt x="336" y="59"/>
                            <a:pt x="340" y="53"/>
                            <a:pt x="344" y="47"/>
                          </a:cubicBezTo>
                          <a:cubicBezTo>
                            <a:pt x="346" y="37"/>
                            <a:pt x="359" y="33"/>
                            <a:pt x="368" y="32"/>
                          </a:cubicBezTo>
                          <a:cubicBezTo>
                            <a:pt x="371" y="34"/>
                            <a:pt x="374" y="34"/>
                            <a:pt x="377" y="36"/>
                          </a:cubicBezTo>
                          <a:cubicBezTo>
                            <a:pt x="388" y="45"/>
                            <a:pt x="387" y="60"/>
                            <a:pt x="404" y="63"/>
                          </a:cubicBezTo>
                          <a:cubicBezTo>
                            <a:pt x="411" y="62"/>
                            <a:pt x="415" y="60"/>
                            <a:pt x="422" y="59"/>
                          </a:cubicBezTo>
                          <a:cubicBezTo>
                            <a:pt x="428" y="56"/>
                            <a:pt x="434" y="54"/>
                            <a:pt x="440" y="53"/>
                          </a:cubicBezTo>
                          <a:cubicBezTo>
                            <a:pt x="449" y="48"/>
                            <a:pt x="461" y="48"/>
                            <a:pt x="471" y="47"/>
                          </a:cubicBezTo>
                          <a:cubicBezTo>
                            <a:pt x="478" y="45"/>
                            <a:pt x="484" y="42"/>
                            <a:pt x="491" y="41"/>
                          </a:cubicBezTo>
                          <a:cubicBezTo>
                            <a:pt x="510" y="26"/>
                            <a:pt x="457" y="12"/>
                            <a:pt x="450" y="12"/>
                          </a:cubicBezTo>
                          <a:cubicBezTo>
                            <a:pt x="411" y="11"/>
                            <a:pt x="371" y="10"/>
                            <a:pt x="332" y="9"/>
                          </a:cubicBezTo>
                          <a:cubicBezTo>
                            <a:pt x="125" y="10"/>
                            <a:pt x="129" y="0"/>
                            <a:pt x="18" y="18"/>
                          </a:cubicBezTo>
                          <a:cubicBezTo>
                            <a:pt x="13" y="22"/>
                            <a:pt x="9" y="23"/>
                            <a:pt x="6" y="29"/>
                          </a:cubicBezTo>
                          <a:cubicBezTo>
                            <a:pt x="4" y="39"/>
                            <a:pt x="1" y="48"/>
                            <a:pt x="0" y="59"/>
                          </a:cubicBezTo>
                          <a:cubicBezTo>
                            <a:pt x="1" y="100"/>
                            <a:pt x="1" y="142"/>
                            <a:pt x="3" y="183"/>
                          </a:cubicBezTo>
                          <a:cubicBezTo>
                            <a:pt x="4" y="197"/>
                            <a:pt x="3" y="245"/>
                            <a:pt x="12" y="251"/>
                          </a:cubicBezTo>
                          <a:cubicBezTo>
                            <a:pt x="18" y="248"/>
                            <a:pt x="25" y="246"/>
                            <a:pt x="32" y="245"/>
                          </a:cubicBezTo>
                          <a:cubicBezTo>
                            <a:pt x="49" y="223"/>
                            <a:pt x="39" y="183"/>
                            <a:pt x="50" y="156"/>
                          </a:cubicBezTo>
                          <a:cubicBezTo>
                            <a:pt x="54" y="131"/>
                            <a:pt x="53" y="106"/>
                            <a:pt x="59" y="81"/>
                          </a:cubicBezTo>
                          <a:cubicBezTo>
                            <a:pt x="67" y="83"/>
                            <a:pt x="70" y="90"/>
                            <a:pt x="74" y="98"/>
                          </a:cubicBezTo>
                          <a:cubicBezTo>
                            <a:pt x="76" y="102"/>
                            <a:pt x="80" y="110"/>
                            <a:pt x="80" y="110"/>
                          </a:cubicBezTo>
                          <a:cubicBezTo>
                            <a:pt x="82" y="120"/>
                            <a:pt x="101" y="137"/>
                            <a:pt x="114" y="134"/>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1347" name="Freeform 12" descr="Stationery"/>
                    <p:cNvSpPr>
                      <a:spLocks/>
                    </p:cNvSpPr>
                    <p:nvPr/>
                  </p:nvSpPr>
                  <p:spPr bwMode="auto">
                    <a:xfrm>
                      <a:off x="3168" y="2304"/>
                      <a:ext cx="258" cy="264"/>
                    </a:xfrm>
                    <a:custGeom>
                      <a:avLst/>
                      <a:gdLst>
                        <a:gd name="T0" fmla="*/ 3851 w 230"/>
                        <a:gd name="T1" fmla="*/ 6 h 264"/>
                        <a:gd name="T2" fmla="*/ 2860 w 230"/>
                        <a:gd name="T3" fmla="*/ 77 h 264"/>
                        <a:gd name="T4" fmla="*/ 2123 w 230"/>
                        <a:gd name="T5" fmla="*/ 140 h 264"/>
                        <a:gd name="T6" fmla="*/ 1298 w 230"/>
                        <a:gd name="T7" fmla="*/ 171 h 264"/>
                        <a:gd name="T8" fmla="*/ 734 w 230"/>
                        <a:gd name="T9" fmla="*/ 192 h 264"/>
                        <a:gd name="T10" fmla="*/ 600 w 230"/>
                        <a:gd name="T11" fmla="*/ 197 h 264"/>
                        <a:gd name="T12" fmla="*/ 4176 w 230"/>
                        <a:gd name="T13" fmla="*/ 258 h 264"/>
                        <a:gd name="T14" fmla="*/ 6508 w 230"/>
                        <a:gd name="T15" fmla="*/ 222 h 264"/>
                        <a:gd name="T16" fmla="*/ 6715 w 230"/>
                        <a:gd name="T17" fmla="*/ 182 h 264"/>
                        <a:gd name="T18" fmla="*/ 6247 w 230"/>
                        <a:gd name="T19" fmla="*/ 42 h 264"/>
                        <a:gd name="T20" fmla="*/ 4320 w 230"/>
                        <a:gd name="T21" fmla="*/ 0 h 264"/>
                        <a:gd name="T22" fmla="*/ 3851 w 230"/>
                        <a:gd name="T23" fmla="*/ 6 h 2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
                        <a:gd name="T37" fmla="*/ 0 h 264"/>
                        <a:gd name="T38" fmla="*/ 230 w 230"/>
                        <a:gd name="T39" fmla="*/ 264 h 2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 h="264">
                          <a:moveTo>
                            <a:pt x="122" y="6"/>
                          </a:moveTo>
                          <a:cubicBezTo>
                            <a:pt x="120" y="28"/>
                            <a:pt x="97" y="60"/>
                            <a:pt x="91" y="77"/>
                          </a:cubicBezTo>
                          <a:cubicBezTo>
                            <a:pt x="85" y="94"/>
                            <a:pt x="78" y="123"/>
                            <a:pt x="68" y="140"/>
                          </a:cubicBezTo>
                          <a:cubicBezTo>
                            <a:pt x="62" y="151"/>
                            <a:pt x="50" y="162"/>
                            <a:pt x="41" y="171"/>
                          </a:cubicBezTo>
                          <a:cubicBezTo>
                            <a:pt x="38" y="174"/>
                            <a:pt x="28" y="186"/>
                            <a:pt x="23" y="192"/>
                          </a:cubicBezTo>
                          <a:cubicBezTo>
                            <a:pt x="22" y="194"/>
                            <a:pt x="19" y="197"/>
                            <a:pt x="19" y="197"/>
                          </a:cubicBezTo>
                          <a:cubicBezTo>
                            <a:pt x="0" y="264"/>
                            <a:pt x="93" y="254"/>
                            <a:pt x="133" y="258"/>
                          </a:cubicBezTo>
                          <a:cubicBezTo>
                            <a:pt x="168" y="257"/>
                            <a:pt x="189" y="253"/>
                            <a:pt x="208" y="222"/>
                          </a:cubicBezTo>
                          <a:cubicBezTo>
                            <a:pt x="209" y="208"/>
                            <a:pt x="213" y="195"/>
                            <a:pt x="215" y="182"/>
                          </a:cubicBezTo>
                          <a:cubicBezTo>
                            <a:pt x="214" y="127"/>
                            <a:pt x="230" y="82"/>
                            <a:pt x="200" y="42"/>
                          </a:cubicBezTo>
                          <a:cubicBezTo>
                            <a:pt x="195" y="8"/>
                            <a:pt x="166" y="3"/>
                            <a:pt x="137" y="0"/>
                          </a:cubicBezTo>
                          <a:cubicBezTo>
                            <a:pt x="127" y="3"/>
                            <a:pt x="125" y="15"/>
                            <a:pt x="122" y="6"/>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1348" name="Freeform 13" descr="Stationery"/>
                    <p:cNvSpPr>
                      <a:spLocks/>
                    </p:cNvSpPr>
                    <p:nvPr/>
                  </p:nvSpPr>
                  <p:spPr bwMode="auto">
                    <a:xfrm>
                      <a:off x="3300" y="1766"/>
                      <a:ext cx="163" cy="414"/>
                    </a:xfrm>
                    <a:custGeom>
                      <a:avLst/>
                      <a:gdLst>
                        <a:gd name="T0" fmla="*/ 0 w 163"/>
                        <a:gd name="T1" fmla="*/ 0 h 414"/>
                        <a:gd name="T2" fmla="*/ 12 w 163"/>
                        <a:gd name="T3" fmla="*/ 313 h 414"/>
                        <a:gd name="T4" fmla="*/ 36 w 163"/>
                        <a:gd name="T5" fmla="*/ 414 h 414"/>
                        <a:gd name="T6" fmla="*/ 135 w 163"/>
                        <a:gd name="T7" fmla="*/ 315 h 414"/>
                        <a:gd name="T8" fmla="*/ 143 w 163"/>
                        <a:gd name="T9" fmla="*/ 243 h 414"/>
                        <a:gd name="T10" fmla="*/ 80 w 163"/>
                        <a:gd name="T11" fmla="*/ 1 h 414"/>
                        <a:gd name="T12" fmla="*/ 0 w 163"/>
                        <a:gd name="T13" fmla="*/ 0 h 414"/>
                        <a:gd name="T14" fmla="*/ 0 60000 65536"/>
                        <a:gd name="T15" fmla="*/ 0 60000 65536"/>
                        <a:gd name="T16" fmla="*/ 0 60000 65536"/>
                        <a:gd name="T17" fmla="*/ 0 60000 65536"/>
                        <a:gd name="T18" fmla="*/ 0 60000 65536"/>
                        <a:gd name="T19" fmla="*/ 0 60000 65536"/>
                        <a:gd name="T20" fmla="*/ 0 60000 65536"/>
                        <a:gd name="T21" fmla="*/ 0 w 163"/>
                        <a:gd name="T22" fmla="*/ 0 h 414"/>
                        <a:gd name="T23" fmla="*/ 163 w 163"/>
                        <a:gd name="T24" fmla="*/ 414 h 4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414">
                          <a:moveTo>
                            <a:pt x="0" y="0"/>
                          </a:moveTo>
                          <a:cubicBezTo>
                            <a:pt x="8" y="180"/>
                            <a:pt x="4" y="76"/>
                            <a:pt x="12" y="313"/>
                          </a:cubicBezTo>
                          <a:cubicBezTo>
                            <a:pt x="13" y="354"/>
                            <a:pt x="3" y="389"/>
                            <a:pt x="36" y="414"/>
                          </a:cubicBezTo>
                          <a:cubicBezTo>
                            <a:pt x="87" y="408"/>
                            <a:pt x="120" y="363"/>
                            <a:pt x="135" y="315"/>
                          </a:cubicBezTo>
                          <a:cubicBezTo>
                            <a:pt x="137" y="298"/>
                            <a:pt x="143" y="254"/>
                            <a:pt x="143" y="243"/>
                          </a:cubicBezTo>
                          <a:cubicBezTo>
                            <a:pt x="143" y="214"/>
                            <a:pt x="163" y="14"/>
                            <a:pt x="80" y="1"/>
                          </a:cubicBezTo>
                          <a:cubicBezTo>
                            <a:pt x="53" y="2"/>
                            <a:pt x="16" y="21"/>
                            <a:pt x="0" y="0"/>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1349" name="Freeform 14" descr="Stationery"/>
                    <p:cNvSpPr>
                      <a:spLocks/>
                    </p:cNvSpPr>
                    <p:nvPr/>
                  </p:nvSpPr>
                  <p:spPr bwMode="auto">
                    <a:xfrm>
                      <a:off x="2299" y="1955"/>
                      <a:ext cx="78" cy="236"/>
                    </a:xfrm>
                    <a:custGeom>
                      <a:avLst/>
                      <a:gdLst>
                        <a:gd name="T0" fmla="*/ 10 w 78"/>
                        <a:gd name="T1" fmla="*/ 9 h 236"/>
                        <a:gd name="T2" fmla="*/ 16 w 78"/>
                        <a:gd name="T3" fmla="*/ 91 h 236"/>
                        <a:gd name="T4" fmla="*/ 35 w 78"/>
                        <a:gd name="T5" fmla="*/ 226 h 236"/>
                        <a:gd name="T6" fmla="*/ 71 w 78"/>
                        <a:gd name="T7" fmla="*/ 195 h 236"/>
                        <a:gd name="T8" fmla="*/ 71 w 78"/>
                        <a:gd name="T9" fmla="*/ 70 h 236"/>
                        <a:gd name="T10" fmla="*/ 47 w 78"/>
                        <a:gd name="T11" fmla="*/ 3 h 236"/>
                        <a:gd name="T12" fmla="*/ 10 w 78"/>
                        <a:gd name="T13" fmla="*/ 9 h 236"/>
                        <a:gd name="T14" fmla="*/ 0 60000 65536"/>
                        <a:gd name="T15" fmla="*/ 0 60000 65536"/>
                        <a:gd name="T16" fmla="*/ 0 60000 65536"/>
                        <a:gd name="T17" fmla="*/ 0 60000 65536"/>
                        <a:gd name="T18" fmla="*/ 0 60000 65536"/>
                        <a:gd name="T19" fmla="*/ 0 60000 65536"/>
                        <a:gd name="T20" fmla="*/ 0 60000 65536"/>
                        <a:gd name="T21" fmla="*/ 0 w 78"/>
                        <a:gd name="T22" fmla="*/ 0 h 236"/>
                        <a:gd name="T23" fmla="*/ 78 w 78"/>
                        <a:gd name="T24" fmla="*/ 236 h 2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236">
                          <a:moveTo>
                            <a:pt x="10" y="9"/>
                          </a:moveTo>
                          <a:cubicBezTo>
                            <a:pt x="21" y="36"/>
                            <a:pt x="17" y="60"/>
                            <a:pt x="16" y="91"/>
                          </a:cubicBezTo>
                          <a:cubicBezTo>
                            <a:pt x="16" y="94"/>
                            <a:pt x="0" y="206"/>
                            <a:pt x="35" y="226"/>
                          </a:cubicBezTo>
                          <a:cubicBezTo>
                            <a:pt x="65" y="225"/>
                            <a:pt x="65" y="223"/>
                            <a:pt x="71" y="195"/>
                          </a:cubicBezTo>
                          <a:cubicBezTo>
                            <a:pt x="68" y="31"/>
                            <a:pt x="71" y="236"/>
                            <a:pt x="71" y="70"/>
                          </a:cubicBezTo>
                          <a:cubicBezTo>
                            <a:pt x="71" y="29"/>
                            <a:pt x="78" y="20"/>
                            <a:pt x="47" y="3"/>
                          </a:cubicBezTo>
                          <a:cubicBezTo>
                            <a:pt x="17" y="4"/>
                            <a:pt x="1" y="0"/>
                            <a:pt x="10" y="9"/>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1342" name="Freeform 15" descr="Stationery"/>
                  <p:cNvSpPr>
                    <a:spLocks/>
                  </p:cNvSpPr>
                  <p:nvPr/>
                </p:nvSpPr>
                <p:spPr bwMode="auto">
                  <a:xfrm>
                    <a:off x="2256" y="2139"/>
                    <a:ext cx="146" cy="117"/>
                  </a:xfrm>
                  <a:custGeom>
                    <a:avLst/>
                    <a:gdLst>
                      <a:gd name="T0" fmla="*/ 2826272 w 98"/>
                      <a:gd name="T1" fmla="*/ 30 h 117"/>
                      <a:gd name="T2" fmla="*/ 5427212 w 98"/>
                      <a:gd name="T3" fmla="*/ 117 h 117"/>
                      <a:gd name="T4" fmla="*/ 15352186 w 98"/>
                      <a:gd name="T5" fmla="*/ 84 h 117"/>
                      <a:gd name="T6" fmla="*/ 2826272 w 98"/>
                      <a:gd name="T7" fmla="*/ 0 h 117"/>
                      <a:gd name="T8" fmla="*/ 272804 w 98"/>
                      <a:gd name="T9" fmla="*/ 27 h 117"/>
                      <a:gd name="T10" fmla="*/ 3173811 w 98"/>
                      <a:gd name="T11" fmla="*/ 56 h 117"/>
                      <a:gd name="T12" fmla="*/ 4728331 w 98"/>
                      <a:gd name="T13" fmla="*/ 57 h 117"/>
                      <a:gd name="T14" fmla="*/ 7520557 w 98"/>
                      <a:gd name="T15" fmla="*/ 69 h 117"/>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117"/>
                      <a:gd name="T26" fmla="*/ 98 w 98"/>
                      <a:gd name="T27" fmla="*/ 117 h 1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117">
                        <a:moveTo>
                          <a:pt x="18" y="30"/>
                        </a:moveTo>
                        <a:cubicBezTo>
                          <a:pt x="17" y="56"/>
                          <a:pt x="0" y="113"/>
                          <a:pt x="35" y="117"/>
                        </a:cubicBezTo>
                        <a:cubicBezTo>
                          <a:pt x="65" y="116"/>
                          <a:pt x="83" y="112"/>
                          <a:pt x="98" y="84"/>
                        </a:cubicBezTo>
                        <a:cubicBezTo>
                          <a:pt x="93" y="35"/>
                          <a:pt x="53" y="26"/>
                          <a:pt x="18" y="0"/>
                        </a:cubicBezTo>
                        <a:cubicBezTo>
                          <a:pt x="4" y="8"/>
                          <a:pt x="3" y="10"/>
                          <a:pt x="2" y="27"/>
                        </a:cubicBezTo>
                        <a:cubicBezTo>
                          <a:pt x="3" y="38"/>
                          <a:pt x="9" y="51"/>
                          <a:pt x="20" y="56"/>
                        </a:cubicBezTo>
                        <a:cubicBezTo>
                          <a:pt x="23" y="57"/>
                          <a:pt x="30" y="57"/>
                          <a:pt x="30" y="57"/>
                        </a:cubicBezTo>
                        <a:lnTo>
                          <a:pt x="48" y="69"/>
                        </a:lnTo>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41338" name="Rectangle 16" descr="Stationery"/>
              <p:cNvSpPr>
                <a:spLocks noChangeArrowheads="1"/>
              </p:cNvSpPr>
              <p:nvPr/>
            </p:nvSpPr>
            <p:spPr bwMode="auto">
              <a:xfrm>
                <a:off x="2304" y="1632"/>
                <a:ext cx="1072" cy="14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grpSp>
        <p:grpSp>
          <p:nvGrpSpPr>
            <p:cNvPr id="141319" name="Group 17"/>
            <p:cNvGrpSpPr>
              <a:grpSpLocks/>
            </p:cNvGrpSpPr>
            <p:nvPr/>
          </p:nvGrpSpPr>
          <p:grpSpPr bwMode="auto">
            <a:xfrm rot="283815">
              <a:off x="133" y="346"/>
              <a:ext cx="1286" cy="1024"/>
              <a:chOff x="3290" y="-38"/>
              <a:chExt cx="1286" cy="1024"/>
            </a:xfrm>
          </p:grpSpPr>
          <p:sp>
            <p:nvSpPr>
              <p:cNvPr id="141332" name="AutoShape 18"/>
              <p:cNvSpPr>
                <a:spLocks noChangeArrowheads="1"/>
              </p:cNvSpPr>
              <p:nvPr/>
            </p:nvSpPr>
            <p:spPr bwMode="auto">
              <a:xfrm>
                <a:off x="3648" y="192"/>
                <a:ext cx="576"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75 w 21600"/>
                  <a:gd name="T13" fmla="*/ 8625 h 21600"/>
                  <a:gd name="T14" fmla="*/ 19425 w 21600"/>
                  <a:gd name="T15" fmla="*/ 12975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FF3300"/>
              </a:solidFill>
              <a:ln w="9525">
                <a:solidFill>
                  <a:schemeClr val="tx1"/>
                </a:solidFill>
                <a:miter lim="800000"/>
                <a:headEnd/>
                <a:tailEnd/>
              </a:ln>
            </p:spPr>
            <p:txBody>
              <a:bodyPr wrap="none" anchor="ctr"/>
              <a:lstStyle/>
              <a:p>
                <a:endParaRPr lang="en-US"/>
              </a:p>
            </p:txBody>
          </p:sp>
          <p:sp>
            <p:nvSpPr>
              <p:cNvPr id="102419" name="Text Box 19"/>
              <p:cNvSpPr txBox="1">
                <a:spLocks noChangeArrowheads="1"/>
              </p:cNvSpPr>
              <p:nvPr/>
            </p:nvSpPr>
            <p:spPr bwMode="auto">
              <a:xfrm>
                <a:off x="4157" y="300"/>
                <a:ext cx="399"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a:spcBef>
                    <a:spcPct val="50000"/>
                  </a:spcBef>
                  <a:defRPr/>
                </a:pPr>
                <a:r>
                  <a:rPr lang="en-US" sz="2400" b="1" dirty="0">
                    <a:solidFill>
                      <a:srgbClr val="16165D"/>
                    </a:solidFill>
                    <a:latin typeface="Arial"/>
                    <a:ea typeface="Times New Roman" pitchFamily="-111" charset="0"/>
                    <a:cs typeface="Arial"/>
                  </a:rPr>
                  <a:t>T</a:t>
                </a:r>
              </a:p>
            </p:txBody>
          </p:sp>
          <p:sp>
            <p:nvSpPr>
              <p:cNvPr id="102420" name="Text Box 20"/>
              <p:cNvSpPr txBox="1">
                <a:spLocks noChangeArrowheads="1"/>
              </p:cNvSpPr>
              <p:nvPr/>
            </p:nvSpPr>
            <p:spPr bwMode="auto">
              <a:xfrm>
                <a:off x="3695" y="671"/>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400" b="1">
                    <a:solidFill>
                      <a:srgbClr val="16165D"/>
                    </a:solidFill>
                    <a:latin typeface="Arial"/>
                    <a:ea typeface="Times New Roman" pitchFamily="-111" charset="0"/>
                    <a:cs typeface="Arial"/>
                  </a:rPr>
                  <a:t>S</a:t>
                </a:r>
              </a:p>
            </p:txBody>
          </p:sp>
          <p:sp>
            <p:nvSpPr>
              <p:cNvPr id="102421" name="Text Box 21"/>
              <p:cNvSpPr txBox="1">
                <a:spLocks noChangeArrowheads="1"/>
              </p:cNvSpPr>
              <p:nvPr/>
            </p:nvSpPr>
            <p:spPr bwMode="auto">
              <a:xfrm>
                <a:off x="3696" y="-61"/>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400" b="1" dirty="0">
                    <a:solidFill>
                      <a:srgbClr val="16165D"/>
                    </a:solidFill>
                    <a:latin typeface="Arial"/>
                    <a:ea typeface="Times New Roman" pitchFamily="-111" charset="0"/>
                    <a:cs typeface="Arial"/>
                  </a:rPr>
                  <a:t>U</a:t>
                </a:r>
              </a:p>
            </p:txBody>
          </p:sp>
          <p:sp>
            <p:nvSpPr>
              <p:cNvPr id="102422" name="Text Box 22"/>
              <p:cNvSpPr txBox="1">
                <a:spLocks noChangeArrowheads="1"/>
              </p:cNvSpPr>
              <p:nvPr/>
            </p:nvSpPr>
            <p:spPr bwMode="auto">
              <a:xfrm>
                <a:off x="3273" y="304"/>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2400" b="1" dirty="0">
                    <a:solidFill>
                      <a:srgbClr val="16165D"/>
                    </a:solidFill>
                    <a:latin typeface="Arial"/>
                    <a:ea typeface="Times New Roman" pitchFamily="-111" charset="0"/>
                    <a:cs typeface="Arial"/>
                  </a:rPr>
                  <a:t>B</a:t>
                </a:r>
              </a:p>
            </p:txBody>
          </p:sp>
        </p:grpSp>
        <p:sp>
          <p:nvSpPr>
            <p:cNvPr id="141320" name="Text Box 23"/>
            <p:cNvSpPr txBox="1">
              <a:spLocks noChangeArrowheads="1"/>
            </p:cNvSpPr>
            <p:nvPr/>
          </p:nvSpPr>
          <p:spPr bwMode="auto">
            <a:xfrm rot="-960098">
              <a:off x="880" y="1118"/>
              <a:ext cx="153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Efraim</a:t>
              </a:r>
            </a:p>
          </p:txBody>
        </p:sp>
        <p:sp>
          <p:nvSpPr>
            <p:cNvPr id="141321" name="Text Box 24"/>
            <p:cNvSpPr txBox="1">
              <a:spLocks noChangeArrowheads="1"/>
            </p:cNvSpPr>
            <p:nvPr/>
          </p:nvSpPr>
          <p:spPr bwMode="auto">
            <a:xfrm rot="-960098">
              <a:off x="412" y="1605"/>
              <a:ext cx="153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Manasye</a:t>
              </a:r>
            </a:p>
          </p:txBody>
        </p:sp>
        <p:sp>
          <p:nvSpPr>
            <p:cNvPr id="141322" name="Text Box 25"/>
            <p:cNvSpPr txBox="1">
              <a:spLocks noChangeArrowheads="1"/>
            </p:cNvSpPr>
            <p:nvPr/>
          </p:nvSpPr>
          <p:spPr bwMode="auto">
            <a:xfrm rot="-960098">
              <a:off x="318" y="2019"/>
              <a:ext cx="153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2800" b="1">
                  <a:solidFill>
                    <a:srgbClr val="000000"/>
                  </a:solidFill>
                  <a:latin typeface="Arial" charset="0"/>
                  <a:cs typeface="Arial" charset="0"/>
                </a:rPr>
                <a:t>Benyamin</a:t>
              </a:r>
            </a:p>
          </p:txBody>
        </p:sp>
        <p:sp>
          <p:nvSpPr>
            <p:cNvPr id="141323" name="Text Box 26"/>
            <p:cNvSpPr txBox="1">
              <a:spLocks noChangeArrowheads="1"/>
            </p:cNvSpPr>
            <p:nvPr/>
          </p:nvSpPr>
          <p:spPr bwMode="auto">
            <a:xfrm rot="-960030">
              <a:off x="4419" y="1555"/>
              <a:ext cx="153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2800" b="1">
                  <a:solidFill>
                    <a:srgbClr val="000000"/>
                  </a:solidFill>
                  <a:latin typeface="Arial" charset="0"/>
                  <a:cs typeface="Arial" charset="0"/>
                </a:rPr>
                <a:t>Judea</a:t>
              </a:r>
            </a:p>
          </p:txBody>
        </p:sp>
        <p:sp>
          <p:nvSpPr>
            <p:cNvPr id="141324" name="Text Box 27"/>
            <p:cNvSpPr txBox="1">
              <a:spLocks noChangeArrowheads="1"/>
            </p:cNvSpPr>
            <p:nvPr/>
          </p:nvSpPr>
          <p:spPr bwMode="auto">
            <a:xfrm rot="-960030">
              <a:off x="3987" y="2012"/>
              <a:ext cx="153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Isakhar</a:t>
              </a:r>
            </a:p>
          </p:txBody>
        </p:sp>
        <p:sp>
          <p:nvSpPr>
            <p:cNvPr id="141325" name="Text Box 28"/>
            <p:cNvSpPr txBox="1">
              <a:spLocks noChangeArrowheads="1"/>
            </p:cNvSpPr>
            <p:nvPr/>
          </p:nvSpPr>
          <p:spPr bwMode="auto">
            <a:xfrm rot="-960030">
              <a:off x="3382" y="2636"/>
              <a:ext cx="153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2800" b="1">
                  <a:solidFill>
                    <a:srgbClr val="000000"/>
                  </a:solidFill>
                  <a:latin typeface="Arial" charset="0"/>
                  <a:cs typeface="Arial" charset="0"/>
                </a:rPr>
                <a:t>Zebulon</a:t>
              </a:r>
            </a:p>
          </p:txBody>
        </p:sp>
        <p:sp>
          <p:nvSpPr>
            <p:cNvPr id="141326" name="Text Box 29"/>
            <p:cNvSpPr txBox="1">
              <a:spLocks noChangeArrowheads="1"/>
            </p:cNvSpPr>
            <p:nvPr/>
          </p:nvSpPr>
          <p:spPr bwMode="auto">
            <a:xfrm rot="-2375501">
              <a:off x="766" y="3209"/>
              <a:ext cx="86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Gad</a:t>
              </a:r>
            </a:p>
          </p:txBody>
        </p:sp>
        <p:sp>
          <p:nvSpPr>
            <p:cNvPr id="141327" name="Text Box 30"/>
            <p:cNvSpPr txBox="1">
              <a:spLocks noChangeArrowheads="1"/>
            </p:cNvSpPr>
            <p:nvPr/>
          </p:nvSpPr>
          <p:spPr bwMode="auto">
            <a:xfrm rot="-2375501">
              <a:off x="1142" y="3337"/>
              <a:ext cx="100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Simeon</a:t>
              </a:r>
            </a:p>
          </p:txBody>
        </p:sp>
        <p:sp>
          <p:nvSpPr>
            <p:cNvPr id="141328" name="Text Box 31"/>
            <p:cNvSpPr txBox="1">
              <a:spLocks noChangeArrowheads="1"/>
            </p:cNvSpPr>
            <p:nvPr/>
          </p:nvSpPr>
          <p:spPr bwMode="auto">
            <a:xfrm rot="-2375501">
              <a:off x="1474" y="3342"/>
              <a:ext cx="153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Ruben</a:t>
              </a:r>
            </a:p>
          </p:txBody>
        </p:sp>
        <p:sp>
          <p:nvSpPr>
            <p:cNvPr id="141329" name="Text Box 32"/>
            <p:cNvSpPr txBox="1">
              <a:spLocks noChangeArrowheads="1"/>
            </p:cNvSpPr>
            <p:nvPr/>
          </p:nvSpPr>
          <p:spPr bwMode="auto">
            <a:xfrm rot="-2375501">
              <a:off x="3646" y="736"/>
              <a:ext cx="86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2800" b="1">
                  <a:solidFill>
                    <a:srgbClr val="000000"/>
                  </a:solidFill>
                  <a:latin typeface="Arial" charset="0"/>
                  <a:cs typeface="Arial" charset="0"/>
                </a:rPr>
                <a:t>Dan</a:t>
              </a:r>
            </a:p>
          </p:txBody>
        </p:sp>
        <p:sp>
          <p:nvSpPr>
            <p:cNvPr id="141330" name="Text Box 33"/>
            <p:cNvSpPr txBox="1">
              <a:spLocks noChangeArrowheads="1"/>
            </p:cNvSpPr>
            <p:nvPr/>
          </p:nvSpPr>
          <p:spPr bwMode="auto">
            <a:xfrm rot="-2375501">
              <a:off x="2926" y="719"/>
              <a:ext cx="100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Asher</a:t>
              </a:r>
            </a:p>
          </p:txBody>
        </p:sp>
        <p:sp>
          <p:nvSpPr>
            <p:cNvPr id="141331" name="Text Box 34"/>
            <p:cNvSpPr txBox="1">
              <a:spLocks noChangeArrowheads="1"/>
            </p:cNvSpPr>
            <p:nvPr/>
          </p:nvSpPr>
          <p:spPr bwMode="auto">
            <a:xfrm rot="-2375501">
              <a:off x="2378" y="452"/>
              <a:ext cx="153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2800" b="1">
                  <a:solidFill>
                    <a:srgbClr val="000000"/>
                  </a:solidFill>
                  <a:latin typeface="Arial" charset="0"/>
                  <a:cs typeface="Arial" charset="0"/>
                </a:rPr>
                <a:t>Naftali</a:t>
              </a:r>
            </a:p>
          </p:txBody>
        </p:sp>
      </p:grpSp>
      <p:sp>
        <p:nvSpPr>
          <p:cNvPr id="102435" name="Text Box 35"/>
          <p:cNvSpPr txBox="1">
            <a:spLocks noChangeArrowheads="1"/>
          </p:cNvSpPr>
          <p:nvPr/>
        </p:nvSpPr>
        <p:spPr bwMode="auto">
          <a:xfrm>
            <a:off x="6324600" y="6172200"/>
            <a:ext cx="2438400" cy="523875"/>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p>
            <a:pPr algn="ctr" defTabSz="914400">
              <a:spcBef>
                <a:spcPct val="50000"/>
              </a:spcBef>
              <a:defRPr/>
            </a:pPr>
            <a:r>
              <a:rPr lang="en-US" sz="2800" b="1" dirty="0" err="1">
                <a:solidFill>
                  <a:srgbClr val="3333CC"/>
                </a:solidFill>
                <a:latin typeface="Arial"/>
                <a:ea typeface="Times New Roman" pitchFamily="-111" charset="0"/>
                <a:cs typeface="Arial"/>
              </a:rPr>
              <a:t>Bilangan</a:t>
            </a:r>
            <a:r>
              <a:rPr lang="en-US" sz="2800" b="1" dirty="0">
                <a:solidFill>
                  <a:srgbClr val="3333CC"/>
                </a:solidFill>
                <a:latin typeface="Arial"/>
                <a:ea typeface="Times New Roman" pitchFamily="-111" charset="0"/>
                <a:cs typeface="Arial"/>
              </a:rPr>
              <a:t> 2</a:t>
            </a:r>
          </a:p>
        </p:txBody>
      </p:sp>
      <p:sp>
        <p:nvSpPr>
          <p:cNvPr id="141316" name="Text Box 39"/>
          <p:cNvSpPr txBox="1">
            <a:spLocks noChangeArrowheads="1"/>
          </p:cNvSpPr>
          <p:nvPr/>
        </p:nvSpPr>
        <p:spPr bwMode="auto">
          <a:xfrm>
            <a:off x="8494713" y="60325"/>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sz="2000" b="1">
                <a:solidFill>
                  <a:srgbClr val="000000"/>
                </a:solidFill>
                <a:latin typeface="Arial" charset="0"/>
                <a:cs typeface="Arial" charset="0"/>
              </a:rPr>
              <a:t>142</a:t>
            </a:r>
          </a:p>
        </p:txBody>
      </p:sp>
      <p:sp>
        <p:nvSpPr>
          <p:cNvPr id="141317" name="Rectangle 40"/>
          <p:cNvSpPr>
            <a:spLocks noGrp="1" noChangeArrowheads="1"/>
          </p:cNvSpPr>
          <p:nvPr>
            <p:ph type="title" idx="4294967295"/>
          </p:nvPr>
        </p:nvSpPr>
        <p:spPr>
          <a:xfrm>
            <a:off x="93663" y="68263"/>
            <a:ext cx="8367712" cy="838200"/>
          </a:xfrm>
        </p:spPr>
        <p:txBody>
          <a:bodyPr/>
          <a:lstStyle/>
          <a:p>
            <a:pPr eaLnBrk="1" hangingPunct="1"/>
            <a:r>
              <a:rPr lang="en-US" sz="4000" b="1">
                <a:solidFill>
                  <a:schemeClr val="accent2"/>
                </a:solidFill>
                <a:latin typeface="Arial" charset="0"/>
              </a:rPr>
              <a:t>Suku-Suku Mengelilingi Perkemahan</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 name="Table 96"/>
          <p:cNvGraphicFramePr>
            <a:graphicFrameLocks noGrp="1"/>
          </p:cNvGraphicFramePr>
          <p:nvPr/>
        </p:nvGraphicFramePr>
        <p:xfrm>
          <a:off x="0" y="1096963"/>
          <a:ext cx="9144000" cy="5761035"/>
        </p:xfrm>
        <a:graphic>
          <a:graphicData uri="http://schemas.openxmlformats.org/drawingml/2006/table">
            <a:tbl>
              <a:tblPr/>
              <a:tblGrid>
                <a:gridCol w="2133600"/>
                <a:gridCol w="2438400"/>
                <a:gridCol w="2286000"/>
                <a:gridCol w="2286000"/>
              </a:tblGrid>
              <a:tr h="64011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smtClean="0">
                          <a:ln>
                            <a:noFill/>
                          </a:ln>
                          <a:solidFill>
                            <a:srgbClr val="FFFFFF"/>
                          </a:solidFill>
                          <a:effectLst/>
                          <a:latin typeface="Arial" charset="0"/>
                          <a:ea typeface="Arial" charset="0"/>
                          <a:cs typeface="Arial" charset="0"/>
                        </a:rPr>
                        <a:t>Suku</a:t>
                      </a:r>
                      <a:endParaRPr kumimoji="0" lang="en-US" sz="1800" b="1" i="0" u="none" strike="noStrike" cap="none" normalizeH="0" baseline="0" dirty="0">
                        <a:ln>
                          <a:noFill/>
                        </a:ln>
                        <a:solidFill>
                          <a:schemeClr val="bg1"/>
                        </a:solidFill>
                        <a:effectLst/>
                        <a:latin typeface="Arial" charset="0"/>
                        <a:ea typeface="Arial"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smtClean="0">
                          <a:ln>
                            <a:noFill/>
                          </a:ln>
                          <a:solidFill>
                            <a:srgbClr val="FFFFFF"/>
                          </a:solidFill>
                          <a:effectLst/>
                          <a:latin typeface="Arial" charset="0"/>
                          <a:ea typeface="Arial" charset="0"/>
                          <a:cs typeface="Arial" charset="0"/>
                        </a:rPr>
                        <a:t>Bil</a:t>
                      </a:r>
                      <a:r>
                        <a:rPr kumimoji="0" lang="en-US" altLang="zh-CN" sz="1800" b="1" i="0" u="none" strike="noStrike" cap="none" normalizeH="0" baseline="0" dirty="0" smtClean="0">
                          <a:ln>
                            <a:noFill/>
                          </a:ln>
                          <a:solidFill>
                            <a:srgbClr val="FFFFFF"/>
                          </a:solidFill>
                          <a:effectLst/>
                          <a:latin typeface="Arial" charset="0"/>
                          <a:ea typeface="Arial" charset="0"/>
                          <a:cs typeface="Arial" charset="0"/>
                        </a:rPr>
                        <a:t>. </a:t>
                      </a:r>
                      <a:r>
                        <a:rPr kumimoji="0" lang="en-US" altLang="zh-CN" sz="1800" b="1" i="0" u="none" strike="noStrike" cap="none" normalizeH="0" baseline="0" dirty="0">
                          <a:ln>
                            <a:noFill/>
                          </a:ln>
                          <a:solidFill>
                            <a:srgbClr val="FFFFFF"/>
                          </a:solidFill>
                          <a:effectLst/>
                          <a:latin typeface="Arial" charset="0"/>
                          <a:ea typeface="Arial" charset="0"/>
                          <a:cs typeface="Arial" charset="0"/>
                        </a:rPr>
                        <a:t>1 (1444 </a:t>
                      </a:r>
                      <a:r>
                        <a:rPr kumimoji="0" lang="en-US" altLang="zh-CN" sz="1800" b="1" i="0" u="none" strike="noStrike" cap="none" normalizeH="0" baseline="0" dirty="0" smtClean="0">
                          <a:ln>
                            <a:noFill/>
                          </a:ln>
                          <a:solidFill>
                            <a:srgbClr val="FFFFFF"/>
                          </a:solidFill>
                          <a:effectLst/>
                          <a:latin typeface="Arial" charset="0"/>
                          <a:ea typeface="Arial" charset="0"/>
                          <a:cs typeface="Arial" charset="0"/>
                        </a:rPr>
                        <a:t>SM)</a:t>
                      </a:r>
                      <a:endParaRPr kumimoji="0" lang="en-US" altLang="zh-CN" sz="1800" b="1" i="0" u="none" strike="noStrike" cap="none" normalizeH="0" baseline="0" dirty="0">
                        <a:ln>
                          <a:noFill/>
                        </a:ln>
                        <a:solidFill>
                          <a:srgbClr val="FFFFFF"/>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smtClean="0">
                          <a:ln>
                            <a:noFill/>
                          </a:ln>
                          <a:solidFill>
                            <a:srgbClr val="FFFFFF"/>
                          </a:solidFill>
                          <a:effectLst/>
                          <a:latin typeface="Arial" charset="0"/>
                          <a:ea typeface="Arial" charset="0"/>
                          <a:cs typeface="Arial" charset="0"/>
                        </a:rPr>
                        <a:t>Awal</a:t>
                      </a:r>
                      <a:r>
                        <a:rPr kumimoji="0" lang="en-US" altLang="zh-CN" sz="1800" b="1" i="0" u="none" strike="noStrike" cap="none" normalizeH="0" baseline="0" dirty="0" smtClean="0">
                          <a:ln>
                            <a:noFill/>
                          </a:ln>
                          <a:solidFill>
                            <a:srgbClr val="FFFFFF"/>
                          </a:solidFill>
                          <a:effectLst/>
                          <a:latin typeface="Arial" charset="0"/>
                          <a:ea typeface="Arial" charset="0"/>
                          <a:cs typeface="Arial" charset="0"/>
                        </a:rPr>
                        <a:t> </a:t>
                      </a:r>
                      <a:r>
                        <a:rPr kumimoji="0" lang="en-US" altLang="zh-CN" sz="1800" b="1" i="0" u="none" strike="noStrike" cap="none" normalizeH="0" baseline="0" dirty="0" err="1" smtClean="0">
                          <a:ln>
                            <a:noFill/>
                          </a:ln>
                          <a:solidFill>
                            <a:srgbClr val="FFFFFF"/>
                          </a:solidFill>
                          <a:effectLst/>
                          <a:latin typeface="Arial" charset="0"/>
                          <a:ea typeface="Arial" charset="0"/>
                          <a:cs typeface="Arial" charset="0"/>
                        </a:rPr>
                        <a:t>Pengembaraan</a:t>
                      </a:r>
                      <a:endParaRPr kumimoji="0" lang="en-US" altLang="zh-CN" sz="1800" b="1" i="0" u="none" strike="noStrike" cap="none" normalizeH="0" baseline="0" dirty="0">
                        <a:ln>
                          <a:noFill/>
                        </a:ln>
                        <a:solidFill>
                          <a:srgbClr val="FFFFFF"/>
                        </a:solidFill>
                        <a:effectLst/>
                        <a:latin typeface="Arial" charset="0"/>
                        <a:ea typeface="Arial"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smtClean="0">
                          <a:ln>
                            <a:noFill/>
                          </a:ln>
                          <a:solidFill>
                            <a:srgbClr val="FFFFFF"/>
                          </a:solidFill>
                          <a:effectLst/>
                          <a:latin typeface="Arial" charset="0"/>
                          <a:ea typeface="Arial" charset="0"/>
                          <a:cs typeface="Arial" charset="0"/>
                        </a:rPr>
                        <a:t>Bil</a:t>
                      </a:r>
                      <a:r>
                        <a:rPr kumimoji="0" lang="en-US" altLang="zh-CN" sz="1800" b="1" i="0" u="none" strike="noStrike" cap="none" normalizeH="0" baseline="0" dirty="0" smtClean="0">
                          <a:ln>
                            <a:noFill/>
                          </a:ln>
                          <a:solidFill>
                            <a:srgbClr val="FFFFFF"/>
                          </a:solidFill>
                          <a:effectLst/>
                          <a:latin typeface="Arial" charset="0"/>
                          <a:ea typeface="Arial" charset="0"/>
                          <a:cs typeface="Arial" charset="0"/>
                        </a:rPr>
                        <a:t>. </a:t>
                      </a:r>
                      <a:r>
                        <a:rPr kumimoji="0" lang="en-US" altLang="zh-CN" sz="1800" b="1" i="0" u="none" strike="noStrike" cap="none" normalizeH="0" baseline="0" dirty="0">
                          <a:ln>
                            <a:noFill/>
                          </a:ln>
                          <a:solidFill>
                            <a:srgbClr val="FFFFFF"/>
                          </a:solidFill>
                          <a:effectLst/>
                          <a:latin typeface="Arial" charset="0"/>
                          <a:ea typeface="Arial" charset="0"/>
                          <a:cs typeface="Arial" charset="0"/>
                        </a:rPr>
                        <a:t>26 (1406 </a:t>
                      </a:r>
                      <a:r>
                        <a:rPr kumimoji="0" lang="en-US" altLang="zh-CN" sz="1800" b="1" i="0" u="none" strike="noStrike" cap="none" normalizeH="0" baseline="0" dirty="0" smtClean="0">
                          <a:ln>
                            <a:noFill/>
                          </a:ln>
                          <a:solidFill>
                            <a:srgbClr val="FFFFFF"/>
                          </a:solidFill>
                          <a:effectLst/>
                          <a:latin typeface="Arial" charset="0"/>
                          <a:ea typeface="Arial" charset="0"/>
                          <a:cs typeface="Arial" charset="0"/>
                        </a:rPr>
                        <a:t>SM)</a:t>
                      </a:r>
                      <a:endParaRPr kumimoji="0" lang="en-US" altLang="zh-CN" sz="1800" b="1" i="0" u="none" strike="noStrike" cap="none" normalizeH="0" baseline="0" dirty="0">
                        <a:ln>
                          <a:noFill/>
                        </a:ln>
                        <a:solidFill>
                          <a:srgbClr val="FFFFFF"/>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err="1" smtClean="0">
                          <a:ln>
                            <a:noFill/>
                          </a:ln>
                          <a:solidFill>
                            <a:srgbClr val="FFFFFF"/>
                          </a:solidFill>
                          <a:effectLst/>
                          <a:latin typeface="Arial" charset="0"/>
                          <a:ea typeface="Arial" charset="0"/>
                          <a:cs typeface="Arial" charset="0"/>
                        </a:rPr>
                        <a:t>Akhir</a:t>
                      </a:r>
                      <a:r>
                        <a:rPr kumimoji="0" lang="en-US" altLang="zh-CN" sz="1600" b="1" i="0" u="none" strike="noStrike" cap="none" normalizeH="0" baseline="0" dirty="0" smtClean="0">
                          <a:ln>
                            <a:noFill/>
                          </a:ln>
                          <a:solidFill>
                            <a:srgbClr val="FFFFFF"/>
                          </a:solidFill>
                          <a:effectLst/>
                          <a:latin typeface="Arial" charset="0"/>
                          <a:ea typeface="Arial" charset="0"/>
                          <a:cs typeface="Arial" charset="0"/>
                        </a:rPr>
                        <a:t> </a:t>
                      </a:r>
                      <a:r>
                        <a:rPr kumimoji="0" lang="en-US" altLang="zh-CN" sz="1600" b="1" i="0" u="none" strike="noStrike" cap="none" normalizeH="0" baseline="0" dirty="0" err="1" smtClean="0">
                          <a:ln>
                            <a:noFill/>
                          </a:ln>
                          <a:solidFill>
                            <a:srgbClr val="FFFFFF"/>
                          </a:solidFill>
                          <a:effectLst/>
                          <a:latin typeface="Arial" charset="0"/>
                          <a:ea typeface="Arial" charset="0"/>
                          <a:cs typeface="Arial" charset="0"/>
                        </a:rPr>
                        <a:t>Pengembaraan</a:t>
                      </a:r>
                      <a:endParaRPr kumimoji="0" lang="en-US" altLang="zh-CN" sz="1600" b="1" i="0" u="none" strike="noStrike" cap="none" normalizeH="0" baseline="0" dirty="0">
                        <a:ln>
                          <a:noFill/>
                        </a:ln>
                        <a:solidFill>
                          <a:srgbClr val="FFFFFF"/>
                        </a:solidFill>
                        <a:effectLst/>
                        <a:latin typeface="Arial" charset="0"/>
                        <a:ea typeface="Arial"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smtClean="0">
                          <a:ln>
                            <a:noFill/>
                          </a:ln>
                          <a:solidFill>
                            <a:srgbClr val="FFFFFF"/>
                          </a:solidFill>
                          <a:effectLst/>
                          <a:latin typeface="Arial" charset="0"/>
                          <a:ea typeface="Arial" charset="0"/>
                          <a:cs typeface="Arial" charset="0"/>
                        </a:rPr>
                        <a:t>Peningkatan</a:t>
                      </a:r>
                      <a:r>
                        <a:rPr kumimoji="0" lang="en-US" altLang="zh-CN" sz="1800" b="1" i="0" u="none" strike="noStrike" cap="none" normalizeH="0" baseline="0" dirty="0" smtClean="0">
                          <a:ln>
                            <a:noFill/>
                          </a:ln>
                          <a:solidFill>
                            <a:srgbClr val="FFFFFF"/>
                          </a:solidFill>
                          <a:effectLst/>
                          <a:latin typeface="Arial" charset="0"/>
                          <a:ea typeface="Arial" charset="0"/>
                          <a:cs typeface="Arial" charset="0"/>
                        </a:rPr>
                        <a:t> </a:t>
                      </a:r>
                      <a:endParaRPr kumimoji="0" lang="en-US" altLang="zh-CN" sz="1800" b="1" i="0" u="none" strike="noStrike" cap="none" normalizeH="0" baseline="0" dirty="0">
                        <a:ln>
                          <a:noFill/>
                        </a:ln>
                        <a:solidFill>
                          <a:srgbClr val="FFFFFF"/>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FFFFFF"/>
                          </a:solidFill>
                          <a:effectLst/>
                          <a:latin typeface="Arial" charset="0"/>
                          <a:ea typeface="Arial" charset="0"/>
                          <a:cs typeface="Arial" charset="0"/>
                        </a:rPr>
                        <a:t>(</a:t>
                      </a:r>
                      <a:r>
                        <a:rPr kumimoji="0" lang="en-US" altLang="zh-CN" sz="1800" b="1" i="0" u="none" strike="noStrike" cap="none" normalizeH="0" baseline="0" dirty="0" err="1" smtClean="0">
                          <a:ln>
                            <a:noFill/>
                          </a:ln>
                          <a:solidFill>
                            <a:srgbClr val="FFFFFF"/>
                          </a:solidFill>
                          <a:effectLst/>
                          <a:latin typeface="Arial" charset="0"/>
                          <a:ea typeface="Arial" charset="0"/>
                          <a:cs typeface="Arial" charset="0"/>
                        </a:rPr>
                        <a:t>Penurunan</a:t>
                      </a:r>
                      <a:r>
                        <a:rPr kumimoji="0" lang="en-US" altLang="zh-CN" sz="1800" b="1" i="0" u="none" strike="noStrike" cap="none" normalizeH="0" baseline="0" dirty="0" smtClean="0">
                          <a:ln>
                            <a:noFill/>
                          </a:ln>
                          <a:solidFill>
                            <a:srgbClr val="FFFFFF"/>
                          </a:solidFill>
                          <a:effectLst/>
                          <a:latin typeface="Arial" charset="0"/>
                          <a:ea typeface="Arial" charset="0"/>
                          <a:cs typeface="Arial" charset="0"/>
                        </a:rPr>
                        <a:t>)</a:t>
                      </a:r>
                      <a:endParaRPr kumimoji="0" lang="en-US" altLang="zh-CN" sz="1800" b="1" i="0" u="none" strike="noStrike" cap="none" normalizeH="0" baseline="0" dirty="0">
                        <a:ln>
                          <a:noFill/>
                        </a:ln>
                        <a:solidFill>
                          <a:srgbClr val="FFFFFF"/>
                        </a:solidFill>
                        <a:effectLst/>
                        <a:latin typeface="Arial" charset="0"/>
                        <a:ea typeface="Arial" charset="0"/>
                        <a:cs typeface="Arial" charset="0"/>
                      </a:endParaRP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Ruben</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46,500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43,730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(2,770)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Simeon</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59,300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22,200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(37,100)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Gad</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45,650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40,500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(5,150)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Judea</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74,600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76,500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1,900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ea typeface="ＭＳ Ｐゴシック" charset="0"/>
                          <a:cs typeface="Arial" charset="0"/>
                        </a:rPr>
                        <a:t>Isakhar</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54,400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64,300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9,900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Zebulon</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57,400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60,500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3,100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ea typeface="ＭＳ Ｐゴシック" charset="0"/>
                          <a:cs typeface="Arial" charset="0"/>
                        </a:rPr>
                        <a:t>Efraim</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40,500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32,500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(8,000)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ea typeface="ＭＳ Ｐゴシック" charset="0"/>
                          <a:cs typeface="Arial" charset="0"/>
                        </a:rPr>
                        <a:t>Manasye</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32,200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52,700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20,500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Benyamin</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35,400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45,600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10,200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Dan</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62,700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64,400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1,700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Asher</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41,500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53,400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11,900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ea typeface="ＭＳ Ｐゴシック" charset="0"/>
                          <a:cs typeface="Arial" charset="0"/>
                        </a:rPr>
                        <a:t>Naftali</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53,400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45,400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(8,000)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Total</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603,550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601,730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(1,820)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ea typeface="ＭＳ Ｐゴシック" charset="0"/>
                          <a:cs typeface="Arial" charset="0"/>
                        </a:rPr>
                        <a:t>Lewi</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22,000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23,000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1,000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bl>
          </a:graphicData>
        </a:graphic>
      </p:graphicFrame>
      <p:sp>
        <p:nvSpPr>
          <p:cNvPr id="143440" name="Text Box 108"/>
          <p:cNvSpPr txBox="1">
            <a:spLocks noChangeArrowheads="1"/>
          </p:cNvSpPr>
          <p:nvPr/>
        </p:nvSpPr>
        <p:spPr bwMode="auto">
          <a:xfrm>
            <a:off x="8451850"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000000"/>
                </a:solidFill>
                <a:latin typeface="Arial" charset="0"/>
              </a:rPr>
              <a:t>140</a:t>
            </a:r>
          </a:p>
        </p:txBody>
      </p:sp>
      <p:sp>
        <p:nvSpPr>
          <p:cNvPr id="143441" name="Rectangle 109"/>
          <p:cNvSpPr>
            <a:spLocks noGrp="1" noChangeArrowheads="1"/>
          </p:cNvSpPr>
          <p:nvPr>
            <p:ph type="title"/>
          </p:nvPr>
        </p:nvSpPr>
        <p:spPr>
          <a:xfrm>
            <a:off x="381000" y="228600"/>
            <a:ext cx="8153400" cy="609600"/>
          </a:xfrm>
          <a:solidFill>
            <a:schemeClr val="accent1"/>
          </a:solidFill>
          <a:ln>
            <a:solidFill>
              <a:schemeClr val="tx1"/>
            </a:solidFill>
            <a:miter lim="800000"/>
            <a:headEnd/>
            <a:tailEnd/>
          </a:ln>
        </p:spPr>
        <p:txBody>
          <a:bodyPr anchor="ctr" anchorCtr="1"/>
          <a:lstStyle/>
          <a:p>
            <a:pPr algn="ctr"/>
            <a:r>
              <a:rPr lang="en-US" sz="2800" b="1">
                <a:solidFill>
                  <a:srgbClr val="000000"/>
                </a:solidFill>
                <a:latin typeface="Impact" charset="0"/>
                <a:ea typeface="SimSun" charset="0"/>
                <a:cs typeface="SimSun" charset="0"/>
              </a:rPr>
              <a:t>Perubahan Populasi di Padang Gurun</a:t>
            </a:r>
          </a:p>
        </p:txBody>
      </p:sp>
      <p:sp>
        <p:nvSpPr>
          <p:cNvPr id="13519" name="Oval 207"/>
          <p:cNvSpPr>
            <a:spLocks noChangeArrowheads="1"/>
          </p:cNvSpPr>
          <p:nvPr/>
        </p:nvSpPr>
        <p:spPr bwMode="auto">
          <a:xfrm>
            <a:off x="2514600" y="6096000"/>
            <a:ext cx="1752600" cy="381000"/>
          </a:xfrm>
          <a:prstGeom prst="ellipse">
            <a:avLst/>
          </a:prstGeom>
          <a:noFill/>
          <a:ln w="57150" cap="sq">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143443" name="TextBox 97"/>
          <p:cNvSpPr txBox="1">
            <a:spLocks noChangeArrowheads="1"/>
          </p:cNvSpPr>
          <p:nvPr/>
        </p:nvSpPr>
        <p:spPr bwMode="auto">
          <a:xfrm>
            <a:off x="-2365375" y="6715125"/>
            <a:ext cx="325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spcBef>
                <a:spcPct val="50000"/>
              </a:spcBef>
              <a:buFont typeface="Wingdings" charset="0"/>
              <a:buChar char="§"/>
            </a:pPr>
            <a:endParaRPr lang="en-US" b="1">
              <a:solidFill>
                <a:srgbClr val="333333"/>
              </a:solidFill>
              <a:latin typeface="Times" charset="0"/>
            </a:endParaRPr>
          </a:p>
        </p:txBody>
      </p:sp>
      <p:sp>
        <p:nvSpPr>
          <p:cNvPr id="7" name="Oval 207"/>
          <p:cNvSpPr>
            <a:spLocks noChangeArrowheads="1"/>
          </p:cNvSpPr>
          <p:nvPr/>
        </p:nvSpPr>
        <p:spPr bwMode="auto">
          <a:xfrm>
            <a:off x="4724400" y="6096000"/>
            <a:ext cx="1752600" cy="381000"/>
          </a:xfrm>
          <a:prstGeom prst="ellipse">
            <a:avLst/>
          </a:prstGeom>
          <a:noFill/>
          <a:ln w="57150" cap="sq">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8" name="Oval 207"/>
          <p:cNvSpPr>
            <a:spLocks noChangeArrowheads="1"/>
          </p:cNvSpPr>
          <p:nvPr/>
        </p:nvSpPr>
        <p:spPr bwMode="auto">
          <a:xfrm>
            <a:off x="7162800" y="6096000"/>
            <a:ext cx="1752600" cy="381000"/>
          </a:xfrm>
          <a:prstGeom prst="ellipse">
            <a:avLst/>
          </a:prstGeom>
          <a:noFill/>
          <a:ln w="57150" cap="sq">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3519"/>
                                        </p:tgtEl>
                                        <p:attrNameLst>
                                          <p:attrName>style.visibility</p:attrName>
                                        </p:attrNameLst>
                                      </p:cBhvr>
                                      <p:to>
                                        <p:strVal val="visible"/>
                                      </p:to>
                                    </p:set>
                                    <p:animEffect transition="in" filter="fade">
                                      <p:cBhvr>
                                        <p:cTn id="7" dur="2000"/>
                                        <p:tgtEl>
                                          <p:spTgt spid="13519"/>
                                        </p:tgtEl>
                                      </p:cBhvr>
                                    </p:animEffect>
                                    <p:anim calcmode="lin" valueType="num">
                                      <p:cBhvr>
                                        <p:cTn id="8" dur="2000" fill="hold"/>
                                        <p:tgtEl>
                                          <p:spTgt spid="13519"/>
                                        </p:tgtEl>
                                        <p:attrNameLst>
                                          <p:attrName>style.rotation</p:attrName>
                                        </p:attrNameLst>
                                      </p:cBhvr>
                                      <p:tavLst>
                                        <p:tav tm="0">
                                          <p:val>
                                            <p:fltVal val="720"/>
                                          </p:val>
                                        </p:tav>
                                        <p:tav tm="100000">
                                          <p:val>
                                            <p:fltVal val="0"/>
                                          </p:val>
                                        </p:tav>
                                      </p:tavLst>
                                    </p:anim>
                                    <p:anim calcmode="lin" valueType="num">
                                      <p:cBhvr>
                                        <p:cTn id="9" dur="2000" fill="hold"/>
                                        <p:tgtEl>
                                          <p:spTgt spid="13519"/>
                                        </p:tgtEl>
                                        <p:attrNameLst>
                                          <p:attrName>ppt_h</p:attrName>
                                        </p:attrNameLst>
                                      </p:cBhvr>
                                      <p:tavLst>
                                        <p:tav tm="0">
                                          <p:val>
                                            <p:fltVal val="0"/>
                                          </p:val>
                                        </p:tav>
                                        <p:tav tm="100000">
                                          <p:val>
                                            <p:strVal val="#ppt_h"/>
                                          </p:val>
                                        </p:tav>
                                      </p:tavLst>
                                    </p:anim>
                                    <p:anim calcmode="lin" valueType="num">
                                      <p:cBhvr>
                                        <p:cTn id="10" dur="2000" fill="hold"/>
                                        <p:tgtEl>
                                          <p:spTgt spid="13519"/>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anim calcmode="lin" valueType="num">
                                      <p:cBhvr>
                                        <p:cTn id="16" dur="2000" fill="hold"/>
                                        <p:tgtEl>
                                          <p:spTgt spid="7"/>
                                        </p:tgtEl>
                                        <p:attrNameLst>
                                          <p:attrName>style.rotation</p:attrName>
                                        </p:attrNameLst>
                                      </p:cBhvr>
                                      <p:tavLst>
                                        <p:tav tm="0">
                                          <p:val>
                                            <p:fltVal val="720"/>
                                          </p:val>
                                        </p:tav>
                                        <p:tav tm="100000">
                                          <p:val>
                                            <p:fltVal val="0"/>
                                          </p:val>
                                        </p:tav>
                                      </p:tavLst>
                                    </p:anim>
                                    <p:anim calcmode="lin" valueType="num">
                                      <p:cBhvr>
                                        <p:cTn id="17" dur="2000" fill="hold"/>
                                        <p:tgtEl>
                                          <p:spTgt spid="7"/>
                                        </p:tgtEl>
                                        <p:attrNameLst>
                                          <p:attrName>ppt_h</p:attrName>
                                        </p:attrNameLst>
                                      </p:cBhvr>
                                      <p:tavLst>
                                        <p:tav tm="0">
                                          <p:val>
                                            <p:fltVal val="0"/>
                                          </p:val>
                                        </p:tav>
                                        <p:tav tm="100000">
                                          <p:val>
                                            <p:strVal val="#ppt_h"/>
                                          </p:val>
                                        </p:tav>
                                      </p:tavLst>
                                    </p:anim>
                                    <p:anim calcmode="lin" valueType="num">
                                      <p:cBhvr>
                                        <p:cTn id="18" dur="2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anim calcmode="lin" valueType="num">
                                      <p:cBhvr>
                                        <p:cTn id="24" dur="2000" fill="hold"/>
                                        <p:tgtEl>
                                          <p:spTgt spid="8"/>
                                        </p:tgtEl>
                                        <p:attrNameLst>
                                          <p:attrName>style.rotation</p:attrName>
                                        </p:attrNameLst>
                                      </p:cBhvr>
                                      <p:tavLst>
                                        <p:tav tm="0">
                                          <p:val>
                                            <p:fltVal val="720"/>
                                          </p:val>
                                        </p:tav>
                                        <p:tav tm="100000">
                                          <p:val>
                                            <p:fltVal val="0"/>
                                          </p:val>
                                        </p:tav>
                                      </p:tavLst>
                                    </p:anim>
                                    <p:anim calcmode="lin" valueType="num">
                                      <p:cBhvr>
                                        <p:cTn id="25" dur="2000" fill="hold"/>
                                        <p:tgtEl>
                                          <p:spTgt spid="8"/>
                                        </p:tgtEl>
                                        <p:attrNameLst>
                                          <p:attrName>ppt_h</p:attrName>
                                        </p:attrNameLst>
                                      </p:cBhvr>
                                      <p:tavLst>
                                        <p:tav tm="0">
                                          <p:val>
                                            <p:fltVal val="0"/>
                                          </p:val>
                                        </p:tav>
                                        <p:tav tm="100000">
                                          <p:val>
                                            <p:strVal val="#ppt_h"/>
                                          </p:val>
                                        </p:tav>
                                      </p:tavLst>
                                    </p:anim>
                                    <p:anim calcmode="lin" valueType="num">
                                      <p:cBhvr>
                                        <p:cTn id="26" dur="2000" fill="hold"/>
                                        <p:tgtEl>
                                          <p:spTgt spid="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9"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descr="Stationery"/>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Arial" charset="0"/>
              <a:cs typeface="Arial" charset="0"/>
            </a:endParaRPr>
          </a:p>
        </p:txBody>
      </p:sp>
      <p:sp>
        <p:nvSpPr>
          <p:cNvPr id="145410" name="Text Box 4"/>
          <p:cNvSpPr txBox="1">
            <a:spLocks noChangeArrowheads="1"/>
          </p:cNvSpPr>
          <p:nvPr/>
        </p:nvSpPr>
        <p:spPr bwMode="auto">
          <a:xfrm>
            <a:off x="3276600" y="0"/>
            <a:ext cx="25146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3200" b="1">
                <a:solidFill>
                  <a:srgbClr val="000000"/>
                </a:solidFill>
                <a:latin typeface="Arial" charset="0"/>
                <a:cs typeface="Arial" charset="0"/>
              </a:rPr>
              <a:t>Naftali Asher</a:t>
            </a:r>
            <a:br>
              <a:rPr lang="en-US" sz="3200" b="1">
                <a:solidFill>
                  <a:srgbClr val="000000"/>
                </a:solidFill>
                <a:latin typeface="Arial" charset="0"/>
                <a:cs typeface="Arial" charset="0"/>
              </a:rPr>
            </a:br>
            <a:r>
              <a:rPr lang="en-US" sz="3200" b="1">
                <a:solidFill>
                  <a:srgbClr val="000000"/>
                </a:solidFill>
                <a:latin typeface="Arial" charset="0"/>
                <a:cs typeface="Arial" charset="0"/>
              </a:rPr>
              <a:t>Dan</a:t>
            </a:r>
            <a:br>
              <a:rPr lang="en-US" sz="3200" b="1">
                <a:solidFill>
                  <a:srgbClr val="000000"/>
                </a:solidFill>
                <a:latin typeface="Arial" charset="0"/>
                <a:cs typeface="Arial" charset="0"/>
              </a:rPr>
            </a:br>
            <a:r>
              <a:rPr lang="en-US" sz="3200" b="1">
                <a:solidFill>
                  <a:srgbClr val="000000"/>
                </a:solidFill>
                <a:latin typeface="Arial" charset="0"/>
                <a:cs typeface="Arial" charset="0"/>
              </a:rPr>
              <a:t>157,400</a:t>
            </a:r>
          </a:p>
        </p:txBody>
      </p:sp>
      <p:grpSp>
        <p:nvGrpSpPr>
          <p:cNvPr id="145411" name="Group 20"/>
          <p:cNvGrpSpPr>
            <a:grpSpLocks/>
          </p:cNvGrpSpPr>
          <p:nvPr/>
        </p:nvGrpSpPr>
        <p:grpSpPr bwMode="auto">
          <a:xfrm rot="-2672713">
            <a:off x="2619375" y="1311275"/>
            <a:ext cx="4556125" cy="4338638"/>
            <a:chOff x="2362200" y="1143000"/>
            <a:chExt cx="4876800" cy="4724400"/>
          </a:xfrm>
        </p:grpSpPr>
        <p:sp>
          <p:nvSpPr>
            <p:cNvPr id="145424" name="AutoShape 3"/>
            <p:cNvSpPr>
              <a:spLocks noChangeArrowheads="1"/>
            </p:cNvSpPr>
            <p:nvPr/>
          </p:nvSpPr>
          <p:spPr bwMode="auto">
            <a:xfrm>
              <a:off x="4495800" y="1143000"/>
              <a:ext cx="2171700" cy="1952625"/>
            </a:xfrm>
            <a:prstGeom prst="rtTriangle">
              <a:avLst/>
            </a:prstGeom>
            <a:solidFill>
              <a:srgbClr val="DDDDDD"/>
            </a:solidFill>
            <a:ln w="57150">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Arial" charset="0"/>
                <a:cs typeface="Arial" charset="0"/>
              </a:endParaRPr>
            </a:p>
          </p:txBody>
        </p:sp>
        <p:sp>
          <p:nvSpPr>
            <p:cNvPr id="145425" name="AutoShape 5"/>
            <p:cNvSpPr>
              <a:spLocks noChangeArrowheads="1"/>
            </p:cNvSpPr>
            <p:nvPr/>
          </p:nvSpPr>
          <p:spPr bwMode="auto">
            <a:xfrm rot="-5400000">
              <a:off x="2838450" y="1438275"/>
              <a:ext cx="1600200" cy="1714500"/>
            </a:xfrm>
            <a:prstGeom prst="rtTriangle">
              <a:avLst/>
            </a:prstGeom>
            <a:solidFill>
              <a:srgbClr val="FFFF00"/>
            </a:solidFill>
            <a:ln w="57150">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Arial" charset="0"/>
                <a:cs typeface="Arial" charset="0"/>
              </a:endParaRPr>
            </a:p>
          </p:txBody>
        </p:sp>
        <p:sp>
          <p:nvSpPr>
            <p:cNvPr id="145426" name="AutoShape 6"/>
            <p:cNvSpPr>
              <a:spLocks noChangeArrowheads="1"/>
            </p:cNvSpPr>
            <p:nvPr/>
          </p:nvSpPr>
          <p:spPr bwMode="auto">
            <a:xfrm rot="5400000">
              <a:off x="4533900" y="3162300"/>
              <a:ext cx="2743200" cy="2667000"/>
            </a:xfrm>
            <a:prstGeom prst="rtTriangle">
              <a:avLst/>
            </a:prstGeom>
            <a:solidFill>
              <a:srgbClr val="CC3300"/>
            </a:solidFill>
            <a:ln w="57150">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Arial" charset="0"/>
                <a:cs typeface="Arial" charset="0"/>
              </a:endParaRPr>
            </a:p>
          </p:txBody>
        </p:sp>
        <p:sp>
          <p:nvSpPr>
            <p:cNvPr id="145427" name="AutoShape 7"/>
            <p:cNvSpPr>
              <a:spLocks noChangeArrowheads="1"/>
            </p:cNvSpPr>
            <p:nvPr/>
          </p:nvSpPr>
          <p:spPr bwMode="auto">
            <a:xfrm rot="10800000">
              <a:off x="2362200" y="3124200"/>
              <a:ext cx="2209800" cy="1981200"/>
            </a:xfrm>
            <a:prstGeom prst="rtTriangle">
              <a:avLst/>
            </a:prstGeom>
            <a:solidFill>
              <a:schemeClr val="accent1"/>
            </a:solidFill>
            <a:ln w="57150">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Arial" charset="0"/>
                <a:cs typeface="Arial" charset="0"/>
              </a:endParaRPr>
            </a:p>
          </p:txBody>
        </p:sp>
        <p:pic>
          <p:nvPicPr>
            <p:cNvPr id="145428" name="Picture 8" descr="Mosaic Tab cut-out"/>
            <p:cNvPicPr>
              <a:picLocks noChangeAspect="1" noChangeArrowheads="1"/>
            </p:cNvPicPr>
            <p:nvPr/>
          </p:nvPicPr>
          <p:blipFill>
            <a:blip r:embed="rId4">
              <a:extLst>
                <a:ext uri="{28A0092B-C50C-407E-A947-70E740481C1C}">
                  <a14:useLocalDpi xmlns:a14="http://schemas.microsoft.com/office/drawing/2010/main" val="0"/>
                </a:ext>
              </a:extLst>
            </a:blip>
            <a:srcRect l="40730" t="40805" r="41573" b="39655"/>
            <a:stretch>
              <a:fillRect/>
            </a:stretch>
          </p:blipFill>
          <p:spPr bwMode="auto">
            <a:xfrm>
              <a:off x="4298950" y="2852738"/>
              <a:ext cx="446088" cy="576262"/>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145412" name="Group 9"/>
          <p:cNvGrpSpPr>
            <a:grpSpLocks/>
          </p:cNvGrpSpPr>
          <p:nvPr/>
        </p:nvGrpSpPr>
        <p:grpSpPr bwMode="auto">
          <a:xfrm>
            <a:off x="528638" y="684213"/>
            <a:ext cx="2043112" cy="1682750"/>
            <a:chOff x="3294" y="-49"/>
            <a:chExt cx="1287" cy="1060"/>
          </a:xfrm>
        </p:grpSpPr>
        <p:sp>
          <p:nvSpPr>
            <p:cNvPr id="145419" name="AutoShape 10"/>
            <p:cNvSpPr>
              <a:spLocks noChangeArrowheads="1"/>
            </p:cNvSpPr>
            <p:nvPr/>
          </p:nvSpPr>
          <p:spPr bwMode="auto">
            <a:xfrm>
              <a:off x="3648" y="192"/>
              <a:ext cx="576"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75 w 21600"/>
                <a:gd name="T13" fmla="*/ 8625 h 21600"/>
                <a:gd name="T14" fmla="*/ 19425 w 21600"/>
                <a:gd name="T15" fmla="*/ 12975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FF3300"/>
            </a:solidFill>
            <a:ln w="9525">
              <a:solidFill>
                <a:schemeClr val="tx1"/>
              </a:solidFill>
              <a:miter lim="800000"/>
              <a:headEnd/>
              <a:tailEnd/>
            </a:ln>
          </p:spPr>
          <p:txBody>
            <a:bodyPr wrap="none" anchor="ctr"/>
            <a:lstStyle/>
            <a:p>
              <a:endParaRPr lang="en-US"/>
            </a:p>
          </p:txBody>
        </p:sp>
        <p:sp>
          <p:nvSpPr>
            <p:cNvPr id="104459" name="Text Box 11"/>
            <p:cNvSpPr txBox="1">
              <a:spLocks noChangeArrowheads="1"/>
            </p:cNvSpPr>
            <p:nvPr/>
          </p:nvSpPr>
          <p:spPr bwMode="auto">
            <a:xfrm>
              <a:off x="4149" y="315"/>
              <a:ext cx="432"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a:spcBef>
                  <a:spcPct val="50000"/>
                </a:spcBef>
                <a:defRPr/>
              </a:pPr>
              <a:r>
                <a:rPr lang="en-US" sz="2800" b="1" dirty="0">
                  <a:solidFill>
                    <a:srgbClr val="16165D"/>
                  </a:solidFill>
                  <a:latin typeface="Arial"/>
                  <a:ea typeface="Times New Roman" pitchFamily="-111" charset="0"/>
                  <a:cs typeface="Arial"/>
                </a:rPr>
                <a:t>T</a:t>
              </a:r>
            </a:p>
          </p:txBody>
        </p:sp>
        <p:sp>
          <p:nvSpPr>
            <p:cNvPr id="104460" name="Text Box 12"/>
            <p:cNvSpPr txBox="1">
              <a:spLocks noChangeArrowheads="1"/>
            </p:cNvSpPr>
            <p:nvPr/>
          </p:nvSpPr>
          <p:spPr bwMode="auto">
            <a:xfrm>
              <a:off x="3717" y="681"/>
              <a:ext cx="432"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dirty="0">
                  <a:solidFill>
                    <a:srgbClr val="16165D"/>
                  </a:solidFill>
                  <a:latin typeface="Arial"/>
                  <a:ea typeface="Times New Roman" pitchFamily="-111" charset="0"/>
                  <a:cs typeface="Arial"/>
                </a:rPr>
                <a:t>S</a:t>
              </a:r>
            </a:p>
          </p:txBody>
        </p:sp>
        <p:sp>
          <p:nvSpPr>
            <p:cNvPr id="104461" name="Text Box 13"/>
            <p:cNvSpPr txBox="1">
              <a:spLocks noChangeArrowheads="1"/>
            </p:cNvSpPr>
            <p:nvPr/>
          </p:nvSpPr>
          <p:spPr bwMode="auto">
            <a:xfrm>
              <a:off x="3717" y="-49"/>
              <a:ext cx="432"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dirty="0">
                  <a:solidFill>
                    <a:srgbClr val="16165D"/>
                  </a:solidFill>
                  <a:latin typeface="Arial"/>
                  <a:ea typeface="Times New Roman" pitchFamily="-111" charset="0"/>
                  <a:cs typeface="Arial"/>
                </a:rPr>
                <a:t>U</a:t>
              </a:r>
            </a:p>
          </p:txBody>
        </p:sp>
        <p:sp>
          <p:nvSpPr>
            <p:cNvPr id="104462" name="Text Box 14"/>
            <p:cNvSpPr txBox="1">
              <a:spLocks noChangeArrowheads="1"/>
            </p:cNvSpPr>
            <p:nvPr/>
          </p:nvSpPr>
          <p:spPr bwMode="auto">
            <a:xfrm>
              <a:off x="3294" y="315"/>
              <a:ext cx="432"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2800" b="1" dirty="0">
                  <a:solidFill>
                    <a:srgbClr val="16165D"/>
                  </a:solidFill>
                  <a:latin typeface="Arial"/>
                  <a:ea typeface="Times New Roman" pitchFamily="-111" charset="0"/>
                  <a:cs typeface="Arial"/>
                </a:rPr>
                <a:t>B</a:t>
              </a:r>
            </a:p>
          </p:txBody>
        </p:sp>
      </p:grpSp>
      <p:sp>
        <p:nvSpPr>
          <p:cNvPr id="145413" name="Text Box 15"/>
          <p:cNvSpPr txBox="1">
            <a:spLocks noChangeArrowheads="1"/>
          </p:cNvSpPr>
          <p:nvPr/>
        </p:nvSpPr>
        <p:spPr bwMode="auto">
          <a:xfrm>
            <a:off x="6629400" y="2514600"/>
            <a:ext cx="25146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3200" b="1">
                <a:solidFill>
                  <a:srgbClr val="000000"/>
                </a:solidFill>
                <a:latin typeface="Arial" charset="0"/>
                <a:cs typeface="Arial" charset="0"/>
              </a:rPr>
              <a:t>Judea  Isakhar  Zebulon 186,400</a:t>
            </a:r>
          </a:p>
        </p:txBody>
      </p:sp>
      <p:sp>
        <p:nvSpPr>
          <p:cNvPr id="145414" name="Text Box 16"/>
          <p:cNvSpPr txBox="1">
            <a:spLocks noChangeArrowheads="1"/>
          </p:cNvSpPr>
          <p:nvPr/>
        </p:nvSpPr>
        <p:spPr bwMode="auto">
          <a:xfrm>
            <a:off x="3276600" y="4740275"/>
            <a:ext cx="25146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3200" b="1">
                <a:solidFill>
                  <a:srgbClr val="000000"/>
                </a:solidFill>
                <a:latin typeface="Arial" charset="0"/>
                <a:cs typeface="Arial" charset="0"/>
              </a:rPr>
              <a:t>Gad   Simeon Ruben 151,450</a:t>
            </a:r>
          </a:p>
        </p:txBody>
      </p:sp>
      <p:sp>
        <p:nvSpPr>
          <p:cNvPr id="145415" name="Text Box 17"/>
          <p:cNvSpPr txBox="1">
            <a:spLocks noChangeArrowheads="1"/>
          </p:cNvSpPr>
          <p:nvPr/>
        </p:nvSpPr>
        <p:spPr bwMode="auto">
          <a:xfrm>
            <a:off x="228600" y="2362200"/>
            <a:ext cx="25146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3200" b="1">
                <a:solidFill>
                  <a:srgbClr val="000000"/>
                </a:solidFill>
                <a:latin typeface="Arial" charset="0"/>
                <a:cs typeface="Arial" charset="0"/>
              </a:rPr>
              <a:t>Efraim  Manasye  Benjamin 108,100</a:t>
            </a:r>
          </a:p>
        </p:txBody>
      </p:sp>
      <p:sp>
        <p:nvSpPr>
          <p:cNvPr id="104466" name="Text Box 18"/>
          <p:cNvSpPr txBox="1">
            <a:spLocks noChangeArrowheads="1"/>
          </p:cNvSpPr>
          <p:nvPr/>
        </p:nvSpPr>
        <p:spPr bwMode="auto">
          <a:xfrm>
            <a:off x="228600" y="5943600"/>
            <a:ext cx="2438400" cy="584200"/>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p>
            <a:pPr algn="ctr" defTabSz="914400">
              <a:spcBef>
                <a:spcPct val="50000"/>
              </a:spcBef>
              <a:defRPr/>
            </a:pPr>
            <a:r>
              <a:rPr lang="en-US" sz="3200" b="1" dirty="0" err="1">
                <a:solidFill>
                  <a:srgbClr val="3333CC"/>
                </a:solidFill>
                <a:latin typeface="Arial"/>
                <a:ea typeface="Times New Roman" pitchFamily="-111" charset="0"/>
                <a:cs typeface="Arial"/>
              </a:rPr>
              <a:t>Bilangan</a:t>
            </a:r>
            <a:r>
              <a:rPr lang="en-US" sz="3200" b="1" dirty="0">
                <a:solidFill>
                  <a:srgbClr val="3333CC"/>
                </a:solidFill>
                <a:latin typeface="Arial"/>
                <a:ea typeface="Times New Roman" pitchFamily="-111" charset="0"/>
                <a:cs typeface="Arial"/>
              </a:rPr>
              <a:t> 2</a:t>
            </a:r>
          </a:p>
        </p:txBody>
      </p:sp>
      <p:sp>
        <p:nvSpPr>
          <p:cNvPr id="145417" name="Text Box 19"/>
          <p:cNvSpPr txBox="1">
            <a:spLocks noChangeArrowheads="1"/>
          </p:cNvSpPr>
          <p:nvPr/>
        </p:nvSpPr>
        <p:spPr bwMode="auto">
          <a:xfrm>
            <a:off x="8370888"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000000"/>
                </a:solidFill>
                <a:latin typeface="Arial" charset="0"/>
                <a:cs typeface="Arial" charset="0"/>
              </a:rPr>
              <a:t>142</a:t>
            </a:r>
          </a:p>
        </p:txBody>
      </p:sp>
      <p:sp>
        <p:nvSpPr>
          <p:cNvPr id="145418" name="Rectangle 20"/>
          <p:cNvSpPr>
            <a:spLocks noGrp="1" noChangeArrowheads="1"/>
          </p:cNvSpPr>
          <p:nvPr>
            <p:ph type="title" idx="4294967295"/>
          </p:nvPr>
        </p:nvSpPr>
        <p:spPr>
          <a:xfrm>
            <a:off x="0" y="0"/>
            <a:ext cx="3505200" cy="685800"/>
          </a:xfrm>
        </p:spPr>
        <p:txBody>
          <a:bodyPr/>
          <a:lstStyle/>
          <a:p>
            <a:pPr eaLnBrk="1" hangingPunct="1"/>
            <a:r>
              <a:rPr lang="en-US" b="1">
                <a:solidFill>
                  <a:srgbClr val="3333CC"/>
                </a:solidFill>
                <a:latin typeface="Arial" charset="0"/>
              </a:rPr>
              <a:t>Populasi</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descr="Stationery"/>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grpSp>
        <p:nvGrpSpPr>
          <p:cNvPr id="147458" name="Group 3"/>
          <p:cNvGrpSpPr>
            <a:grpSpLocks/>
          </p:cNvGrpSpPr>
          <p:nvPr/>
        </p:nvGrpSpPr>
        <p:grpSpPr bwMode="auto">
          <a:xfrm rot="-5400000">
            <a:off x="3429000" y="2895600"/>
            <a:ext cx="533400" cy="685800"/>
            <a:chOff x="2256" y="1632"/>
            <a:chExt cx="1207" cy="972"/>
          </a:xfrm>
        </p:grpSpPr>
        <p:grpSp>
          <p:nvGrpSpPr>
            <p:cNvPr id="147476" name="Group 4"/>
            <p:cNvGrpSpPr>
              <a:grpSpLocks/>
            </p:cNvGrpSpPr>
            <p:nvPr/>
          </p:nvGrpSpPr>
          <p:grpSpPr bwMode="auto">
            <a:xfrm>
              <a:off x="2256" y="1704"/>
              <a:ext cx="1207" cy="900"/>
              <a:chOff x="2256" y="1704"/>
              <a:chExt cx="1207" cy="900"/>
            </a:xfrm>
          </p:grpSpPr>
          <p:pic>
            <p:nvPicPr>
              <p:cNvPr id="147478" name="Picture 5" descr="Mosaic Tab cut-out"/>
              <p:cNvPicPr>
                <a:picLocks noChangeAspect="1" noChangeArrowheads="1"/>
              </p:cNvPicPr>
              <p:nvPr/>
            </p:nvPicPr>
            <p:blipFill>
              <a:blip r:embed="rId4">
                <a:extLst>
                  <a:ext uri="{28A0092B-C50C-407E-A947-70E740481C1C}">
                    <a14:useLocalDpi xmlns:a14="http://schemas.microsoft.com/office/drawing/2010/main" val="0"/>
                  </a:ext>
                </a:extLst>
              </a:blip>
              <a:srcRect l="40730" t="40805" r="41573" b="39655"/>
              <a:stretch>
                <a:fillRect/>
              </a:stretch>
            </p:blipFill>
            <p:spPr bwMode="auto">
              <a:xfrm>
                <a:off x="2328" y="1704"/>
                <a:ext cx="1008" cy="816"/>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47479" name="Group 6"/>
              <p:cNvGrpSpPr>
                <a:grpSpLocks/>
              </p:cNvGrpSpPr>
              <p:nvPr/>
            </p:nvGrpSpPr>
            <p:grpSpPr bwMode="auto">
              <a:xfrm>
                <a:off x="2256" y="1749"/>
                <a:ext cx="1207" cy="855"/>
                <a:chOff x="2256" y="1749"/>
                <a:chExt cx="1207" cy="855"/>
              </a:xfrm>
            </p:grpSpPr>
            <p:grpSp>
              <p:nvGrpSpPr>
                <p:cNvPr id="147480" name="Group 7"/>
                <p:cNvGrpSpPr>
                  <a:grpSpLocks/>
                </p:cNvGrpSpPr>
                <p:nvPr/>
              </p:nvGrpSpPr>
              <p:grpSpPr bwMode="auto">
                <a:xfrm>
                  <a:off x="2299" y="1749"/>
                  <a:ext cx="1164" cy="855"/>
                  <a:chOff x="2299" y="1749"/>
                  <a:chExt cx="1164" cy="855"/>
                </a:xfrm>
              </p:grpSpPr>
              <p:sp>
                <p:nvSpPr>
                  <p:cNvPr id="147482" name="AutoShape 8" descr="Stationery"/>
                  <p:cNvSpPr>
                    <a:spLocks noChangeArrowheads="1"/>
                  </p:cNvSpPr>
                  <p:nvPr/>
                </p:nvSpPr>
                <p:spPr bwMode="auto">
                  <a:xfrm rot="219627">
                    <a:off x="2332" y="1824"/>
                    <a:ext cx="624" cy="720"/>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47483" name="AutoShape 9" descr="Stationery"/>
                  <p:cNvSpPr>
                    <a:spLocks noChangeArrowheads="1"/>
                  </p:cNvSpPr>
                  <p:nvPr/>
                </p:nvSpPr>
                <p:spPr bwMode="auto">
                  <a:xfrm rot="-3671072">
                    <a:off x="2808" y="2124"/>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47484" name="AutoShape 10" descr="Stationery"/>
                  <p:cNvSpPr>
                    <a:spLocks noChangeArrowheads="1"/>
                  </p:cNvSpPr>
                  <p:nvPr/>
                </p:nvSpPr>
                <p:spPr bwMode="auto">
                  <a:xfrm rot="10647578">
                    <a:off x="2792" y="1752"/>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47485" name="Freeform 11" descr="Stationery"/>
                  <p:cNvSpPr>
                    <a:spLocks/>
                  </p:cNvSpPr>
                  <p:nvPr/>
                </p:nvSpPr>
                <p:spPr bwMode="auto">
                  <a:xfrm>
                    <a:off x="2307" y="1749"/>
                    <a:ext cx="510" cy="251"/>
                  </a:xfrm>
                  <a:custGeom>
                    <a:avLst/>
                    <a:gdLst>
                      <a:gd name="T0" fmla="*/ 114 w 510"/>
                      <a:gd name="T1" fmla="*/ 134 h 251"/>
                      <a:gd name="T2" fmla="*/ 141 w 510"/>
                      <a:gd name="T3" fmla="*/ 131 h 251"/>
                      <a:gd name="T4" fmla="*/ 158 w 510"/>
                      <a:gd name="T5" fmla="*/ 125 h 251"/>
                      <a:gd name="T6" fmla="*/ 213 w 510"/>
                      <a:gd name="T7" fmla="*/ 116 h 251"/>
                      <a:gd name="T8" fmla="*/ 236 w 510"/>
                      <a:gd name="T9" fmla="*/ 110 h 251"/>
                      <a:gd name="T10" fmla="*/ 252 w 510"/>
                      <a:gd name="T11" fmla="*/ 104 h 251"/>
                      <a:gd name="T12" fmla="*/ 269 w 510"/>
                      <a:gd name="T13" fmla="*/ 98 h 251"/>
                      <a:gd name="T14" fmla="*/ 299 w 510"/>
                      <a:gd name="T15" fmla="*/ 89 h 251"/>
                      <a:gd name="T16" fmla="*/ 320 w 510"/>
                      <a:gd name="T17" fmla="*/ 84 h 251"/>
                      <a:gd name="T18" fmla="*/ 335 w 510"/>
                      <a:gd name="T19" fmla="*/ 66 h 251"/>
                      <a:gd name="T20" fmla="*/ 344 w 510"/>
                      <a:gd name="T21" fmla="*/ 47 h 251"/>
                      <a:gd name="T22" fmla="*/ 368 w 510"/>
                      <a:gd name="T23" fmla="*/ 32 h 251"/>
                      <a:gd name="T24" fmla="*/ 377 w 510"/>
                      <a:gd name="T25" fmla="*/ 36 h 251"/>
                      <a:gd name="T26" fmla="*/ 404 w 510"/>
                      <a:gd name="T27" fmla="*/ 63 h 251"/>
                      <a:gd name="T28" fmla="*/ 422 w 510"/>
                      <a:gd name="T29" fmla="*/ 59 h 251"/>
                      <a:gd name="T30" fmla="*/ 440 w 510"/>
                      <a:gd name="T31" fmla="*/ 53 h 251"/>
                      <a:gd name="T32" fmla="*/ 471 w 510"/>
                      <a:gd name="T33" fmla="*/ 47 h 251"/>
                      <a:gd name="T34" fmla="*/ 491 w 510"/>
                      <a:gd name="T35" fmla="*/ 41 h 251"/>
                      <a:gd name="T36" fmla="*/ 450 w 510"/>
                      <a:gd name="T37" fmla="*/ 12 h 251"/>
                      <a:gd name="T38" fmla="*/ 332 w 510"/>
                      <a:gd name="T39" fmla="*/ 9 h 251"/>
                      <a:gd name="T40" fmla="*/ 18 w 510"/>
                      <a:gd name="T41" fmla="*/ 18 h 251"/>
                      <a:gd name="T42" fmla="*/ 6 w 510"/>
                      <a:gd name="T43" fmla="*/ 29 h 251"/>
                      <a:gd name="T44" fmla="*/ 0 w 510"/>
                      <a:gd name="T45" fmla="*/ 59 h 251"/>
                      <a:gd name="T46" fmla="*/ 3 w 510"/>
                      <a:gd name="T47" fmla="*/ 183 h 251"/>
                      <a:gd name="T48" fmla="*/ 12 w 510"/>
                      <a:gd name="T49" fmla="*/ 251 h 251"/>
                      <a:gd name="T50" fmla="*/ 32 w 510"/>
                      <a:gd name="T51" fmla="*/ 245 h 251"/>
                      <a:gd name="T52" fmla="*/ 50 w 510"/>
                      <a:gd name="T53" fmla="*/ 156 h 251"/>
                      <a:gd name="T54" fmla="*/ 59 w 510"/>
                      <a:gd name="T55" fmla="*/ 81 h 251"/>
                      <a:gd name="T56" fmla="*/ 74 w 510"/>
                      <a:gd name="T57" fmla="*/ 98 h 251"/>
                      <a:gd name="T58" fmla="*/ 80 w 510"/>
                      <a:gd name="T59" fmla="*/ 110 h 251"/>
                      <a:gd name="T60" fmla="*/ 114 w 510"/>
                      <a:gd name="T61" fmla="*/ 134 h 2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0"/>
                      <a:gd name="T94" fmla="*/ 0 h 251"/>
                      <a:gd name="T95" fmla="*/ 510 w 510"/>
                      <a:gd name="T96" fmla="*/ 251 h 25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0" h="251">
                        <a:moveTo>
                          <a:pt x="114" y="134"/>
                        </a:moveTo>
                        <a:cubicBezTo>
                          <a:pt x="134" y="129"/>
                          <a:pt x="107" y="135"/>
                          <a:pt x="141" y="131"/>
                        </a:cubicBezTo>
                        <a:cubicBezTo>
                          <a:pt x="148" y="130"/>
                          <a:pt x="151" y="126"/>
                          <a:pt x="158" y="125"/>
                        </a:cubicBezTo>
                        <a:cubicBezTo>
                          <a:pt x="175" y="119"/>
                          <a:pt x="196" y="118"/>
                          <a:pt x="213" y="116"/>
                        </a:cubicBezTo>
                        <a:cubicBezTo>
                          <a:pt x="220" y="114"/>
                          <a:pt x="228" y="111"/>
                          <a:pt x="236" y="110"/>
                        </a:cubicBezTo>
                        <a:cubicBezTo>
                          <a:pt x="242" y="107"/>
                          <a:pt x="245" y="105"/>
                          <a:pt x="252" y="104"/>
                        </a:cubicBezTo>
                        <a:cubicBezTo>
                          <a:pt x="258" y="102"/>
                          <a:pt x="263" y="99"/>
                          <a:pt x="269" y="98"/>
                        </a:cubicBezTo>
                        <a:cubicBezTo>
                          <a:pt x="278" y="93"/>
                          <a:pt x="289" y="91"/>
                          <a:pt x="299" y="89"/>
                        </a:cubicBezTo>
                        <a:cubicBezTo>
                          <a:pt x="306" y="86"/>
                          <a:pt x="313" y="86"/>
                          <a:pt x="320" y="84"/>
                        </a:cubicBezTo>
                        <a:cubicBezTo>
                          <a:pt x="326" y="79"/>
                          <a:pt x="331" y="73"/>
                          <a:pt x="335" y="66"/>
                        </a:cubicBezTo>
                        <a:cubicBezTo>
                          <a:pt x="336" y="59"/>
                          <a:pt x="340" y="53"/>
                          <a:pt x="344" y="47"/>
                        </a:cubicBezTo>
                        <a:cubicBezTo>
                          <a:pt x="346" y="37"/>
                          <a:pt x="359" y="33"/>
                          <a:pt x="368" y="32"/>
                        </a:cubicBezTo>
                        <a:cubicBezTo>
                          <a:pt x="371" y="34"/>
                          <a:pt x="374" y="34"/>
                          <a:pt x="377" y="36"/>
                        </a:cubicBezTo>
                        <a:cubicBezTo>
                          <a:pt x="388" y="45"/>
                          <a:pt x="387" y="60"/>
                          <a:pt x="404" y="63"/>
                        </a:cubicBezTo>
                        <a:cubicBezTo>
                          <a:pt x="411" y="62"/>
                          <a:pt x="415" y="60"/>
                          <a:pt x="422" y="59"/>
                        </a:cubicBezTo>
                        <a:cubicBezTo>
                          <a:pt x="428" y="56"/>
                          <a:pt x="434" y="54"/>
                          <a:pt x="440" y="53"/>
                        </a:cubicBezTo>
                        <a:cubicBezTo>
                          <a:pt x="449" y="48"/>
                          <a:pt x="461" y="48"/>
                          <a:pt x="471" y="47"/>
                        </a:cubicBezTo>
                        <a:cubicBezTo>
                          <a:pt x="478" y="45"/>
                          <a:pt x="484" y="42"/>
                          <a:pt x="491" y="41"/>
                        </a:cubicBezTo>
                        <a:cubicBezTo>
                          <a:pt x="510" y="26"/>
                          <a:pt x="457" y="12"/>
                          <a:pt x="450" y="12"/>
                        </a:cubicBezTo>
                        <a:cubicBezTo>
                          <a:pt x="411" y="11"/>
                          <a:pt x="371" y="10"/>
                          <a:pt x="332" y="9"/>
                        </a:cubicBezTo>
                        <a:cubicBezTo>
                          <a:pt x="125" y="10"/>
                          <a:pt x="129" y="0"/>
                          <a:pt x="18" y="18"/>
                        </a:cubicBezTo>
                        <a:cubicBezTo>
                          <a:pt x="13" y="22"/>
                          <a:pt x="9" y="23"/>
                          <a:pt x="6" y="29"/>
                        </a:cubicBezTo>
                        <a:cubicBezTo>
                          <a:pt x="4" y="39"/>
                          <a:pt x="1" y="48"/>
                          <a:pt x="0" y="59"/>
                        </a:cubicBezTo>
                        <a:cubicBezTo>
                          <a:pt x="1" y="100"/>
                          <a:pt x="1" y="142"/>
                          <a:pt x="3" y="183"/>
                        </a:cubicBezTo>
                        <a:cubicBezTo>
                          <a:pt x="4" y="197"/>
                          <a:pt x="3" y="245"/>
                          <a:pt x="12" y="251"/>
                        </a:cubicBezTo>
                        <a:cubicBezTo>
                          <a:pt x="18" y="248"/>
                          <a:pt x="25" y="246"/>
                          <a:pt x="32" y="245"/>
                        </a:cubicBezTo>
                        <a:cubicBezTo>
                          <a:pt x="49" y="223"/>
                          <a:pt x="39" y="183"/>
                          <a:pt x="50" y="156"/>
                        </a:cubicBezTo>
                        <a:cubicBezTo>
                          <a:pt x="54" y="131"/>
                          <a:pt x="53" y="106"/>
                          <a:pt x="59" y="81"/>
                        </a:cubicBezTo>
                        <a:cubicBezTo>
                          <a:pt x="67" y="83"/>
                          <a:pt x="70" y="90"/>
                          <a:pt x="74" y="98"/>
                        </a:cubicBezTo>
                        <a:cubicBezTo>
                          <a:pt x="76" y="102"/>
                          <a:pt x="80" y="110"/>
                          <a:pt x="80" y="110"/>
                        </a:cubicBezTo>
                        <a:cubicBezTo>
                          <a:pt x="82" y="120"/>
                          <a:pt x="101" y="137"/>
                          <a:pt x="114" y="134"/>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86" name="Freeform 12" descr="Stationery"/>
                  <p:cNvSpPr>
                    <a:spLocks/>
                  </p:cNvSpPr>
                  <p:nvPr/>
                </p:nvSpPr>
                <p:spPr bwMode="auto">
                  <a:xfrm>
                    <a:off x="3168" y="2304"/>
                    <a:ext cx="258" cy="264"/>
                  </a:xfrm>
                  <a:custGeom>
                    <a:avLst/>
                    <a:gdLst>
                      <a:gd name="T0" fmla="*/ 3851 w 230"/>
                      <a:gd name="T1" fmla="*/ 6 h 264"/>
                      <a:gd name="T2" fmla="*/ 2860 w 230"/>
                      <a:gd name="T3" fmla="*/ 77 h 264"/>
                      <a:gd name="T4" fmla="*/ 2123 w 230"/>
                      <a:gd name="T5" fmla="*/ 140 h 264"/>
                      <a:gd name="T6" fmla="*/ 1298 w 230"/>
                      <a:gd name="T7" fmla="*/ 171 h 264"/>
                      <a:gd name="T8" fmla="*/ 734 w 230"/>
                      <a:gd name="T9" fmla="*/ 192 h 264"/>
                      <a:gd name="T10" fmla="*/ 600 w 230"/>
                      <a:gd name="T11" fmla="*/ 197 h 264"/>
                      <a:gd name="T12" fmla="*/ 4176 w 230"/>
                      <a:gd name="T13" fmla="*/ 258 h 264"/>
                      <a:gd name="T14" fmla="*/ 6508 w 230"/>
                      <a:gd name="T15" fmla="*/ 222 h 264"/>
                      <a:gd name="T16" fmla="*/ 6715 w 230"/>
                      <a:gd name="T17" fmla="*/ 182 h 264"/>
                      <a:gd name="T18" fmla="*/ 6247 w 230"/>
                      <a:gd name="T19" fmla="*/ 42 h 264"/>
                      <a:gd name="T20" fmla="*/ 4320 w 230"/>
                      <a:gd name="T21" fmla="*/ 0 h 264"/>
                      <a:gd name="T22" fmla="*/ 3851 w 230"/>
                      <a:gd name="T23" fmla="*/ 6 h 2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
                      <a:gd name="T37" fmla="*/ 0 h 264"/>
                      <a:gd name="T38" fmla="*/ 230 w 230"/>
                      <a:gd name="T39" fmla="*/ 264 h 2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 h="264">
                        <a:moveTo>
                          <a:pt x="122" y="6"/>
                        </a:moveTo>
                        <a:cubicBezTo>
                          <a:pt x="120" y="28"/>
                          <a:pt x="97" y="60"/>
                          <a:pt x="91" y="77"/>
                        </a:cubicBezTo>
                        <a:cubicBezTo>
                          <a:pt x="85" y="94"/>
                          <a:pt x="78" y="123"/>
                          <a:pt x="68" y="140"/>
                        </a:cubicBezTo>
                        <a:cubicBezTo>
                          <a:pt x="62" y="151"/>
                          <a:pt x="50" y="162"/>
                          <a:pt x="41" y="171"/>
                        </a:cubicBezTo>
                        <a:cubicBezTo>
                          <a:pt x="38" y="174"/>
                          <a:pt x="28" y="186"/>
                          <a:pt x="23" y="192"/>
                        </a:cubicBezTo>
                        <a:cubicBezTo>
                          <a:pt x="22" y="194"/>
                          <a:pt x="19" y="197"/>
                          <a:pt x="19" y="197"/>
                        </a:cubicBezTo>
                        <a:cubicBezTo>
                          <a:pt x="0" y="264"/>
                          <a:pt x="93" y="254"/>
                          <a:pt x="133" y="258"/>
                        </a:cubicBezTo>
                        <a:cubicBezTo>
                          <a:pt x="168" y="257"/>
                          <a:pt x="189" y="253"/>
                          <a:pt x="208" y="222"/>
                        </a:cubicBezTo>
                        <a:cubicBezTo>
                          <a:pt x="209" y="208"/>
                          <a:pt x="213" y="195"/>
                          <a:pt x="215" y="182"/>
                        </a:cubicBezTo>
                        <a:cubicBezTo>
                          <a:pt x="214" y="127"/>
                          <a:pt x="230" y="82"/>
                          <a:pt x="200" y="42"/>
                        </a:cubicBezTo>
                        <a:cubicBezTo>
                          <a:pt x="195" y="8"/>
                          <a:pt x="166" y="3"/>
                          <a:pt x="137" y="0"/>
                        </a:cubicBezTo>
                        <a:cubicBezTo>
                          <a:pt x="127" y="3"/>
                          <a:pt x="125" y="15"/>
                          <a:pt x="122" y="6"/>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87" name="Freeform 13" descr="Stationery"/>
                  <p:cNvSpPr>
                    <a:spLocks/>
                  </p:cNvSpPr>
                  <p:nvPr/>
                </p:nvSpPr>
                <p:spPr bwMode="auto">
                  <a:xfrm>
                    <a:off x="3300" y="1766"/>
                    <a:ext cx="163" cy="414"/>
                  </a:xfrm>
                  <a:custGeom>
                    <a:avLst/>
                    <a:gdLst>
                      <a:gd name="T0" fmla="*/ 0 w 163"/>
                      <a:gd name="T1" fmla="*/ 0 h 414"/>
                      <a:gd name="T2" fmla="*/ 12 w 163"/>
                      <a:gd name="T3" fmla="*/ 313 h 414"/>
                      <a:gd name="T4" fmla="*/ 36 w 163"/>
                      <a:gd name="T5" fmla="*/ 414 h 414"/>
                      <a:gd name="T6" fmla="*/ 135 w 163"/>
                      <a:gd name="T7" fmla="*/ 315 h 414"/>
                      <a:gd name="T8" fmla="*/ 143 w 163"/>
                      <a:gd name="T9" fmla="*/ 243 h 414"/>
                      <a:gd name="T10" fmla="*/ 80 w 163"/>
                      <a:gd name="T11" fmla="*/ 1 h 414"/>
                      <a:gd name="T12" fmla="*/ 0 w 163"/>
                      <a:gd name="T13" fmla="*/ 0 h 414"/>
                      <a:gd name="T14" fmla="*/ 0 60000 65536"/>
                      <a:gd name="T15" fmla="*/ 0 60000 65536"/>
                      <a:gd name="T16" fmla="*/ 0 60000 65536"/>
                      <a:gd name="T17" fmla="*/ 0 60000 65536"/>
                      <a:gd name="T18" fmla="*/ 0 60000 65536"/>
                      <a:gd name="T19" fmla="*/ 0 60000 65536"/>
                      <a:gd name="T20" fmla="*/ 0 60000 65536"/>
                      <a:gd name="T21" fmla="*/ 0 w 163"/>
                      <a:gd name="T22" fmla="*/ 0 h 414"/>
                      <a:gd name="T23" fmla="*/ 163 w 163"/>
                      <a:gd name="T24" fmla="*/ 414 h 4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414">
                        <a:moveTo>
                          <a:pt x="0" y="0"/>
                        </a:moveTo>
                        <a:cubicBezTo>
                          <a:pt x="8" y="180"/>
                          <a:pt x="4" y="76"/>
                          <a:pt x="12" y="313"/>
                        </a:cubicBezTo>
                        <a:cubicBezTo>
                          <a:pt x="13" y="354"/>
                          <a:pt x="3" y="389"/>
                          <a:pt x="36" y="414"/>
                        </a:cubicBezTo>
                        <a:cubicBezTo>
                          <a:pt x="87" y="408"/>
                          <a:pt x="120" y="363"/>
                          <a:pt x="135" y="315"/>
                        </a:cubicBezTo>
                        <a:cubicBezTo>
                          <a:pt x="137" y="298"/>
                          <a:pt x="143" y="254"/>
                          <a:pt x="143" y="243"/>
                        </a:cubicBezTo>
                        <a:cubicBezTo>
                          <a:pt x="143" y="214"/>
                          <a:pt x="163" y="14"/>
                          <a:pt x="80" y="1"/>
                        </a:cubicBezTo>
                        <a:cubicBezTo>
                          <a:pt x="53" y="2"/>
                          <a:pt x="16" y="21"/>
                          <a:pt x="0" y="0"/>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88" name="Freeform 14" descr="Stationery"/>
                  <p:cNvSpPr>
                    <a:spLocks/>
                  </p:cNvSpPr>
                  <p:nvPr/>
                </p:nvSpPr>
                <p:spPr bwMode="auto">
                  <a:xfrm>
                    <a:off x="2299" y="1955"/>
                    <a:ext cx="78" cy="236"/>
                  </a:xfrm>
                  <a:custGeom>
                    <a:avLst/>
                    <a:gdLst>
                      <a:gd name="T0" fmla="*/ 10 w 78"/>
                      <a:gd name="T1" fmla="*/ 9 h 236"/>
                      <a:gd name="T2" fmla="*/ 16 w 78"/>
                      <a:gd name="T3" fmla="*/ 91 h 236"/>
                      <a:gd name="T4" fmla="*/ 35 w 78"/>
                      <a:gd name="T5" fmla="*/ 226 h 236"/>
                      <a:gd name="T6" fmla="*/ 71 w 78"/>
                      <a:gd name="T7" fmla="*/ 195 h 236"/>
                      <a:gd name="T8" fmla="*/ 71 w 78"/>
                      <a:gd name="T9" fmla="*/ 70 h 236"/>
                      <a:gd name="T10" fmla="*/ 47 w 78"/>
                      <a:gd name="T11" fmla="*/ 3 h 236"/>
                      <a:gd name="T12" fmla="*/ 10 w 78"/>
                      <a:gd name="T13" fmla="*/ 9 h 236"/>
                      <a:gd name="T14" fmla="*/ 0 60000 65536"/>
                      <a:gd name="T15" fmla="*/ 0 60000 65536"/>
                      <a:gd name="T16" fmla="*/ 0 60000 65536"/>
                      <a:gd name="T17" fmla="*/ 0 60000 65536"/>
                      <a:gd name="T18" fmla="*/ 0 60000 65536"/>
                      <a:gd name="T19" fmla="*/ 0 60000 65536"/>
                      <a:gd name="T20" fmla="*/ 0 60000 65536"/>
                      <a:gd name="T21" fmla="*/ 0 w 78"/>
                      <a:gd name="T22" fmla="*/ 0 h 236"/>
                      <a:gd name="T23" fmla="*/ 78 w 78"/>
                      <a:gd name="T24" fmla="*/ 236 h 2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236">
                        <a:moveTo>
                          <a:pt x="10" y="9"/>
                        </a:moveTo>
                        <a:cubicBezTo>
                          <a:pt x="21" y="36"/>
                          <a:pt x="17" y="60"/>
                          <a:pt x="16" y="91"/>
                        </a:cubicBezTo>
                        <a:cubicBezTo>
                          <a:pt x="16" y="94"/>
                          <a:pt x="0" y="206"/>
                          <a:pt x="35" y="226"/>
                        </a:cubicBezTo>
                        <a:cubicBezTo>
                          <a:pt x="65" y="225"/>
                          <a:pt x="65" y="223"/>
                          <a:pt x="71" y="195"/>
                        </a:cubicBezTo>
                        <a:cubicBezTo>
                          <a:pt x="68" y="31"/>
                          <a:pt x="71" y="236"/>
                          <a:pt x="71" y="70"/>
                        </a:cubicBezTo>
                        <a:cubicBezTo>
                          <a:pt x="71" y="29"/>
                          <a:pt x="78" y="20"/>
                          <a:pt x="47" y="3"/>
                        </a:cubicBezTo>
                        <a:cubicBezTo>
                          <a:pt x="17" y="4"/>
                          <a:pt x="1" y="0"/>
                          <a:pt x="10" y="9"/>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7481" name="Freeform 15" descr="Stationery"/>
                <p:cNvSpPr>
                  <a:spLocks/>
                </p:cNvSpPr>
                <p:nvPr/>
              </p:nvSpPr>
              <p:spPr bwMode="auto">
                <a:xfrm>
                  <a:off x="2256" y="2139"/>
                  <a:ext cx="146" cy="117"/>
                </a:xfrm>
                <a:custGeom>
                  <a:avLst/>
                  <a:gdLst>
                    <a:gd name="T0" fmla="*/ 2826272 w 98"/>
                    <a:gd name="T1" fmla="*/ 30 h 117"/>
                    <a:gd name="T2" fmla="*/ 5427212 w 98"/>
                    <a:gd name="T3" fmla="*/ 117 h 117"/>
                    <a:gd name="T4" fmla="*/ 15352186 w 98"/>
                    <a:gd name="T5" fmla="*/ 84 h 117"/>
                    <a:gd name="T6" fmla="*/ 2826272 w 98"/>
                    <a:gd name="T7" fmla="*/ 0 h 117"/>
                    <a:gd name="T8" fmla="*/ 272804 w 98"/>
                    <a:gd name="T9" fmla="*/ 27 h 117"/>
                    <a:gd name="T10" fmla="*/ 3173811 w 98"/>
                    <a:gd name="T11" fmla="*/ 56 h 117"/>
                    <a:gd name="T12" fmla="*/ 4728331 w 98"/>
                    <a:gd name="T13" fmla="*/ 57 h 117"/>
                    <a:gd name="T14" fmla="*/ 7520557 w 98"/>
                    <a:gd name="T15" fmla="*/ 69 h 117"/>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117"/>
                    <a:gd name="T26" fmla="*/ 98 w 98"/>
                    <a:gd name="T27" fmla="*/ 117 h 1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117">
                      <a:moveTo>
                        <a:pt x="18" y="30"/>
                      </a:moveTo>
                      <a:cubicBezTo>
                        <a:pt x="17" y="56"/>
                        <a:pt x="0" y="113"/>
                        <a:pt x="35" y="117"/>
                      </a:cubicBezTo>
                      <a:cubicBezTo>
                        <a:pt x="65" y="116"/>
                        <a:pt x="83" y="112"/>
                        <a:pt x="98" y="84"/>
                      </a:cubicBezTo>
                      <a:cubicBezTo>
                        <a:pt x="93" y="35"/>
                        <a:pt x="53" y="26"/>
                        <a:pt x="18" y="0"/>
                      </a:cubicBezTo>
                      <a:cubicBezTo>
                        <a:pt x="4" y="8"/>
                        <a:pt x="3" y="10"/>
                        <a:pt x="2" y="27"/>
                      </a:cubicBezTo>
                      <a:cubicBezTo>
                        <a:pt x="3" y="38"/>
                        <a:pt x="9" y="51"/>
                        <a:pt x="20" y="56"/>
                      </a:cubicBezTo>
                      <a:cubicBezTo>
                        <a:pt x="23" y="57"/>
                        <a:pt x="30" y="57"/>
                        <a:pt x="30" y="57"/>
                      </a:cubicBezTo>
                      <a:lnTo>
                        <a:pt x="48" y="69"/>
                      </a:lnTo>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47477" name="Rectangle 16" descr="Stationery"/>
            <p:cNvSpPr>
              <a:spLocks noChangeArrowheads="1"/>
            </p:cNvSpPr>
            <p:nvPr/>
          </p:nvSpPr>
          <p:spPr bwMode="auto">
            <a:xfrm>
              <a:off x="2304" y="1632"/>
              <a:ext cx="1072" cy="14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grpSp>
      <p:sp>
        <p:nvSpPr>
          <p:cNvPr id="147459" name="Rectangle 23" descr="75%"/>
          <p:cNvSpPr>
            <a:spLocks noChangeArrowheads="1"/>
          </p:cNvSpPr>
          <p:nvPr/>
        </p:nvSpPr>
        <p:spPr bwMode="auto">
          <a:xfrm rot="-5400000">
            <a:off x="5335587" y="1638301"/>
            <a:ext cx="530225" cy="3276600"/>
          </a:xfrm>
          <a:prstGeom prst="rect">
            <a:avLst/>
          </a:prstGeom>
          <a:pattFill prst="pct75">
            <a:fgClr>
              <a:srgbClr val="9999FF"/>
            </a:fgClr>
            <a:bgClr>
              <a:srgbClr val="FFFFFF"/>
            </a:bgClr>
          </a:pattFill>
          <a:ln w="23813">
            <a:solidFill>
              <a:srgbClr val="000000"/>
            </a:solidFill>
            <a:miter lim="800000"/>
            <a:headEnd/>
            <a:tailEnd/>
          </a:ln>
        </p:spPr>
        <p:txBody>
          <a:bodyP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47460" name="Rectangle 24" descr="75%"/>
          <p:cNvSpPr>
            <a:spLocks noChangeArrowheads="1"/>
          </p:cNvSpPr>
          <p:nvPr/>
        </p:nvSpPr>
        <p:spPr bwMode="auto">
          <a:xfrm>
            <a:off x="3429000" y="3544888"/>
            <a:ext cx="530225" cy="2170112"/>
          </a:xfrm>
          <a:prstGeom prst="rect">
            <a:avLst/>
          </a:prstGeom>
          <a:pattFill prst="pct75">
            <a:fgClr>
              <a:srgbClr val="9999FF"/>
            </a:fgClr>
            <a:bgClr>
              <a:srgbClr val="FFFFFF"/>
            </a:bgClr>
          </a:pattFill>
          <a:ln w="23813">
            <a:solidFill>
              <a:srgbClr val="000000"/>
            </a:solidFill>
            <a:miter lim="800000"/>
            <a:headEnd/>
            <a:tailEnd/>
          </a:ln>
        </p:spPr>
        <p:txBody>
          <a:bodyP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47461" name="Rectangle 25" descr="75%"/>
          <p:cNvSpPr>
            <a:spLocks noChangeArrowheads="1"/>
          </p:cNvSpPr>
          <p:nvPr/>
        </p:nvSpPr>
        <p:spPr bwMode="auto">
          <a:xfrm rot="10800000">
            <a:off x="3429000" y="914400"/>
            <a:ext cx="530225" cy="2095500"/>
          </a:xfrm>
          <a:prstGeom prst="rect">
            <a:avLst/>
          </a:prstGeom>
          <a:pattFill prst="pct75">
            <a:fgClr>
              <a:srgbClr val="9999FF"/>
            </a:fgClr>
            <a:bgClr>
              <a:srgbClr val="FFFFFF"/>
            </a:bgClr>
          </a:pattFill>
          <a:ln w="23813">
            <a:solidFill>
              <a:srgbClr val="000000"/>
            </a:solidFill>
            <a:miter lim="800000"/>
            <a:headEnd/>
            <a:tailEnd/>
          </a:ln>
        </p:spPr>
        <p:txBody>
          <a:bodyP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47462" name="Rectangle 26" descr="75%"/>
          <p:cNvSpPr>
            <a:spLocks noChangeArrowheads="1"/>
          </p:cNvSpPr>
          <p:nvPr/>
        </p:nvSpPr>
        <p:spPr bwMode="auto">
          <a:xfrm rot="-5400000">
            <a:off x="2392362" y="2505076"/>
            <a:ext cx="530225" cy="1543050"/>
          </a:xfrm>
          <a:prstGeom prst="rect">
            <a:avLst/>
          </a:prstGeom>
          <a:pattFill prst="pct75">
            <a:fgClr>
              <a:srgbClr val="9999FF"/>
            </a:fgClr>
            <a:bgClr>
              <a:srgbClr val="FFFFFF"/>
            </a:bgClr>
          </a:pattFill>
          <a:ln w="23813">
            <a:solidFill>
              <a:srgbClr val="000000"/>
            </a:solidFill>
            <a:miter lim="800000"/>
            <a:headEnd/>
            <a:tailEnd/>
          </a:ln>
        </p:spPr>
        <p:txBody>
          <a:bodyP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03451" name="Text Box 27"/>
          <p:cNvSpPr txBox="1">
            <a:spLocks noChangeArrowheads="1"/>
          </p:cNvSpPr>
          <p:nvPr/>
        </p:nvSpPr>
        <p:spPr bwMode="auto">
          <a:xfrm>
            <a:off x="7315200" y="2209800"/>
            <a:ext cx="1981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2800" b="1">
                <a:solidFill>
                  <a:srgbClr val="000000"/>
                </a:solidFill>
                <a:latin typeface="Arial" charset="0"/>
                <a:cs typeface="Arial" charset="0"/>
              </a:rPr>
              <a:t>Judea  Isakhar  Zebulon 186,400</a:t>
            </a:r>
          </a:p>
        </p:txBody>
      </p:sp>
      <p:sp>
        <p:nvSpPr>
          <p:cNvPr id="103452" name="Text Box 28"/>
          <p:cNvSpPr txBox="1">
            <a:spLocks noChangeArrowheads="1"/>
          </p:cNvSpPr>
          <p:nvPr/>
        </p:nvSpPr>
        <p:spPr bwMode="auto">
          <a:xfrm>
            <a:off x="4000500" y="533400"/>
            <a:ext cx="1981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Naftali Asher</a:t>
            </a:r>
            <a:br>
              <a:rPr lang="en-US" sz="2800" b="1">
                <a:solidFill>
                  <a:srgbClr val="000000"/>
                </a:solidFill>
                <a:latin typeface="Arial" charset="0"/>
                <a:cs typeface="Arial" charset="0"/>
              </a:rPr>
            </a:br>
            <a:r>
              <a:rPr lang="en-US" sz="2800" b="1">
                <a:solidFill>
                  <a:srgbClr val="000000"/>
                </a:solidFill>
                <a:latin typeface="Arial" charset="0"/>
                <a:cs typeface="Arial" charset="0"/>
              </a:rPr>
              <a:t>Dan</a:t>
            </a:r>
            <a:br>
              <a:rPr lang="en-US" sz="2800" b="1">
                <a:solidFill>
                  <a:srgbClr val="000000"/>
                </a:solidFill>
                <a:latin typeface="Arial" charset="0"/>
                <a:cs typeface="Arial" charset="0"/>
              </a:rPr>
            </a:br>
            <a:r>
              <a:rPr lang="en-US" sz="2800" b="1">
                <a:solidFill>
                  <a:srgbClr val="000000"/>
                </a:solidFill>
                <a:latin typeface="Arial" charset="0"/>
                <a:cs typeface="Arial" charset="0"/>
              </a:rPr>
              <a:t>157,400</a:t>
            </a:r>
          </a:p>
        </p:txBody>
      </p:sp>
      <p:sp>
        <p:nvSpPr>
          <p:cNvPr id="103453" name="Text Box 29"/>
          <p:cNvSpPr txBox="1">
            <a:spLocks noChangeArrowheads="1"/>
          </p:cNvSpPr>
          <p:nvPr/>
        </p:nvSpPr>
        <p:spPr bwMode="auto">
          <a:xfrm>
            <a:off x="3962400" y="4267200"/>
            <a:ext cx="2057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Gad   Simeon Ruben 151,450</a:t>
            </a:r>
          </a:p>
        </p:txBody>
      </p:sp>
      <p:sp>
        <p:nvSpPr>
          <p:cNvPr id="103454" name="Text Box 30"/>
          <p:cNvSpPr txBox="1">
            <a:spLocks noChangeArrowheads="1"/>
          </p:cNvSpPr>
          <p:nvPr/>
        </p:nvSpPr>
        <p:spPr bwMode="auto">
          <a:xfrm>
            <a:off x="-76200" y="2362200"/>
            <a:ext cx="2133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Efraim  Manasye  Benyamin 108,100</a:t>
            </a:r>
          </a:p>
        </p:txBody>
      </p:sp>
      <p:sp>
        <p:nvSpPr>
          <p:cNvPr id="103455" name="Text Box 31"/>
          <p:cNvSpPr txBox="1">
            <a:spLocks noChangeArrowheads="1"/>
          </p:cNvSpPr>
          <p:nvPr/>
        </p:nvSpPr>
        <p:spPr bwMode="auto">
          <a:xfrm>
            <a:off x="228600" y="5943600"/>
            <a:ext cx="2438400" cy="523875"/>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p>
            <a:pPr algn="ctr" defTabSz="914400">
              <a:spcBef>
                <a:spcPct val="50000"/>
              </a:spcBef>
              <a:defRPr/>
            </a:pPr>
            <a:r>
              <a:rPr lang="en-US" sz="2800" b="1" dirty="0" err="1">
                <a:solidFill>
                  <a:srgbClr val="3333CC"/>
                </a:solidFill>
                <a:latin typeface="Arial"/>
                <a:ea typeface="Times New Roman" pitchFamily="-111" charset="0"/>
                <a:cs typeface="Arial"/>
              </a:rPr>
              <a:t>Bilangan</a:t>
            </a:r>
            <a:r>
              <a:rPr lang="en-US" sz="2800" b="1" dirty="0">
                <a:solidFill>
                  <a:srgbClr val="3333CC"/>
                </a:solidFill>
                <a:latin typeface="Arial"/>
                <a:ea typeface="Times New Roman" pitchFamily="-111" charset="0"/>
                <a:cs typeface="Arial"/>
              </a:rPr>
              <a:t> 2</a:t>
            </a:r>
          </a:p>
        </p:txBody>
      </p:sp>
      <p:sp>
        <p:nvSpPr>
          <p:cNvPr id="147468" name="Text Box 32"/>
          <p:cNvSpPr txBox="1">
            <a:spLocks noChangeArrowheads="1"/>
          </p:cNvSpPr>
          <p:nvPr/>
        </p:nvSpPr>
        <p:spPr bwMode="auto">
          <a:xfrm>
            <a:off x="8413750" y="7620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sz="2000" b="1">
                <a:solidFill>
                  <a:srgbClr val="000000"/>
                </a:solidFill>
                <a:latin typeface="Arial" charset="0"/>
                <a:cs typeface="Arial" charset="0"/>
              </a:rPr>
              <a:t>142</a:t>
            </a:r>
          </a:p>
        </p:txBody>
      </p:sp>
      <p:sp>
        <p:nvSpPr>
          <p:cNvPr id="147469" name="Rectangle 33"/>
          <p:cNvSpPr>
            <a:spLocks noGrp="1" noChangeArrowheads="1"/>
          </p:cNvSpPr>
          <p:nvPr>
            <p:ph type="title" idx="4294967295"/>
          </p:nvPr>
        </p:nvSpPr>
        <p:spPr>
          <a:xfrm>
            <a:off x="5486400" y="5257800"/>
            <a:ext cx="3657600" cy="1295400"/>
          </a:xfrm>
        </p:spPr>
        <p:txBody>
          <a:bodyPr/>
          <a:lstStyle/>
          <a:p>
            <a:pPr eaLnBrk="1" hangingPunct="1"/>
            <a:r>
              <a:rPr lang="en-US" sz="4000" b="1" i="1">
                <a:solidFill>
                  <a:srgbClr val="3333CC"/>
                </a:solidFill>
                <a:latin typeface="Arial" charset="0"/>
              </a:rPr>
              <a:t>Sebuah formasi salib!</a:t>
            </a:r>
          </a:p>
        </p:txBody>
      </p:sp>
      <p:grpSp>
        <p:nvGrpSpPr>
          <p:cNvPr id="147470" name="Group 9"/>
          <p:cNvGrpSpPr>
            <a:grpSpLocks/>
          </p:cNvGrpSpPr>
          <p:nvPr/>
        </p:nvGrpSpPr>
        <p:grpSpPr bwMode="auto">
          <a:xfrm>
            <a:off x="528638" y="684213"/>
            <a:ext cx="2043112" cy="1620837"/>
            <a:chOff x="3294" y="-49"/>
            <a:chExt cx="1287" cy="1021"/>
          </a:xfrm>
        </p:grpSpPr>
        <p:sp>
          <p:nvSpPr>
            <p:cNvPr id="147471" name="AutoShape 10"/>
            <p:cNvSpPr>
              <a:spLocks noChangeArrowheads="1"/>
            </p:cNvSpPr>
            <p:nvPr/>
          </p:nvSpPr>
          <p:spPr bwMode="auto">
            <a:xfrm>
              <a:off x="3648" y="192"/>
              <a:ext cx="576"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75 w 21600"/>
                <a:gd name="T13" fmla="*/ 8625 h 21600"/>
                <a:gd name="T14" fmla="*/ 19425 w 21600"/>
                <a:gd name="T15" fmla="*/ 12975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FF3300"/>
            </a:solidFill>
            <a:ln w="9525">
              <a:solidFill>
                <a:schemeClr val="tx1"/>
              </a:solidFill>
              <a:miter lim="800000"/>
              <a:headEnd/>
              <a:tailEnd/>
            </a:ln>
          </p:spPr>
          <p:txBody>
            <a:bodyPr wrap="none" anchor="ctr"/>
            <a:lstStyle/>
            <a:p>
              <a:endParaRPr lang="en-US"/>
            </a:p>
          </p:txBody>
        </p:sp>
        <p:sp>
          <p:nvSpPr>
            <p:cNvPr id="36" name="Text Box 11"/>
            <p:cNvSpPr txBox="1">
              <a:spLocks noChangeArrowheads="1"/>
            </p:cNvSpPr>
            <p:nvPr/>
          </p:nvSpPr>
          <p:spPr bwMode="auto">
            <a:xfrm>
              <a:off x="4149" y="315"/>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a:spcBef>
                  <a:spcPct val="50000"/>
                </a:spcBef>
                <a:defRPr/>
              </a:pPr>
              <a:r>
                <a:rPr lang="en-US" sz="2400" b="1" dirty="0">
                  <a:solidFill>
                    <a:srgbClr val="16165D"/>
                  </a:solidFill>
                  <a:latin typeface="Arial"/>
                  <a:ea typeface="Times New Roman" pitchFamily="-111" charset="0"/>
                  <a:cs typeface="Arial"/>
                </a:rPr>
                <a:t>T</a:t>
              </a:r>
            </a:p>
          </p:txBody>
        </p:sp>
        <p:sp>
          <p:nvSpPr>
            <p:cNvPr id="37" name="Text Box 12"/>
            <p:cNvSpPr txBox="1">
              <a:spLocks noChangeArrowheads="1"/>
            </p:cNvSpPr>
            <p:nvPr/>
          </p:nvSpPr>
          <p:spPr bwMode="auto">
            <a:xfrm>
              <a:off x="3717" y="681"/>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400" b="1" dirty="0">
                  <a:solidFill>
                    <a:srgbClr val="16165D"/>
                  </a:solidFill>
                  <a:latin typeface="Arial"/>
                  <a:ea typeface="Times New Roman" pitchFamily="-111" charset="0"/>
                  <a:cs typeface="Arial"/>
                </a:rPr>
                <a:t>S</a:t>
              </a:r>
            </a:p>
          </p:txBody>
        </p:sp>
        <p:sp>
          <p:nvSpPr>
            <p:cNvPr id="38" name="Text Box 13"/>
            <p:cNvSpPr txBox="1">
              <a:spLocks noChangeArrowheads="1"/>
            </p:cNvSpPr>
            <p:nvPr/>
          </p:nvSpPr>
          <p:spPr bwMode="auto">
            <a:xfrm>
              <a:off x="3717" y="-49"/>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400" b="1" dirty="0">
                  <a:solidFill>
                    <a:srgbClr val="16165D"/>
                  </a:solidFill>
                  <a:latin typeface="Arial"/>
                  <a:ea typeface="Times New Roman" pitchFamily="-111" charset="0"/>
                  <a:cs typeface="Arial"/>
                </a:rPr>
                <a:t>U</a:t>
              </a:r>
            </a:p>
          </p:txBody>
        </p:sp>
        <p:sp>
          <p:nvSpPr>
            <p:cNvPr id="39" name="Text Box 14"/>
            <p:cNvSpPr txBox="1">
              <a:spLocks noChangeArrowheads="1"/>
            </p:cNvSpPr>
            <p:nvPr/>
          </p:nvSpPr>
          <p:spPr bwMode="auto">
            <a:xfrm>
              <a:off x="3294" y="315"/>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2400" b="1" dirty="0">
                  <a:solidFill>
                    <a:srgbClr val="16165D"/>
                  </a:solidFill>
                  <a:latin typeface="Arial"/>
                  <a:ea typeface="Times New Roman" pitchFamily="-111" charset="0"/>
                  <a:cs typeface="Arial"/>
                </a:rPr>
                <a:t>B</a:t>
              </a:r>
            </a:p>
          </p:txBody>
        </p:sp>
      </p:gr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03451"/>
                                        </p:tgtEl>
                                        <p:attrNameLst>
                                          <p:attrName>style.visibility</p:attrName>
                                        </p:attrNameLst>
                                      </p:cBhvr>
                                      <p:to>
                                        <p:strVal val="visible"/>
                                      </p:to>
                                    </p:set>
                                    <p:animEffect transition="in" filter="dissolve">
                                      <p:cBhvr>
                                        <p:cTn id="7" dur="500"/>
                                        <p:tgtEl>
                                          <p:spTgt spid="103451"/>
                                        </p:tgtEl>
                                      </p:cBhvr>
                                    </p:animEffect>
                                  </p:childTnLst>
                                </p:cTn>
                              </p:par>
                            </p:childTnLst>
                          </p:cTn>
                        </p:par>
                        <p:par>
                          <p:cTn id="8" fill="hold" nodeType="afterGroup">
                            <p:stCondLst>
                              <p:cond delay="2500"/>
                            </p:stCondLst>
                            <p:childTnLst>
                              <p:par>
                                <p:cTn id="9" presetID="9" presetClass="entr" presetSubtype="0" fill="hold" grpId="0" nodeType="afterEffect">
                                  <p:stCondLst>
                                    <p:cond delay="3000"/>
                                  </p:stCondLst>
                                  <p:childTnLst>
                                    <p:set>
                                      <p:cBhvr>
                                        <p:cTn id="10" dur="1" fill="hold">
                                          <p:stCondLst>
                                            <p:cond delay="0"/>
                                          </p:stCondLst>
                                        </p:cTn>
                                        <p:tgtEl>
                                          <p:spTgt spid="103453"/>
                                        </p:tgtEl>
                                        <p:attrNameLst>
                                          <p:attrName>style.visibility</p:attrName>
                                        </p:attrNameLst>
                                      </p:cBhvr>
                                      <p:to>
                                        <p:strVal val="visible"/>
                                      </p:to>
                                    </p:set>
                                    <p:animEffect transition="in" filter="dissolve">
                                      <p:cBhvr>
                                        <p:cTn id="11" dur="500"/>
                                        <p:tgtEl>
                                          <p:spTgt spid="103453"/>
                                        </p:tgtEl>
                                      </p:cBhvr>
                                    </p:animEffect>
                                  </p:childTnLst>
                                </p:cTn>
                              </p:par>
                            </p:childTnLst>
                          </p:cTn>
                        </p:par>
                        <p:par>
                          <p:cTn id="12" fill="hold" nodeType="afterGroup">
                            <p:stCondLst>
                              <p:cond delay="6000"/>
                            </p:stCondLst>
                            <p:childTnLst>
                              <p:par>
                                <p:cTn id="13" presetID="9" presetClass="entr" presetSubtype="0" fill="hold" grpId="0" nodeType="afterEffect">
                                  <p:stCondLst>
                                    <p:cond delay="3000"/>
                                  </p:stCondLst>
                                  <p:childTnLst>
                                    <p:set>
                                      <p:cBhvr>
                                        <p:cTn id="14" dur="1" fill="hold">
                                          <p:stCondLst>
                                            <p:cond delay="0"/>
                                          </p:stCondLst>
                                        </p:cTn>
                                        <p:tgtEl>
                                          <p:spTgt spid="103454"/>
                                        </p:tgtEl>
                                        <p:attrNameLst>
                                          <p:attrName>style.visibility</p:attrName>
                                        </p:attrNameLst>
                                      </p:cBhvr>
                                      <p:to>
                                        <p:strVal val="visible"/>
                                      </p:to>
                                    </p:set>
                                    <p:animEffect transition="in" filter="dissolve">
                                      <p:cBhvr>
                                        <p:cTn id="15" dur="500"/>
                                        <p:tgtEl>
                                          <p:spTgt spid="103454"/>
                                        </p:tgtEl>
                                      </p:cBhvr>
                                    </p:animEffect>
                                  </p:childTnLst>
                                </p:cTn>
                              </p:par>
                            </p:childTnLst>
                          </p:cTn>
                        </p:par>
                        <p:par>
                          <p:cTn id="16" fill="hold" nodeType="afterGroup">
                            <p:stCondLst>
                              <p:cond delay="9500"/>
                            </p:stCondLst>
                            <p:childTnLst>
                              <p:par>
                                <p:cTn id="17" presetID="9" presetClass="entr" presetSubtype="0" fill="hold" grpId="0" nodeType="afterEffect">
                                  <p:stCondLst>
                                    <p:cond delay="3000"/>
                                  </p:stCondLst>
                                  <p:childTnLst>
                                    <p:set>
                                      <p:cBhvr>
                                        <p:cTn id="18" dur="1" fill="hold">
                                          <p:stCondLst>
                                            <p:cond delay="0"/>
                                          </p:stCondLst>
                                        </p:cTn>
                                        <p:tgtEl>
                                          <p:spTgt spid="103452"/>
                                        </p:tgtEl>
                                        <p:attrNameLst>
                                          <p:attrName>style.visibility</p:attrName>
                                        </p:attrNameLst>
                                      </p:cBhvr>
                                      <p:to>
                                        <p:strVal val="visible"/>
                                      </p:to>
                                    </p:set>
                                    <p:animEffect transition="in" filter="dissolve">
                                      <p:cBhvr>
                                        <p:cTn id="19" dur="500"/>
                                        <p:tgtEl>
                                          <p:spTgt spid="103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51" grpId="0" autoUpdateAnimBg="0"/>
      <p:bldP spid="103452" grpId="0" autoUpdateAnimBg="0"/>
      <p:bldP spid="103453" grpId="0" autoUpdateAnimBg="0"/>
      <p:bldP spid="103454"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49506" name="Rectangle 47"/>
          <p:cNvSpPr>
            <a:spLocks noGrp="1" noChangeArrowheads="1"/>
          </p:cNvSpPr>
          <p:nvPr>
            <p:ph type="ctrTitle"/>
          </p:nvPr>
        </p:nvSpPr>
        <p:spPr>
          <a:xfrm>
            <a:off x="1371600" y="0"/>
            <a:ext cx="3429000" cy="1143000"/>
          </a:xfrm>
        </p:spPr>
        <p:txBody>
          <a:bodyPr/>
          <a:lstStyle/>
          <a:p>
            <a:pPr eaLnBrk="1" hangingPunct="1"/>
            <a:r>
              <a:rPr kumimoji="1" lang="en-US" sz="2800" b="1">
                <a:latin typeface="Times New Roman" charset="0"/>
                <a:cs typeface="MS PGothic" charset="0"/>
              </a:rPr>
              <a:t>Levi</a:t>
            </a:r>
            <a:r>
              <a:rPr kumimoji="1" lang="fr-FR" altLang="ja-JP" sz="2800" b="1">
                <a:latin typeface="Times New Roman" charset="0"/>
                <a:cs typeface="MS PGothic" charset="0"/>
              </a:rPr>
              <a:t>'</a:t>
            </a:r>
            <a:r>
              <a:rPr kumimoji="1" lang="en-US" sz="2800" b="1">
                <a:latin typeface="Times New Roman" charset="0"/>
                <a:cs typeface="MS PGothic" charset="0"/>
              </a:rPr>
              <a:t>s Family Tree</a:t>
            </a:r>
          </a:p>
        </p:txBody>
      </p:sp>
      <p:grpSp>
        <p:nvGrpSpPr>
          <p:cNvPr id="149507" name="Group 2"/>
          <p:cNvGrpSpPr>
            <a:grpSpLocks/>
          </p:cNvGrpSpPr>
          <p:nvPr/>
        </p:nvGrpSpPr>
        <p:grpSpPr bwMode="auto">
          <a:xfrm>
            <a:off x="533400" y="152400"/>
            <a:ext cx="4953000" cy="838200"/>
            <a:chOff x="528" y="0"/>
            <a:chExt cx="3360" cy="624"/>
          </a:xfrm>
        </p:grpSpPr>
        <p:sp>
          <p:nvSpPr>
            <p:cNvPr id="149553" name="AutoShape 3"/>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p>
              <a:pPr algn="r" defTabSz="914400" eaLnBrk="0" hangingPunct="0"/>
              <a:endParaRPr lang="en-US" sz="1400" b="1">
                <a:solidFill>
                  <a:srgbClr val="000000"/>
                </a:solidFill>
                <a:latin typeface="Arial Narrow" charset="0"/>
              </a:endParaRPr>
            </a:p>
          </p:txBody>
        </p:sp>
        <p:sp>
          <p:nvSpPr>
            <p:cNvPr id="149554" name="WordArt 4"/>
            <p:cNvSpPr>
              <a:spLocks noChangeArrowheads="1" noChangeShapeType="1" noTextEdit="1"/>
            </p:cNvSpPr>
            <p:nvPr/>
          </p:nvSpPr>
          <p:spPr bwMode="auto">
            <a:xfrm>
              <a:off x="1116" y="192"/>
              <a:ext cx="21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rPr>
                <a:t>Pohon Keluarga Lewi</a:t>
              </a:r>
            </a:p>
          </p:txBody>
        </p:sp>
      </p:grpSp>
      <p:sp>
        <p:nvSpPr>
          <p:cNvPr id="149508" name="AutoShape 5"/>
          <p:cNvSpPr>
            <a:spLocks noChangeArrowheads="1"/>
          </p:cNvSpPr>
          <p:nvPr/>
        </p:nvSpPr>
        <p:spPr bwMode="auto">
          <a:xfrm>
            <a:off x="2971800" y="1219200"/>
            <a:ext cx="914400" cy="609600"/>
          </a:xfrm>
          <a:prstGeom prst="flowChartAlternateProcess">
            <a:avLst/>
          </a:prstGeom>
          <a:solidFill>
            <a:schemeClr val="bg1"/>
          </a:solidFill>
          <a:ln w="9525">
            <a:solidFill>
              <a:schemeClr val="tx1"/>
            </a:solidFill>
            <a:miter lim="800000"/>
            <a:headEnd/>
            <a:tailEnd/>
          </a:ln>
        </p:spPr>
        <p:txBody>
          <a:bodyPr wrap="none" anchor="ctr"/>
          <a:lstStyle/>
          <a:p>
            <a:pPr algn="ctr" defTabSz="914400"/>
            <a:r>
              <a:rPr lang="en-US" b="1">
                <a:solidFill>
                  <a:srgbClr val="000000"/>
                </a:solidFill>
                <a:latin typeface="Century Gothic" charset="0"/>
              </a:rPr>
              <a:t>LEWI</a:t>
            </a:r>
          </a:p>
        </p:txBody>
      </p:sp>
      <p:sp>
        <p:nvSpPr>
          <p:cNvPr id="149509" name="AutoShape 6"/>
          <p:cNvSpPr>
            <a:spLocks noChangeArrowheads="1"/>
          </p:cNvSpPr>
          <p:nvPr/>
        </p:nvSpPr>
        <p:spPr bwMode="auto">
          <a:xfrm>
            <a:off x="1371600" y="2286000"/>
            <a:ext cx="1066800" cy="609600"/>
          </a:xfrm>
          <a:prstGeom prst="flowChartAlternateProcess">
            <a:avLst/>
          </a:prstGeom>
          <a:solidFill>
            <a:srgbClr val="CCFFCC"/>
          </a:solidFill>
          <a:ln w="9525">
            <a:solidFill>
              <a:schemeClr val="tx1"/>
            </a:solidFill>
            <a:miter lim="800000"/>
            <a:headEnd/>
            <a:tailEnd/>
          </a:ln>
        </p:spPr>
        <p:txBody>
          <a:bodyPr wrap="none" anchor="ctr"/>
          <a:lstStyle/>
          <a:p>
            <a:pPr algn="ctr" defTabSz="914400"/>
            <a:r>
              <a:rPr lang="en-US" b="1">
                <a:solidFill>
                  <a:srgbClr val="000000"/>
                </a:solidFill>
                <a:latin typeface="Century Gothic" charset="0"/>
              </a:rPr>
              <a:t>Gershon </a:t>
            </a:r>
          </a:p>
        </p:txBody>
      </p:sp>
      <p:sp>
        <p:nvSpPr>
          <p:cNvPr id="149510" name="AutoShape 7"/>
          <p:cNvSpPr>
            <a:spLocks noChangeArrowheads="1"/>
          </p:cNvSpPr>
          <p:nvPr/>
        </p:nvSpPr>
        <p:spPr bwMode="auto">
          <a:xfrm>
            <a:off x="2895600" y="2286000"/>
            <a:ext cx="990600" cy="609600"/>
          </a:xfrm>
          <a:prstGeom prst="flowChartAlternateProcess">
            <a:avLst/>
          </a:prstGeom>
          <a:solidFill>
            <a:srgbClr val="CCFFCC"/>
          </a:solidFill>
          <a:ln w="9525">
            <a:solidFill>
              <a:schemeClr val="tx1"/>
            </a:solidFill>
            <a:miter lim="800000"/>
            <a:headEnd/>
            <a:tailEnd/>
          </a:ln>
        </p:spPr>
        <p:txBody>
          <a:bodyPr wrap="none" anchor="ctr"/>
          <a:lstStyle/>
          <a:p>
            <a:pPr algn="ctr" defTabSz="914400"/>
            <a:r>
              <a:rPr lang="en-US" b="1">
                <a:solidFill>
                  <a:srgbClr val="000000"/>
                </a:solidFill>
                <a:latin typeface="Arial" charset="0"/>
              </a:rPr>
              <a:t>Kohath </a:t>
            </a:r>
          </a:p>
        </p:txBody>
      </p:sp>
      <p:sp>
        <p:nvSpPr>
          <p:cNvPr id="149511" name="AutoShape 8"/>
          <p:cNvSpPr>
            <a:spLocks noChangeArrowheads="1"/>
          </p:cNvSpPr>
          <p:nvPr/>
        </p:nvSpPr>
        <p:spPr bwMode="auto">
          <a:xfrm>
            <a:off x="4419600" y="2286000"/>
            <a:ext cx="914400" cy="609600"/>
          </a:xfrm>
          <a:prstGeom prst="flowChartAlternateProcess">
            <a:avLst/>
          </a:prstGeom>
          <a:solidFill>
            <a:srgbClr val="CCFFCC"/>
          </a:solidFill>
          <a:ln w="9525">
            <a:solidFill>
              <a:schemeClr val="tx1"/>
            </a:solidFill>
            <a:miter lim="800000"/>
            <a:headEnd/>
            <a:tailEnd/>
          </a:ln>
        </p:spPr>
        <p:txBody>
          <a:bodyPr wrap="none" anchor="ctr"/>
          <a:lstStyle/>
          <a:p>
            <a:pPr algn="ctr" defTabSz="914400"/>
            <a:r>
              <a:rPr lang="en-US" b="1">
                <a:solidFill>
                  <a:srgbClr val="000000"/>
                </a:solidFill>
                <a:latin typeface="Century Gothic" charset="0"/>
              </a:rPr>
              <a:t>Merari </a:t>
            </a:r>
          </a:p>
        </p:txBody>
      </p:sp>
      <p:sp>
        <p:nvSpPr>
          <p:cNvPr id="149512" name="AutoShape 9"/>
          <p:cNvSpPr>
            <a:spLocks noChangeArrowheads="1"/>
          </p:cNvSpPr>
          <p:nvPr/>
        </p:nvSpPr>
        <p:spPr bwMode="auto">
          <a:xfrm>
            <a:off x="1752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defTabSz="914400"/>
            <a:r>
              <a:rPr lang="en-US" b="1">
                <a:solidFill>
                  <a:srgbClr val="000000"/>
                </a:solidFill>
                <a:latin typeface="Arial" charset="0"/>
              </a:rPr>
              <a:t>Miriam </a:t>
            </a:r>
          </a:p>
        </p:txBody>
      </p:sp>
      <p:sp>
        <p:nvSpPr>
          <p:cNvPr id="149513" name="AutoShape 10"/>
          <p:cNvSpPr>
            <a:spLocks noChangeArrowheads="1"/>
          </p:cNvSpPr>
          <p:nvPr/>
        </p:nvSpPr>
        <p:spPr bwMode="auto">
          <a:xfrm>
            <a:off x="4038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defTabSz="914400"/>
            <a:r>
              <a:rPr lang="en-US" b="1">
                <a:solidFill>
                  <a:srgbClr val="000000"/>
                </a:solidFill>
                <a:latin typeface="Arial" charset="0"/>
              </a:rPr>
              <a:t>Musa </a:t>
            </a:r>
          </a:p>
        </p:txBody>
      </p:sp>
      <p:sp>
        <p:nvSpPr>
          <p:cNvPr id="691211" name="AutoShape 11"/>
          <p:cNvSpPr>
            <a:spLocks noChangeArrowheads="1"/>
          </p:cNvSpPr>
          <p:nvPr/>
        </p:nvSpPr>
        <p:spPr bwMode="auto">
          <a:xfrm>
            <a:off x="2895600" y="44196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defTabSz="914400">
              <a:defRPr/>
            </a:pPr>
            <a:r>
              <a:rPr lang="en-US" b="1" dirty="0" err="1">
                <a:solidFill>
                  <a:srgbClr val="FFFFFF"/>
                </a:solidFill>
                <a:effectLst>
                  <a:outerShdw blurRad="38100" dist="38100" dir="2700000" algn="tl">
                    <a:srgbClr val="000000"/>
                  </a:outerShdw>
                </a:effectLst>
                <a:latin typeface="Arial" charset="0"/>
                <a:cs typeface="Times New Roman" charset="0"/>
              </a:rPr>
              <a:t>Harun</a:t>
            </a:r>
            <a:r>
              <a:rPr lang="en-US" b="1" dirty="0">
                <a:solidFill>
                  <a:srgbClr val="FFFFFF"/>
                </a:solidFill>
                <a:effectLst>
                  <a:outerShdw blurRad="38100" dist="38100" dir="2700000" algn="tl">
                    <a:srgbClr val="000000"/>
                  </a:outerShdw>
                </a:effectLst>
                <a:latin typeface="Arial" charset="0"/>
                <a:cs typeface="Times New Roman" charset="0"/>
              </a:rPr>
              <a:t> </a:t>
            </a:r>
          </a:p>
        </p:txBody>
      </p:sp>
      <p:sp>
        <p:nvSpPr>
          <p:cNvPr id="149515" name="AutoShape 12"/>
          <p:cNvSpPr>
            <a:spLocks noChangeArrowheads="1"/>
          </p:cNvSpPr>
          <p:nvPr/>
        </p:nvSpPr>
        <p:spPr bwMode="auto">
          <a:xfrm>
            <a:off x="2895600" y="33528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defTabSz="914400"/>
            <a:r>
              <a:rPr lang="en-US" b="1">
                <a:solidFill>
                  <a:srgbClr val="000000"/>
                </a:solidFill>
                <a:latin typeface="Arial" charset="0"/>
              </a:rPr>
              <a:t>Amram </a:t>
            </a:r>
          </a:p>
        </p:txBody>
      </p:sp>
      <p:sp>
        <p:nvSpPr>
          <p:cNvPr id="149516" name="AutoShape 13"/>
          <p:cNvSpPr>
            <a:spLocks noChangeArrowheads="1"/>
          </p:cNvSpPr>
          <p:nvPr/>
        </p:nvSpPr>
        <p:spPr bwMode="auto">
          <a:xfrm>
            <a:off x="11430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defTabSz="914400"/>
            <a:r>
              <a:rPr lang="en-US" b="1">
                <a:solidFill>
                  <a:srgbClr val="000000"/>
                </a:solidFill>
                <a:latin typeface="Arial" charset="0"/>
              </a:rPr>
              <a:t>Nadab </a:t>
            </a:r>
          </a:p>
        </p:txBody>
      </p:sp>
      <p:sp>
        <p:nvSpPr>
          <p:cNvPr id="149517" name="AutoShape 14"/>
          <p:cNvSpPr>
            <a:spLocks noChangeArrowheads="1"/>
          </p:cNvSpPr>
          <p:nvPr/>
        </p:nvSpPr>
        <p:spPr bwMode="auto">
          <a:xfrm>
            <a:off x="2362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defTabSz="914400"/>
            <a:r>
              <a:rPr lang="en-US" b="1">
                <a:solidFill>
                  <a:srgbClr val="000000"/>
                </a:solidFill>
                <a:latin typeface="Arial" charset="0"/>
              </a:rPr>
              <a:t>Abihu </a:t>
            </a:r>
          </a:p>
        </p:txBody>
      </p:sp>
      <p:sp>
        <p:nvSpPr>
          <p:cNvPr id="691215" name="AutoShape 15"/>
          <p:cNvSpPr>
            <a:spLocks noChangeArrowheads="1"/>
          </p:cNvSpPr>
          <p:nvPr/>
        </p:nvSpPr>
        <p:spPr bwMode="auto">
          <a:xfrm>
            <a:off x="3505200" y="54102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defTabSz="914400">
              <a:defRPr/>
            </a:pPr>
            <a:r>
              <a:rPr lang="en-US" b="1">
                <a:solidFill>
                  <a:srgbClr val="FFFFFF"/>
                </a:solidFill>
                <a:effectLst>
                  <a:outerShdw blurRad="38100" dist="38100" dir="2700000" algn="tl">
                    <a:srgbClr val="000000"/>
                  </a:outerShdw>
                </a:effectLst>
                <a:latin typeface="Arial" charset="0"/>
                <a:cs typeface="Times New Roman" charset="0"/>
              </a:rPr>
              <a:t>Eleazar </a:t>
            </a:r>
          </a:p>
        </p:txBody>
      </p:sp>
      <p:sp>
        <p:nvSpPr>
          <p:cNvPr id="149519" name="AutoShape 16"/>
          <p:cNvSpPr>
            <a:spLocks noChangeArrowheads="1"/>
          </p:cNvSpPr>
          <p:nvPr/>
        </p:nvSpPr>
        <p:spPr bwMode="auto">
          <a:xfrm>
            <a:off x="4648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defTabSz="914400"/>
            <a:r>
              <a:rPr lang="en-US" b="1">
                <a:solidFill>
                  <a:srgbClr val="000000"/>
                </a:solidFill>
                <a:latin typeface="Arial" charset="0"/>
              </a:rPr>
              <a:t>Ithamar </a:t>
            </a:r>
          </a:p>
        </p:txBody>
      </p:sp>
      <p:sp>
        <p:nvSpPr>
          <p:cNvPr id="149520" name="Line 17"/>
          <p:cNvSpPr>
            <a:spLocks noChangeShapeType="1"/>
          </p:cNvSpPr>
          <p:nvPr/>
        </p:nvSpPr>
        <p:spPr bwMode="auto">
          <a:xfrm>
            <a:off x="3429000" y="1828800"/>
            <a:ext cx="0" cy="4572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521" name="Line 18"/>
          <p:cNvSpPr>
            <a:spLocks noChangeShapeType="1"/>
          </p:cNvSpPr>
          <p:nvPr/>
        </p:nvSpPr>
        <p:spPr bwMode="auto">
          <a:xfrm flipV="1">
            <a:off x="1828800" y="2057400"/>
            <a:ext cx="0" cy="2286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522" name="Line 19"/>
          <p:cNvSpPr>
            <a:spLocks noChangeShapeType="1"/>
          </p:cNvSpPr>
          <p:nvPr/>
        </p:nvSpPr>
        <p:spPr bwMode="auto">
          <a:xfrm>
            <a:off x="1828800" y="2057400"/>
            <a:ext cx="29718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523" name="Line 20"/>
          <p:cNvSpPr>
            <a:spLocks noChangeShapeType="1"/>
          </p:cNvSpPr>
          <p:nvPr/>
        </p:nvSpPr>
        <p:spPr bwMode="auto">
          <a:xfrm>
            <a:off x="4800600" y="2057400"/>
            <a:ext cx="0" cy="2286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149524" name="AutoShape 21"/>
          <p:cNvCxnSpPr>
            <a:cxnSpLocks noChangeShapeType="1"/>
          </p:cNvCxnSpPr>
          <p:nvPr/>
        </p:nvCxnSpPr>
        <p:spPr bwMode="auto">
          <a:xfrm>
            <a:off x="10668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9525" name="AutoShape 22"/>
          <p:cNvCxnSpPr>
            <a:cxnSpLocks noChangeShapeType="1"/>
          </p:cNvCxnSpPr>
          <p:nvPr/>
        </p:nvCxnSpPr>
        <p:spPr bwMode="auto">
          <a:xfrm>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9526" name="AutoShape 23"/>
          <p:cNvCxnSpPr>
            <a:cxnSpLocks noChangeShapeType="1"/>
          </p:cNvCxnSpPr>
          <p:nvPr/>
        </p:nvCxnSpPr>
        <p:spPr bwMode="auto">
          <a:xfrm flipH="1">
            <a:off x="9906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9527" name="AutoShape 24"/>
          <p:cNvCxnSpPr>
            <a:cxnSpLocks noChangeShapeType="1"/>
          </p:cNvCxnSpPr>
          <p:nvPr/>
        </p:nvCxnSpPr>
        <p:spPr bwMode="auto">
          <a:xfrm flipH="1">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49528" name="Line 25"/>
          <p:cNvSpPr>
            <a:spLocks noChangeShapeType="1"/>
          </p:cNvSpPr>
          <p:nvPr/>
        </p:nvSpPr>
        <p:spPr bwMode="auto">
          <a:xfrm>
            <a:off x="3429000" y="2895600"/>
            <a:ext cx="0" cy="4572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529" name="Line 26"/>
          <p:cNvSpPr>
            <a:spLocks noChangeShapeType="1"/>
          </p:cNvSpPr>
          <p:nvPr/>
        </p:nvSpPr>
        <p:spPr bwMode="auto">
          <a:xfrm>
            <a:off x="3429000" y="3962400"/>
            <a:ext cx="0" cy="4572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530" name="Line 27"/>
          <p:cNvSpPr>
            <a:spLocks noChangeShapeType="1"/>
          </p:cNvSpPr>
          <p:nvPr/>
        </p:nvSpPr>
        <p:spPr bwMode="auto">
          <a:xfrm flipV="1">
            <a:off x="2209800" y="4191000"/>
            <a:ext cx="0" cy="2286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531" name="Line 28"/>
          <p:cNvSpPr>
            <a:spLocks noChangeShapeType="1"/>
          </p:cNvSpPr>
          <p:nvPr/>
        </p:nvSpPr>
        <p:spPr bwMode="auto">
          <a:xfrm>
            <a:off x="2209800" y="4191000"/>
            <a:ext cx="2362200" cy="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532" name="Line 29"/>
          <p:cNvSpPr>
            <a:spLocks noChangeShapeType="1"/>
          </p:cNvSpPr>
          <p:nvPr/>
        </p:nvSpPr>
        <p:spPr bwMode="auto">
          <a:xfrm>
            <a:off x="4572000" y="4191000"/>
            <a:ext cx="0" cy="2286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533" name="Line 30"/>
          <p:cNvSpPr>
            <a:spLocks noChangeShapeType="1"/>
          </p:cNvSpPr>
          <p:nvPr/>
        </p:nvSpPr>
        <p:spPr bwMode="auto">
          <a:xfrm flipV="1">
            <a:off x="1600200" y="5181600"/>
            <a:ext cx="0" cy="2286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534" name="Line 31"/>
          <p:cNvSpPr>
            <a:spLocks noChangeShapeType="1"/>
          </p:cNvSpPr>
          <p:nvPr/>
        </p:nvSpPr>
        <p:spPr bwMode="auto">
          <a:xfrm>
            <a:off x="1600200" y="5181600"/>
            <a:ext cx="3505200" cy="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535" name="Line 32"/>
          <p:cNvSpPr>
            <a:spLocks noChangeShapeType="1"/>
          </p:cNvSpPr>
          <p:nvPr/>
        </p:nvSpPr>
        <p:spPr bwMode="auto">
          <a:xfrm>
            <a:off x="5105400" y="5181600"/>
            <a:ext cx="0" cy="2286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536" name="Line 33"/>
          <p:cNvSpPr>
            <a:spLocks noChangeShapeType="1"/>
          </p:cNvSpPr>
          <p:nvPr/>
        </p:nvSpPr>
        <p:spPr bwMode="auto">
          <a:xfrm>
            <a:off x="2819400" y="5181600"/>
            <a:ext cx="0" cy="2286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537" name="Line 34"/>
          <p:cNvSpPr>
            <a:spLocks noChangeShapeType="1"/>
          </p:cNvSpPr>
          <p:nvPr/>
        </p:nvSpPr>
        <p:spPr bwMode="auto">
          <a:xfrm>
            <a:off x="3962400" y="5181600"/>
            <a:ext cx="0" cy="2286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538" name="Line 35"/>
          <p:cNvSpPr>
            <a:spLocks noChangeShapeType="1"/>
          </p:cNvSpPr>
          <p:nvPr/>
        </p:nvSpPr>
        <p:spPr bwMode="auto">
          <a:xfrm>
            <a:off x="3429000" y="5029200"/>
            <a:ext cx="0" cy="1524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539" name="Rectangle 36"/>
          <p:cNvSpPr>
            <a:spLocks noChangeArrowheads="1"/>
          </p:cNvSpPr>
          <p:nvPr/>
        </p:nvSpPr>
        <p:spPr bwMode="auto">
          <a:xfrm>
            <a:off x="6324600" y="2209800"/>
            <a:ext cx="2447925" cy="3048000"/>
          </a:xfrm>
          <a:prstGeom prst="rect">
            <a:avLst/>
          </a:prstGeom>
          <a:solidFill>
            <a:srgbClr val="FFFFFF"/>
          </a:solidFill>
          <a:ln w="9525">
            <a:solidFill>
              <a:schemeClr val="tx1"/>
            </a:solidFill>
            <a:miter lim="800000"/>
            <a:headEnd/>
            <a:tailEnd/>
          </a:ln>
        </p:spPr>
        <p:txBody>
          <a:bodyPr wrap="none" anchor="ctr"/>
          <a:lstStyle/>
          <a:p>
            <a:pPr algn="ctr" defTabSz="914400"/>
            <a:endParaRPr lang="en-US" b="1">
              <a:solidFill>
                <a:srgbClr val="000000"/>
              </a:solidFill>
              <a:latin typeface="Arial" charset="0"/>
            </a:endParaRPr>
          </a:p>
        </p:txBody>
      </p:sp>
      <p:sp>
        <p:nvSpPr>
          <p:cNvPr id="149540" name="AutoShape 37"/>
          <p:cNvSpPr>
            <a:spLocks noChangeArrowheads="1"/>
          </p:cNvSpPr>
          <p:nvPr/>
        </p:nvSpPr>
        <p:spPr bwMode="auto">
          <a:xfrm>
            <a:off x="6553200" y="2667000"/>
            <a:ext cx="533400" cy="304800"/>
          </a:xfrm>
          <a:prstGeom prst="flowChartAlternateProcess">
            <a:avLst/>
          </a:prstGeom>
          <a:solidFill>
            <a:srgbClr val="CCFFCC"/>
          </a:solidFill>
          <a:ln w="9525">
            <a:solidFill>
              <a:schemeClr val="tx1"/>
            </a:solidFill>
            <a:miter lim="800000"/>
            <a:headEnd/>
            <a:tailEnd/>
          </a:ln>
        </p:spPr>
        <p:txBody>
          <a:bodyPr wrap="none" anchor="ctr"/>
          <a:lstStyle/>
          <a:p>
            <a:pPr algn="ctr" defTabSz="914400"/>
            <a:endParaRPr lang="en-US" b="1">
              <a:solidFill>
                <a:srgbClr val="000000"/>
              </a:solidFill>
              <a:latin typeface="Century Gothic" charset="0"/>
            </a:endParaRPr>
          </a:p>
        </p:txBody>
      </p:sp>
      <p:sp>
        <p:nvSpPr>
          <p:cNvPr id="149541" name="AutoShape 38"/>
          <p:cNvSpPr>
            <a:spLocks noChangeArrowheads="1"/>
          </p:cNvSpPr>
          <p:nvPr/>
        </p:nvSpPr>
        <p:spPr bwMode="auto">
          <a:xfrm>
            <a:off x="6553200" y="33528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defTabSz="914400"/>
            <a:endParaRPr lang="en-US" b="1">
              <a:solidFill>
                <a:srgbClr val="000000"/>
              </a:solidFill>
              <a:latin typeface="Arial" charset="0"/>
            </a:endParaRPr>
          </a:p>
        </p:txBody>
      </p:sp>
      <p:sp>
        <p:nvSpPr>
          <p:cNvPr id="149542" name="AutoShape 39"/>
          <p:cNvSpPr>
            <a:spLocks noChangeArrowheads="1"/>
          </p:cNvSpPr>
          <p:nvPr/>
        </p:nvSpPr>
        <p:spPr bwMode="auto">
          <a:xfrm>
            <a:off x="6553200" y="4038600"/>
            <a:ext cx="533400" cy="304800"/>
          </a:xfrm>
          <a:prstGeom prst="flowChartAlternateProcess">
            <a:avLst/>
          </a:prstGeom>
          <a:solidFill>
            <a:srgbClr val="CC3300"/>
          </a:solidFill>
          <a:ln w="9525">
            <a:solidFill>
              <a:schemeClr val="tx1"/>
            </a:solidFill>
            <a:miter lim="800000"/>
            <a:headEnd/>
            <a:tailEnd/>
          </a:ln>
        </p:spPr>
        <p:txBody>
          <a:bodyPr wrap="none" anchor="ctr"/>
          <a:lstStyle/>
          <a:p>
            <a:pPr algn="ctr" defTabSz="914400"/>
            <a:endParaRPr lang="en-US" b="1">
              <a:solidFill>
                <a:srgbClr val="000000"/>
              </a:solidFill>
              <a:latin typeface="Arial" charset="0"/>
            </a:endParaRPr>
          </a:p>
        </p:txBody>
      </p:sp>
      <p:sp>
        <p:nvSpPr>
          <p:cNvPr id="149543" name="Text Box 40"/>
          <p:cNvSpPr txBox="1">
            <a:spLocks noChangeArrowheads="1"/>
          </p:cNvSpPr>
          <p:nvPr/>
        </p:nvSpPr>
        <p:spPr bwMode="auto">
          <a:xfrm>
            <a:off x="7316788" y="2667000"/>
            <a:ext cx="1168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r>
              <a:rPr lang="en-US" sz="1400" b="1">
                <a:solidFill>
                  <a:srgbClr val="000000"/>
                </a:solidFill>
                <a:latin typeface="Century Gothic" charset="0"/>
              </a:rPr>
              <a:t>Orang Lewi</a:t>
            </a:r>
          </a:p>
        </p:txBody>
      </p:sp>
      <p:sp>
        <p:nvSpPr>
          <p:cNvPr id="149544" name="Text Box 41"/>
          <p:cNvSpPr txBox="1">
            <a:spLocks noChangeArrowheads="1"/>
          </p:cNvSpPr>
          <p:nvPr/>
        </p:nvSpPr>
        <p:spPr bwMode="auto">
          <a:xfrm>
            <a:off x="7310438" y="3352800"/>
            <a:ext cx="6905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r>
              <a:rPr lang="en-US" sz="1400" b="1">
                <a:solidFill>
                  <a:srgbClr val="000000"/>
                </a:solidFill>
                <a:latin typeface="Century Gothic" charset="0"/>
              </a:rPr>
              <a:t>Imam</a:t>
            </a:r>
          </a:p>
        </p:txBody>
      </p:sp>
      <p:sp>
        <p:nvSpPr>
          <p:cNvPr id="149545" name="Text Box 42"/>
          <p:cNvSpPr txBox="1">
            <a:spLocks noChangeArrowheads="1"/>
          </p:cNvSpPr>
          <p:nvPr/>
        </p:nvSpPr>
        <p:spPr bwMode="auto">
          <a:xfrm>
            <a:off x="7315200" y="4038600"/>
            <a:ext cx="1214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r>
              <a:rPr lang="en-US" sz="1400" b="1">
                <a:solidFill>
                  <a:srgbClr val="000000"/>
                </a:solidFill>
                <a:latin typeface="Century Gothic" charset="0"/>
              </a:rPr>
              <a:t>Imam Besar</a:t>
            </a:r>
          </a:p>
        </p:txBody>
      </p:sp>
      <p:sp>
        <p:nvSpPr>
          <p:cNvPr id="149546" name="Text Box 43"/>
          <p:cNvSpPr txBox="1">
            <a:spLocks noChangeArrowheads="1"/>
          </p:cNvSpPr>
          <p:nvPr/>
        </p:nvSpPr>
        <p:spPr bwMode="auto">
          <a:xfrm>
            <a:off x="7319963" y="4572000"/>
            <a:ext cx="145256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r>
              <a:rPr lang="en-US" sz="1000" b="1">
                <a:solidFill>
                  <a:srgbClr val="000000"/>
                </a:solidFill>
                <a:latin typeface="Century Gothic" charset="0"/>
              </a:rPr>
              <a:t>Mempersembahkan </a:t>
            </a:r>
          </a:p>
          <a:p>
            <a:pPr defTabSz="914400" eaLnBrk="1" hangingPunct="1"/>
            <a:r>
              <a:rPr lang="en-US" sz="1000" b="1">
                <a:solidFill>
                  <a:srgbClr val="000000"/>
                </a:solidFill>
                <a:latin typeface="Century Gothic" charset="0"/>
              </a:rPr>
              <a:t>Api tidak berkenan; </a:t>
            </a:r>
          </a:p>
          <a:p>
            <a:pPr defTabSz="914400" eaLnBrk="1" hangingPunct="1"/>
            <a:r>
              <a:rPr lang="en-US" sz="1000" b="1">
                <a:solidFill>
                  <a:srgbClr val="000000"/>
                </a:solidFill>
                <a:latin typeface="Century Gothic" charset="0"/>
              </a:rPr>
              <a:t>dimusnahkan Allah</a:t>
            </a:r>
          </a:p>
        </p:txBody>
      </p:sp>
      <p:sp>
        <p:nvSpPr>
          <p:cNvPr id="149547" name="AutoShape 44"/>
          <p:cNvSpPr>
            <a:spLocks noChangeArrowheads="1"/>
          </p:cNvSpPr>
          <p:nvPr/>
        </p:nvSpPr>
        <p:spPr bwMode="auto">
          <a:xfrm>
            <a:off x="6553200" y="46482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defTabSz="914400"/>
            <a:endParaRPr lang="en-US" b="1">
              <a:solidFill>
                <a:srgbClr val="000000"/>
              </a:solidFill>
              <a:latin typeface="Arial" charset="0"/>
            </a:endParaRPr>
          </a:p>
        </p:txBody>
      </p:sp>
      <p:sp>
        <p:nvSpPr>
          <p:cNvPr id="149548" name="Line 45"/>
          <p:cNvSpPr>
            <a:spLocks noChangeShapeType="1"/>
          </p:cNvSpPr>
          <p:nvPr/>
        </p:nvSpPr>
        <p:spPr bwMode="auto">
          <a:xfrm>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549" name="Line 46"/>
          <p:cNvSpPr>
            <a:spLocks noChangeShapeType="1"/>
          </p:cNvSpPr>
          <p:nvPr/>
        </p:nvSpPr>
        <p:spPr bwMode="auto">
          <a:xfrm flipH="1">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550" name="TextBox 47"/>
          <p:cNvSpPr txBox="1">
            <a:spLocks noChangeArrowheads="1"/>
          </p:cNvSpPr>
          <p:nvPr/>
        </p:nvSpPr>
        <p:spPr bwMode="auto">
          <a:xfrm>
            <a:off x="8340725" y="6477000"/>
            <a:ext cx="650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a:r>
              <a:rPr lang="en-US" sz="1400" b="1">
                <a:solidFill>
                  <a:srgbClr val="000000"/>
                </a:solidFill>
                <a:latin typeface="Arial Narrow" charset="0"/>
              </a:rPr>
              <a:t>Manna</a:t>
            </a:r>
          </a:p>
        </p:txBody>
      </p:sp>
      <p:sp>
        <p:nvSpPr>
          <p:cNvPr id="149551" name="TextBox 1"/>
          <p:cNvSpPr txBox="1">
            <a:spLocks noChangeArrowheads="1"/>
          </p:cNvSpPr>
          <p:nvPr/>
        </p:nvSpPr>
        <p:spPr bwMode="auto">
          <a:xfrm>
            <a:off x="6702425" y="6453188"/>
            <a:ext cx="2222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a:r>
              <a:rPr lang="en-US" sz="1400">
                <a:solidFill>
                  <a:srgbClr val="FFFFFF"/>
                </a:solidFill>
                <a:latin typeface="Arial Narrow" charset="0"/>
              </a:rPr>
              <a:t>Diambil dari Manna Bible Maps</a:t>
            </a:r>
          </a:p>
        </p:txBody>
      </p:sp>
      <p:sp>
        <p:nvSpPr>
          <p:cNvPr id="149552" name="Text Box 32"/>
          <p:cNvSpPr txBox="1">
            <a:spLocks noChangeArrowheads="1"/>
          </p:cNvSpPr>
          <p:nvPr/>
        </p:nvSpPr>
        <p:spPr bwMode="auto">
          <a:xfrm>
            <a:off x="8413750" y="7620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sz="2000" b="1">
                <a:solidFill>
                  <a:schemeClr val="bg1"/>
                </a:solidFill>
                <a:latin typeface="Arial" charset="0"/>
                <a:cs typeface="Arial" charset="0"/>
              </a:rPr>
              <a:t>132</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2" descr="Mosaic Tabernacle ed"/>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l="35387" t="31609" r="30911" b="3390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ext Box 3"/>
          <p:cNvSpPr txBox="1">
            <a:spLocks noChangeArrowheads="1"/>
          </p:cNvSpPr>
          <p:nvPr/>
        </p:nvSpPr>
        <p:spPr bwMode="auto">
          <a:xfrm>
            <a:off x="6705600" y="4953000"/>
            <a:ext cx="2438400" cy="1384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dirty="0">
                <a:solidFill>
                  <a:srgbClr val="FFFFFF"/>
                </a:solidFill>
                <a:latin typeface="Arial"/>
                <a:ea typeface="Times New Roman" pitchFamily="-111" charset="0"/>
                <a:cs typeface="Arial"/>
              </a:rPr>
              <a:t>Musa &amp; </a:t>
            </a:r>
            <a:r>
              <a:rPr lang="en-US" sz="2800" b="1" dirty="0" err="1">
                <a:solidFill>
                  <a:srgbClr val="FFFFFF"/>
                </a:solidFill>
                <a:latin typeface="Arial"/>
                <a:ea typeface="Times New Roman" pitchFamily="-111" charset="0"/>
                <a:cs typeface="Arial"/>
              </a:rPr>
              <a:t>Harun</a:t>
            </a:r>
            <a:r>
              <a:rPr lang="en-US" sz="2800" b="1" dirty="0">
                <a:solidFill>
                  <a:srgbClr val="FFFFFF"/>
                </a:solidFill>
                <a:latin typeface="Arial"/>
                <a:ea typeface="Times New Roman" pitchFamily="-111" charset="0"/>
                <a:cs typeface="Arial"/>
              </a:rPr>
              <a:t> </a:t>
            </a:r>
            <a:r>
              <a:rPr lang="en-US" sz="2800" b="1" dirty="0" err="1">
                <a:solidFill>
                  <a:srgbClr val="FFFFFF"/>
                </a:solidFill>
                <a:latin typeface="Arial"/>
                <a:ea typeface="Times New Roman" pitchFamily="-111" charset="0"/>
                <a:cs typeface="Arial"/>
              </a:rPr>
              <a:t>dan</a:t>
            </a:r>
            <a:r>
              <a:rPr lang="en-US" sz="2800" b="1" dirty="0">
                <a:solidFill>
                  <a:srgbClr val="FFFFFF"/>
                </a:solidFill>
                <a:latin typeface="Arial"/>
                <a:ea typeface="Times New Roman" pitchFamily="-111" charset="0"/>
                <a:cs typeface="Arial"/>
              </a:rPr>
              <a:t> </a:t>
            </a:r>
            <a:r>
              <a:rPr lang="en-US" sz="2800" b="1" dirty="0" err="1">
                <a:solidFill>
                  <a:srgbClr val="FFFFFF"/>
                </a:solidFill>
                <a:latin typeface="Arial"/>
                <a:ea typeface="Times New Roman" pitchFamily="-111" charset="0"/>
                <a:cs typeface="Arial"/>
              </a:rPr>
              <a:t>anak</a:t>
            </a:r>
            <a:r>
              <a:rPr lang="en-US" sz="2800" b="1" dirty="0">
                <a:solidFill>
                  <a:srgbClr val="FFFFFF"/>
                </a:solidFill>
                <a:latin typeface="Arial"/>
                <a:ea typeface="Times New Roman" pitchFamily="-111" charset="0"/>
                <a:cs typeface="Arial"/>
              </a:rPr>
              <a:t> </a:t>
            </a:r>
            <a:r>
              <a:rPr lang="en-US" sz="2800" b="1" dirty="0" err="1">
                <a:solidFill>
                  <a:srgbClr val="FFFFFF"/>
                </a:solidFill>
                <a:latin typeface="Arial"/>
                <a:ea typeface="Times New Roman" pitchFamily="-111" charset="0"/>
                <a:cs typeface="Arial"/>
              </a:rPr>
              <a:t>laki-laki</a:t>
            </a:r>
            <a:endParaRPr lang="en-US" sz="2800" b="1" dirty="0">
              <a:solidFill>
                <a:srgbClr val="FFFFFF"/>
              </a:solidFill>
              <a:latin typeface="Arial"/>
              <a:ea typeface="Times New Roman" pitchFamily="-111" charset="0"/>
              <a:cs typeface="Arial"/>
            </a:endParaRPr>
          </a:p>
        </p:txBody>
      </p:sp>
      <p:sp>
        <p:nvSpPr>
          <p:cNvPr id="105476" name="Text Box 4"/>
          <p:cNvSpPr txBox="1">
            <a:spLocks noChangeArrowheads="1"/>
          </p:cNvSpPr>
          <p:nvPr/>
        </p:nvSpPr>
        <p:spPr bwMode="auto">
          <a:xfrm>
            <a:off x="6019800" y="2057400"/>
            <a:ext cx="2438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dirty="0" err="1">
                <a:solidFill>
                  <a:srgbClr val="FFFFFF"/>
                </a:solidFill>
                <a:latin typeface="Arial"/>
                <a:ea typeface="Times New Roman" pitchFamily="-111" charset="0"/>
                <a:cs typeface="Arial"/>
              </a:rPr>
              <a:t>Merarites</a:t>
            </a:r>
            <a:endParaRPr lang="en-US" sz="2800" b="1" dirty="0">
              <a:solidFill>
                <a:srgbClr val="FFFFFF"/>
              </a:solidFill>
              <a:latin typeface="Arial"/>
              <a:ea typeface="Times New Roman" pitchFamily="-111" charset="0"/>
              <a:cs typeface="Arial"/>
            </a:endParaRPr>
          </a:p>
        </p:txBody>
      </p:sp>
      <p:sp>
        <p:nvSpPr>
          <p:cNvPr id="105477" name="Text Box 5"/>
          <p:cNvSpPr txBox="1">
            <a:spLocks noChangeArrowheads="1"/>
          </p:cNvSpPr>
          <p:nvPr/>
        </p:nvSpPr>
        <p:spPr bwMode="auto">
          <a:xfrm>
            <a:off x="1143000" y="0"/>
            <a:ext cx="2438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dirty="0" err="1">
                <a:solidFill>
                  <a:srgbClr val="FFFFFF"/>
                </a:solidFill>
                <a:latin typeface="Arial"/>
                <a:ea typeface="Times New Roman" pitchFamily="-111" charset="0"/>
                <a:cs typeface="Arial"/>
              </a:rPr>
              <a:t>Gerson</a:t>
            </a:r>
            <a:endParaRPr lang="en-US" sz="2800" b="1" dirty="0">
              <a:solidFill>
                <a:srgbClr val="FFFFFF"/>
              </a:solidFill>
              <a:latin typeface="Arial"/>
              <a:ea typeface="Times New Roman" pitchFamily="-111" charset="0"/>
              <a:cs typeface="Arial"/>
            </a:endParaRPr>
          </a:p>
        </p:txBody>
      </p:sp>
      <p:sp>
        <p:nvSpPr>
          <p:cNvPr id="105478" name="Text Box 6"/>
          <p:cNvSpPr txBox="1">
            <a:spLocks noChangeArrowheads="1"/>
          </p:cNvSpPr>
          <p:nvPr/>
        </p:nvSpPr>
        <p:spPr bwMode="auto">
          <a:xfrm>
            <a:off x="228600" y="4648200"/>
            <a:ext cx="2438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dirty="0" err="1">
                <a:solidFill>
                  <a:srgbClr val="FFFFFF"/>
                </a:solidFill>
                <a:latin typeface="Arial"/>
                <a:ea typeface="Times New Roman" pitchFamily="-111" charset="0"/>
                <a:cs typeface="Arial"/>
              </a:rPr>
              <a:t>Kehat</a:t>
            </a:r>
            <a:endParaRPr lang="en-US" sz="2800" b="1" dirty="0">
              <a:solidFill>
                <a:srgbClr val="FFFFFF"/>
              </a:solidFill>
              <a:latin typeface="Arial"/>
              <a:ea typeface="Times New Roman" pitchFamily="-111" charset="0"/>
              <a:cs typeface="Arial"/>
            </a:endParaRPr>
          </a:p>
        </p:txBody>
      </p:sp>
      <p:sp>
        <p:nvSpPr>
          <p:cNvPr id="105479" name="Text Box 7"/>
          <p:cNvSpPr txBox="1">
            <a:spLocks noChangeArrowheads="1"/>
          </p:cNvSpPr>
          <p:nvPr/>
        </p:nvSpPr>
        <p:spPr bwMode="auto">
          <a:xfrm>
            <a:off x="228600" y="5943600"/>
            <a:ext cx="2438400" cy="523875"/>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p>
            <a:pPr algn="ctr" defTabSz="914400">
              <a:spcBef>
                <a:spcPct val="50000"/>
              </a:spcBef>
              <a:defRPr/>
            </a:pPr>
            <a:r>
              <a:rPr lang="en-US" sz="2800" b="1" dirty="0" err="1">
                <a:solidFill>
                  <a:srgbClr val="3333CC"/>
                </a:solidFill>
                <a:latin typeface="Arial"/>
                <a:ea typeface="Times New Roman" pitchFamily="-111" charset="0"/>
                <a:cs typeface="Arial"/>
              </a:rPr>
              <a:t>Bilangan</a:t>
            </a:r>
            <a:r>
              <a:rPr lang="en-US" sz="2800" b="1" dirty="0">
                <a:solidFill>
                  <a:srgbClr val="3333CC"/>
                </a:solidFill>
                <a:latin typeface="Arial"/>
                <a:ea typeface="Times New Roman" pitchFamily="-111" charset="0"/>
                <a:cs typeface="Arial"/>
              </a:rPr>
              <a:t> 3</a:t>
            </a:r>
          </a:p>
        </p:txBody>
      </p:sp>
      <p:grpSp>
        <p:nvGrpSpPr>
          <p:cNvPr id="151559" name="Group 8"/>
          <p:cNvGrpSpPr>
            <a:grpSpLocks/>
          </p:cNvGrpSpPr>
          <p:nvPr/>
        </p:nvGrpSpPr>
        <p:grpSpPr bwMode="auto">
          <a:xfrm rot="2659317">
            <a:off x="6784975" y="246063"/>
            <a:ext cx="2046288" cy="1620837"/>
            <a:chOff x="3287" y="-31"/>
            <a:chExt cx="1289" cy="1021"/>
          </a:xfrm>
        </p:grpSpPr>
        <p:sp>
          <p:nvSpPr>
            <p:cNvPr id="151565" name="AutoShape 9"/>
            <p:cNvSpPr>
              <a:spLocks noChangeArrowheads="1"/>
            </p:cNvSpPr>
            <p:nvPr/>
          </p:nvSpPr>
          <p:spPr bwMode="auto">
            <a:xfrm>
              <a:off x="3648" y="192"/>
              <a:ext cx="576"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75 w 21600"/>
                <a:gd name="T13" fmla="*/ 8625 h 21600"/>
                <a:gd name="T14" fmla="*/ 19425 w 21600"/>
                <a:gd name="T15" fmla="*/ 12975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FF3300"/>
            </a:solidFill>
            <a:ln w="9525">
              <a:solidFill>
                <a:schemeClr val="tx1"/>
              </a:solidFill>
              <a:miter lim="800000"/>
              <a:headEnd/>
              <a:tailEnd/>
            </a:ln>
          </p:spPr>
          <p:txBody>
            <a:bodyPr wrap="none" anchor="ctr"/>
            <a:lstStyle/>
            <a:p>
              <a:endParaRPr lang="en-US"/>
            </a:p>
          </p:txBody>
        </p:sp>
        <p:sp>
          <p:nvSpPr>
            <p:cNvPr id="105482" name="Text Box 10"/>
            <p:cNvSpPr txBox="1">
              <a:spLocks noChangeArrowheads="1"/>
            </p:cNvSpPr>
            <p:nvPr/>
          </p:nvSpPr>
          <p:spPr bwMode="auto">
            <a:xfrm>
              <a:off x="4142" y="332"/>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a:spcBef>
                  <a:spcPct val="50000"/>
                </a:spcBef>
                <a:defRPr/>
              </a:pPr>
              <a:r>
                <a:rPr lang="en-US" sz="2400" b="1" dirty="0">
                  <a:solidFill>
                    <a:srgbClr val="00FFFF"/>
                  </a:solidFill>
                  <a:latin typeface="Arial"/>
                  <a:ea typeface="Times New Roman" pitchFamily="-111" charset="0"/>
                  <a:cs typeface="Arial"/>
                </a:rPr>
                <a:t>T</a:t>
              </a:r>
            </a:p>
          </p:txBody>
        </p:sp>
        <p:sp>
          <p:nvSpPr>
            <p:cNvPr id="105483" name="Text Box 11"/>
            <p:cNvSpPr txBox="1">
              <a:spLocks noChangeArrowheads="1"/>
            </p:cNvSpPr>
            <p:nvPr/>
          </p:nvSpPr>
          <p:spPr bwMode="auto">
            <a:xfrm>
              <a:off x="3707" y="698"/>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400" b="1" dirty="0">
                  <a:solidFill>
                    <a:srgbClr val="00FFFF"/>
                  </a:solidFill>
                  <a:latin typeface="Arial"/>
                  <a:ea typeface="Times New Roman" pitchFamily="-111" charset="0"/>
                  <a:cs typeface="Arial"/>
                </a:rPr>
                <a:t>S</a:t>
              </a:r>
            </a:p>
          </p:txBody>
        </p:sp>
        <p:sp>
          <p:nvSpPr>
            <p:cNvPr id="105484" name="Text Box 12"/>
            <p:cNvSpPr txBox="1">
              <a:spLocks noChangeArrowheads="1"/>
            </p:cNvSpPr>
            <p:nvPr/>
          </p:nvSpPr>
          <p:spPr bwMode="auto">
            <a:xfrm>
              <a:off x="3700" y="-36"/>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400" b="1" dirty="0">
                  <a:solidFill>
                    <a:srgbClr val="00FFFF"/>
                  </a:solidFill>
                  <a:latin typeface="Arial"/>
                  <a:ea typeface="Times New Roman" pitchFamily="-111" charset="0"/>
                  <a:cs typeface="Arial"/>
                </a:rPr>
                <a:t>U</a:t>
              </a:r>
            </a:p>
          </p:txBody>
        </p:sp>
        <p:sp>
          <p:nvSpPr>
            <p:cNvPr id="105485" name="Text Box 13"/>
            <p:cNvSpPr txBox="1">
              <a:spLocks noChangeArrowheads="1"/>
            </p:cNvSpPr>
            <p:nvPr/>
          </p:nvSpPr>
          <p:spPr bwMode="auto">
            <a:xfrm>
              <a:off x="3287" y="334"/>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2400" b="1" dirty="0">
                  <a:solidFill>
                    <a:srgbClr val="00FFFF"/>
                  </a:solidFill>
                  <a:latin typeface="Arial"/>
                  <a:ea typeface="Times New Roman" pitchFamily="-111" charset="0"/>
                  <a:cs typeface="Arial"/>
                </a:rPr>
                <a:t>B</a:t>
              </a:r>
            </a:p>
          </p:txBody>
        </p:sp>
      </p:grpSp>
      <p:sp>
        <p:nvSpPr>
          <p:cNvPr id="151560" name="Text Box 15"/>
          <p:cNvSpPr txBox="1">
            <a:spLocks noChangeArrowheads="1"/>
          </p:cNvSpPr>
          <p:nvPr/>
        </p:nvSpPr>
        <p:spPr bwMode="auto">
          <a:xfrm>
            <a:off x="8413750" y="7620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sz="2000" b="1">
                <a:solidFill>
                  <a:srgbClr val="000000"/>
                </a:solidFill>
                <a:latin typeface="Arial" charset="0"/>
                <a:cs typeface="Arial" charset="0"/>
              </a:rPr>
              <a:t>142</a:t>
            </a:r>
          </a:p>
        </p:txBody>
      </p:sp>
      <p:sp>
        <p:nvSpPr>
          <p:cNvPr id="148489" name="Rectangle 16"/>
          <p:cNvSpPr>
            <a:spLocks noGrp="1" noChangeArrowheads="1"/>
          </p:cNvSpPr>
          <p:nvPr>
            <p:ph type="title" idx="4294967295"/>
          </p:nvPr>
        </p:nvSpPr>
        <p:spPr>
          <a:xfrm>
            <a:off x="3505200" y="119063"/>
            <a:ext cx="3810000" cy="1322387"/>
          </a:xfrm>
          <a:ln>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kern="1200">
                <a:solidFill>
                  <a:srgbClr val="FFFFFF"/>
                </a:solidFill>
                <a:ea typeface="Times New Roman" pitchFamily="-111" charset="0"/>
              </a:rPr>
              <a:t>Tenda Para Lewi &amp; Imam</a:t>
            </a:r>
          </a:p>
        </p:txBody>
      </p:sp>
      <p:sp>
        <p:nvSpPr>
          <p:cNvPr id="105489" name="Text Box 17"/>
          <p:cNvSpPr txBox="1">
            <a:spLocks noChangeArrowheads="1"/>
          </p:cNvSpPr>
          <p:nvPr/>
        </p:nvSpPr>
        <p:spPr bwMode="auto">
          <a:xfrm>
            <a:off x="1143000" y="533400"/>
            <a:ext cx="2438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FFFFFF"/>
                </a:solidFill>
                <a:latin typeface="Arial"/>
                <a:ea typeface="Times New Roman" pitchFamily="-111" charset="0"/>
                <a:cs typeface="Arial"/>
              </a:rPr>
              <a:t>7,500</a:t>
            </a:r>
          </a:p>
        </p:txBody>
      </p:sp>
      <p:sp>
        <p:nvSpPr>
          <p:cNvPr id="105490" name="Text Box 18"/>
          <p:cNvSpPr txBox="1">
            <a:spLocks noChangeArrowheads="1"/>
          </p:cNvSpPr>
          <p:nvPr/>
        </p:nvSpPr>
        <p:spPr bwMode="auto">
          <a:xfrm>
            <a:off x="6019800" y="2667000"/>
            <a:ext cx="2438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FFFFFF"/>
                </a:solidFill>
                <a:latin typeface="Arial"/>
                <a:ea typeface="Times New Roman" pitchFamily="-111" charset="0"/>
                <a:cs typeface="Arial"/>
              </a:rPr>
              <a:t>6,200</a:t>
            </a:r>
          </a:p>
        </p:txBody>
      </p:sp>
      <p:sp>
        <p:nvSpPr>
          <p:cNvPr id="105491" name="Text Box 19"/>
          <p:cNvSpPr txBox="1">
            <a:spLocks noChangeArrowheads="1"/>
          </p:cNvSpPr>
          <p:nvPr/>
        </p:nvSpPr>
        <p:spPr bwMode="auto">
          <a:xfrm>
            <a:off x="228600" y="5257800"/>
            <a:ext cx="2438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FFFFFF"/>
                </a:solidFill>
                <a:latin typeface="Arial"/>
                <a:ea typeface="Times New Roman" pitchFamily="-111" charset="0"/>
                <a:cs typeface="Arial"/>
              </a:rPr>
              <a:t>8,600</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105477"/>
                                        </p:tgtEl>
                                        <p:attrNameLst>
                                          <p:attrName>style.visibility</p:attrName>
                                        </p:attrNameLst>
                                      </p:cBhvr>
                                      <p:to>
                                        <p:strVal val="visible"/>
                                      </p:to>
                                    </p:set>
                                    <p:animEffect transition="in" filter="dissolve">
                                      <p:cBhvr>
                                        <p:cTn id="7" dur="500"/>
                                        <p:tgtEl>
                                          <p:spTgt spid="105477"/>
                                        </p:tgtEl>
                                      </p:cBhvr>
                                    </p:animEffect>
                                  </p:childTnLst>
                                </p:cTn>
                              </p:par>
                            </p:childTnLst>
                          </p:cTn>
                        </p:par>
                        <p:par>
                          <p:cTn id="8" fill="hold" nodeType="afterGroup">
                            <p:stCondLst>
                              <p:cond delay="5500"/>
                            </p:stCondLst>
                            <p:childTnLst>
                              <p:par>
                                <p:cTn id="9" presetID="9" presetClass="entr" presetSubtype="0" fill="hold" grpId="0" nodeType="afterEffect">
                                  <p:stCondLst>
                                    <p:cond delay="3000"/>
                                  </p:stCondLst>
                                  <p:childTnLst>
                                    <p:set>
                                      <p:cBhvr>
                                        <p:cTn id="10" dur="1" fill="hold">
                                          <p:stCondLst>
                                            <p:cond delay="0"/>
                                          </p:stCondLst>
                                        </p:cTn>
                                        <p:tgtEl>
                                          <p:spTgt spid="105478"/>
                                        </p:tgtEl>
                                        <p:attrNameLst>
                                          <p:attrName>style.visibility</p:attrName>
                                        </p:attrNameLst>
                                      </p:cBhvr>
                                      <p:to>
                                        <p:strVal val="visible"/>
                                      </p:to>
                                    </p:set>
                                    <p:animEffect transition="in" filter="dissolve">
                                      <p:cBhvr>
                                        <p:cTn id="11" dur="500"/>
                                        <p:tgtEl>
                                          <p:spTgt spid="105478"/>
                                        </p:tgtEl>
                                      </p:cBhvr>
                                    </p:animEffect>
                                  </p:childTnLst>
                                </p:cTn>
                              </p:par>
                            </p:childTnLst>
                          </p:cTn>
                        </p:par>
                        <p:par>
                          <p:cTn id="12" fill="hold" nodeType="afterGroup">
                            <p:stCondLst>
                              <p:cond delay="9000"/>
                            </p:stCondLst>
                            <p:childTnLst>
                              <p:par>
                                <p:cTn id="13" presetID="9" presetClass="entr" presetSubtype="0" fill="hold" grpId="0" nodeType="afterEffect">
                                  <p:stCondLst>
                                    <p:cond delay="3000"/>
                                  </p:stCondLst>
                                  <p:childTnLst>
                                    <p:set>
                                      <p:cBhvr>
                                        <p:cTn id="14" dur="1" fill="hold">
                                          <p:stCondLst>
                                            <p:cond delay="0"/>
                                          </p:stCondLst>
                                        </p:cTn>
                                        <p:tgtEl>
                                          <p:spTgt spid="105476"/>
                                        </p:tgtEl>
                                        <p:attrNameLst>
                                          <p:attrName>style.visibility</p:attrName>
                                        </p:attrNameLst>
                                      </p:cBhvr>
                                      <p:to>
                                        <p:strVal val="visible"/>
                                      </p:to>
                                    </p:set>
                                    <p:animEffect transition="in" filter="dissolve">
                                      <p:cBhvr>
                                        <p:cTn id="15" dur="500"/>
                                        <p:tgtEl>
                                          <p:spTgt spid="105476"/>
                                        </p:tgtEl>
                                      </p:cBhvr>
                                    </p:animEffect>
                                  </p:childTnLst>
                                </p:cTn>
                              </p:par>
                            </p:childTnLst>
                          </p:cTn>
                        </p:par>
                        <p:par>
                          <p:cTn id="16" fill="hold" nodeType="afterGroup">
                            <p:stCondLst>
                              <p:cond delay="12500"/>
                            </p:stCondLst>
                            <p:childTnLst>
                              <p:par>
                                <p:cTn id="17" presetID="9" presetClass="entr" presetSubtype="0" fill="hold" grpId="0" nodeType="afterEffect">
                                  <p:stCondLst>
                                    <p:cond delay="3000"/>
                                  </p:stCondLst>
                                  <p:childTnLst>
                                    <p:set>
                                      <p:cBhvr>
                                        <p:cTn id="18" dur="1" fill="hold">
                                          <p:stCondLst>
                                            <p:cond delay="0"/>
                                          </p:stCondLst>
                                        </p:cTn>
                                        <p:tgtEl>
                                          <p:spTgt spid="105475"/>
                                        </p:tgtEl>
                                        <p:attrNameLst>
                                          <p:attrName>style.visibility</p:attrName>
                                        </p:attrNameLst>
                                      </p:cBhvr>
                                      <p:to>
                                        <p:strVal val="visible"/>
                                      </p:to>
                                    </p:set>
                                    <p:animEffect transition="in" filter="dissolve">
                                      <p:cBhvr>
                                        <p:cTn id="19" dur="500"/>
                                        <p:tgtEl>
                                          <p:spTgt spid="105475"/>
                                        </p:tgtEl>
                                      </p:cBhvr>
                                    </p:animEffect>
                                  </p:childTnLst>
                                </p:cTn>
                              </p:par>
                            </p:childTnLst>
                          </p:cTn>
                        </p:par>
                        <p:par>
                          <p:cTn id="20" fill="hold" nodeType="afterGroup">
                            <p:stCondLst>
                              <p:cond delay="16000"/>
                            </p:stCondLst>
                            <p:childTnLst>
                              <p:par>
                                <p:cTn id="21" presetID="9" presetClass="entr" presetSubtype="0" fill="hold" grpId="0" nodeType="afterEffect">
                                  <p:stCondLst>
                                    <p:cond delay="5000"/>
                                  </p:stCondLst>
                                  <p:childTnLst>
                                    <p:set>
                                      <p:cBhvr>
                                        <p:cTn id="22" dur="1" fill="hold">
                                          <p:stCondLst>
                                            <p:cond delay="0"/>
                                          </p:stCondLst>
                                        </p:cTn>
                                        <p:tgtEl>
                                          <p:spTgt spid="105489"/>
                                        </p:tgtEl>
                                        <p:attrNameLst>
                                          <p:attrName>style.visibility</p:attrName>
                                        </p:attrNameLst>
                                      </p:cBhvr>
                                      <p:to>
                                        <p:strVal val="visible"/>
                                      </p:to>
                                    </p:set>
                                    <p:animEffect transition="in" filter="dissolve">
                                      <p:cBhvr>
                                        <p:cTn id="23" dur="500"/>
                                        <p:tgtEl>
                                          <p:spTgt spid="105489"/>
                                        </p:tgtEl>
                                      </p:cBhvr>
                                    </p:animEffect>
                                  </p:childTnLst>
                                </p:cTn>
                              </p:par>
                            </p:childTnLst>
                          </p:cTn>
                        </p:par>
                        <p:par>
                          <p:cTn id="24" fill="hold" nodeType="afterGroup">
                            <p:stCondLst>
                              <p:cond delay="21500"/>
                            </p:stCondLst>
                            <p:childTnLst>
                              <p:par>
                                <p:cTn id="25" presetID="9" presetClass="entr" presetSubtype="0" fill="hold" grpId="0" nodeType="afterEffect">
                                  <p:stCondLst>
                                    <p:cond delay="3000"/>
                                  </p:stCondLst>
                                  <p:childTnLst>
                                    <p:set>
                                      <p:cBhvr>
                                        <p:cTn id="26" dur="1" fill="hold">
                                          <p:stCondLst>
                                            <p:cond delay="0"/>
                                          </p:stCondLst>
                                        </p:cTn>
                                        <p:tgtEl>
                                          <p:spTgt spid="105490"/>
                                        </p:tgtEl>
                                        <p:attrNameLst>
                                          <p:attrName>style.visibility</p:attrName>
                                        </p:attrNameLst>
                                      </p:cBhvr>
                                      <p:to>
                                        <p:strVal val="visible"/>
                                      </p:to>
                                    </p:set>
                                    <p:animEffect transition="in" filter="dissolve">
                                      <p:cBhvr>
                                        <p:cTn id="27" dur="500"/>
                                        <p:tgtEl>
                                          <p:spTgt spid="105490"/>
                                        </p:tgtEl>
                                      </p:cBhvr>
                                    </p:animEffect>
                                  </p:childTnLst>
                                </p:cTn>
                              </p:par>
                            </p:childTnLst>
                          </p:cTn>
                        </p:par>
                        <p:par>
                          <p:cTn id="28" fill="hold" nodeType="afterGroup">
                            <p:stCondLst>
                              <p:cond delay="25000"/>
                            </p:stCondLst>
                            <p:childTnLst>
                              <p:par>
                                <p:cTn id="29" presetID="9" presetClass="entr" presetSubtype="0" fill="hold" grpId="0" nodeType="afterEffect">
                                  <p:stCondLst>
                                    <p:cond delay="3000"/>
                                  </p:stCondLst>
                                  <p:childTnLst>
                                    <p:set>
                                      <p:cBhvr>
                                        <p:cTn id="30" dur="1" fill="hold">
                                          <p:stCondLst>
                                            <p:cond delay="0"/>
                                          </p:stCondLst>
                                        </p:cTn>
                                        <p:tgtEl>
                                          <p:spTgt spid="105491"/>
                                        </p:tgtEl>
                                        <p:attrNameLst>
                                          <p:attrName>style.visibility</p:attrName>
                                        </p:attrNameLst>
                                      </p:cBhvr>
                                      <p:to>
                                        <p:strVal val="visible"/>
                                      </p:to>
                                    </p:set>
                                    <p:animEffect transition="in" filter="dissolve">
                                      <p:cBhvr>
                                        <p:cTn id="31" dur="500"/>
                                        <p:tgtEl>
                                          <p:spTgt spid="105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autoUpdateAnimBg="0"/>
      <p:bldP spid="105476" grpId="0" autoUpdateAnimBg="0"/>
      <p:bldP spid="105477" grpId="0" autoUpdateAnimBg="0"/>
      <p:bldP spid="105478" grpId="0" autoUpdateAnimBg="0"/>
      <p:bldP spid="105489" grpId="0" autoUpdateAnimBg="0"/>
      <p:bldP spid="105490" grpId="0" autoUpdateAnimBg="0"/>
      <p:bldP spid="105491"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1026" descr="Stationery"/>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grpSp>
        <p:nvGrpSpPr>
          <p:cNvPr id="153602" name="Group 1027"/>
          <p:cNvGrpSpPr>
            <a:grpSpLocks/>
          </p:cNvGrpSpPr>
          <p:nvPr/>
        </p:nvGrpSpPr>
        <p:grpSpPr bwMode="auto">
          <a:xfrm>
            <a:off x="2705100" y="1933575"/>
            <a:ext cx="3581400" cy="2838450"/>
            <a:chOff x="2256" y="1632"/>
            <a:chExt cx="1207" cy="972"/>
          </a:xfrm>
        </p:grpSpPr>
        <p:grpSp>
          <p:nvGrpSpPr>
            <p:cNvPr id="153629" name="Group 1028"/>
            <p:cNvGrpSpPr>
              <a:grpSpLocks/>
            </p:cNvGrpSpPr>
            <p:nvPr/>
          </p:nvGrpSpPr>
          <p:grpSpPr bwMode="auto">
            <a:xfrm>
              <a:off x="2256" y="1704"/>
              <a:ext cx="1207" cy="900"/>
              <a:chOff x="2256" y="1704"/>
              <a:chExt cx="1207" cy="900"/>
            </a:xfrm>
          </p:grpSpPr>
          <p:pic>
            <p:nvPicPr>
              <p:cNvPr id="153631" name="Picture 1029" descr="Mosaic Tab cut-out"/>
              <p:cNvPicPr>
                <a:picLocks noChangeAspect="1" noChangeArrowheads="1"/>
              </p:cNvPicPr>
              <p:nvPr/>
            </p:nvPicPr>
            <p:blipFill>
              <a:blip r:embed="rId4">
                <a:extLst>
                  <a:ext uri="{28A0092B-C50C-407E-A947-70E740481C1C}">
                    <a14:useLocalDpi xmlns:a14="http://schemas.microsoft.com/office/drawing/2010/main" val="0"/>
                  </a:ext>
                </a:extLst>
              </a:blip>
              <a:srcRect l="40730" t="40805" r="41573" b="39655"/>
              <a:stretch>
                <a:fillRect/>
              </a:stretch>
            </p:blipFill>
            <p:spPr bwMode="auto">
              <a:xfrm>
                <a:off x="2328" y="1704"/>
                <a:ext cx="1008" cy="816"/>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53632" name="Group 1030"/>
              <p:cNvGrpSpPr>
                <a:grpSpLocks/>
              </p:cNvGrpSpPr>
              <p:nvPr/>
            </p:nvGrpSpPr>
            <p:grpSpPr bwMode="auto">
              <a:xfrm>
                <a:off x="2256" y="1749"/>
                <a:ext cx="1207" cy="855"/>
                <a:chOff x="2256" y="1749"/>
                <a:chExt cx="1207" cy="855"/>
              </a:xfrm>
            </p:grpSpPr>
            <p:grpSp>
              <p:nvGrpSpPr>
                <p:cNvPr id="153633" name="Group 1031"/>
                <p:cNvGrpSpPr>
                  <a:grpSpLocks/>
                </p:cNvGrpSpPr>
                <p:nvPr/>
              </p:nvGrpSpPr>
              <p:grpSpPr bwMode="auto">
                <a:xfrm>
                  <a:off x="2299" y="1749"/>
                  <a:ext cx="1164" cy="855"/>
                  <a:chOff x="2299" y="1749"/>
                  <a:chExt cx="1164" cy="855"/>
                </a:xfrm>
              </p:grpSpPr>
              <p:sp>
                <p:nvSpPr>
                  <p:cNvPr id="153635" name="AutoShape 1032" descr="Stationery"/>
                  <p:cNvSpPr>
                    <a:spLocks noChangeArrowheads="1"/>
                  </p:cNvSpPr>
                  <p:nvPr/>
                </p:nvSpPr>
                <p:spPr bwMode="auto">
                  <a:xfrm rot="219627">
                    <a:off x="2332" y="1824"/>
                    <a:ext cx="624" cy="720"/>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53636" name="AutoShape 1033" descr="Stationery"/>
                  <p:cNvSpPr>
                    <a:spLocks noChangeArrowheads="1"/>
                  </p:cNvSpPr>
                  <p:nvPr/>
                </p:nvSpPr>
                <p:spPr bwMode="auto">
                  <a:xfrm rot="-3671072">
                    <a:off x="2808" y="2124"/>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53637" name="AutoShape 1034" descr="Stationery"/>
                  <p:cNvSpPr>
                    <a:spLocks noChangeArrowheads="1"/>
                  </p:cNvSpPr>
                  <p:nvPr/>
                </p:nvSpPr>
                <p:spPr bwMode="auto">
                  <a:xfrm rot="10647578">
                    <a:off x="2792" y="1752"/>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53638" name="Freeform 1035" descr="Stationery"/>
                  <p:cNvSpPr>
                    <a:spLocks/>
                  </p:cNvSpPr>
                  <p:nvPr/>
                </p:nvSpPr>
                <p:spPr bwMode="auto">
                  <a:xfrm>
                    <a:off x="2307" y="1749"/>
                    <a:ext cx="510" cy="251"/>
                  </a:xfrm>
                  <a:custGeom>
                    <a:avLst/>
                    <a:gdLst>
                      <a:gd name="T0" fmla="*/ 114 w 510"/>
                      <a:gd name="T1" fmla="*/ 134 h 251"/>
                      <a:gd name="T2" fmla="*/ 141 w 510"/>
                      <a:gd name="T3" fmla="*/ 131 h 251"/>
                      <a:gd name="T4" fmla="*/ 158 w 510"/>
                      <a:gd name="T5" fmla="*/ 125 h 251"/>
                      <a:gd name="T6" fmla="*/ 213 w 510"/>
                      <a:gd name="T7" fmla="*/ 116 h 251"/>
                      <a:gd name="T8" fmla="*/ 236 w 510"/>
                      <a:gd name="T9" fmla="*/ 110 h 251"/>
                      <a:gd name="T10" fmla="*/ 252 w 510"/>
                      <a:gd name="T11" fmla="*/ 104 h 251"/>
                      <a:gd name="T12" fmla="*/ 269 w 510"/>
                      <a:gd name="T13" fmla="*/ 98 h 251"/>
                      <a:gd name="T14" fmla="*/ 299 w 510"/>
                      <a:gd name="T15" fmla="*/ 89 h 251"/>
                      <a:gd name="T16" fmla="*/ 320 w 510"/>
                      <a:gd name="T17" fmla="*/ 84 h 251"/>
                      <a:gd name="T18" fmla="*/ 335 w 510"/>
                      <a:gd name="T19" fmla="*/ 66 h 251"/>
                      <a:gd name="T20" fmla="*/ 344 w 510"/>
                      <a:gd name="T21" fmla="*/ 47 h 251"/>
                      <a:gd name="T22" fmla="*/ 368 w 510"/>
                      <a:gd name="T23" fmla="*/ 32 h 251"/>
                      <a:gd name="T24" fmla="*/ 377 w 510"/>
                      <a:gd name="T25" fmla="*/ 36 h 251"/>
                      <a:gd name="T26" fmla="*/ 404 w 510"/>
                      <a:gd name="T27" fmla="*/ 63 h 251"/>
                      <a:gd name="T28" fmla="*/ 422 w 510"/>
                      <a:gd name="T29" fmla="*/ 59 h 251"/>
                      <a:gd name="T30" fmla="*/ 440 w 510"/>
                      <a:gd name="T31" fmla="*/ 53 h 251"/>
                      <a:gd name="T32" fmla="*/ 471 w 510"/>
                      <a:gd name="T33" fmla="*/ 47 h 251"/>
                      <a:gd name="T34" fmla="*/ 491 w 510"/>
                      <a:gd name="T35" fmla="*/ 41 h 251"/>
                      <a:gd name="T36" fmla="*/ 450 w 510"/>
                      <a:gd name="T37" fmla="*/ 12 h 251"/>
                      <a:gd name="T38" fmla="*/ 332 w 510"/>
                      <a:gd name="T39" fmla="*/ 9 h 251"/>
                      <a:gd name="T40" fmla="*/ 18 w 510"/>
                      <a:gd name="T41" fmla="*/ 18 h 251"/>
                      <a:gd name="T42" fmla="*/ 6 w 510"/>
                      <a:gd name="T43" fmla="*/ 29 h 251"/>
                      <a:gd name="T44" fmla="*/ 0 w 510"/>
                      <a:gd name="T45" fmla="*/ 59 h 251"/>
                      <a:gd name="T46" fmla="*/ 3 w 510"/>
                      <a:gd name="T47" fmla="*/ 183 h 251"/>
                      <a:gd name="T48" fmla="*/ 12 w 510"/>
                      <a:gd name="T49" fmla="*/ 251 h 251"/>
                      <a:gd name="T50" fmla="*/ 32 w 510"/>
                      <a:gd name="T51" fmla="*/ 245 h 251"/>
                      <a:gd name="T52" fmla="*/ 50 w 510"/>
                      <a:gd name="T53" fmla="*/ 156 h 251"/>
                      <a:gd name="T54" fmla="*/ 59 w 510"/>
                      <a:gd name="T55" fmla="*/ 81 h 251"/>
                      <a:gd name="T56" fmla="*/ 74 w 510"/>
                      <a:gd name="T57" fmla="*/ 98 h 251"/>
                      <a:gd name="T58" fmla="*/ 80 w 510"/>
                      <a:gd name="T59" fmla="*/ 110 h 251"/>
                      <a:gd name="T60" fmla="*/ 114 w 510"/>
                      <a:gd name="T61" fmla="*/ 134 h 2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0"/>
                      <a:gd name="T94" fmla="*/ 0 h 251"/>
                      <a:gd name="T95" fmla="*/ 510 w 510"/>
                      <a:gd name="T96" fmla="*/ 251 h 25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0" h="251">
                        <a:moveTo>
                          <a:pt x="114" y="134"/>
                        </a:moveTo>
                        <a:cubicBezTo>
                          <a:pt x="134" y="129"/>
                          <a:pt x="107" y="135"/>
                          <a:pt x="141" y="131"/>
                        </a:cubicBezTo>
                        <a:cubicBezTo>
                          <a:pt x="148" y="130"/>
                          <a:pt x="151" y="126"/>
                          <a:pt x="158" y="125"/>
                        </a:cubicBezTo>
                        <a:cubicBezTo>
                          <a:pt x="175" y="119"/>
                          <a:pt x="196" y="118"/>
                          <a:pt x="213" y="116"/>
                        </a:cubicBezTo>
                        <a:cubicBezTo>
                          <a:pt x="220" y="114"/>
                          <a:pt x="228" y="111"/>
                          <a:pt x="236" y="110"/>
                        </a:cubicBezTo>
                        <a:cubicBezTo>
                          <a:pt x="242" y="107"/>
                          <a:pt x="245" y="105"/>
                          <a:pt x="252" y="104"/>
                        </a:cubicBezTo>
                        <a:cubicBezTo>
                          <a:pt x="258" y="102"/>
                          <a:pt x="263" y="99"/>
                          <a:pt x="269" y="98"/>
                        </a:cubicBezTo>
                        <a:cubicBezTo>
                          <a:pt x="278" y="93"/>
                          <a:pt x="289" y="91"/>
                          <a:pt x="299" y="89"/>
                        </a:cubicBezTo>
                        <a:cubicBezTo>
                          <a:pt x="306" y="86"/>
                          <a:pt x="313" y="86"/>
                          <a:pt x="320" y="84"/>
                        </a:cubicBezTo>
                        <a:cubicBezTo>
                          <a:pt x="326" y="79"/>
                          <a:pt x="331" y="73"/>
                          <a:pt x="335" y="66"/>
                        </a:cubicBezTo>
                        <a:cubicBezTo>
                          <a:pt x="336" y="59"/>
                          <a:pt x="340" y="53"/>
                          <a:pt x="344" y="47"/>
                        </a:cubicBezTo>
                        <a:cubicBezTo>
                          <a:pt x="346" y="37"/>
                          <a:pt x="359" y="33"/>
                          <a:pt x="368" y="32"/>
                        </a:cubicBezTo>
                        <a:cubicBezTo>
                          <a:pt x="371" y="34"/>
                          <a:pt x="374" y="34"/>
                          <a:pt x="377" y="36"/>
                        </a:cubicBezTo>
                        <a:cubicBezTo>
                          <a:pt x="388" y="45"/>
                          <a:pt x="387" y="60"/>
                          <a:pt x="404" y="63"/>
                        </a:cubicBezTo>
                        <a:cubicBezTo>
                          <a:pt x="411" y="62"/>
                          <a:pt x="415" y="60"/>
                          <a:pt x="422" y="59"/>
                        </a:cubicBezTo>
                        <a:cubicBezTo>
                          <a:pt x="428" y="56"/>
                          <a:pt x="434" y="54"/>
                          <a:pt x="440" y="53"/>
                        </a:cubicBezTo>
                        <a:cubicBezTo>
                          <a:pt x="449" y="48"/>
                          <a:pt x="461" y="48"/>
                          <a:pt x="471" y="47"/>
                        </a:cubicBezTo>
                        <a:cubicBezTo>
                          <a:pt x="478" y="45"/>
                          <a:pt x="484" y="42"/>
                          <a:pt x="491" y="41"/>
                        </a:cubicBezTo>
                        <a:cubicBezTo>
                          <a:pt x="510" y="26"/>
                          <a:pt x="457" y="12"/>
                          <a:pt x="450" y="12"/>
                        </a:cubicBezTo>
                        <a:cubicBezTo>
                          <a:pt x="411" y="11"/>
                          <a:pt x="371" y="10"/>
                          <a:pt x="332" y="9"/>
                        </a:cubicBezTo>
                        <a:cubicBezTo>
                          <a:pt x="125" y="10"/>
                          <a:pt x="129" y="0"/>
                          <a:pt x="18" y="18"/>
                        </a:cubicBezTo>
                        <a:cubicBezTo>
                          <a:pt x="13" y="22"/>
                          <a:pt x="9" y="23"/>
                          <a:pt x="6" y="29"/>
                        </a:cubicBezTo>
                        <a:cubicBezTo>
                          <a:pt x="4" y="39"/>
                          <a:pt x="1" y="48"/>
                          <a:pt x="0" y="59"/>
                        </a:cubicBezTo>
                        <a:cubicBezTo>
                          <a:pt x="1" y="100"/>
                          <a:pt x="1" y="142"/>
                          <a:pt x="3" y="183"/>
                        </a:cubicBezTo>
                        <a:cubicBezTo>
                          <a:pt x="4" y="197"/>
                          <a:pt x="3" y="245"/>
                          <a:pt x="12" y="251"/>
                        </a:cubicBezTo>
                        <a:cubicBezTo>
                          <a:pt x="18" y="248"/>
                          <a:pt x="25" y="246"/>
                          <a:pt x="32" y="245"/>
                        </a:cubicBezTo>
                        <a:cubicBezTo>
                          <a:pt x="49" y="223"/>
                          <a:pt x="39" y="183"/>
                          <a:pt x="50" y="156"/>
                        </a:cubicBezTo>
                        <a:cubicBezTo>
                          <a:pt x="54" y="131"/>
                          <a:pt x="53" y="106"/>
                          <a:pt x="59" y="81"/>
                        </a:cubicBezTo>
                        <a:cubicBezTo>
                          <a:pt x="67" y="83"/>
                          <a:pt x="70" y="90"/>
                          <a:pt x="74" y="98"/>
                        </a:cubicBezTo>
                        <a:cubicBezTo>
                          <a:pt x="76" y="102"/>
                          <a:pt x="80" y="110"/>
                          <a:pt x="80" y="110"/>
                        </a:cubicBezTo>
                        <a:cubicBezTo>
                          <a:pt x="82" y="120"/>
                          <a:pt x="101" y="137"/>
                          <a:pt x="114" y="134"/>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639" name="Freeform 1036" descr="Stationery"/>
                  <p:cNvSpPr>
                    <a:spLocks/>
                  </p:cNvSpPr>
                  <p:nvPr/>
                </p:nvSpPr>
                <p:spPr bwMode="auto">
                  <a:xfrm>
                    <a:off x="3168" y="2304"/>
                    <a:ext cx="258" cy="264"/>
                  </a:xfrm>
                  <a:custGeom>
                    <a:avLst/>
                    <a:gdLst>
                      <a:gd name="T0" fmla="*/ 3851 w 230"/>
                      <a:gd name="T1" fmla="*/ 6 h 264"/>
                      <a:gd name="T2" fmla="*/ 2860 w 230"/>
                      <a:gd name="T3" fmla="*/ 77 h 264"/>
                      <a:gd name="T4" fmla="*/ 2123 w 230"/>
                      <a:gd name="T5" fmla="*/ 140 h 264"/>
                      <a:gd name="T6" fmla="*/ 1298 w 230"/>
                      <a:gd name="T7" fmla="*/ 171 h 264"/>
                      <a:gd name="T8" fmla="*/ 734 w 230"/>
                      <a:gd name="T9" fmla="*/ 192 h 264"/>
                      <a:gd name="T10" fmla="*/ 600 w 230"/>
                      <a:gd name="T11" fmla="*/ 197 h 264"/>
                      <a:gd name="T12" fmla="*/ 4176 w 230"/>
                      <a:gd name="T13" fmla="*/ 258 h 264"/>
                      <a:gd name="T14" fmla="*/ 6508 w 230"/>
                      <a:gd name="T15" fmla="*/ 222 h 264"/>
                      <a:gd name="T16" fmla="*/ 6715 w 230"/>
                      <a:gd name="T17" fmla="*/ 182 h 264"/>
                      <a:gd name="T18" fmla="*/ 6247 w 230"/>
                      <a:gd name="T19" fmla="*/ 42 h 264"/>
                      <a:gd name="T20" fmla="*/ 4320 w 230"/>
                      <a:gd name="T21" fmla="*/ 0 h 264"/>
                      <a:gd name="T22" fmla="*/ 3851 w 230"/>
                      <a:gd name="T23" fmla="*/ 6 h 2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
                      <a:gd name="T37" fmla="*/ 0 h 264"/>
                      <a:gd name="T38" fmla="*/ 230 w 230"/>
                      <a:gd name="T39" fmla="*/ 264 h 2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 h="264">
                        <a:moveTo>
                          <a:pt x="122" y="6"/>
                        </a:moveTo>
                        <a:cubicBezTo>
                          <a:pt x="120" y="28"/>
                          <a:pt x="97" y="60"/>
                          <a:pt x="91" y="77"/>
                        </a:cubicBezTo>
                        <a:cubicBezTo>
                          <a:pt x="85" y="94"/>
                          <a:pt x="78" y="123"/>
                          <a:pt x="68" y="140"/>
                        </a:cubicBezTo>
                        <a:cubicBezTo>
                          <a:pt x="62" y="151"/>
                          <a:pt x="50" y="162"/>
                          <a:pt x="41" y="171"/>
                        </a:cubicBezTo>
                        <a:cubicBezTo>
                          <a:pt x="38" y="174"/>
                          <a:pt x="28" y="186"/>
                          <a:pt x="23" y="192"/>
                        </a:cubicBezTo>
                        <a:cubicBezTo>
                          <a:pt x="22" y="194"/>
                          <a:pt x="19" y="197"/>
                          <a:pt x="19" y="197"/>
                        </a:cubicBezTo>
                        <a:cubicBezTo>
                          <a:pt x="0" y="264"/>
                          <a:pt x="93" y="254"/>
                          <a:pt x="133" y="258"/>
                        </a:cubicBezTo>
                        <a:cubicBezTo>
                          <a:pt x="168" y="257"/>
                          <a:pt x="189" y="253"/>
                          <a:pt x="208" y="222"/>
                        </a:cubicBezTo>
                        <a:cubicBezTo>
                          <a:pt x="209" y="208"/>
                          <a:pt x="213" y="195"/>
                          <a:pt x="215" y="182"/>
                        </a:cubicBezTo>
                        <a:cubicBezTo>
                          <a:pt x="214" y="127"/>
                          <a:pt x="230" y="82"/>
                          <a:pt x="200" y="42"/>
                        </a:cubicBezTo>
                        <a:cubicBezTo>
                          <a:pt x="195" y="8"/>
                          <a:pt x="166" y="3"/>
                          <a:pt x="137" y="0"/>
                        </a:cubicBezTo>
                        <a:cubicBezTo>
                          <a:pt x="127" y="3"/>
                          <a:pt x="125" y="15"/>
                          <a:pt x="122" y="6"/>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640" name="Freeform 1037" descr="Stationery"/>
                  <p:cNvSpPr>
                    <a:spLocks/>
                  </p:cNvSpPr>
                  <p:nvPr/>
                </p:nvSpPr>
                <p:spPr bwMode="auto">
                  <a:xfrm>
                    <a:off x="3300" y="1766"/>
                    <a:ext cx="163" cy="414"/>
                  </a:xfrm>
                  <a:custGeom>
                    <a:avLst/>
                    <a:gdLst>
                      <a:gd name="T0" fmla="*/ 0 w 163"/>
                      <a:gd name="T1" fmla="*/ 0 h 414"/>
                      <a:gd name="T2" fmla="*/ 12 w 163"/>
                      <a:gd name="T3" fmla="*/ 313 h 414"/>
                      <a:gd name="T4" fmla="*/ 36 w 163"/>
                      <a:gd name="T5" fmla="*/ 414 h 414"/>
                      <a:gd name="T6" fmla="*/ 135 w 163"/>
                      <a:gd name="T7" fmla="*/ 315 h 414"/>
                      <a:gd name="T8" fmla="*/ 143 w 163"/>
                      <a:gd name="T9" fmla="*/ 243 h 414"/>
                      <a:gd name="T10" fmla="*/ 80 w 163"/>
                      <a:gd name="T11" fmla="*/ 1 h 414"/>
                      <a:gd name="T12" fmla="*/ 0 w 163"/>
                      <a:gd name="T13" fmla="*/ 0 h 414"/>
                      <a:gd name="T14" fmla="*/ 0 60000 65536"/>
                      <a:gd name="T15" fmla="*/ 0 60000 65536"/>
                      <a:gd name="T16" fmla="*/ 0 60000 65536"/>
                      <a:gd name="T17" fmla="*/ 0 60000 65536"/>
                      <a:gd name="T18" fmla="*/ 0 60000 65536"/>
                      <a:gd name="T19" fmla="*/ 0 60000 65536"/>
                      <a:gd name="T20" fmla="*/ 0 60000 65536"/>
                      <a:gd name="T21" fmla="*/ 0 w 163"/>
                      <a:gd name="T22" fmla="*/ 0 h 414"/>
                      <a:gd name="T23" fmla="*/ 163 w 163"/>
                      <a:gd name="T24" fmla="*/ 414 h 4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414">
                        <a:moveTo>
                          <a:pt x="0" y="0"/>
                        </a:moveTo>
                        <a:cubicBezTo>
                          <a:pt x="8" y="180"/>
                          <a:pt x="4" y="76"/>
                          <a:pt x="12" y="313"/>
                        </a:cubicBezTo>
                        <a:cubicBezTo>
                          <a:pt x="13" y="354"/>
                          <a:pt x="3" y="389"/>
                          <a:pt x="36" y="414"/>
                        </a:cubicBezTo>
                        <a:cubicBezTo>
                          <a:pt x="87" y="408"/>
                          <a:pt x="120" y="363"/>
                          <a:pt x="135" y="315"/>
                        </a:cubicBezTo>
                        <a:cubicBezTo>
                          <a:pt x="137" y="298"/>
                          <a:pt x="143" y="254"/>
                          <a:pt x="143" y="243"/>
                        </a:cubicBezTo>
                        <a:cubicBezTo>
                          <a:pt x="143" y="214"/>
                          <a:pt x="163" y="14"/>
                          <a:pt x="80" y="1"/>
                        </a:cubicBezTo>
                        <a:cubicBezTo>
                          <a:pt x="53" y="2"/>
                          <a:pt x="16" y="21"/>
                          <a:pt x="0" y="0"/>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641" name="Freeform 1038" descr="Stationery"/>
                  <p:cNvSpPr>
                    <a:spLocks/>
                  </p:cNvSpPr>
                  <p:nvPr/>
                </p:nvSpPr>
                <p:spPr bwMode="auto">
                  <a:xfrm>
                    <a:off x="2299" y="1955"/>
                    <a:ext cx="78" cy="236"/>
                  </a:xfrm>
                  <a:custGeom>
                    <a:avLst/>
                    <a:gdLst>
                      <a:gd name="T0" fmla="*/ 10 w 78"/>
                      <a:gd name="T1" fmla="*/ 9 h 236"/>
                      <a:gd name="T2" fmla="*/ 16 w 78"/>
                      <a:gd name="T3" fmla="*/ 91 h 236"/>
                      <a:gd name="T4" fmla="*/ 35 w 78"/>
                      <a:gd name="T5" fmla="*/ 226 h 236"/>
                      <a:gd name="T6" fmla="*/ 71 w 78"/>
                      <a:gd name="T7" fmla="*/ 195 h 236"/>
                      <a:gd name="T8" fmla="*/ 71 w 78"/>
                      <a:gd name="T9" fmla="*/ 70 h 236"/>
                      <a:gd name="T10" fmla="*/ 47 w 78"/>
                      <a:gd name="T11" fmla="*/ 3 h 236"/>
                      <a:gd name="T12" fmla="*/ 10 w 78"/>
                      <a:gd name="T13" fmla="*/ 9 h 236"/>
                      <a:gd name="T14" fmla="*/ 0 60000 65536"/>
                      <a:gd name="T15" fmla="*/ 0 60000 65536"/>
                      <a:gd name="T16" fmla="*/ 0 60000 65536"/>
                      <a:gd name="T17" fmla="*/ 0 60000 65536"/>
                      <a:gd name="T18" fmla="*/ 0 60000 65536"/>
                      <a:gd name="T19" fmla="*/ 0 60000 65536"/>
                      <a:gd name="T20" fmla="*/ 0 60000 65536"/>
                      <a:gd name="T21" fmla="*/ 0 w 78"/>
                      <a:gd name="T22" fmla="*/ 0 h 236"/>
                      <a:gd name="T23" fmla="*/ 78 w 78"/>
                      <a:gd name="T24" fmla="*/ 236 h 2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236">
                        <a:moveTo>
                          <a:pt x="10" y="9"/>
                        </a:moveTo>
                        <a:cubicBezTo>
                          <a:pt x="21" y="36"/>
                          <a:pt x="17" y="60"/>
                          <a:pt x="16" y="91"/>
                        </a:cubicBezTo>
                        <a:cubicBezTo>
                          <a:pt x="16" y="94"/>
                          <a:pt x="0" y="206"/>
                          <a:pt x="35" y="226"/>
                        </a:cubicBezTo>
                        <a:cubicBezTo>
                          <a:pt x="65" y="225"/>
                          <a:pt x="65" y="223"/>
                          <a:pt x="71" y="195"/>
                        </a:cubicBezTo>
                        <a:cubicBezTo>
                          <a:pt x="68" y="31"/>
                          <a:pt x="71" y="236"/>
                          <a:pt x="71" y="70"/>
                        </a:cubicBezTo>
                        <a:cubicBezTo>
                          <a:pt x="71" y="29"/>
                          <a:pt x="78" y="20"/>
                          <a:pt x="47" y="3"/>
                        </a:cubicBezTo>
                        <a:cubicBezTo>
                          <a:pt x="17" y="4"/>
                          <a:pt x="1" y="0"/>
                          <a:pt x="10" y="9"/>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53634" name="Freeform 1039" descr="Stationery"/>
                <p:cNvSpPr>
                  <a:spLocks/>
                </p:cNvSpPr>
                <p:nvPr/>
              </p:nvSpPr>
              <p:spPr bwMode="auto">
                <a:xfrm>
                  <a:off x="2256" y="2139"/>
                  <a:ext cx="146" cy="117"/>
                </a:xfrm>
                <a:custGeom>
                  <a:avLst/>
                  <a:gdLst>
                    <a:gd name="T0" fmla="*/ 2826272 w 98"/>
                    <a:gd name="T1" fmla="*/ 30 h 117"/>
                    <a:gd name="T2" fmla="*/ 5427212 w 98"/>
                    <a:gd name="T3" fmla="*/ 117 h 117"/>
                    <a:gd name="T4" fmla="*/ 15352186 w 98"/>
                    <a:gd name="T5" fmla="*/ 84 h 117"/>
                    <a:gd name="T6" fmla="*/ 2826272 w 98"/>
                    <a:gd name="T7" fmla="*/ 0 h 117"/>
                    <a:gd name="T8" fmla="*/ 272804 w 98"/>
                    <a:gd name="T9" fmla="*/ 27 h 117"/>
                    <a:gd name="T10" fmla="*/ 3173811 w 98"/>
                    <a:gd name="T11" fmla="*/ 56 h 117"/>
                    <a:gd name="T12" fmla="*/ 4728331 w 98"/>
                    <a:gd name="T13" fmla="*/ 57 h 117"/>
                    <a:gd name="T14" fmla="*/ 7520557 w 98"/>
                    <a:gd name="T15" fmla="*/ 69 h 117"/>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117"/>
                    <a:gd name="T26" fmla="*/ 98 w 98"/>
                    <a:gd name="T27" fmla="*/ 117 h 1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117">
                      <a:moveTo>
                        <a:pt x="18" y="30"/>
                      </a:moveTo>
                      <a:cubicBezTo>
                        <a:pt x="17" y="56"/>
                        <a:pt x="0" y="113"/>
                        <a:pt x="35" y="117"/>
                      </a:cubicBezTo>
                      <a:cubicBezTo>
                        <a:pt x="65" y="116"/>
                        <a:pt x="83" y="112"/>
                        <a:pt x="98" y="84"/>
                      </a:cubicBezTo>
                      <a:cubicBezTo>
                        <a:pt x="93" y="35"/>
                        <a:pt x="53" y="26"/>
                        <a:pt x="18" y="0"/>
                      </a:cubicBezTo>
                      <a:cubicBezTo>
                        <a:pt x="4" y="8"/>
                        <a:pt x="3" y="10"/>
                        <a:pt x="2" y="27"/>
                      </a:cubicBezTo>
                      <a:cubicBezTo>
                        <a:pt x="3" y="38"/>
                        <a:pt x="9" y="51"/>
                        <a:pt x="20" y="56"/>
                      </a:cubicBezTo>
                      <a:cubicBezTo>
                        <a:pt x="23" y="57"/>
                        <a:pt x="30" y="57"/>
                        <a:pt x="30" y="57"/>
                      </a:cubicBezTo>
                      <a:lnTo>
                        <a:pt x="48" y="69"/>
                      </a:lnTo>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53630" name="Rectangle 1040" descr="Stationery"/>
            <p:cNvSpPr>
              <a:spLocks noChangeArrowheads="1"/>
            </p:cNvSpPr>
            <p:nvPr/>
          </p:nvSpPr>
          <p:spPr bwMode="auto">
            <a:xfrm>
              <a:off x="2304" y="1632"/>
              <a:ext cx="1072" cy="14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grpSp>
      <p:grpSp>
        <p:nvGrpSpPr>
          <p:cNvPr id="153603" name="Group 1041"/>
          <p:cNvGrpSpPr>
            <a:grpSpLocks/>
          </p:cNvGrpSpPr>
          <p:nvPr/>
        </p:nvGrpSpPr>
        <p:grpSpPr bwMode="auto">
          <a:xfrm>
            <a:off x="2438400" y="1933575"/>
            <a:ext cx="4495800" cy="3116263"/>
            <a:chOff x="1536" y="1218"/>
            <a:chExt cx="2832" cy="1963"/>
          </a:xfrm>
        </p:grpSpPr>
        <p:sp>
          <p:nvSpPr>
            <p:cNvPr id="106514" name="Text Box 1042"/>
            <p:cNvSpPr txBox="1">
              <a:spLocks noChangeArrowheads="1"/>
            </p:cNvSpPr>
            <p:nvPr/>
          </p:nvSpPr>
          <p:spPr bwMode="auto">
            <a:xfrm rot="20104557">
              <a:off x="2208" y="2580"/>
              <a:ext cx="2160" cy="601"/>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r" defTabSz="914400">
                <a:spcBef>
                  <a:spcPct val="50000"/>
                </a:spcBef>
                <a:defRPr/>
              </a:pPr>
              <a:r>
                <a:rPr lang="en-US" sz="2800" b="1" dirty="0">
                  <a:solidFill>
                    <a:srgbClr val="3333CC"/>
                  </a:solidFill>
                  <a:latin typeface="Arial"/>
                  <a:ea typeface="Times New Roman" pitchFamily="-111" charset="0"/>
                  <a:cs typeface="Arial"/>
                </a:rPr>
                <a:t>Musa &amp; </a:t>
              </a:r>
              <a:r>
                <a:rPr lang="en-US" sz="2800" b="1" dirty="0" err="1">
                  <a:solidFill>
                    <a:srgbClr val="3333CC"/>
                  </a:solidFill>
                  <a:latin typeface="Arial"/>
                  <a:ea typeface="Times New Roman" pitchFamily="-111" charset="0"/>
                  <a:cs typeface="Arial"/>
                </a:rPr>
                <a:t>Harun</a:t>
              </a:r>
              <a:r>
                <a:rPr lang="en-US" sz="2800" b="1" dirty="0">
                  <a:solidFill>
                    <a:srgbClr val="3333CC"/>
                  </a:solidFill>
                  <a:latin typeface="Arial"/>
                  <a:ea typeface="Times New Roman" pitchFamily="-111" charset="0"/>
                  <a:cs typeface="Arial"/>
                </a:rPr>
                <a:t> </a:t>
              </a:r>
              <a:r>
                <a:rPr lang="en-US" sz="2800" b="1" dirty="0" err="1">
                  <a:solidFill>
                    <a:srgbClr val="3333CC"/>
                  </a:solidFill>
                  <a:latin typeface="Arial"/>
                  <a:ea typeface="Times New Roman" pitchFamily="-111" charset="0"/>
                  <a:cs typeface="Arial"/>
                </a:rPr>
                <a:t>dan</a:t>
              </a:r>
              <a:r>
                <a:rPr lang="en-US" sz="2800" b="1" dirty="0">
                  <a:solidFill>
                    <a:srgbClr val="3333CC"/>
                  </a:solidFill>
                  <a:latin typeface="Arial"/>
                  <a:ea typeface="Times New Roman" pitchFamily="-111" charset="0"/>
                  <a:cs typeface="Arial"/>
                </a:rPr>
                <a:t> </a:t>
              </a:r>
              <a:r>
                <a:rPr lang="en-US" sz="2800" b="1" dirty="0" err="1">
                  <a:solidFill>
                    <a:srgbClr val="3333CC"/>
                  </a:solidFill>
                  <a:latin typeface="Arial"/>
                  <a:ea typeface="Times New Roman" pitchFamily="-111" charset="0"/>
                  <a:cs typeface="Arial"/>
                </a:rPr>
                <a:t>anak</a:t>
              </a:r>
              <a:r>
                <a:rPr lang="en-US" sz="2800" b="1" dirty="0">
                  <a:solidFill>
                    <a:srgbClr val="3333CC"/>
                  </a:solidFill>
                  <a:latin typeface="Arial"/>
                  <a:ea typeface="Times New Roman" pitchFamily="-111" charset="0"/>
                  <a:cs typeface="Arial"/>
                </a:rPr>
                <a:t> </a:t>
              </a:r>
              <a:r>
                <a:rPr lang="en-US" sz="2800" b="1" dirty="0" err="1">
                  <a:solidFill>
                    <a:srgbClr val="3333CC"/>
                  </a:solidFill>
                  <a:latin typeface="Arial"/>
                  <a:ea typeface="Times New Roman" pitchFamily="-111" charset="0"/>
                  <a:cs typeface="Arial"/>
                </a:rPr>
                <a:t>laki-laki</a:t>
              </a:r>
              <a:endParaRPr lang="en-US" sz="2800" b="1" dirty="0">
                <a:solidFill>
                  <a:srgbClr val="3333CC"/>
                </a:solidFill>
                <a:latin typeface="Arial"/>
                <a:ea typeface="Times New Roman" pitchFamily="-111" charset="0"/>
                <a:cs typeface="Arial"/>
              </a:endParaRPr>
            </a:p>
          </p:txBody>
        </p:sp>
        <p:sp>
          <p:nvSpPr>
            <p:cNvPr id="106515" name="Text Box 1043"/>
            <p:cNvSpPr txBox="1">
              <a:spLocks noChangeArrowheads="1"/>
            </p:cNvSpPr>
            <p:nvPr/>
          </p:nvSpPr>
          <p:spPr bwMode="auto">
            <a:xfrm rot="2139010">
              <a:off x="2688" y="1602"/>
              <a:ext cx="1536" cy="33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a:spcBef>
                  <a:spcPct val="50000"/>
                </a:spcBef>
                <a:defRPr/>
              </a:pPr>
              <a:r>
                <a:rPr lang="en-US" sz="2800" b="1">
                  <a:solidFill>
                    <a:srgbClr val="3333CC"/>
                  </a:solidFill>
                  <a:latin typeface="Arial"/>
                  <a:ea typeface="Times New Roman" pitchFamily="-111" charset="0"/>
                  <a:cs typeface="Arial"/>
                </a:rPr>
                <a:t>Merarites</a:t>
              </a:r>
            </a:p>
          </p:txBody>
        </p:sp>
        <p:sp>
          <p:nvSpPr>
            <p:cNvPr id="106516" name="Text Box 1044"/>
            <p:cNvSpPr txBox="1">
              <a:spLocks noChangeArrowheads="1"/>
            </p:cNvSpPr>
            <p:nvPr/>
          </p:nvSpPr>
          <p:spPr bwMode="auto">
            <a:xfrm rot="20542840">
              <a:off x="1536" y="1218"/>
              <a:ext cx="1536" cy="33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a:spcBef>
                  <a:spcPct val="50000"/>
                </a:spcBef>
                <a:defRPr/>
              </a:pPr>
              <a:r>
                <a:rPr lang="en-US" sz="2800" b="1" dirty="0" err="1">
                  <a:solidFill>
                    <a:srgbClr val="3333CC"/>
                  </a:solidFill>
                  <a:latin typeface="Arial"/>
                  <a:ea typeface="Times New Roman" pitchFamily="-111" charset="0"/>
                  <a:cs typeface="Arial"/>
                </a:rPr>
                <a:t>Gerson</a:t>
              </a:r>
              <a:endParaRPr lang="en-US" sz="2800" b="1" dirty="0">
                <a:solidFill>
                  <a:srgbClr val="3333CC"/>
                </a:solidFill>
                <a:latin typeface="Arial"/>
                <a:ea typeface="Times New Roman" pitchFamily="-111" charset="0"/>
                <a:cs typeface="Arial"/>
              </a:endParaRPr>
            </a:p>
          </p:txBody>
        </p:sp>
        <p:sp>
          <p:nvSpPr>
            <p:cNvPr id="106517" name="Text Box 1045"/>
            <p:cNvSpPr txBox="1">
              <a:spLocks noChangeArrowheads="1"/>
            </p:cNvSpPr>
            <p:nvPr/>
          </p:nvSpPr>
          <p:spPr bwMode="auto">
            <a:xfrm rot="3223926">
              <a:off x="1527" y="2091"/>
              <a:ext cx="1536" cy="33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a:spcBef>
                  <a:spcPct val="50000"/>
                </a:spcBef>
                <a:defRPr/>
              </a:pPr>
              <a:r>
                <a:rPr lang="en-US" sz="2800" b="1" dirty="0" err="1">
                  <a:solidFill>
                    <a:srgbClr val="3333CC"/>
                  </a:solidFill>
                  <a:latin typeface="Arial"/>
                  <a:ea typeface="Times New Roman" pitchFamily="-111" charset="0"/>
                  <a:cs typeface="Arial"/>
                </a:rPr>
                <a:t>Kehat</a:t>
              </a:r>
              <a:endParaRPr lang="en-US" sz="2800" b="1" dirty="0">
                <a:solidFill>
                  <a:srgbClr val="3333CC"/>
                </a:solidFill>
                <a:latin typeface="Arial"/>
                <a:ea typeface="Times New Roman" pitchFamily="-111" charset="0"/>
                <a:cs typeface="Arial"/>
              </a:endParaRPr>
            </a:p>
          </p:txBody>
        </p:sp>
      </p:grpSp>
      <p:grpSp>
        <p:nvGrpSpPr>
          <p:cNvPr id="153604" name="Group 1046"/>
          <p:cNvGrpSpPr>
            <a:grpSpLocks/>
          </p:cNvGrpSpPr>
          <p:nvPr/>
        </p:nvGrpSpPr>
        <p:grpSpPr bwMode="auto">
          <a:xfrm rot="2659317">
            <a:off x="6784975" y="246063"/>
            <a:ext cx="2046288" cy="1620837"/>
            <a:chOff x="3287" y="-31"/>
            <a:chExt cx="1289" cy="1021"/>
          </a:xfrm>
        </p:grpSpPr>
        <p:sp>
          <p:nvSpPr>
            <p:cNvPr id="153620" name="AutoShape 1047"/>
            <p:cNvSpPr>
              <a:spLocks noChangeArrowheads="1"/>
            </p:cNvSpPr>
            <p:nvPr/>
          </p:nvSpPr>
          <p:spPr bwMode="auto">
            <a:xfrm>
              <a:off x="3648" y="192"/>
              <a:ext cx="576"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75 w 21600"/>
                <a:gd name="T13" fmla="*/ 8625 h 21600"/>
                <a:gd name="T14" fmla="*/ 19425 w 21600"/>
                <a:gd name="T15" fmla="*/ 12975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FF3300"/>
            </a:solidFill>
            <a:ln w="9525">
              <a:solidFill>
                <a:schemeClr val="tx1"/>
              </a:solidFill>
              <a:miter lim="800000"/>
              <a:headEnd/>
              <a:tailEnd/>
            </a:ln>
          </p:spPr>
          <p:txBody>
            <a:bodyPr wrap="none" anchor="ctr"/>
            <a:lstStyle/>
            <a:p>
              <a:endParaRPr lang="en-US"/>
            </a:p>
          </p:txBody>
        </p:sp>
        <p:sp>
          <p:nvSpPr>
            <p:cNvPr id="106520" name="Text Box 1048"/>
            <p:cNvSpPr txBox="1">
              <a:spLocks noChangeArrowheads="1"/>
            </p:cNvSpPr>
            <p:nvPr/>
          </p:nvSpPr>
          <p:spPr bwMode="auto">
            <a:xfrm>
              <a:off x="4142" y="332"/>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a:spcBef>
                  <a:spcPct val="50000"/>
                </a:spcBef>
                <a:defRPr/>
              </a:pPr>
              <a:r>
                <a:rPr lang="en-US" sz="2400" b="1" dirty="0">
                  <a:solidFill>
                    <a:srgbClr val="16165D"/>
                  </a:solidFill>
                  <a:latin typeface="Arial"/>
                  <a:ea typeface="Times New Roman" pitchFamily="-111" charset="0"/>
                  <a:cs typeface="Arial"/>
                </a:rPr>
                <a:t>T</a:t>
              </a:r>
            </a:p>
          </p:txBody>
        </p:sp>
        <p:sp>
          <p:nvSpPr>
            <p:cNvPr id="106521" name="Text Box 1049"/>
            <p:cNvSpPr txBox="1">
              <a:spLocks noChangeArrowheads="1"/>
            </p:cNvSpPr>
            <p:nvPr/>
          </p:nvSpPr>
          <p:spPr bwMode="auto">
            <a:xfrm>
              <a:off x="3707" y="698"/>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400" b="1">
                  <a:solidFill>
                    <a:srgbClr val="16165D"/>
                  </a:solidFill>
                  <a:latin typeface="Arial"/>
                  <a:ea typeface="Times New Roman" pitchFamily="-111" charset="0"/>
                  <a:cs typeface="Arial"/>
                </a:rPr>
                <a:t>S</a:t>
              </a:r>
            </a:p>
          </p:txBody>
        </p:sp>
        <p:sp>
          <p:nvSpPr>
            <p:cNvPr id="106522" name="Text Box 1050"/>
            <p:cNvSpPr txBox="1">
              <a:spLocks noChangeArrowheads="1"/>
            </p:cNvSpPr>
            <p:nvPr/>
          </p:nvSpPr>
          <p:spPr bwMode="auto">
            <a:xfrm>
              <a:off x="3700" y="-36"/>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400" b="1" dirty="0">
                  <a:solidFill>
                    <a:srgbClr val="16165D"/>
                  </a:solidFill>
                  <a:latin typeface="Arial"/>
                  <a:ea typeface="Times New Roman" pitchFamily="-111" charset="0"/>
                  <a:cs typeface="Arial"/>
                </a:rPr>
                <a:t>U</a:t>
              </a:r>
            </a:p>
          </p:txBody>
        </p:sp>
        <p:sp>
          <p:nvSpPr>
            <p:cNvPr id="106523" name="Text Box 1051"/>
            <p:cNvSpPr txBox="1">
              <a:spLocks noChangeArrowheads="1"/>
            </p:cNvSpPr>
            <p:nvPr/>
          </p:nvSpPr>
          <p:spPr bwMode="auto">
            <a:xfrm>
              <a:off x="3287" y="334"/>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2400" b="1" dirty="0">
                  <a:solidFill>
                    <a:srgbClr val="16165D"/>
                  </a:solidFill>
                  <a:latin typeface="Arial"/>
                  <a:ea typeface="Times New Roman" pitchFamily="-111" charset="0"/>
                  <a:cs typeface="Arial"/>
                </a:rPr>
                <a:t>B</a:t>
              </a:r>
            </a:p>
          </p:txBody>
        </p:sp>
      </p:grpSp>
      <p:sp>
        <p:nvSpPr>
          <p:cNvPr id="153605" name="Text Box 1052"/>
          <p:cNvSpPr txBox="1">
            <a:spLocks noChangeArrowheads="1"/>
          </p:cNvSpPr>
          <p:nvPr/>
        </p:nvSpPr>
        <p:spPr bwMode="auto">
          <a:xfrm rot="1415403">
            <a:off x="2667000" y="744538"/>
            <a:ext cx="24384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Efraim</a:t>
            </a:r>
          </a:p>
        </p:txBody>
      </p:sp>
      <p:sp>
        <p:nvSpPr>
          <p:cNvPr id="153606" name="Text Box 1053"/>
          <p:cNvSpPr txBox="1">
            <a:spLocks noChangeArrowheads="1"/>
          </p:cNvSpPr>
          <p:nvPr/>
        </p:nvSpPr>
        <p:spPr bwMode="auto">
          <a:xfrm rot="1415403">
            <a:off x="1600200" y="866775"/>
            <a:ext cx="24384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Manasye</a:t>
            </a:r>
          </a:p>
        </p:txBody>
      </p:sp>
      <p:sp>
        <p:nvSpPr>
          <p:cNvPr id="153607" name="Text Box 1054"/>
          <p:cNvSpPr txBox="1">
            <a:spLocks noChangeArrowheads="1"/>
          </p:cNvSpPr>
          <p:nvPr/>
        </p:nvSpPr>
        <p:spPr bwMode="auto">
          <a:xfrm rot="1415403">
            <a:off x="1066800" y="1277938"/>
            <a:ext cx="24384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2800" b="1">
                <a:solidFill>
                  <a:srgbClr val="000000"/>
                </a:solidFill>
                <a:latin typeface="Arial" charset="0"/>
                <a:cs typeface="Arial" charset="0"/>
              </a:rPr>
              <a:t>Benyamin</a:t>
            </a:r>
          </a:p>
        </p:txBody>
      </p:sp>
      <p:sp>
        <p:nvSpPr>
          <p:cNvPr id="153608" name="Text Box 1055"/>
          <p:cNvSpPr txBox="1">
            <a:spLocks noChangeArrowheads="1"/>
          </p:cNvSpPr>
          <p:nvPr/>
        </p:nvSpPr>
        <p:spPr bwMode="auto">
          <a:xfrm rot="1415471">
            <a:off x="6553200" y="4859338"/>
            <a:ext cx="24384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2800" b="1">
                <a:solidFill>
                  <a:srgbClr val="000000"/>
                </a:solidFill>
                <a:latin typeface="Arial" charset="0"/>
                <a:cs typeface="Arial" charset="0"/>
              </a:rPr>
              <a:t>Judea</a:t>
            </a:r>
          </a:p>
        </p:txBody>
      </p:sp>
      <p:sp>
        <p:nvSpPr>
          <p:cNvPr id="153609" name="Text Box 1056"/>
          <p:cNvSpPr txBox="1">
            <a:spLocks noChangeArrowheads="1"/>
          </p:cNvSpPr>
          <p:nvPr/>
        </p:nvSpPr>
        <p:spPr bwMode="auto">
          <a:xfrm rot="1415471">
            <a:off x="5562600" y="4981575"/>
            <a:ext cx="24384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Isakhar</a:t>
            </a:r>
          </a:p>
        </p:txBody>
      </p:sp>
      <p:sp>
        <p:nvSpPr>
          <p:cNvPr id="153610" name="Text Box 1057"/>
          <p:cNvSpPr txBox="1">
            <a:spLocks noChangeArrowheads="1"/>
          </p:cNvSpPr>
          <p:nvPr/>
        </p:nvSpPr>
        <p:spPr bwMode="auto">
          <a:xfrm rot="1415471">
            <a:off x="4191000" y="5133975"/>
            <a:ext cx="24384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2800" b="1">
                <a:solidFill>
                  <a:srgbClr val="000000"/>
                </a:solidFill>
                <a:latin typeface="Arial" charset="0"/>
                <a:cs typeface="Arial" charset="0"/>
              </a:rPr>
              <a:t>Zebulon</a:t>
            </a:r>
          </a:p>
        </p:txBody>
      </p:sp>
      <p:sp>
        <p:nvSpPr>
          <p:cNvPr id="153611" name="Text Box 1058"/>
          <p:cNvSpPr txBox="1">
            <a:spLocks noChangeArrowheads="1"/>
          </p:cNvSpPr>
          <p:nvPr/>
        </p:nvSpPr>
        <p:spPr bwMode="auto">
          <a:xfrm>
            <a:off x="533400" y="2819400"/>
            <a:ext cx="137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Gad</a:t>
            </a:r>
          </a:p>
        </p:txBody>
      </p:sp>
      <p:sp>
        <p:nvSpPr>
          <p:cNvPr id="153612" name="Text Box 1059"/>
          <p:cNvSpPr txBox="1">
            <a:spLocks noChangeArrowheads="1"/>
          </p:cNvSpPr>
          <p:nvPr/>
        </p:nvSpPr>
        <p:spPr bwMode="auto">
          <a:xfrm>
            <a:off x="838200" y="34290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Simeon</a:t>
            </a:r>
          </a:p>
        </p:txBody>
      </p:sp>
      <p:sp>
        <p:nvSpPr>
          <p:cNvPr id="153613" name="Text Box 1060"/>
          <p:cNvSpPr txBox="1">
            <a:spLocks noChangeArrowheads="1"/>
          </p:cNvSpPr>
          <p:nvPr/>
        </p:nvSpPr>
        <p:spPr bwMode="auto">
          <a:xfrm>
            <a:off x="1143000" y="4038600"/>
            <a:ext cx="243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Ruben</a:t>
            </a:r>
          </a:p>
        </p:txBody>
      </p:sp>
      <p:sp>
        <p:nvSpPr>
          <p:cNvPr id="153614" name="Text Box 1061"/>
          <p:cNvSpPr txBox="1">
            <a:spLocks noChangeArrowheads="1"/>
          </p:cNvSpPr>
          <p:nvPr/>
        </p:nvSpPr>
        <p:spPr bwMode="auto">
          <a:xfrm>
            <a:off x="5410200" y="1447800"/>
            <a:ext cx="137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2800" b="1">
                <a:solidFill>
                  <a:srgbClr val="000000"/>
                </a:solidFill>
                <a:latin typeface="Arial" charset="0"/>
                <a:cs typeface="Arial" charset="0"/>
              </a:rPr>
              <a:t>Dan</a:t>
            </a:r>
          </a:p>
        </p:txBody>
      </p:sp>
      <p:sp>
        <p:nvSpPr>
          <p:cNvPr id="153615" name="Text Box 1062"/>
          <p:cNvSpPr txBox="1">
            <a:spLocks noChangeArrowheads="1"/>
          </p:cNvSpPr>
          <p:nvPr/>
        </p:nvSpPr>
        <p:spPr bwMode="auto">
          <a:xfrm>
            <a:off x="5791200" y="19812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Asyer</a:t>
            </a:r>
          </a:p>
        </p:txBody>
      </p:sp>
      <p:sp>
        <p:nvSpPr>
          <p:cNvPr id="153616" name="Text Box 1063"/>
          <p:cNvSpPr txBox="1">
            <a:spLocks noChangeArrowheads="1"/>
          </p:cNvSpPr>
          <p:nvPr/>
        </p:nvSpPr>
        <p:spPr bwMode="auto">
          <a:xfrm>
            <a:off x="6629400" y="2681288"/>
            <a:ext cx="243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2800" b="1">
                <a:solidFill>
                  <a:srgbClr val="000000"/>
                </a:solidFill>
                <a:latin typeface="Arial" charset="0"/>
                <a:cs typeface="Arial" charset="0"/>
              </a:rPr>
              <a:t>Naftali</a:t>
            </a:r>
          </a:p>
        </p:txBody>
      </p:sp>
      <p:sp>
        <p:nvSpPr>
          <p:cNvPr id="106536" name="Text Box 1064"/>
          <p:cNvSpPr txBox="1">
            <a:spLocks noChangeArrowheads="1"/>
          </p:cNvSpPr>
          <p:nvPr/>
        </p:nvSpPr>
        <p:spPr bwMode="auto">
          <a:xfrm>
            <a:off x="225425" y="5757863"/>
            <a:ext cx="2438400" cy="523875"/>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p>
            <a:pPr algn="ctr" defTabSz="914400">
              <a:spcBef>
                <a:spcPct val="50000"/>
              </a:spcBef>
              <a:defRPr/>
            </a:pPr>
            <a:r>
              <a:rPr lang="en-US" sz="2800" b="1" dirty="0" err="1">
                <a:solidFill>
                  <a:srgbClr val="3333CC"/>
                </a:solidFill>
                <a:latin typeface="Arial"/>
                <a:ea typeface="Times New Roman" pitchFamily="-111" charset="0"/>
                <a:cs typeface="Arial"/>
              </a:rPr>
              <a:t>Bilangan</a:t>
            </a:r>
            <a:r>
              <a:rPr lang="en-US" sz="2800" b="1" dirty="0">
                <a:solidFill>
                  <a:srgbClr val="3333CC"/>
                </a:solidFill>
                <a:latin typeface="Arial"/>
                <a:ea typeface="Times New Roman" pitchFamily="-111" charset="0"/>
                <a:cs typeface="Arial"/>
              </a:rPr>
              <a:t> 2</a:t>
            </a:r>
          </a:p>
        </p:txBody>
      </p:sp>
      <p:sp>
        <p:nvSpPr>
          <p:cNvPr id="153618" name="Text Box 1065"/>
          <p:cNvSpPr txBox="1">
            <a:spLocks noChangeArrowheads="1"/>
          </p:cNvSpPr>
          <p:nvPr/>
        </p:nvSpPr>
        <p:spPr bwMode="auto">
          <a:xfrm>
            <a:off x="8413750" y="7620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sz="2000" b="1">
                <a:solidFill>
                  <a:srgbClr val="000000"/>
                </a:solidFill>
                <a:latin typeface="Arial" charset="0"/>
                <a:cs typeface="Arial" charset="0"/>
              </a:rPr>
              <a:t>142</a:t>
            </a:r>
          </a:p>
        </p:txBody>
      </p:sp>
      <p:sp>
        <p:nvSpPr>
          <p:cNvPr id="153619" name="Rectangle 1066"/>
          <p:cNvSpPr>
            <a:spLocks noGrp="1" noChangeArrowheads="1"/>
          </p:cNvSpPr>
          <p:nvPr>
            <p:ph type="title" idx="4294967295"/>
          </p:nvPr>
        </p:nvSpPr>
        <p:spPr>
          <a:xfrm>
            <a:off x="1371600" y="6019800"/>
            <a:ext cx="7772400" cy="838200"/>
          </a:xfrm>
        </p:spPr>
        <p:txBody>
          <a:bodyPr/>
          <a:lstStyle/>
          <a:p>
            <a:pPr eaLnBrk="1" hangingPunct="1"/>
            <a:r>
              <a:rPr lang="en-US" sz="4000" b="1">
                <a:solidFill>
                  <a:schemeClr val="accent2"/>
                </a:solidFill>
                <a:latin typeface="Arial" charset="0"/>
              </a:rPr>
              <a:t>Meletakkannya bersama…</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55650" name="Group 2"/>
          <p:cNvGrpSpPr>
            <a:grpSpLocks/>
          </p:cNvGrpSpPr>
          <p:nvPr/>
        </p:nvGrpSpPr>
        <p:grpSpPr bwMode="auto">
          <a:xfrm>
            <a:off x="0" y="762000"/>
            <a:ext cx="9144000" cy="755650"/>
            <a:chOff x="0" y="0"/>
            <a:chExt cx="4560" cy="671"/>
          </a:xfrm>
        </p:grpSpPr>
        <p:sp>
          <p:nvSpPr>
            <p:cNvPr id="155755"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3600" b="1">
                  <a:solidFill>
                    <a:srgbClr val="FFFFFF"/>
                  </a:solidFill>
                  <a:latin typeface="Arial Narrow" charset="0"/>
                  <a:ea typeface="SimSun" charset="0"/>
                  <a:cs typeface="SimSun" charset="0"/>
                </a:rPr>
                <a:t> Persiapan Menduduki Tanah Perjanjian</a:t>
              </a:r>
              <a:endParaRPr lang="en-US" altLang="zh-CN" sz="3600">
                <a:solidFill>
                  <a:srgbClr val="FFFFFF"/>
                </a:solidFill>
                <a:latin typeface="Arial Narrow" charset="0"/>
                <a:ea typeface="SimSun" charset="0"/>
                <a:cs typeface="SimSun" charset="0"/>
              </a:endParaRPr>
            </a:p>
          </p:txBody>
        </p:sp>
        <p:sp>
          <p:nvSpPr>
            <p:cNvPr id="155756"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51" name="Group 5"/>
          <p:cNvGrpSpPr>
            <a:grpSpLocks/>
          </p:cNvGrpSpPr>
          <p:nvPr/>
        </p:nvGrpSpPr>
        <p:grpSpPr bwMode="auto">
          <a:xfrm>
            <a:off x="0" y="1517650"/>
            <a:ext cx="2630488" cy="904875"/>
            <a:chOff x="0" y="671"/>
            <a:chExt cx="1312" cy="805"/>
          </a:xfrm>
        </p:grpSpPr>
        <p:sp>
          <p:nvSpPr>
            <p:cNvPr id="155753"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tua</a:t>
              </a:r>
              <a:endParaRPr lang="en-US" altLang="zh-CN" sz="2400">
                <a:solidFill>
                  <a:srgbClr val="FFFFFF"/>
                </a:solidFill>
                <a:latin typeface="Arial Narrow" charset="0"/>
                <a:ea typeface="SimSun" charset="0"/>
                <a:cs typeface="SimSun" charset="0"/>
              </a:endParaRPr>
            </a:p>
          </p:txBody>
        </p:sp>
        <p:sp>
          <p:nvSpPr>
            <p:cNvPr id="155754"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52" name="Group 8"/>
          <p:cNvGrpSpPr>
            <a:grpSpLocks/>
          </p:cNvGrpSpPr>
          <p:nvPr/>
        </p:nvGrpSpPr>
        <p:grpSpPr bwMode="auto">
          <a:xfrm>
            <a:off x="2630488" y="1517650"/>
            <a:ext cx="3673475" cy="904875"/>
            <a:chOff x="1312" y="671"/>
            <a:chExt cx="1832" cy="805"/>
          </a:xfrm>
        </p:grpSpPr>
        <p:sp>
          <p:nvSpPr>
            <p:cNvPr id="155751"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Penundaan karena ketidakpercayaan</a:t>
              </a:r>
              <a:endParaRPr lang="en-US" altLang="zh-CN" sz="2400">
                <a:solidFill>
                  <a:srgbClr val="FFFFFF"/>
                </a:solidFill>
                <a:latin typeface="Arial Narrow" charset="0"/>
                <a:ea typeface="SimSun" charset="0"/>
                <a:cs typeface="SimSun" charset="0"/>
              </a:endParaRPr>
            </a:p>
          </p:txBody>
        </p:sp>
        <p:sp>
          <p:nvSpPr>
            <p:cNvPr id="155752"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53" name="Group 11"/>
          <p:cNvGrpSpPr>
            <a:grpSpLocks/>
          </p:cNvGrpSpPr>
          <p:nvPr/>
        </p:nvGrpSpPr>
        <p:grpSpPr bwMode="auto">
          <a:xfrm>
            <a:off x="6303963" y="1517650"/>
            <a:ext cx="2840037" cy="904875"/>
            <a:chOff x="3144" y="671"/>
            <a:chExt cx="1416" cy="805"/>
          </a:xfrm>
        </p:grpSpPr>
        <p:sp>
          <p:nvSpPr>
            <p:cNvPr id="155749"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baru</a:t>
              </a:r>
              <a:endParaRPr lang="en-US" altLang="zh-CN" sz="2400">
                <a:solidFill>
                  <a:srgbClr val="FFFFFF"/>
                </a:solidFill>
                <a:latin typeface="Arial Narrow" charset="0"/>
                <a:ea typeface="SimSun" charset="0"/>
                <a:cs typeface="SimSun" charset="0"/>
              </a:endParaRPr>
            </a:p>
          </p:txBody>
        </p:sp>
        <p:sp>
          <p:nvSpPr>
            <p:cNvPr id="155750"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54" name="Group 14"/>
          <p:cNvGrpSpPr>
            <a:grpSpLocks/>
          </p:cNvGrpSpPr>
          <p:nvPr/>
        </p:nvGrpSpPr>
        <p:grpSpPr bwMode="auto">
          <a:xfrm>
            <a:off x="0" y="2422525"/>
            <a:ext cx="2630488" cy="476250"/>
            <a:chOff x="0" y="1476"/>
            <a:chExt cx="1312" cy="422"/>
          </a:xfrm>
        </p:grpSpPr>
        <p:sp>
          <p:nvSpPr>
            <p:cNvPr id="155747"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155748"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55" name="Group 17"/>
          <p:cNvGrpSpPr>
            <a:grpSpLocks/>
          </p:cNvGrpSpPr>
          <p:nvPr/>
        </p:nvGrpSpPr>
        <p:grpSpPr bwMode="auto">
          <a:xfrm>
            <a:off x="2630488" y="2422525"/>
            <a:ext cx="3673475" cy="476250"/>
            <a:chOff x="1312" y="1476"/>
            <a:chExt cx="1832" cy="422"/>
          </a:xfrm>
        </p:grpSpPr>
        <p:sp>
          <p:nvSpPr>
            <p:cNvPr id="155745"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155746"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56" name="Group 20"/>
          <p:cNvGrpSpPr>
            <a:grpSpLocks/>
          </p:cNvGrpSpPr>
          <p:nvPr/>
        </p:nvGrpSpPr>
        <p:grpSpPr bwMode="auto">
          <a:xfrm>
            <a:off x="6303963" y="2422525"/>
            <a:ext cx="2840037" cy="476250"/>
            <a:chOff x="3144" y="1476"/>
            <a:chExt cx="1416" cy="422"/>
          </a:xfrm>
        </p:grpSpPr>
        <p:sp>
          <p:nvSpPr>
            <p:cNvPr id="155743"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155744"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57" name="Group 23"/>
          <p:cNvGrpSpPr>
            <a:grpSpLocks/>
          </p:cNvGrpSpPr>
          <p:nvPr/>
        </p:nvGrpSpPr>
        <p:grpSpPr bwMode="auto">
          <a:xfrm>
            <a:off x="0" y="2898775"/>
            <a:ext cx="2630488" cy="474663"/>
            <a:chOff x="0" y="1898"/>
            <a:chExt cx="1312" cy="422"/>
          </a:xfrm>
        </p:grpSpPr>
        <p:sp>
          <p:nvSpPr>
            <p:cNvPr id="155741"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God</a:t>
              </a:r>
              <a:r>
                <a:rPr lang="fr-FR" altLang="zh-CN" sz="2400" b="1">
                  <a:solidFill>
                    <a:srgbClr val="FFFFFF"/>
                  </a:solidFill>
                  <a:latin typeface="Arial Narrow" charset="0"/>
                  <a:ea typeface="SimSun" charset="0"/>
                  <a:cs typeface="SimSun" charset="0"/>
                </a:rPr>
                <a:t>'</a:t>
              </a:r>
              <a:r>
                <a:rPr lang="en-US" altLang="zh-CN" sz="2400" b="1">
                  <a:solidFill>
                    <a:srgbClr val="FFFFFF"/>
                  </a:solidFill>
                  <a:latin typeface="Arial Narrow" charset="0"/>
                  <a:ea typeface="SimSun" charset="0"/>
                  <a:cs typeface="SimSun" charset="0"/>
                </a:rPr>
                <a:t>s Faithfulness</a:t>
              </a:r>
              <a:endParaRPr lang="en-US" altLang="zh-CN" sz="2400">
                <a:solidFill>
                  <a:srgbClr val="FFFFFF"/>
                </a:solidFill>
                <a:latin typeface="Arial Narrow" charset="0"/>
                <a:ea typeface="SimSun" charset="0"/>
                <a:cs typeface="SimSun" charset="0"/>
              </a:endParaRPr>
            </a:p>
          </p:txBody>
        </p:sp>
        <p:sp>
          <p:nvSpPr>
            <p:cNvPr id="155742"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58" name="Group 26"/>
          <p:cNvGrpSpPr>
            <a:grpSpLocks/>
          </p:cNvGrpSpPr>
          <p:nvPr/>
        </p:nvGrpSpPr>
        <p:grpSpPr bwMode="auto">
          <a:xfrm>
            <a:off x="2630488" y="2898775"/>
            <a:ext cx="3673475" cy="474663"/>
            <a:chOff x="1312" y="1898"/>
            <a:chExt cx="1832" cy="422"/>
          </a:xfrm>
        </p:grpSpPr>
        <p:sp>
          <p:nvSpPr>
            <p:cNvPr id="155739"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Israel</a:t>
              </a:r>
              <a:endParaRPr lang="en-US" altLang="zh-CN" sz="2400">
                <a:solidFill>
                  <a:srgbClr val="FFFFFF"/>
                </a:solidFill>
                <a:latin typeface="Arial Narrow" charset="0"/>
                <a:ea typeface="SimSun" charset="0"/>
                <a:cs typeface="SimSun" charset="0"/>
              </a:endParaRPr>
            </a:p>
          </p:txBody>
        </p:sp>
        <p:sp>
          <p:nvSpPr>
            <p:cNvPr id="155740"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59" name="Group 29"/>
          <p:cNvGrpSpPr>
            <a:grpSpLocks/>
          </p:cNvGrpSpPr>
          <p:nvPr/>
        </p:nvGrpSpPr>
        <p:grpSpPr bwMode="auto">
          <a:xfrm>
            <a:off x="6303963" y="2898775"/>
            <a:ext cx="2840037" cy="474663"/>
            <a:chOff x="3144" y="1898"/>
            <a:chExt cx="1416" cy="422"/>
          </a:xfrm>
        </p:grpSpPr>
        <p:sp>
          <p:nvSpPr>
            <p:cNvPr id="155737"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Allah</a:t>
              </a:r>
              <a:endParaRPr lang="en-US" altLang="zh-CN" sz="2400">
                <a:solidFill>
                  <a:srgbClr val="FFFFFF"/>
                </a:solidFill>
                <a:latin typeface="Arial Narrow" charset="0"/>
                <a:ea typeface="SimSun" charset="0"/>
                <a:cs typeface="SimSun" charset="0"/>
              </a:endParaRPr>
            </a:p>
          </p:txBody>
        </p:sp>
        <p:sp>
          <p:nvSpPr>
            <p:cNvPr id="155738"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60" name="Group 32"/>
          <p:cNvGrpSpPr>
            <a:grpSpLocks/>
          </p:cNvGrpSpPr>
          <p:nvPr/>
        </p:nvGrpSpPr>
        <p:grpSpPr bwMode="auto">
          <a:xfrm>
            <a:off x="0" y="3373438"/>
            <a:ext cx="2630488" cy="474662"/>
            <a:chOff x="0" y="2320"/>
            <a:chExt cx="1312" cy="422"/>
          </a:xfrm>
        </p:grpSpPr>
        <p:sp>
          <p:nvSpPr>
            <p:cNvPr id="155735"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a:t>
              </a:r>
              <a:endParaRPr lang="en-US" altLang="zh-CN" sz="2400">
                <a:solidFill>
                  <a:srgbClr val="FFFFFF"/>
                </a:solidFill>
                <a:latin typeface="Arial Narrow" charset="0"/>
                <a:ea typeface="SimSun" charset="0"/>
                <a:cs typeface="SimSun" charset="0"/>
              </a:endParaRPr>
            </a:p>
          </p:txBody>
        </p:sp>
        <p:sp>
          <p:nvSpPr>
            <p:cNvPr id="155736"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61" name="Group 35"/>
          <p:cNvGrpSpPr>
            <a:grpSpLocks/>
          </p:cNvGrpSpPr>
          <p:nvPr/>
        </p:nvGrpSpPr>
        <p:grpSpPr bwMode="auto">
          <a:xfrm>
            <a:off x="2630488" y="3373438"/>
            <a:ext cx="3673475" cy="474662"/>
            <a:chOff x="1312" y="2320"/>
            <a:chExt cx="1832" cy="422"/>
          </a:xfrm>
        </p:grpSpPr>
        <p:sp>
          <p:nvSpPr>
            <p:cNvPr id="155733"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Disiplin Allah</a:t>
              </a:r>
              <a:endParaRPr lang="en-US" altLang="zh-CN" sz="2400">
                <a:solidFill>
                  <a:srgbClr val="FFFFFF"/>
                </a:solidFill>
                <a:latin typeface="Arial Narrow" charset="0"/>
                <a:ea typeface="SimSun" charset="0"/>
                <a:cs typeface="SimSun" charset="0"/>
              </a:endParaRPr>
            </a:p>
          </p:txBody>
        </p:sp>
        <p:sp>
          <p:nvSpPr>
            <p:cNvPr id="155734"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62" name="Group 38"/>
          <p:cNvGrpSpPr>
            <a:grpSpLocks/>
          </p:cNvGrpSpPr>
          <p:nvPr/>
        </p:nvGrpSpPr>
        <p:grpSpPr bwMode="auto">
          <a:xfrm>
            <a:off x="6303963" y="3373438"/>
            <a:ext cx="2840037" cy="474662"/>
            <a:chOff x="3144" y="2320"/>
            <a:chExt cx="1416" cy="422"/>
          </a:xfrm>
        </p:grpSpPr>
        <p:sp>
          <p:nvSpPr>
            <p:cNvPr id="155731"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a:t>
              </a:r>
              <a:endParaRPr lang="en-US" altLang="zh-CN" sz="2400">
                <a:solidFill>
                  <a:srgbClr val="FFFFFF"/>
                </a:solidFill>
                <a:latin typeface="Arial Narrow" charset="0"/>
                <a:ea typeface="SimSun" charset="0"/>
                <a:cs typeface="SimSun" charset="0"/>
              </a:endParaRPr>
            </a:p>
          </p:txBody>
        </p:sp>
        <p:sp>
          <p:nvSpPr>
            <p:cNvPr id="155732"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63" name="Group 41"/>
          <p:cNvGrpSpPr>
            <a:grpSpLocks/>
          </p:cNvGrpSpPr>
          <p:nvPr/>
        </p:nvGrpSpPr>
        <p:grpSpPr bwMode="auto">
          <a:xfrm>
            <a:off x="0" y="3848100"/>
            <a:ext cx="2630488" cy="474663"/>
            <a:chOff x="0" y="2742"/>
            <a:chExt cx="1312" cy="422"/>
          </a:xfrm>
        </p:grpSpPr>
        <p:sp>
          <p:nvSpPr>
            <p:cNvPr id="155729"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a:t>
              </a:r>
              <a:endParaRPr lang="en-US" altLang="zh-CN" sz="2400">
                <a:solidFill>
                  <a:srgbClr val="FFFFFF"/>
                </a:solidFill>
                <a:latin typeface="Arial Narrow" charset="0"/>
                <a:ea typeface="SimSun" charset="0"/>
                <a:cs typeface="SimSun" charset="0"/>
              </a:endParaRPr>
            </a:p>
          </p:txBody>
        </p:sp>
        <p:sp>
          <p:nvSpPr>
            <p:cNvPr id="155730"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64" name="Group 44"/>
          <p:cNvGrpSpPr>
            <a:grpSpLocks/>
          </p:cNvGrpSpPr>
          <p:nvPr/>
        </p:nvGrpSpPr>
        <p:grpSpPr bwMode="auto">
          <a:xfrm>
            <a:off x="2630488" y="3848100"/>
            <a:ext cx="3673475" cy="474663"/>
            <a:chOff x="1312" y="2742"/>
            <a:chExt cx="1832" cy="422"/>
          </a:xfrm>
        </p:grpSpPr>
        <p:sp>
          <p:nvSpPr>
            <p:cNvPr id="155727"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Keluhan Israel</a:t>
              </a:r>
              <a:endParaRPr lang="en-US" altLang="zh-CN" sz="2400">
                <a:solidFill>
                  <a:srgbClr val="FFFFFF"/>
                </a:solidFill>
                <a:latin typeface="Arial Narrow" charset="0"/>
                <a:ea typeface="SimSun" charset="0"/>
                <a:cs typeface="SimSun" charset="0"/>
              </a:endParaRPr>
            </a:p>
          </p:txBody>
        </p:sp>
        <p:sp>
          <p:nvSpPr>
            <p:cNvPr id="155728"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65" name="Group 47"/>
          <p:cNvGrpSpPr>
            <a:grpSpLocks/>
          </p:cNvGrpSpPr>
          <p:nvPr/>
        </p:nvGrpSpPr>
        <p:grpSpPr bwMode="auto">
          <a:xfrm>
            <a:off x="6303963" y="3848100"/>
            <a:ext cx="2840037" cy="474663"/>
            <a:chOff x="3144" y="2742"/>
            <a:chExt cx="1416" cy="422"/>
          </a:xfrm>
        </p:grpSpPr>
        <p:sp>
          <p:nvSpPr>
            <p:cNvPr id="155725"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a:t>
              </a:r>
              <a:endParaRPr lang="en-US" altLang="zh-CN" sz="2400">
                <a:solidFill>
                  <a:srgbClr val="FFFFFF"/>
                </a:solidFill>
                <a:latin typeface="Arial Narrow" charset="0"/>
                <a:ea typeface="SimSun" charset="0"/>
                <a:cs typeface="SimSun" charset="0"/>
              </a:endParaRPr>
            </a:p>
          </p:txBody>
        </p:sp>
        <p:sp>
          <p:nvSpPr>
            <p:cNvPr id="155726"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66" name="Group 50"/>
          <p:cNvGrpSpPr>
            <a:grpSpLocks/>
          </p:cNvGrpSpPr>
          <p:nvPr/>
        </p:nvGrpSpPr>
        <p:grpSpPr bwMode="auto">
          <a:xfrm>
            <a:off x="0" y="4322763"/>
            <a:ext cx="2630488" cy="476250"/>
            <a:chOff x="0" y="3164"/>
            <a:chExt cx="1312" cy="422"/>
          </a:xfrm>
        </p:grpSpPr>
        <p:sp>
          <p:nvSpPr>
            <p:cNvPr id="155723"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Pesan</a:t>
              </a:r>
              <a:endParaRPr lang="en-US" altLang="zh-CN" sz="2400">
                <a:solidFill>
                  <a:srgbClr val="FFFFFF"/>
                </a:solidFill>
                <a:latin typeface="Arial Narrow" charset="0"/>
                <a:ea typeface="SimSun" charset="0"/>
                <a:cs typeface="SimSun" charset="0"/>
              </a:endParaRPr>
            </a:p>
          </p:txBody>
        </p:sp>
        <p:sp>
          <p:nvSpPr>
            <p:cNvPr id="155724"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67" name="Group 53"/>
          <p:cNvGrpSpPr>
            <a:grpSpLocks/>
          </p:cNvGrpSpPr>
          <p:nvPr/>
        </p:nvGrpSpPr>
        <p:grpSpPr bwMode="auto">
          <a:xfrm>
            <a:off x="2630488" y="4322763"/>
            <a:ext cx="3673475" cy="476250"/>
            <a:chOff x="1312" y="3164"/>
            <a:chExt cx="1832" cy="422"/>
          </a:xfrm>
        </p:grpSpPr>
        <p:sp>
          <p:nvSpPr>
            <p:cNvPr id="155721"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Kekacauan</a:t>
              </a:r>
              <a:endParaRPr lang="en-US" altLang="zh-CN" sz="2400">
                <a:solidFill>
                  <a:srgbClr val="FFFFFF"/>
                </a:solidFill>
                <a:latin typeface="Arial Narrow" charset="0"/>
                <a:ea typeface="SimSun" charset="0"/>
                <a:cs typeface="SimSun" charset="0"/>
              </a:endParaRPr>
            </a:p>
          </p:txBody>
        </p:sp>
        <p:sp>
          <p:nvSpPr>
            <p:cNvPr id="155722"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68" name="Group 56"/>
          <p:cNvGrpSpPr>
            <a:grpSpLocks/>
          </p:cNvGrpSpPr>
          <p:nvPr/>
        </p:nvGrpSpPr>
        <p:grpSpPr bwMode="auto">
          <a:xfrm>
            <a:off x="6303963" y="4322763"/>
            <a:ext cx="2840037" cy="476250"/>
            <a:chOff x="3144" y="3164"/>
            <a:chExt cx="1416" cy="422"/>
          </a:xfrm>
        </p:grpSpPr>
        <p:sp>
          <p:nvSpPr>
            <p:cNvPr id="155719"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Menyusun ulang</a:t>
              </a:r>
              <a:endParaRPr lang="en-US" altLang="zh-CN" sz="2400">
                <a:solidFill>
                  <a:srgbClr val="FFFFFF"/>
                </a:solidFill>
                <a:latin typeface="Arial Narrow" charset="0"/>
                <a:ea typeface="SimSun" charset="0"/>
                <a:cs typeface="SimSun" charset="0"/>
              </a:endParaRPr>
            </a:p>
          </p:txBody>
        </p:sp>
        <p:sp>
          <p:nvSpPr>
            <p:cNvPr id="155720"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69" name="Group 59"/>
          <p:cNvGrpSpPr>
            <a:grpSpLocks/>
          </p:cNvGrpSpPr>
          <p:nvPr/>
        </p:nvGrpSpPr>
        <p:grpSpPr bwMode="auto">
          <a:xfrm>
            <a:off x="0" y="4799013"/>
            <a:ext cx="2630488" cy="474662"/>
            <a:chOff x="0" y="3586"/>
            <a:chExt cx="1312" cy="422"/>
          </a:xfrm>
        </p:grpSpPr>
        <p:sp>
          <p:nvSpPr>
            <p:cNvPr id="155717"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Gunung Sinai</a:t>
              </a:r>
              <a:endParaRPr lang="en-US" altLang="zh-CN" sz="2400">
                <a:solidFill>
                  <a:srgbClr val="FFFFFF"/>
                </a:solidFill>
                <a:latin typeface="Arial Narrow" charset="0"/>
                <a:ea typeface="SimSun" charset="0"/>
                <a:cs typeface="SimSun" charset="0"/>
              </a:endParaRPr>
            </a:p>
          </p:txBody>
        </p:sp>
        <p:sp>
          <p:nvSpPr>
            <p:cNvPr id="155718"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70" name="Group 62"/>
          <p:cNvGrpSpPr>
            <a:grpSpLocks/>
          </p:cNvGrpSpPr>
          <p:nvPr/>
        </p:nvGrpSpPr>
        <p:grpSpPr bwMode="auto">
          <a:xfrm>
            <a:off x="2668588" y="4799013"/>
            <a:ext cx="3673475" cy="474662"/>
            <a:chOff x="1312" y="3586"/>
            <a:chExt cx="1832" cy="422"/>
          </a:xfrm>
        </p:grpSpPr>
        <p:sp>
          <p:nvSpPr>
            <p:cNvPr id="155715"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Padang Gurun</a:t>
              </a:r>
              <a:endParaRPr lang="en-US" altLang="zh-CN" sz="2400">
                <a:solidFill>
                  <a:srgbClr val="FFFFFF"/>
                </a:solidFill>
                <a:latin typeface="Arial Narrow" charset="0"/>
                <a:ea typeface="SimSun" charset="0"/>
                <a:cs typeface="SimSun" charset="0"/>
              </a:endParaRPr>
            </a:p>
          </p:txBody>
        </p:sp>
        <p:sp>
          <p:nvSpPr>
            <p:cNvPr id="155716"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71" name="Group 65"/>
          <p:cNvGrpSpPr>
            <a:grpSpLocks/>
          </p:cNvGrpSpPr>
          <p:nvPr/>
        </p:nvGrpSpPr>
        <p:grpSpPr bwMode="auto">
          <a:xfrm>
            <a:off x="6303963" y="4799013"/>
            <a:ext cx="2840037" cy="474662"/>
            <a:chOff x="3144" y="3586"/>
            <a:chExt cx="1416" cy="422"/>
          </a:xfrm>
        </p:grpSpPr>
        <p:sp>
          <p:nvSpPr>
            <p:cNvPr id="155713"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155714"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72" name="Group 68"/>
          <p:cNvGrpSpPr>
            <a:grpSpLocks/>
          </p:cNvGrpSpPr>
          <p:nvPr/>
        </p:nvGrpSpPr>
        <p:grpSpPr bwMode="auto">
          <a:xfrm>
            <a:off x="0" y="5273675"/>
            <a:ext cx="2630488" cy="582613"/>
            <a:chOff x="0" y="4008"/>
            <a:chExt cx="1312" cy="518"/>
          </a:xfrm>
        </p:grpSpPr>
        <p:sp>
          <p:nvSpPr>
            <p:cNvPr id="155711"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20 Hari</a:t>
              </a:r>
              <a:endParaRPr lang="en-US" altLang="zh-CN" sz="2400">
                <a:solidFill>
                  <a:srgbClr val="FFFFFF"/>
                </a:solidFill>
                <a:latin typeface="Arial Narrow" charset="0"/>
                <a:ea typeface="SimSun" charset="0"/>
                <a:cs typeface="SimSun" charset="0"/>
              </a:endParaRPr>
            </a:p>
          </p:txBody>
        </p:sp>
        <p:sp>
          <p:nvSpPr>
            <p:cNvPr id="155712"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73" name="Group 71"/>
          <p:cNvGrpSpPr>
            <a:grpSpLocks/>
          </p:cNvGrpSpPr>
          <p:nvPr/>
        </p:nvGrpSpPr>
        <p:grpSpPr bwMode="auto">
          <a:xfrm>
            <a:off x="2630488" y="5273675"/>
            <a:ext cx="3673475" cy="582613"/>
            <a:chOff x="1312" y="4008"/>
            <a:chExt cx="1832" cy="518"/>
          </a:xfrm>
        </p:grpSpPr>
        <p:sp>
          <p:nvSpPr>
            <p:cNvPr id="155709"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38 Tahun, 3 Bulan, 10 Hari </a:t>
              </a:r>
              <a:endParaRPr lang="en-US" altLang="zh-CN" sz="2400">
                <a:solidFill>
                  <a:srgbClr val="FFFFFF"/>
                </a:solidFill>
                <a:latin typeface="Arial Narrow" charset="0"/>
                <a:ea typeface="SimSun" charset="0"/>
                <a:cs typeface="SimSun" charset="0"/>
              </a:endParaRPr>
            </a:p>
          </p:txBody>
        </p:sp>
        <p:sp>
          <p:nvSpPr>
            <p:cNvPr id="155710"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74" name="Group 74"/>
          <p:cNvGrpSpPr>
            <a:grpSpLocks/>
          </p:cNvGrpSpPr>
          <p:nvPr/>
        </p:nvGrpSpPr>
        <p:grpSpPr bwMode="auto">
          <a:xfrm>
            <a:off x="6303963" y="5273675"/>
            <a:ext cx="2840037" cy="582613"/>
            <a:chOff x="3144" y="4008"/>
            <a:chExt cx="1416" cy="518"/>
          </a:xfrm>
        </p:grpSpPr>
        <p:sp>
          <p:nvSpPr>
            <p:cNvPr id="155707"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5 Bulan</a:t>
              </a:r>
              <a:endParaRPr lang="en-US" altLang="zh-CN" sz="2400">
                <a:solidFill>
                  <a:srgbClr val="FFFFFF"/>
                </a:solidFill>
                <a:latin typeface="Arial Narrow" charset="0"/>
                <a:ea typeface="SimSun" charset="0"/>
                <a:cs typeface="SimSun" charset="0"/>
              </a:endParaRPr>
            </a:p>
          </p:txBody>
        </p:sp>
        <p:sp>
          <p:nvSpPr>
            <p:cNvPr id="155708"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75" name="Group 77"/>
          <p:cNvGrpSpPr>
            <a:grpSpLocks/>
          </p:cNvGrpSpPr>
          <p:nvPr/>
        </p:nvGrpSpPr>
        <p:grpSpPr bwMode="auto">
          <a:xfrm>
            <a:off x="0" y="5856288"/>
            <a:ext cx="1347788" cy="1001712"/>
            <a:chOff x="0" y="4526"/>
            <a:chExt cx="672" cy="890"/>
          </a:xfrm>
        </p:grpSpPr>
        <p:sp>
          <p:nvSpPr>
            <p:cNvPr id="155705"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 Organisasi </a:t>
              </a:r>
            </a:p>
            <a:p>
              <a:pPr algn="ctr" defTabSz="914400" eaLnBrk="0" hangingPunct="0"/>
              <a:r>
                <a:rPr lang="en-US" altLang="zh-CN">
                  <a:solidFill>
                    <a:srgbClr val="FFFFFF"/>
                  </a:solidFill>
                  <a:latin typeface="Arial Narrow" charset="0"/>
                  <a:ea typeface="SimSun" charset="0"/>
                  <a:cs typeface="SimSun" charset="0"/>
                </a:rPr>
                <a:t>(1-4)</a:t>
              </a:r>
            </a:p>
          </p:txBody>
        </p:sp>
        <p:sp>
          <p:nvSpPr>
            <p:cNvPr id="155706"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76" name="Group 80"/>
          <p:cNvGrpSpPr>
            <a:grpSpLocks/>
          </p:cNvGrpSpPr>
          <p:nvPr/>
        </p:nvGrpSpPr>
        <p:grpSpPr bwMode="auto">
          <a:xfrm>
            <a:off x="1347788" y="5856288"/>
            <a:ext cx="1282700" cy="1001712"/>
            <a:chOff x="672" y="4526"/>
            <a:chExt cx="640" cy="890"/>
          </a:xfrm>
        </p:grpSpPr>
        <p:sp>
          <p:nvSpPr>
            <p:cNvPr id="155703"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Pengudusan (5:1-10:10)</a:t>
              </a:r>
            </a:p>
          </p:txBody>
        </p:sp>
        <p:sp>
          <p:nvSpPr>
            <p:cNvPr id="155704"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77" name="Group 83"/>
          <p:cNvGrpSpPr>
            <a:grpSpLocks/>
          </p:cNvGrpSpPr>
          <p:nvPr/>
        </p:nvGrpSpPr>
        <p:grpSpPr bwMode="auto">
          <a:xfrm>
            <a:off x="2630488" y="5856288"/>
            <a:ext cx="785812" cy="1001712"/>
            <a:chOff x="1312" y="4526"/>
            <a:chExt cx="392" cy="890"/>
          </a:xfrm>
        </p:grpSpPr>
        <p:sp>
          <p:nvSpPr>
            <p:cNvPr id="155701"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Kadesh (10:11-</a:t>
              </a:r>
            </a:p>
            <a:p>
              <a:pPr algn="ctr" defTabSz="914400"/>
              <a:r>
                <a:rPr lang="en-US" altLang="zh-CN" sz="1400">
                  <a:solidFill>
                    <a:srgbClr val="FFFFFF"/>
                  </a:solidFill>
                  <a:latin typeface="Arial Narrow" charset="0"/>
                  <a:ea typeface="SimSun" charset="0"/>
                  <a:cs typeface="SimSun" charset="0"/>
                </a:rPr>
                <a:t>12:16)</a:t>
              </a:r>
            </a:p>
          </p:txBody>
        </p:sp>
        <p:sp>
          <p:nvSpPr>
            <p:cNvPr id="155702"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78" name="Group 86"/>
          <p:cNvGrpSpPr>
            <a:grpSpLocks/>
          </p:cNvGrpSpPr>
          <p:nvPr/>
        </p:nvGrpSpPr>
        <p:grpSpPr bwMode="auto">
          <a:xfrm>
            <a:off x="3416300" y="5856288"/>
            <a:ext cx="722313" cy="1001712"/>
            <a:chOff x="1704" y="4526"/>
            <a:chExt cx="360" cy="890"/>
          </a:xfrm>
        </p:grpSpPr>
        <p:sp>
          <p:nvSpPr>
            <p:cNvPr id="155699"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 Kadesh Sinai</a:t>
              </a:r>
            </a:p>
            <a:p>
              <a:pPr algn="ctr" defTabSz="914400"/>
              <a:r>
                <a:rPr lang="en-US" altLang="zh-CN" sz="1400">
                  <a:solidFill>
                    <a:srgbClr val="FFFFFF"/>
                  </a:solidFill>
                  <a:latin typeface="Arial Narrow" charset="0"/>
                  <a:ea typeface="SimSun" charset="0"/>
                  <a:cs typeface="SimSun" charset="0"/>
                </a:rPr>
                <a:t>(13-14)</a:t>
              </a:r>
            </a:p>
          </p:txBody>
        </p:sp>
        <p:sp>
          <p:nvSpPr>
            <p:cNvPr id="155700"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79" name="Group 89"/>
          <p:cNvGrpSpPr>
            <a:grpSpLocks/>
          </p:cNvGrpSpPr>
          <p:nvPr/>
        </p:nvGrpSpPr>
        <p:grpSpPr bwMode="auto">
          <a:xfrm>
            <a:off x="4138613" y="5856288"/>
            <a:ext cx="722312" cy="1001712"/>
            <a:chOff x="2064" y="4526"/>
            <a:chExt cx="360" cy="890"/>
          </a:xfrm>
        </p:grpSpPr>
        <p:sp>
          <p:nvSpPr>
            <p:cNvPr id="155697"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Gurun (15-19)</a:t>
              </a:r>
            </a:p>
          </p:txBody>
        </p:sp>
        <p:sp>
          <p:nvSpPr>
            <p:cNvPr id="155698"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80" name="Group 92"/>
          <p:cNvGrpSpPr>
            <a:grpSpLocks/>
          </p:cNvGrpSpPr>
          <p:nvPr/>
        </p:nvGrpSpPr>
        <p:grpSpPr bwMode="auto">
          <a:xfrm>
            <a:off x="4860925" y="5856288"/>
            <a:ext cx="657225" cy="1001712"/>
            <a:chOff x="2424" y="4526"/>
            <a:chExt cx="328" cy="890"/>
          </a:xfrm>
        </p:grpSpPr>
        <p:sp>
          <p:nvSpPr>
            <p:cNvPr id="155695"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Moab (20-21)</a:t>
              </a:r>
            </a:p>
          </p:txBody>
        </p:sp>
        <p:sp>
          <p:nvSpPr>
            <p:cNvPr id="155696"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81" name="Group 95"/>
          <p:cNvGrpSpPr>
            <a:grpSpLocks/>
          </p:cNvGrpSpPr>
          <p:nvPr/>
        </p:nvGrpSpPr>
        <p:grpSpPr bwMode="auto">
          <a:xfrm>
            <a:off x="5518150" y="5856288"/>
            <a:ext cx="785813" cy="1001712"/>
            <a:chOff x="2752" y="4526"/>
            <a:chExt cx="392" cy="890"/>
          </a:xfrm>
        </p:grpSpPr>
        <p:sp>
          <p:nvSpPr>
            <p:cNvPr id="155693"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Moab </a:t>
              </a:r>
            </a:p>
            <a:p>
              <a:pPr algn="ctr" defTabSz="914400"/>
              <a:r>
                <a:rPr lang="en-US" altLang="zh-CN" sz="1400">
                  <a:solidFill>
                    <a:srgbClr val="FFFFFF"/>
                  </a:solidFill>
                  <a:latin typeface="Arial Narrow" charset="0"/>
                  <a:ea typeface="SimSun" charset="0"/>
                  <a:cs typeface="SimSun" charset="0"/>
                </a:rPr>
                <a:t>Sinai </a:t>
              </a:r>
            </a:p>
            <a:p>
              <a:pPr algn="ctr" defTabSz="914400"/>
              <a:r>
                <a:rPr lang="en-US" altLang="zh-CN" sz="1400">
                  <a:solidFill>
                    <a:srgbClr val="FFFFFF"/>
                  </a:solidFill>
                  <a:latin typeface="Arial Narrow" charset="0"/>
                  <a:ea typeface="SimSun" charset="0"/>
                  <a:cs typeface="SimSun" charset="0"/>
                </a:rPr>
                <a:t>(22-25)</a:t>
              </a:r>
            </a:p>
          </p:txBody>
        </p:sp>
        <p:sp>
          <p:nvSpPr>
            <p:cNvPr id="155694"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82" name="Group 98"/>
          <p:cNvGrpSpPr>
            <a:grpSpLocks/>
          </p:cNvGrpSpPr>
          <p:nvPr/>
        </p:nvGrpSpPr>
        <p:grpSpPr bwMode="auto">
          <a:xfrm>
            <a:off x="6303963" y="5856288"/>
            <a:ext cx="890587" cy="1001712"/>
            <a:chOff x="3144" y="4526"/>
            <a:chExt cx="444" cy="890"/>
          </a:xfrm>
        </p:grpSpPr>
        <p:sp>
          <p:nvSpPr>
            <p:cNvPr id="155691"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Ketentuan tanah perjanjian (26-27)</a:t>
              </a:r>
            </a:p>
          </p:txBody>
        </p:sp>
        <p:sp>
          <p:nvSpPr>
            <p:cNvPr id="155692"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5683" name="Group 101"/>
          <p:cNvGrpSpPr>
            <a:grpSpLocks/>
          </p:cNvGrpSpPr>
          <p:nvPr/>
        </p:nvGrpSpPr>
        <p:grpSpPr bwMode="auto">
          <a:xfrm>
            <a:off x="7194550" y="5856288"/>
            <a:ext cx="882650" cy="1001712"/>
            <a:chOff x="3588" y="4526"/>
            <a:chExt cx="440" cy="890"/>
          </a:xfrm>
        </p:grpSpPr>
        <p:sp>
          <p:nvSpPr>
            <p:cNvPr id="155689"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 Persembahan &amp; Janji (28-30)</a:t>
              </a:r>
            </a:p>
          </p:txBody>
        </p:sp>
        <p:sp>
          <p:nvSpPr>
            <p:cNvPr id="155690"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sp>
        <p:nvSpPr>
          <p:cNvPr id="155684"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Persiapan Akhir (31-36)</a:t>
            </a:r>
          </a:p>
        </p:txBody>
      </p:sp>
      <p:sp>
        <p:nvSpPr>
          <p:cNvPr id="155685"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155686" name="Text Box 106"/>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135</a:t>
            </a:r>
          </a:p>
        </p:txBody>
      </p:sp>
      <p:sp>
        <p:nvSpPr>
          <p:cNvPr id="155687"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Bilangan</a:t>
            </a:r>
            <a:endParaRPr lang="en-US">
              <a:solidFill>
                <a:srgbClr val="000000"/>
              </a:solidFill>
              <a:latin typeface="Impact" charset="0"/>
              <a:cs typeface="MS PGothic" charset="0"/>
            </a:endParaRPr>
          </a:p>
        </p:txBody>
      </p:sp>
      <p:sp>
        <p:nvSpPr>
          <p:cNvPr id="155688" name="Oval 108"/>
          <p:cNvSpPr>
            <a:spLocks noChangeArrowheads="1"/>
          </p:cNvSpPr>
          <p:nvPr/>
        </p:nvSpPr>
        <p:spPr bwMode="auto">
          <a:xfrm>
            <a:off x="1295400" y="5791200"/>
            <a:ext cx="1371600" cy="1143000"/>
          </a:xfrm>
          <a:prstGeom prst="ellipse">
            <a:avLst/>
          </a:prstGeom>
          <a:noFill/>
          <a:ln w="57150" cap="sq">
            <a:solidFill>
              <a:srgbClr val="FFFF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a:xfrm>
            <a:off x="685800" y="457200"/>
            <a:ext cx="7772400" cy="609600"/>
          </a:xfrm>
          <a:solidFill>
            <a:srgbClr val="000000"/>
          </a:solidFill>
        </p:spPr>
        <p:txBody>
          <a:bodyPr/>
          <a:lstStyle/>
          <a:p>
            <a:pPr algn="ctr" eaLnBrk="1" hangingPunct="1"/>
            <a:r>
              <a:rPr lang="en-US" sz="3600">
                <a:solidFill>
                  <a:srgbClr val="DDDDDD"/>
                </a:solidFill>
                <a:latin typeface="Arial" charset="0"/>
              </a:rPr>
              <a:t>Terompet Perak (10:1-10)</a:t>
            </a:r>
          </a:p>
        </p:txBody>
      </p:sp>
      <p:pic>
        <p:nvPicPr>
          <p:cNvPr id="157698" name="Picture 4" descr="lev 10 trumpe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43000"/>
            <a:ext cx="7772400" cy="555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Times" charset="0"/>
            </a:endParaRPr>
          </a:p>
        </p:txBody>
      </p:sp>
      <p:sp>
        <p:nvSpPr>
          <p:cNvPr id="93187" name="Text Box 3"/>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a:spcBef>
                <a:spcPct val="50000"/>
              </a:spcBef>
              <a:defRPr/>
            </a:pPr>
            <a:r>
              <a:rPr lang="en-US" sz="2400" b="1">
                <a:solidFill>
                  <a:srgbClr val="FFFFFF"/>
                </a:solidFill>
                <a:latin typeface="Times New Roman" pitchFamily="-111" charset="0"/>
                <a:ea typeface="Times New Roman" pitchFamily="-111" charset="0"/>
                <a:cs typeface="Times New Roman" pitchFamily="-111" charset="0"/>
              </a:rPr>
              <a:t>Walk Through The Bible ©1989</a:t>
            </a:r>
          </a:p>
        </p:txBody>
      </p:sp>
      <p:pic>
        <p:nvPicPr>
          <p:cNvPr id="86019" name="Picture 5" descr="Numbers"/>
          <p:cNvPicPr>
            <a:picLocks noChangeAspect="1" noChangeArrowheads="1"/>
          </p:cNvPicPr>
          <p:nvPr/>
        </p:nvPicPr>
        <p:blipFill>
          <a:blip r:embed="rId3">
            <a:extLst>
              <a:ext uri="{28A0092B-C50C-407E-A947-70E740481C1C}">
                <a14:useLocalDpi xmlns:a14="http://schemas.microsoft.com/office/drawing/2010/main" val="0"/>
              </a:ext>
            </a:extLst>
          </a:blip>
          <a:srcRect r="5556"/>
          <a:stretch>
            <a:fillRect/>
          </a:stretch>
        </p:blipFill>
        <p:spPr bwMode="auto">
          <a:xfrm>
            <a:off x="1295400" y="876300"/>
            <a:ext cx="6477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Rectangle 6"/>
          <p:cNvSpPr>
            <a:spLocks noGrp="1" noChangeArrowheads="1"/>
          </p:cNvSpPr>
          <p:nvPr>
            <p:ph type="title" idx="4294967295"/>
          </p:nvPr>
        </p:nvSpPr>
        <p:spPr>
          <a:xfrm>
            <a:off x="685800" y="0"/>
            <a:ext cx="7772400" cy="823913"/>
          </a:xfrm>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en-US" sz="4800" b="1" dirty="0">
                <a:latin typeface="Times New Roman" charset="0"/>
                <a:ea typeface="ＭＳ Ｐゴシック" charset="0"/>
                <a:cs typeface="ＭＳ Ｐゴシック" charset="0"/>
              </a:rPr>
              <a:t>"</a:t>
            </a:r>
            <a:r>
              <a:rPr lang="en-US" sz="4800" b="1" dirty="0" err="1" smtClean="0">
                <a:latin typeface="Times New Roman" charset="0"/>
                <a:ea typeface="ＭＳ Ｐゴシック" charset="0"/>
                <a:cs typeface="ＭＳ Ｐゴシック" charset="0"/>
              </a:rPr>
              <a:t>Mengembara</a:t>
            </a:r>
            <a:r>
              <a:rPr lang="en-US" altLang="ja-JP" sz="4800" b="1" dirty="0" smtClean="0">
                <a:latin typeface="Times New Roman" charset="0"/>
                <a:ea typeface="ＭＳ Ｐゴシック" charset="0"/>
                <a:cs typeface="ＭＳ Ｐゴシック" charset="0"/>
              </a:rPr>
              <a:t>"</a:t>
            </a:r>
            <a:endParaRPr lang="en-US" sz="4800" b="1" dirty="0">
              <a:latin typeface="Times New Roman" charset="0"/>
              <a:ea typeface="ＭＳ Ｐゴシック" charset="0"/>
              <a:cs typeface="ＭＳ Ｐゴシック"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59746" name="Group 1027"/>
          <p:cNvGrpSpPr>
            <a:grpSpLocks/>
          </p:cNvGrpSpPr>
          <p:nvPr/>
        </p:nvGrpSpPr>
        <p:grpSpPr bwMode="auto">
          <a:xfrm>
            <a:off x="0" y="762000"/>
            <a:ext cx="9144000" cy="755650"/>
            <a:chOff x="0" y="0"/>
            <a:chExt cx="4560" cy="671"/>
          </a:xfrm>
        </p:grpSpPr>
        <p:sp>
          <p:nvSpPr>
            <p:cNvPr id="159851" name="Rectangle 1028"/>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3600" b="1">
                  <a:solidFill>
                    <a:srgbClr val="FFFFFF"/>
                  </a:solidFill>
                  <a:latin typeface="Arial Narrow" charset="0"/>
                  <a:ea typeface="SimSun" charset="0"/>
                  <a:cs typeface="SimSun" charset="0"/>
                </a:rPr>
                <a:t> Persiapan Menduduki Tanah Perjanjian</a:t>
              </a:r>
              <a:endParaRPr lang="en-US" altLang="zh-CN" sz="3600">
                <a:solidFill>
                  <a:srgbClr val="FFFFFF"/>
                </a:solidFill>
                <a:latin typeface="Arial Narrow" charset="0"/>
                <a:ea typeface="SimSun" charset="0"/>
                <a:cs typeface="SimSun" charset="0"/>
              </a:endParaRPr>
            </a:p>
          </p:txBody>
        </p:sp>
        <p:sp>
          <p:nvSpPr>
            <p:cNvPr id="159852" name="Rectangle 1029"/>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47" name="Group 1030"/>
          <p:cNvGrpSpPr>
            <a:grpSpLocks/>
          </p:cNvGrpSpPr>
          <p:nvPr/>
        </p:nvGrpSpPr>
        <p:grpSpPr bwMode="auto">
          <a:xfrm>
            <a:off x="0" y="1517650"/>
            <a:ext cx="2630488" cy="904875"/>
            <a:chOff x="0" y="671"/>
            <a:chExt cx="1312" cy="805"/>
          </a:xfrm>
        </p:grpSpPr>
        <p:sp>
          <p:nvSpPr>
            <p:cNvPr id="159849" name="Rectangle 1031"/>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Tua</a:t>
              </a:r>
              <a:endParaRPr lang="en-US" altLang="zh-CN" sz="2400">
                <a:solidFill>
                  <a:srgbClr val="FFFFFF"/>
                </a:solidFill>
                <a:latin typeface="Arial Narrow" charset="0"/>
                <a:ea typeface="SimSun" charset="0"/>
                <a:cs typeface="SimSun" charset="0"/>
              </a:endParaRPr>
            </a:p>
          </p:txBody>
        </p:sp>
        <p:sp>
          <p:nvSpPr>
            <p:cNvPr id="159850" name="Rectangle 1032"/>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48" name="Group 1033"/>
          <p:cNvGrpSpPr>
            <a:grpSpLocks/>
          </p:cNvGrpSpPr>
          <p:nvPr/>
        </p:nvGrpSpPr>
        <p:grpSpPr bwMode="auto">
          <a:xfrm>
            <a:off x="2630488" y="1517650"/>
            <a:ext cx="3673475" cy="904875"/>
            <a:chOff x="1312" y="671"/>
            <a:chExt cx="1832" cy="805"/>
          </a:xfrm>
        </p:grpSpPr>
        <p:sp>
          <p:nvSpPr>
            <p:cNvPr id="159847" name="Rectangle 1034"/>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Penundaan karena ketidakpercayaan</a:t>
              </a:r>
              <a:endParaRPr lang="en-US" altLang="zh-CN" sz="2400">
                <a:solidFill>
                  <a:srgbClr val="FFFFFF"/>
                </a:solidFill>
                <a:latin typeface="Arial Narrow" charset="0"/>
                <a:ea typeface="SimSun" charset="0"/>
                <a:cs typeface="SimSun" charset="0"/>
              </a:endParaRPr>
            </a:p>
          </p:txBody>
        </p:sp>
        <p:sp>
          <p:nvSpPr>
            <p:cNvPr id="159848" name="Rectangle 1035"/>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49" name="Group 1036"/>
          <p:cNvGrpSpPr>
            <a:grpSpLocks/>
          </p:cNvGrpSpPr>
          <p:nvPr/>
        </p:nvGrpSpPr>
        <p:grpSpPr bwMode="auto">
          <a:xfrm>
            <a:off x="6303963" y="1517650"/>
            <a:ext cx="2840037" cy="904875"/>
            <a:chOff x="3144" y="671"/>
            <a:chExt cx="1416" cy="805"/>
          </a:xfrm>
        </p:grpSpPr>
        <p:sp>
          <p:nvSpPr>
            <p:cNvPr id="159845" name="Rectangle 1037"/>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Baru</a:t>
              </a:r>
              <a:endParaRPr lang="en-US" altLang="zh-CN" sz="2400">
                <a:solidFill>
                  <a:srgbClr val="FFFFFF"/>
                </a:solidFill>
                <a:latin typeface="Arial Narrow" charset="0"/>
                <a:ea typeface="SimSun" charset="0"/>
                <a:cs typeface="SimSun" charset="0"/>
              </a:endParaRPr>
            </a:p>
          </p:txBody>
        </p:sp>
        <p:sp>
          <p:nvSpPr>
            <p:cNvPr id="159846" name="Rectangle 1038"/>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50" name="Group 1039"/>
          <p:cNvGrpSpPr>
            <a:grpSpLocks/>
          </p:cNvGrpSpPr>
          <p:nvPr/>
        </p:nvGrpSpPr>
        <p:grpSpPr bwMode="auto">
          <a:xfrm>
            <a:off x="0" y="2422525"/>
            <a:ext cx="2630488" cy="476250"/>
            <a:chOff x="0" y="1476"/>
            <a:chExt cx="1312" cy="422"/>
          </a:xfrm>
        </p:grpSpPr>
        <p:sp>
          <p:nvSpPr>
            <p:cNvPr id="159843" name="Rectangle 1040"/>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159844" name="Rectangle 1041"/>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51" name="Group 1042"/>
          <p:cNvGrpSpPr>
            <a:grpSpLocks/>
          </p:cNvGrpSpPr>
          <p:nvPr/>
        </p:nvGrpSpPr>
        <p:grpSpPr bwMode="auto">
          <a:xfrm>
            <a:off x="2630488" y="2422525"/>
            <a:ext cx="3673475" cy="476250"/>
            <a:chOff x="1312" y="1476"/>
            <a:chExt cx="1832" cy="422"/>
          </a:xfrm>
        </p:grpSpPr>
        <p:sp>
          <p:nvSpPr>
            <p:cNvPr id="159841" name="Rectangle 1043"/>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159842" name="Rectangle 1044"/>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52" name="Group 1045"/>
          <p:cNvGrpSpPr>
            <a:grpSpLocks/>
          </p:cNvGrpSpPr>
          <p:nvPr/>
        </p:nvGrpSpPr>
        <p:grpSpPr bwMode="auto">
          <a:xfrm>
            <a:off x="6303963" y="2422525"/>
            <a:ext cx="2840037" cy="476250"/>
            <a:chOff x="3144" y="1476"/>
            <a:chExt cx="1416" cy="422"/>
          </a:xfrm>
        </p:grpSpPr>
        <p:sp>
          <p:nvSpPr>
            <p:cNvPr id="159839" name="Rectangle 1046"/>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159840" name="Rectangle 1047"/>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53" name="Group 1048"/>
          <p:cNvGrpSpPr>
            <a:grpSpLocks/>
          </p:cNvGrpSpPr>
          <p:nvPr/>
        </p:nvGrpSpPr>
        <p:grpSpPr bwMode="auto">
          <a:xfrm>
            <a:off x="0" y="2898775"/>
            <a:ext cx="2630488" cy="474663"/>
            <a:chOff x="0" y="1898"/>
            <a:chExt cx="1312" cy="422"/>
          </a:xfrm>
        </p:grpSpPr>
        <p:sp>
          <p:nvSpPr>
            <p:cNvPr id="159837" name="Rectangle 1049"/>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Allah</a:t>
              </a:r>
              <a:endParaRPr lang="en-US" altLang="zh-CN" sz="2400">
                <a:solidFill>
                  <a:srgbClr val="FFFFFF"/>
                </a:solidFill>
                <a:latin typeface="Arial Narrow" charset="0"/>
                <a:ea typeface="SimSun" charset="0"/>
                <a:cs typeface="SimSun" charset="0"/>
              </a:endParaRPr>
            </a:p>
          </p:txBody>
        </p:sp>
        <p:sp>
          <p:nvSpPr>
            <p:cNvPr id="159838" name="Rectangle 1050"/>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54" name="Group 1051"/>
          <p:cNvGrpSpPr>
            <a:grpSpLocks/>
          </p:cNvGrpSpPr>
          <p:nvPr/>
        </p:nvGrpSpPr>
        <p:grpSpPr bwMode="auto">
          <a:xfrm>
            <a:off x="2630488" y="2898775"/>
            <a:ext cx="3673475" cy="474663"/>
            <a:chOff x="1312" y="1898"/>
            <a:chExt cx="1832" cy="422"/>
          </a:xfrm>
        </p:grpSpPr>
        <p:sp>
          <p:nvSpPr>
            <p:cNvPr id="159835" name="Rectangle 1052"/>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Israel</a:t>
              </a:r>
              <a:endParaRPr lang="en-US" altLang="zh-CN" sz="2400">
                <a:solidFill>
                  <a:srgbClr val="FFFFFF"/>
                </a:solidFill>
                <a:latin typeface="Arial Narrow" charset="0"/>
                <a:ea typeface="SimSun" charset="0"/>
                <a:cs typeface="SimSun" charset="0"/>
              </a:endParaRPr>
            </a:p>
          </p:txBody>
        </p:sp>
        <p:sp>
          <p:nvSpPr>
            <p:cNvPr id="159836" name="Rectangle 1053"/>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55" name="Group 1054"/>
          <p:cNvGrpSpPr>
            <a:grpSpLocks/>
          </p:cNvGrpSpPr>
          <p:nvPr/>
        </p:nvGrpSpPr>
        <p:grpSpPr bwMode="auto">
          <a:xfrm>
            <a:off x="6303963" y="2898775"/>
            <a:ext cx="2840037" cy="474663"/>
            <a:chOff x="3144" y="1898"/>
            <a:chExt cx="1416" cy="422"/>
          </a:xfrm>
        </p:grpSpPr>
        <p:sp>
          <p:nvSpPr>
            <p:cNvPr id="159833" name="Rectangle 1055"/>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Allah</a:t>
              </a:r>
              <a:endParaRPr lang="en-US" altLang="zh-CN" sz="2400">
                <a:solidFill>
                  <a:srgbClr val="FFFFFF"/>
                </a:solidFill>
                <a:latin typeface="Arial Narrow" charset="0"/>
                <a:ea typeface="SimSun" charset="0"/>
                <a:cs typeface="SimSun" charset="0"/>
              </a:endParaRPr>
            </a:p>
          </p:txBody>
        </p:sp>
        <p:sp>
          <p:nvSpPr>
            <p:cNvPr id="159834" name="Rectangle 1056"/>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56" name="Group 1057"/>
          <p:cNvGrpSpPr>
            <a:grpSpLocks/>
          </p:cNvGrpSpPr>
          <p:nvPr/>
        </p:nvGrpSpPr>
        <p:grpSpPr bwMode="auto">
          <a:xfrm>
            <a:off x="0" y="3373438"/>
            <a:ext cx="2630488" cy="474662"/>
            <a:chOff x="0" y="2320"/>
            <a:chExt cx="1312" cy="422"/>
          </a:xfrm>
        </p:grpSpPr>
        <p:sp>
          <p:nvSpPr>
            <p:cNvPr id="159831" name="Rectangle 1058"/>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a:t>
              </a:r>
              <a:endParaRPr lang="en-US" altLang="zh-CN" sz="2400">
                <a:solidFill>
                  <a:srgbClr val="FFFFFF"/>
                </a:solidFill>
                <a:latin typeface="Arial Narrow" charset="0"/>
                <a:ea typeface="SimSun" charset="0"/>
                <a:cs typeface="SimSun" charset="0"/>
              </a:endParaRPr>
            </a:p>
          </p:txBody>
        </p:sp>
        <p:sp>
          <p:nvSpPr>
            <p:cNvPr id="159832" name="Rectangle 1059"/>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57" name="Group 1060"/>
          <p:cNvGrpSpPr>
            <a:grpSpLocks/>
          </p:cNvGrpSpPr>
          <p:nvPr/>
        </p:nvGrpSpPr>
        <p:grpSpPr bwMode="auto">
          <a:xfrm>
            <a:off x="2630488" y="3373438"/>
            <a:ext cx="3673475" cy="474662"/>
            <a:chOff x="1312" y="2320"/>
            <a:chExt cx="1832" cy="422"/>
          </a:xfrm>
        </p:grpSpPr>
        <p:sp>
          <p:nvSpPr>
            <p:cNvPr id="159829" name="Rectangle 1061"/>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Kedisiplinan Allah</a:t>
              </a:r>
              <a:endParaRPr lang="en-US" altLang="zh-CN" sz="2400">
                <a:solidFill>
                  <a:srgbClr val="FFFFFF"/>
                </a:solidFill>
                <a:latin typeface="Arial Narrow" charset="0"/>
                <a:ea typeface="SimSun" charset="0"/>
                <a:cs typeface="SimSun" charset="0"/>
              </a:endParaRPr>
            </a:p>
          </p:txBody>
        </p:sp>
        <p:sp>
          <p:nvSpPr>
            <p:cNvPr id="159830" name="Rectangle 1062"/>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58" name="Group 1063"/>
          <p:cNvGrpSpPr>
            <a:grpSpLocks/>
          </p:cNvGrpSpPr>
          <p:nvPr/>
        </p:nvGrpSpPr>
        <p:grpSpPr bwMode="auto">
          <a:xfrm>
            <a:off x="6303963" y="3373438"/>
            <a:ext cx="2840037" cy="474662"/>
            <a:chOff x="3144" y="2320"/>
            <a:chExt cx="1416" cy="422"/>
          </a:xfrm>
        </p:grpSpPr>
        <p:sp>
          <p:nvSpPr>
            <p:cNvPr id="159827" name="Rectangle 1064"/>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a:t>
              </a:r>
              <a:endParaRPr lang="en-US" altLang="zh-CN" sz="2400">
                <a:solidFill>
                  <a:srgbClr val="FFFFFF"/>
                </a:solidFill>
                <a:latin typeface="Arial Narrow" charset="0"/>
                <a:ea typeface="SimSun" charset="0"/>
                <a:cs typeface="SimSun" charset="0"/>
              </a:endParaRPr>
            </a:p>
          </p:txBody>
        </p:sp>
        <p:sp>
          <p:nvSpPr>
            <p:cNvPr id="159828" name="Rectangle 1065"/>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59" name="Group 1066"/>
          <p:cNvGrpSpPr>
            <a:grpSpLocks/>
          </p:cNvGrpSpPr>
          <p:nvPr/>
        </p:nvGrpSpPr>
        <p:grpSpPr bwMode="auto">
          <a:xfrm>
            <a:off x="0" y="3848100"/>
            <a:ext cx="2630488" cy="474663"/>
            <a:chOff x="0" y="2742"/>
            <a:chExt cx="1312" cy="422"/>
          </a:xfrm>
        </p:grpSpPr>
        <p:sp>
          <p:nvSpPr>
            <p:cNvPr id="159825" name="Rectangle 1067"/>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a:t>
              </a:r>
              <a:endParaRPr lang="en-US" altLang="zh-CN" sz="2400">
                <a:solidFill>
                  <a:srgbClr val="FFFFFF"/>
                </a:solidFill>
                <a:latin typeface="Arial Narrow" charset="0"/>
                <a:ea typeface="SimSun" charset="0"/>
                <a:cs typeface="SimSun" charset="0"/>
              </a:endParaRPr>
            </a:p>
          </p:txBody>
        </p:sp>
        <p:sp>
          <p:nvSpPr>
            <p:cNvPr id="159826" name="Rectangle 1068"/>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60" name="Group 1069"/>
          <p:cNvGrpSpPr>
            <a:grpSpLocks/>
          </p:cNvGrpSpPr>
          <p:nvPr/>
        </p:nvGrpSpPr>
        <p:grpSpPr bwMode="auto">
          <a:xfrm>
            <a:off x="2630488" y="3848100"/>
            <a:ext cx="3673475" cy="474663"/>
            <a:chOff x="1312" y="2742"/>
            <a:chExt cx="1832" cy="422"/>
          </a:xfrm>
        </p:grpSpPr>
        <p:sp>
          <p:nvSpPr>
            <p:cNvPr id="159823" name="Rectangle 1070"/>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Keluhan Israel</a:t>
              </a:r>
              <a:endParaRPr lang="en-US" altLang="zh-CN" sz="2400">
                <a:solidFill>
                  <a:srgbClr val="FFFFFF"/>
                </a:solidFill>
                <a:latin typeface="Arial Narrow" charset="0"/>
                <a:ea typeface="SimSun" charset="0"/>
                <a:cs typeface="SimSun" charset="0"/>
              </a:endParaRPr>
            </a:p>
          </p:txBody>
        </p:sp>
        <p:sp>
          <p:nvSpPr>
            <p:cNvPr id="159824" name="Rectangle 1071"/>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61" name="Group 1072"/>
          <p:cNvGrpSpPr>
            <a:grpSpLocks/>
          </p:cNvGrpSpPr>
          <p:nvPr/>
        </p:nvGrpSpPr>
        <p:grpSpPr bwMode="auto">
          <a:xfrm>
            <a:off x="6303963" y="3848100"/>
            <a:ext cx="2840037" cy="474663"/>
            <a:chOff x="3144" y="2742"/>
            <a:chExt cx="1416" cy="422"/>
          </a:xfrm>
        </p:grpSpPr>
        <p:sp>
          <p:nvSpPr>
            <p:cNvPr id="159821" name="Rectangle 1073"/>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a:t>
              </a:r>
              <a:endParaRPr lang="en-US" altLang="zh-CN" sz="2400">
                <a:solidFill>
                  <a:srgbClr val="FFFFFF"/>
                </a:solidFill>
                <a:latin typeface="Arial Narrow" charset="0"/>
                <a:ea typeface="SimSun" charset="0"/>
                <a:cs typeface="SimSun" charset="0"/>
              </a:endParaRPr>
            </a:p>
          </p:txBody>
        </p:sp>
        <p:sp>
          <p:nvSpPr>
            <p:cNvPr id="159822" name="Rectangle 1074"/>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62" name="Group 1075"/>
          <p:cNvGrpSpPr>
            <a:grpSpLocks/>
          </p:cNvGrpSpPr>
          <p:nvPr/>
        </p:nvGrpSpPr>
        <p:grpSpPr bwMode="auto">
          <a:xfrm>
            <a:off x="0" y="4322763"/>
            <a:ext cx="2630488" cy="476250"/>
            <a:chOff x="0" y="3164"/>
            <a:chExt cx="1312" cy="422"/>
          </a:xfrm>
        </p:grpSpPr>
        <p:sp>
          <p:nvSpPr>
            <p:cNvPr id="159819" name="Rectangle 1076"/>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Pesan</a:t>
              </a:r>
              <a:endParaRPr lang="en-US" altLang="zh-CN" sz="2400">
                <a:solidFill>
                  <a:srgbClr val="FFFFFF"/>
                </a:solidFill>
                <a:latin typeface="Arial Narrow" charset="0"/>
                <a:ea typeface="SimSun" charset="0"/>
                <a:cs typeface="SimSun" charset="0"/>
              </a:endParaRPr>
            </a:p>
          </p:txBody>
        </p:sp>
        <p:sp>
          <p:nvSpPr>
            <p:cNvPr id="159820" name="Rectangle 1077"/>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63" name="Group 1078"/>
          <p:cNvGrpSpPr>
            <a:grpSpLocks/>
          </p:cNvGrpSpPr>
          <p:nvPr/>
        </p:nvGrpSpPr>
        <p:grpSpPr bwMode="auto">
          <a:xfrm>
            <a:off x="2630488" y="4322763"/>
            <a:ext cx="3673475" cy="476250"/>
            <a:chOff x="1312" y="3164"/>
            <a:chExt cx="1832" cy="422"/>
          </a:xfrm>
        </p:grpSpPr>
        <p:sp>
          <p:nvSpPr>
            <p:cNvPr id="159817" name="Rectangle 1079"/>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Kekacauan</a:t>
              </a:r>
              <a:endParaRPr lang="en-US" altLang="zh-CN" sz="2400">
                <a:solidFill>
                  <a:srgbClr val="FFFFFF"/>
                </a:solidFill>
                <a:latin typeface="Arial Narrow" charset="0"/>
                <a:ea typeface="SimSun" charset="0"/>
                <a:cs typeface="SimSun" charset="0"/>
              </a:endParaRPr>
            </a:p>
          </p:txBody>
        </p:sp>
        <p:sp>
          <p:nvSpPr>
            <p:cNvPr id="159818" name="Rectangle 1080"/>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64" name="Group 1081"/>
          <p:cNvGrpSpPr>
            <a:grpSpLocks/>
          </p:cNvGrpSpPr>
          <p:nvPr/>
        </p:nvGrpSpPr>
        <p:grpSpPr bwMode="auto">
          <a:xfrm>
            <a:off x="6303963" y="4322763"/>
            <a:ext cx="2840037" cy="476250"/>
            <a:chOff x="3144" y="3164"/>
            <a:chExt cx="1416" cy="422"/>
          </a:xfrm>
        </p:grpSpPr>
        <p:sp>
          <p:nvSpPr>
            <p:cNvPr id="159815" name="Rectangle 1082"/>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Menyusun Ulang</a:t>
              </a:r>
              <a:endParaRPr lang="en-US" altLang="zh-CN" sz="2400">
                <a:solidFill>
                  <a:srgbClr val="FFFFFF"/>
                </a:solidFill>
                <a:latin typeface="Arial Narrow" charset="0"/>
                <a:ea typeface="SimSun" charset="0"/>
                <a:cs typeface="SimSun" charset="0"/>
              </a:endParaRPr>
            </a:p>
          </p:txBody>
        </p:sp>
        <p:sp>
          <p:nvSpPr>
            <p:cNvPr id="159816" name="Rectangle 1083"/>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65" name="Group 1084"/>
          <p:cNvGrpSpPr>
            <a:grpSpLocks/>
          </p:cNvGrpSpPr>
          <p:nvPr/>
        </p:nvGrpSpPr>
        <p:grpSpPr bwMode="auto">
          <a:xfrm>
            <a:off x="0" y="4799013"/>
            <a:ext cx="2630488" cy="474662"/>
            <a:chOff x="0" y="3586"/>
            <a:chExt cx="1312" cy="422"/>
          </a:xfrm>
        </p:grpSpPr>
        <p:sp>
          <p:nvSpPr>
            <p:cNvPr id="159813" name="Rectangle 1085"/>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Gunung Sinai</a:t>
              </a:r>
              <a:endParaRPr lang="en-US" altLang="zh-CN" sz="2400">
                <a:solidFill>
                  <a:srgbClr val="FFFFFF"/>
                </a:solidFill>
                <a:latin typeface="Arial Narrow" charset="0"/>
                <a:ea typeface="SimSun" charset="0"/>
                <a:cs typeface="SimSun" charset="0"/>
              </a:endParaRPr>
            </a:p>
          </p:txBody>
        </p:sp>
        <p:sp>
          <p:nvSpPr>
            <p:cNvPr id="159814" name="Rectangle 1086"/>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66" name="Group 1087"/>
          <p:cNvGrpSpPr>
            <a:grpSpLocks/>
          </p:cNvGrpSpPr>
          <p:nvPr/>
        </p:nvGrpSpPr>
        <p:grpSpPr bwMode="auto">
          <a:xfrm>
            <a:off x="2630488" y="4799013"/>
            <a:ext cx="3673475" cy="474662"/>
            <a:chOff x="1312" y="3586"/>
            <a:chExt cx="1832" cy="422"/>
          </a:xfrm>
        </p:grpSpPr>
        <p:sp>
          <p:nvSpPr>
            <p:cNvPr id="159811" name="Rectangle 1088"/>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Padang Gurun</a:t>
              </a:r>
              <a:endParaRPr lang="en-US" altLang="zh-CN" sz="2400">
                <a:solidFill>
                  <a:srgbClr val="FFFFFF"/>
                </a:solidFill>
                <a:latin typeface="Arial Narrow" charset="0"/>
                <a:ea typeface="SimSun" charset="0"/>
                <a:cs typeface="SimSun" charset="0"/>
              </a:endParaRPr>
            </a:p>
          </p:txBody>
        </p:sp>
        <p:sp>
          <p:nvSpPr>
            <p:cNvPr id="159812" name="Rectangle 1089"/>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67" name="Group 1090"/>
          <p:cNvGrpSpPr>
            <a:grpSpLocks/>
          </p:cNvGrpSpPr>
          <p:nvPr/>
        </p:nvGrpSpPr>
        <p:grpSpPr bwMode="auto">
          <a:xfrm>
            <a:off x="6303963" y="4799013"/>
            <a:ext cx="2840037" cy="474662"/>
            <a:chOff x="3144" y="3586"/>
            <a:chExt cx="1416" cy="422"/>
          </a:xfrm>
        </p:grpSpPr>
        <p:sp>
          <p:nvSpPr>
            <p:cNvPr id="159809" name="Rectangle 1091"/>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159810" name="Rectangle 1092"/>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68" name="Group 1093"/>
          <p:cNvGrpSpPr>
            <a:grpSpLocks/>
          </p:cNvGrpSpPr>
          <p:nvPr/>
        </p:nvGrpSpPr>
        <p:grpSpPr bwMode="auto">
          <a:xfrm>
            <a:off x="0" y="5273675"/>
            <a:ext cx="2630488" cy="582613"/>
            <a:chOff x="0" y="4008"/>
            <a:chExt cx="1312" cy="518"/>
          </a:xfrm>
        </p:grpSpPr>
        <p:sp>
          <p:nvSpPr>
            <p:cNvPr id="159807" name="Rectangle 1094"/>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20 Hari</a:t>
              </a:r>
              <a:endParaRPr lang="en-US" altLang="zh-CN" sz="2400">
                <a:solidFill>
                  <a:srgbClr val="FFFFFF"/>
                </a:solidFill>
                <a:latin typeface="Arial Narrow" charset="0"/>
                <a:ea typeface="SimSun" charset="0"/>
                <a:cs typeface="SimSun" charset="0"/>
              </a:endParaRPr>
            </a:p>
          </p:txBody>
        </p:sp>
        <p:sp>
          <p:nvSpPr>
            <p:cNvPr id="159808" name="Rectangle 1095"/>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69" name="Group 1096"/>
          <p:cNvGrpSpPr>
            <a:grpSpLocks/>
          </p:cNvGrpSpPr>
          <p:nvPr/>
        </p:nvGrpSpPr>
        <p:grpSpPr bwMode="auto">
          <a:xfrm>
            <a:off x="2630488" y="5273675"/>
            <a:ext cx="3673475" cy="582613"/>
            <a:chOff x="1312" y="4008"/>
            <a:chExt cx="1832" cy="518"/>
          </a:xfrm>
        </p:grpSpPr>
        <p:sp>
          <p:nvSpPr>
            <p:cNvPr id="159805" name="Rectangle 1097"/>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38 Tahun, 3 Bulan, 10 Hari </a:t>
              </a:r>
              <a:endParaRPr lang="en-US" altLang="zh-CN" sz="2400">
                <a:solidFill>
                  <a:srgbClr val="FFFFFF"/>
                </a:solidFill>
                <a:latin typeface="Arial Narrow" charset="0"/>
                <a:ea typeface="SimSun" charset="0"/>
                <a:cs typeface="SimSun" charset="0"/>
              </a:endParaRPr>
            </a:p>
          </p:txBody>
        </p:sp>
        <p:sp>
          <p:nvSpPr>
            <p:cNvPr id="159806" name="Rectangle 1098"/>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70" name="Group 1099"/>
          <p:cNvGrpSpPr>
            <a:grpSpLocks/>
          </p:cNvGrpSpPr>
          <p:nvPr/>
        </p:nvGrpSpPr>
        <p:grpSpPr bwMode="auto">
          <a:xfrm>
            <a:off x="6303963" y="5273675"/>
            <a:ext cx="2840037" cy="582613"/>
            <a:chOff x="3144" y="4008"/>
            <a:chExt cx="1416" cy="518"/>
          </a:xfrm>
        </p:grpSpPr>
        <p:sp>
          <p:nvSpPr>
            <p:cNvPr id="159803" name="Rectangle 1100"/>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5 Bulan</a:t>
              </a:r>
              <a:endParaRPr lang="en-US" altLang="zh-CN" sz="2400">
                <a:solidFill>
                  <a:srgbClr val="FFFFFF"/>
                </a:solidFill>
                <a:latin typeface="Arial Narrow" charset="0"/>
                <a:ea typeface="SimSun" charset="0"/>
                <a:cs typeface="SimSun" charset="0"/>
              </a:endParaRPr>
            </a:p>
          </p:txBody>
        </p:sp>
        <p:sp>
          <p:nvSpPr>
            <p:cNvPr id="159804" name="Rectangle 1101"/>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71" name="Group 1102"/>
          <p:cNvGrpSpPr>
            <a:grpSpLocks/>
          </p:cNvGrpSpPr>
          <p:nvPr/>
        </p:nvGrpSpPr>
        <p:grpSpPr bwMode="auto">
          <a:xfrm>
            <a:off x="0" y="5856288"/>
            <a:ext cx="1347788" cy="1001712"/>
            <a:chOff x="0" y="4526"/>
            <a:chExt cx="672" cy="890"/>
          </a:xfrm>
        </p:grpSpPr>
        <p:sp>
          <p:nvSpPr>
            <p:cNvPr id="159801" name="Rectangle 1103"/>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 Organisasi </a:t>
              </a:r>
            </a:p>
            <a:p>
              <a:pPr algn="ctr" defTabSz="914400" eaLnBrk="0" hangingPunct="0"/>
              <a:r>
                <a:rPr lang="en-US" altLang="zh-CN">
                  <a:solidFill>
                    <a:srgbClr val="FFFFFF"/>
                  </a:solidFill>
                  <a:latin typeface="Arial Narrow" charset="0"/>
                  <a:ea typeface="SimSun" charset="0"/>
                  <a:cs typeface="SimSun" charset="0"/>
                </a:rPr>
                <a:t>(1-4)</a:t>
              </a:r>
            </a:p>
          </p:txBody>
        </p:sp>
        <p:sp>
          <p:nvSpPr>
            <p:cNvPr id="159802" name="Rectangle 1104"/>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72" name="Group 1105"/>
          <p:cNvGrpSpPr>
            <a:grpSpLocks/>
          </p:cNvGrpSpPr>
          <p:nvPr/>
        </p:nvGrpSpPr>
        <p:grpSpPr bwMode="auto">
          <a:xfrm>
            <a:off x="1347788" y="5856288"/>
            <a:ext cx="1282700" cy="1001712"/>
            <a:chOff x="672" y="4526"/>
            <a:chExt cx="640" cy="890"/>
          </a:xfrm>
        </p:grpSpPr>
        <p:sp>
          <p:nvSpPr>
            <p:cNvPr id="159799" name="Rectangle 1106"/>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Pengudusan (5:1-10:10)</a:t>
              </a:r>
            </a:p>
          </p:txBody>
        </p:sp>
        <p:sp>
          <p:nvSpPr>
            <p:cNvPr id="159800" name="Rectangle 1107"/>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73" name="Group 1108"/>
          <p:cNvGrpSpPr>
            <a:grpSpLocks/>
          </p:cNvGrpSpPr>
          <p:nvPr/>
        </p:nvGrpSpPr>
        <p:grpSpPr bwMode="auto">
          <a:xfrm>
            <a:off x="2630488" y="5856288"/>
            <a:ext cx="785812" cy="1001712"/>
            <a:chOff x="1312" y="4526"/>
            <a:chExt cx="392" cy="890"/>
          </a:xfrm>
        </p:grpSpPr>
        <p:sp>
          <p:nvSpPr>
            <p:cNvPr id="159797" name="Rectangle 1109"/>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Kadesh (10:11-</a:t>
              </a:r>
            </a:p>
            <a:p>
              <a:pPr algn="ctr" defTabSz="914400"/>
              <a:r>
                <a:rPr lang="en-US" altLang="zh-CN" sz="1400">
                  <a:solidFill>
                    <a:srgbClr val="FFFFFF"/>
                  </a:solidFill>
                  <a:latin typeface="Arial Narrow" charset="0"/>
                  <a:ea typeface="SimSun" charset="0"/>
                  <a:cs typeface="SimSun" charset="0"/>
                </a:rPr>
                <a:t>12:16)</a:t>
              </a:r>
            </a:p>
          </p:txBody>
        </p:sp>
        <p:sp>
          <p:nvSpPr>
            <p:cNvPr id="159798" name="Rectangle 1110"/>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74" name="Group 1111"/>
          <p:cNvGrpSpPr>
            <a:grpSpLocks/>
          </p:cNvGrpSpPr>
          <p:nvPr/>
        </p:nvGrpSpPr>
        <p:grpSpPr bwMode="auto">
          <a:xfrm>
            <a:off x="3416300" y="5856288"/>
            <a:ext cx="722313" cy="1001712"/>
            <a:chOff x="1704" y="4526"/>
            <a:chExt cx="360" cy="890"/>
          </a:xfrm>
        </p:grpSpPr>
        <p:sp>
          <p:nvSpPr>
            <p:cNvPr id="159795" name="Rectangle 1112"/>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 Gunung Kadesh</a:t>
              </a:r>
            </a:p>
            <a:p>
              <a:pPr algn="ctr" defTabSz="914400"/>
              <a:r>
                <a:rPr lang="en-US" altLang="zh-CN" sz="1400">
                  <a:solidFill>
                    <a:srgbClr val="FFFFFF"/>
                  </a:solidFill>
                  <a:latin typeface="Arial Narrow" charset="0"/>
                  <a:ea typeface="SimSun" charset="0"/>
                  <a:cs typeface="SimSun" charset="0"/>
                </a:rPr>
                <a:t>(13-14)</a:t>
              </a:r>
            </a:p>
          </p:txBody>
        </p:sp>
        <p:sp>
          <p:nvSpPr>
            <p:cNvPr id="159796" name="Rectangle 1113"/>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75" name="Group 1114"/>
          <p:cNvGrpSpPr>
            <a:grpSpLocks/>
          </p:cNvGrpSpPr>
          <p:nvPr/>
        </p:nvGrpSpPr>
        <p:grpSpPr bwMode="auto">
          <a:xfrm>
            <a:off x="4138613" y="5856288"/>
            <a:ext cx="722312" cy="1001712"/>
            <a:chOff x="2064" y="4526"/>
            <a:chExt cx="360" cy="890"/>
          </a:xfrm>
        </p:grpSpPr>
        <p:sp>
          <p:nvSpPr>
            <p:cNvPr id="159793" name="Rectangle 1115"/>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Gurun (15-19)</a:t>
              </a:r>
            </a:p>
          </p:txBody>
        </p:sp>
        <p:sp>
          <p:nvSpPr>
            <p:cNvPr id="159794" name="Rectangle 1116"/>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76" name="Group 1117"/>
          <p:cNvGrpSpPr>
            <a:grpSpLocks/>
          </p:cNvGrpSpPr>
          <p:nvPr/>
        </p:nvGrpSpPr>
        <p:grpSpPr bwMode="auto">
          <a:xfrm>
            <a:off x="4860925" y="5856288"/>
            <a:ext cx="657225" cy="1001712"/>
            <a:chOff x="2424" y="4526"/>
            <a:chExt cx="328" cy="890"/>
          </a:xfrm>
        </p:grpSpPr>
        <p:sp>
          <p:nvSpPr>
            <p:cNvPr id="159791" name="Rectangle 1118"/>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Moab (20-21)</a:t>
              </a:r>
            </a:p>
          </p:txBody>
        </p:sp>
        <p:sp>
          <p:nvSpPr>
            <p:cNvPr id="159792" name="Rectangle 1119"/>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77" name="Group 1120"/>
          <p:cNvGrpSpPr>
            <a:grpSpLocks/>
          </p:cNvGrpSpPr>
          <p:nvPr/>
        </p:nvGrpSpPr>
        <p:grpSpPr bwMode="auto">
          <a:xfrm>
            <a:off x="5518150" y="5856288"/>
            <a:ext cx="785813" cy="1001712"/>
            <a:chOff x="2752" y="4526"/>
            <a:chExt cx="392" cy="890"/>
          </a:xfrm>
        </p:grpSpPr>
        <p:sp>
          <p:nvSpPr>
            <p:cNvPr id="159789" name="Rectangle 1121"/>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Gunung Moab</a:t>
              </a:r>
            </a:p>
            <a:p>
              <a:pPr algn="ctr" defTabSz="914400"/>
              <a:r>
                <a:rPr lang="en-US" altLang="zh-CN" sz="1400">
                  <a:solidFill>
                    <a:srgbClr val="FFFFFF"/>
                  </a:solidFill>
                  <a:latin typeface="Arial Narrow" charset="0"/>
                  <a:ea typeface="SimSun" charset="0"/>
                  <a:cs typeface="SimSun" charset="0"/>
                </a:rPr>
                <a:t>(22-25)</a:t>
              </a:r>
            </a:p>
          </p:txBody>
        </p:sp>
        <p:sp>
          <p:nvSpPr>
            <p:cNvPr id="159790" name="Rectangle 1122"/>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78" name="Group 1123"/>
          <p:cNvGrpSpPr>
            <a:grpSpLocks/>
          </p:cNvGrpSpPr>
          <p:nvPr/>
        </p:nvGrpSpPr>
        <p:grpSpPr bwMode="auto">
          <a:xfrm>
            <a:off x="6303963" y="5856288"/>
            <a:ext cx="890587" cy="1001712"/>
            <a:chOff x="3144" y="4526"/>
            <a:chExt cx="444" cy="890"/>
          </a:xfrm>
        </p:grpSpPr>
        <p:sp>
          <p:nvSpPr>
            <p:cNvPr id="159787" name="Rectangle 1124"/>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Ketentuan Tanah Perjanjian (26-27)</a:t>
              </a:r>
            </a:p>
          </p:txBody>
        </p:sp>
        <p:sp>
          <p:nvSpPr>
            <p:cNvPr id="159788" name="Rectangle 1125"/>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59779" name="Group 1126"/>
          <p:cNvGrpSpPr>
            <a:grpSpLocks/>
          </p:cNvGrpSpPr>
          <p:nvPr/>
        </p:nvGrpSpPr>
        <p:grpSpPr bwMode="auto">
          <a:xfrm>
            <a:off x="7194550" y="5856288"/>
            <a:ext cx="882650" cy="1001712"/>
            <a:chOff x="3588" y="4526"/>
            <a:chExt cx="440" cy="890"/>
          </a:xfrm>
        </p:grpSpPr>
        <p:sp>
          <p:nvSpPr>
            <p:cNvPr id="159785" name="Rectangle 1127"/>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 Persembahan &amp; Sumpah (28-30)</a:t>
              </a:r>
            </a:p>
          </p:txBody>
        </p:sp>
        <p:sp>
          <p:nvSpPr>
            <p:cNvPr id="159786" name="Rectangle 1128"/>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sp>
        <p:nvSpPr>
          <p:cNvPr id="159780" name="Rectangle 1130"/>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Persiapan Akhir (31-36)</a:t>
            </a:r>
          </a:p>
        </p:txBody>
      </p:sp>
      <p:sp>
        <p:nvSpPr>
          <p:cNvPr id="159781" name="Rectangle 1131"/>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159782" name="Text Box 1132"/>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135</a:t>
            </a:r>
          </a:p>
        </p:txBody>
      </p:sp>
      <p:sp>
        <p:nvSpPr>
          <p:cNvPr id="159783" name="Rectangle 1133"/>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Bilangan</a:t>
            </a:r>
            <a:endParaRPr lang="en-US">
              <a:solidFill>
                <a:srgbClr val="000000"/>
              </a:solidFill>
              <a:latin typeface="Impact" charset="0"/>
              <a:cs typeface="MS PGothic" charset="0"/>
            </a:endParaRPr>
          </a:p>
        </p:txBody>
      </p:sp>
      <p:sp>
        <p:nvSpPr>
          <p:cNvPr id="159784" name="Oval 1134"/>
          <p:cNvSpPr>
            <a:spLocks noChangeArrowheads="1"/>
          </p:cNvSpPr>
          <p:nvPr/>
        </p:nvSpPr>
        <p:spPr bwMode="auto">
          <a:xfrm>
            <a:off x="2590800" y="5791200"/>
            <a:ext cx="914400" cy="1143000"/>
          </a:xfrm>
          <a:prstGeom prst="ellipse">
            <a:avLst/>
          </a:prstGeom>
          <a:noFill/>
          <a:ln w="57150" cap="sq">
            <a:solidFill>
              <a:srgbClr val="FFFF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descr="Stationery"/>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grpSp>
        <p:nvGrpSpPr>
          <p:cNvPr id="161794" name="Group 3"/>
          <p:cNvGrpSpPr>
            <a:grpSpLocks/>
          </p:cNvGrpSpPr>
          <p:nvPr/>
        </p:nvGrpSpPr>
        <p:grpSpPr bwMode="auto">
          <a:xfrm>
            <a:off x="2705100" y="1933575"/>
            <a:ext cx="3581400" cy="2838450"/>
            <a:chOff x="2256" y="1632"/>
            <a:chExt cx="1207" cy="972"/>
          </a:xfrm>
        </p:grpSpPr>
        <p:grpSp>
          <p:nvGrpSpPr>
            <p:cNvPr id="161827" name="Group 4"/>
            <p:cNvGrpSpPr>
              <a:grpSpLocks/>
            </p:cNvGrpSpPr>
            <p:nvPr/>
          </p:nvGrpSpPr>
          <p:grpSpPr bwMode="auto">
            <a:xfrm>
              <a:off x="2256" y="1704"/>
              <a:ext cx="1207" cy="900"/>
              <a:chOff x="2256" y="1704"/>
              <a:chExt cx="1207" cy="900"/>
            </a:xfrm>
          </p:grpSpPr>
          <p:pic>
            <p:nvPicPr>
              <p:cNvPr id="161829" name="Picture 5" descr="Mosaic Tab cut-out"/>
              <p:cNvPicPr>
                <a:picLocks noChangeAspect="1" noChangeArrowheads="1"/>
              </p:cNvPicPr>
              <p:nvPr/>
            </p:nvPicPr>
            <p:blipFill>
              <a:blip r:embed="rId4">
                <a:extLst>
                  <a:ext uri="{28A0092B-C50C-407E-A947-70E740481C1C}">
                    <a14:useLocalDpi xmlns:a14="http://schemas.microsoft.com/office/drawing/2010/main" val="0"/>
                  </a:ext>
                </a:extLst>
              </a:blip>
              <a:srcRect l="40730" t="40805" r="41573" b="39655"/>
              <a:stretch>
                <a:fillRect/>
              </a:stretch>
            </p:blipFill>
            <p:spPr bwMode="auto">
              <a:xfrm>
                <a:off x="2328" y="1704"/>
                <a:ext cx="1008" cy="816"/>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61830" name="Group 6"/>
              <p:cNvGrpSpPr>
                <a:grpSpLocks/>
              </p:cNvGrpSpPr>
              <p:nvPr/>
            </p:nvGrpSpPr>
            <p:grpSpPr bwMode="auto">
              <a:xfrm>
                <a:off x="2256" y="1749"/>
                <a:ext cx="1207" cy="855"/>
                <a:chOff x="2256" y="1749"/>
                <a:chExt cx="1207" cy="855"/>
              </a:xfrm>
            </p:grpSpPr>
            <p:grpSp>
              <p:nvGrpSpPr>
                <p:cNvPr id="161831" name="Group 7"/>
                <p:cNvGrpSpPr>
                  <a:grpSpLocks/>
                </p:cNvGrpSpPr>
                <p:nvPr/>
              </p:nvGrpSpPr>
              <p:grpSpPr bwMode="auto">
                <a:xfrm>
                  <a:off x="2299" y="1749"/>
                  <a:ext cx="1164" cy="855"/>
                  <a:chOff x="2299" y="1749"/>
                  <a:chExt cx="1164" cy="855"/>
                </a:xfrm>
              </p:grpSpPr>
              <p:sp>
                <p:nvSpPr>
                  <p:cNvPr id="161833" name="AutoShape 8" descr="Stationery"/>
                  <p:cNvSpPr>
                    <a:spLocks noChangeArrowheads="1"/>
                  </p:cNvSpPr>
                  <p:nvPr/>
                </p:nvSpPr>
                <p:spPr bwMode="auto">
                  <a:xfrm rot="219627">
                    <a:off x="2332" y="1824"/>
                    <a:ext cx="624" cy="720"/>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61834" name="AutoShape 9" descr="Stationery"/>
                  <p:cNvSpPr>
                    <a:spLocks noChangeArrowheads="1"/>
                  </p:cNvSpPr>
                  <p:nvPr/>
                </p:nvSpPr>
                <p:spPr bwMode="auto">
                  <a:xfrm rot="-3671072">
                    <a:off x="2808" y="2124"/>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61835" name="AutoShape 10" descr="Stationery"/>
                  <p:cNvSpPr>
                    <a:spLocks noChangeArrowheads="1"/>
                  </p:cNvSpPr>
                  <p:nvPr/>
                </p:nvSpPr>
                <p:spPr bwMode="auto">
                  <a:xfrm rot="10647578">
                    <a:off x="2792" y="1752"/>
                    <a:ext cx="528" cy="432"/>
                  </a:xfrm>
                  <a:prstGeom prst="rtTriangle">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61836" name="Freeform 11" descr="Stationery"/>
                  <p:cNvSpPr>
                    <a:spLocks/>
                  </p:cNvSpPr>
                  <p:nvPr/>
                </p:nvSpPr>
                <p:spPr bwMode="auto">
                  <a:xfrm>
                    <a:off x="2307" y="1749"/>
                    <a:ext cx="510" cy="251"/>
                  </a:xfrm>
                  <a:custGeom>
                    <a:avLst/>
                    <a:gdLst>
                      <a:gd name="T0" fmla="*/ 114 w 510"/>
                      <a:gd name="T1" fmla="*/ 134 h 251"/>
                      <a:gd name="T2" fmla="*/ 141 w 510"/>
                      <a:gd name="T3" fmla="*/ 131 h 251"/>
                      <a:gd name="T4" fmla="*/ 158 w 510"/>
                      <a:gd name="T5" fmla="*/ 125 h 251"/>
                      <a:gd name="T6" fmla="*/ 213 w 510"/>
                      <a:gd name="T7" fmla="*/ 116 h 251"/>
                      <a:gd name="T8" fmla="*/ 236 w 510"/>
                      <a:gd name="T9" fmla="*/ 110 h 251"/>
                      <a:gd name="T10" fmla="*/ 252 w 510"/>
                      <a:gd name="T11" fmla="*/ 104 h 251"/>
                      <a:gd name="T12" fmla="*/ 269 w 510"/>
                      <a:gd name="T13" fmla="*/ 98 h 251"/>
                      <a:gd name="T14" fmla="*/ 299 w 510"/>
                      <a:gd name="T15" fmla="*/ 89 h 251"/>
                      <a:gd name="T16" fmla="*/ 320 w 510"/>
                      <a:gd name="T17" fmla="*/ 84 h 251"/>
                      <a:gd name="T18" fmla="*/ 335 w 510"/>
                      <a:gd name="T19" fmla="*/ 66 h 251"/>
                      <a:gd name="T20" fmla="*/ 344 w 510"/>
                      <a:gd name="T21" fmla="*/ 47 h 251"/>
                      <a:gd name="T22" fmla="*/ 368 w 510"/>
                      <a:gd name="T23" fmla="*/ 32 h 251"/>
                      <a:gd name="T24" fmla="*/ 377 w 510"/>
                      <a:gd name="T25" fmla="*/ 36 h 251"/>
                      <a:gd name="T26" fmla="*/ 404 w 510"/>
                      <a:gd name="T27" fmla="*/ 63 h 251"/>
                      <a:gd name="T28" fmla="*/ 422 w 510"/>
                      <a:gd name="T29" fmla="*/ 59 h 251"/>
                      <a:gd name="T30" fmla="*/ 440 w 510"/>
                      <a:gd name="T31" fmla="*/ 53 h 251"/>
                      <a:gd name="T32" fmla="*/ 471 w 510"/>
                      <a:gd name="T33" fmla="*/ 47 h 251"/>
                      <a:gd name="T34" fmla="*/ 491 w 510"/>
                      <a:gd name="T35" fmla="*/ 41 h 251"/>
                      <a:gd name="T36" fmla="*/ 450 w 510"/>
                      <a:gd name="T37" fmla="*/ 12 h 251"/>
                      <a:gd name="T38" fmla="*/ 332 w 510"/>
                      <a:gd name="T39" fmla="*/ 9 h 251"/>
                      <a:gd name="T40" fmla="*/ 18 w 510"/>
                      <a:gd name="T41" fmla="*/ 18 h 251"/>
                      <a:gd name="T42" fmla="*/ 6 w 510"/>
                      <a:gd name="T43" fmla="*/ 29 h 251"/>
                      <a:gd name="T44" fmla="*/ 0 w 510"/>
                      <a:gd name="T45" fmla="*/ 59 h 251"/>
                      <a:gd name="T46" fmla="*/ 3 w 510"/>
                      <a:gd name="T47" fmla="*/ 183 h 251"/>
                      <a:gd name="T48" fmla="*/ 12 w 510"/>
                      <a:gd name="T49" fmla="*/ 251 h 251"/>
                      <a:gd name="T50" fmla="*/ 32 w 510"/>
                      <a:gd name="T51" fmla="*/ 245 h 251"/>
                      <a:gd name="T52" fmla="*/ 50 w 510"/>
                      <a:gd name="T53" fmla="*/ 156 h 251"/>
                      <a:gd name="T54" fmla="*/ 59 w 510"/>
                      <a:gd name="T55" fmla="*/ 81 h 251"/>
                      <a:gd name="T56" fmla="*/ 74 w 510"/>
                      <a:gd name="T57" fmla="*/ 98 h 251"/>
                      <a:gd name="T58" fmla="*/ 80 w 510"/>
                      <a:gd name="T59" fmla="*/ 110 h 251"/>
                      <a:gd name="T60" fmla="*/ 114 w 510"/>
                      <a:gd name="T61" fmla="*/ 134 h 2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10"/>
                      <a:gd name="T94" fmla="*/ 0 h 251"/>
                      <a:gd name="T95" fmla="*/ 510 w 510"/>
                      <a:gd name="T96" fmla="*/ 251 h 25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10" h="251">
                        <a:moveTo>
                          <a:pt x="114" y="134"/>
                        </a:moveTo>
                        <a:cubicBezTo>
                          <a:pt x="134" y="129"/>
                          <a:pt x="107" y="135"/>
                          <a:pt x="141" y="131"/>
                        </a:cubicBezTo>
                        <a:cubicBezTo>
                          <a:pt x="148" y="130"/>
                          <a:pt x="151" y="126"/>
                          <a:pt x="158" y="125"/>
                        </a:cubicBezTo>
                        <a:cubicBezTo>
                          <a:pt x="175" y="119"/>
                          <a:pt x="196" y="118"/>
                          <a:pt x="213" y="116"/>
                        </a:cubicBezTo>
                        <a:cubicBezTo>
                          <a:pt x="220" y="114"/>
                          <a:pt x="228" y="111"/>
                          <a:pt x="236" y="110"/>
                        </a:cubicBezTo>
                        <a:cubicBezTo>
                          <a:pt x="242" y="107"/>
                          <a:pt x="245" y="105"/>
                          <a:pt x="252" y="104"/>
                        </a:cubicBezTo>
                        <a:cubicBezTo>
                          <a:pt x="258" y="102"/>
                          <a:pt x="263" y="99"/>
                          <a:pt x="269" y="98"/>
                        </a:cubicBezTo>
                        <a:cubicBezTo>
                          <a:pt x="278" y="93"/>
                          <a:pt x="289" y="91"/>
                          <a:pt x="299" y="89"/>
                        </a:cubicBezTo>
                        <a:cubicBezTo>
                          <a:pt x="306" y="86"/>
                          <a:pt x="313" y="86"/>
                          <a:pt x="320" y="84"/>
                        </a:cubicBezTo>
                        <a:cubicBezTo>
                          <a:pt x="326" y="79"/>
                          <a:pt x="331" y="73"/>
                          <a:pt x="335" y="66"/>
                        </a:cubicBezTo>
                        <a:cubicBezTo>
                          <a:pt x="336" y="59"/>
                          <a:pt x="340" y="53"/>
                          <a:pt x="344" y="47"/>
                        </a:cubicBezTo>
                        <a:cubicBezTo>
                          <a:pt x="346" y="37"/>
                          <a:pt x="359" y="33"/>
                          <a:pt x="368" y="32"/>
                        </a:cubicBezTo>
                        <a:cubicBezTo>
                          <a:pt x="371" y="34"/>
                          <a:pt x="374" y="34"/>
                          <a:pt x="377" y="36"/>
                        </a:cubicBezTo>
                        <a:cubicBezTo>
                          <a:pt x="388" y="45"/>
                          <a:pt x="387" y="60"/>
                          <a:pt x="404" y="63"/>
                        </a:cubicBezTo>
                        <a:cubicBezTo>
                          <a:pt x="411" y="62"/>
                          <a:pt x="415" y="60"/>
                          <a:pt x="422" y="59"/>
                        </a:cubicBezTo>
                        <a:cubicBezTo>
                          <a:pt x="428" y="56"/>
                          <a:pt x="434" y="54"/>
                          <a:pt x="440" y="53"/>
                        </a:cubicBezTo>
                        <a:cubicBezTo>
                          <a:pt x="449" y="48"/>
                          <a:pt x="461" y="48"/>
                          <a:pt x="471" y="47"/>
                        </a:cubicBezTo>
                        <a:cubicBezTo>
                          <a:pt x="478" y="45"/>
                          <a:pt x="484" y="42"/>
                          <a:pt x="491" y="41"/>
                        </a:cubicBezTo>
                        <a:cubicBezTo>
                          <a:pt x="510" y="26"/>
                          <a:pt x="457" y="12"/>
                          <a:pt x="450" y="12"/>
                        </a:cubicBezTo>
                        <a:cubicBezTo>
                          <a:pt x="411" y="11"/>
                          <a:pt x="371" y="10"/>
                          <a:pt x="332" y="9"/>
                        </a:cubicBezTo>
                        <a:cubicBezTo>
                          <a:pt x="125" y="10"/>
                          <a:pt x="129" y="0"/>
                          <a:pt x="18" y="18"/>
                        </a:cubicBezTo>
                        <a:cubicBezTo>
                          <a:pt x="13" y="22"/>
                          <a:pt x="9" y="23"/>
                          <a:pt x="6" y="29"/>
                        </a:cubicBezTo>
                        <a:cubicBezTo>
                          <a:pt x="4" y="39"/>
                          <a:pt x="1" y="48"/>
                          <a:pt x="0" y="59"/>
                        </a:cubicBezTo>
                        <a:cubicBezTo>
                          <a:pt x="1" y="100"/>
                          <a:pt x="1" y="142"/>
                          <a:pt x="3" y="183"/>
                        </a:cubicBezTo>
                        <a:cubicBezTo>
                          <a:pt x="4" y="197"/>
                          <a:pt x="3" y="245"/>
                          <a:pt x="12" y="251"/>
                        </a:cubicBezTo>
                        <a:cubicBezTo>
                          <a:pt x="18" y="248"/>
                          <a:pt x="25" y="246"/>
                          <a:pt x="32" y="245"/>
                        </a:cubicBezTo>
                        <a:cubicBezTo>
                          <a:pt x="49" y="223"/>
                          <a:pt x="39" y="183"/>
                          <a:pt x="50" y="156"/>
                        </a:cubicBezTo>
                        <a:cubicBezTo>
                          <a:pt x="54" y="131"/>
                          <a:pt x="53" y="106"/>
                          <a:pt x="59" y="81"/>
                        </a:cubicBezTo>
                        <a:cubicBezTo>
                          <a:pt x="67" y="83"/>
                          <a:pt x="70" y="90"/>
                          <a:pt x="74" y="98"/>
                        </a:cubicBezTo>
                        <a:cubicBezTo>
                          <a:pt x="76" y="102"/>
                          <a:pt x="80" y="110"/>
                          <a:pt x="80" y="110"/>
                        </a:cubicBezTo>
                        <a:cubicBezTo>
                          <a:pt x="82" y="120"/>
                          <a:pt x="101" y="137"/>
                          <a:pt x="114" y="134"/>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1837" name="Freeform 12" descr="Stationery"/>
                  <p:cNvSpPr>
                    <a:spLocks/>
                  </p:cNvSpPr>
                  <p:nvPr/>
                </p:nvSpPr>
                <p:spPr bwMode="auto">
                  <a:xfrm>
                    <a:off x="3168" y="2304"/>
                    <a:ext cx="258" cy="264"/>
                  </a:xfrm>
                  <a:custGeom>
                    <a:avLst/>
                    <a:gdLst>
                      <a:gd name="T0" fmla="*/ 3851 w 230"/>
                      <a:gd name="T1" fmla="*/ 6 h 264"/>
                      <a:gd name="T2" fmla="*/ 2860 w 230"/>
                      <a:gd name="T3" fmla="*/ 77 h 264"/>
                      <a:gd name="T4" fmla="*/ 2123 w 230"/>
                      <a:gd name="T5" fmla="*/ 140 h 264"/>
                      <a:gd name="T6" fmla="*/ 1298 w 230"/>
                      <a:gd name="T7" fmla="*/ 171 h 264"/>
                      <a:gd name="T8" fmla="*/ 734 w 230"/>
                      <a:gd name="T9" fmla="*/ 192 h 264"/>
                      <a:gd name="T10" fmla="*/ 600 w 230"/>
                      <a:gd name="T11" fmla="*/ 197 h 264"/>
                      <a:gd name="T12" fmla="*/ 4176 w 230"/>
                      <a:gd name="T13" fmla="*/ 258 h 264"/>
                      <a:gd name="T14" fmla="*/ 6508 w 230"/>
                      <a:gd name="T15" fmla="*/ 222 h 264"/>
                      <a:gd name="T16" fmla="*/ 6715 w 230"/>
                      <a:gd name="T17" fmla="*/ 182 h 264"/>
                      <a:gd name="T18" fmla="*/ 6247 w 230"/>
                      <a:gd name="T19" fmla="*/ 42 h 264"/>
                      <a:gd name="T20" fmla="*/ 4320 w 230"/>
                      <a:gd name="T21" fmla="*/ 0 h 264"/>
                      <a:gd name="T22" fmla="*/ 3851 w 230"/>
                      <a:gd name="T23" fmla="*/ 6 h 2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
                      <a:gd name="T37" fmla="*/ 0 h 264"/>
                      <a:gd name="T38" fmla="*/ 230 w 230"/>
                      <a:gd name="T39" fmla="*/ 264 h 2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 h="264">
                        <a:moveTo>
                          <a:pt x="122" y="6"/>
                        </a:moveTo>
                        <a:cubicBezTo>
                          <a:pt x="120" y="28"/>
                          <a:pt x="97" y="60"/>
                          <a:pt x="91" y="77"/>
                        </a:cubicBezTo>
                        <a:cubicBezTo>
                          <a:pt x="85" y="94"/>
                          <a:pt x="78" y="123"/>
                          <a:pt x="68" y="140"/>
                        </a:cubicBezTo>
                        <a:cubicBezTo>
                          <a:pt x="62" y="151"/>
                          <a:pt x="50" y="162"/>
                          <a:pt x="41" y="171"/>
                        </a:cubicBezTo>
                        <a:cubicBezTo>
                          <a:pt x="38" y="174"/>
                          <a:pt x="28" y="186"/>
                          <a:pt x="23" y="192"/>
                        </a:cubicBezTo>
                        <a:cubicBezTo>
                          <a:pt x="22" y="194"/>
                          <a:pt x="19" y="197"/>
                          <a:pt x="19" y="197"/>
                        </a:cubicBezTo>
                        <a:cubicBezTo>
                          <a:pt x="0" y="264"/>
                          <a:pt x="93" y="254"/>
                          <a:pt x="133" y="258"/>
                        </a:cubicBezTo>
                        <a:cubicBezTo>
                          <a:pt x="168" y="257"/>
                          <a:pt x="189" y="253"/>
                          <a:pt x="208" y="222"/>
                        </a:cubicBezTo>
                        <a:cubicBezTo>
                          <a:pt x="209" y="208"/>
                          <a:pt x="213" y="195"/>
                          <a:pt x="215" y="182"/>
                        </a:cubicBezTo>
                        <a:cubicBezTo>
                          <a:pt x="214" y="127"/>
                          <a:pt x="230" y="82"/>
                          <a:pt x="200" y="42"/>
                        </a:cubicBezTo>
                        <a:cubicBezTo>
                          <a:pt x="195" y="8"/>
                          <a:pt x="166" y="3"/>
                          <a:pt x="137" y="0"/>
                        </a:cubicBezTo>
                        <a:cubicBezTo>
                          <a:pt x="127" y="3"/>
                          <a:pt x="125" y="15"/>
                          <a:pt x="122" y="6"/>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1838" name="Freeform 13" descr="Stationery"/>
                  <p:cNvSpPr>
                    <a:spLocks/>
                  </p:cNvSpPr>
                  <p:nvPr/>
                </p:nvSpPr>
                <p:spPr bwMode="auto">
                  <a:xfrm>
                    <a:off x="3300" y="1766"/>
                    <a:ext cx="163" cy="414"/>
                  </a:xfrm>
                  <a:custGeom>
                    <a:avLst/>
                    <a:gdLst>
                      <a:gd name="T0" fmla="*/ 0 w 163"/>
                      <a:gd name="T1" fmla="*/ 0 h 414"/>
                      <a:gd name="T2" fmla="*/ 12 w 163"/>
                      <a:gd name="T3" fmla="*/ 313 h 414"/>
                      <a:gd name="T4" fmla="*/ 36 w 163"/>
                      <a:gd name="T5" fmla="*/ 414 h 414"/>
                      <a:gd name="T6" fmla="*/ 135 w 163"/>
                      <a:gd name="T7" fmla="*/ 315 h 414"/>
                      <a:gd name="T8" fmla="*/ 143 w 163"/>
                      <a:gd name="T9" fmla="*/ 243 h 414"/>
                      <a:gd name="T10" fmla="*/ 80 w 163"/>
                      <a:gd name="T11" fmla="*/ 1 h 414"/>
                      <a:gd name="T12" fmla="*/ 0 w 163"/>
                      <a:gd name="T13" fmla="*/ 0 h 414"/>
                      <a:gd name="T14" fmla="*/ 0 60000 65536"/>
                      <a:gd name="T15" fmla="*/ 0 60000 65536"/>
                      <a:gd name="T16" fmla="*/ 0 60000 65536"/>
                      <a:gd name="T17" fmla="*/ 0 60000 65536"/>
                      <a:gd name="T18" fmla="*/ 0 60000 65536"/>
                      <a:gd name="T19" fmla="*/ 0 60000 65536"/>
                      <a:gd name="T20" fmla="*/ 0 60000 65536"/>
                      <a:gd name="T21" fmla="*/ 0 w 163"/>
                      <a:gd name="T22" fmla="*/ 0 h 414"/>
                      <a:gd name="T23" fmla="*/ 163 w 163"/>
                      <a:gd name="T24" fmla="*/ 414 h 4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414">
                        <a:moveTo>
                          <a:pt x="0" y="0"/>
                        </a:moveTo>
                        <a:cubicBezTo>
                          <a:pt x="8" y="180"/>
                          <a:pt x="4" y="76"/>
                          <a:pt x="12" y="313"/>
                        </a:cubicBezTo>
                        <a:cubicBezTo>
                          <a:pt x="13" y="354"/>
                          <a:pt x="3" y="389"/>
                          <a:pt x="36" y="414"/>
                        </a:cubicBezTo>
                        <a:cubicBezTo>
                          <a:pt x="87" y="408"/>
                          <a:pt x="120" y="363"/>
                          <a:pt x="135" y="315"/>
                        </a:cubicBezTo>
                        <a:cubicBezTo>
                          <a:pt x="137" y="298"/>
                          <a:pt x="143" y="254"/>
                          <a:pt x="143" y="243"/>
                        </a:cubicBezTo>
                        <a:cubicBezTo>
                          <a:pt x="143" y="214"/>
                          <a:pt x="163" y="14"/>
                          <a:pt x="80" y="1"/>
                        </a:cubicBezTo>
                        <a:cubicBezTo>
                          <a:pt x="53" y="2"/>
                          <a:pt x="16" y="21"/>
                          <a:pt x="0" y="0"/>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1839" name="Freeform 14" descr="Stationery"/>
                  <p:cNvSpPr>
                    <a:spLocks/>
                  </p:cNvSpPr>
                  <p:nvPr/>
                </p:nvSpPr>
                <p:spPr bwMode="auto">
                  <a:xfrm>
                    <a:off x="2299" y="1955"/>
                    <a:ext cx="78" cy="236"/>
                  </a:xfrm>
                  <a:custGeom>
                    <a:avLst/>
                    <a:gdLst>
                      <a:gd name="T0" fmla="*/ 10 w 78"/>
                      <a:gd name="T1" fmla="*/ 9 h 236"/>
                      <a:gd name="T2" fmla="*/ 16 w 78"/>
                      <a:gd name="T3" fmla="*/ 91 h 236"/>
                      <a:gd name="T4" fmla="*/ 35 w 78"/>
                      <a:gd name="T5" fmla="*/ 226 h 236"/>
                      <a:gd name="T6" fmla="*/ 71 w 78"/>
                      <a:gd name="T7" fmla="*/ 195 h 236"/>
                      <a:gd name="T8" fmla="*/ 71 w 78"/>
                      <a:gd name="T9" fmla="*/ 70 h 236"/>
                      <a:gd name="T10" fmla="*/ 47 w 78"/>
                      <a:gd name="T11" fmla="*/ 3 h 236"/>
                      <a:gd name="T12" fmla="*/ 10 w 78"/>
                      <a:gd name="T13" fmla="*/ 9 h 236"/>
                      <a:gd name="T14" fmla="*/ 0 60000 65536"/>
                      <a:gd name="T15" fmla="*/ 0 60000 65536"/>
                      <a:gd name="T16" fmla="*/ 0 60000 65536"/>
                      <a:gd name="T17" fmla="*/ 0 60000 65536"/>
                      <a:gd name="T18" fmla="*/ 0 60000 65536"/>
                      <a:gd name="T19" fmla="*/ 0 60000 65536"/>
                      <a:gd name="T20" fmla="*/ 0 60000 65536"/>
                      <a:gd name="T21" fmla="*/ 0 w 78"/>
                      <a:gd name="T22" fmla="*/ 0 h 236"/>
                      <a:gd name="T23" fmla="*/ 78 w 78"/>
                      <a:gd name="T24" fmla="*/ 236 h 2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236">
                        <a:moveTo>
                          <a:pt x="10" y="9"/>
                        </a:moveTo>
                        <a:cubicBezTo>
                          <a:pt x="21" y="36"/>
                          <a:pt x="17" y="60"/>
                          <a:pt x="16" y="91"/>
                        </a:cubicBezTo>
                        <a:cubicBezTo>
                          <a:pt x="16" y="94"/>
                          <a:pt x="0" y="206"/>
                          <a:pt x="35" y="226"/>
                        </a:cubicBezTo>
                        <a:cubicBezTo>
                          <a:pt x="65" y="225"/>
                          <a:pt x="65" y="223"/>
                          <a:pt x="71" y="195"/>
                        </a:cubicBezTo>
                        <a:cubicBezTo>
                          <a:pt x="68" y="31"/>
                          <a:pt x="71" y="236"/>
                          <a:pt x="71" y="70"/>
                        </a:cubicBezTo>
                        <a:cubicBezTo>
                          <a:pt x="71" y="29"/>
                          <a:pt x="78" y="20"/>
                          <a:pt x="47" y="3"/>
                        </a:cubicBezTo>
                        <a:cubicBezTo>
                          <a:pt x="17" y="4"/>
                          <a:pt x="1" y="0"/>
                          <a:pt x="10" y="9"/>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61832" name="Freeform 15" descr="Stationery"/>
                <p:cNvSpPr>
                  <a:spLocks/>
                </p:cNvSpPr>
                <p:nvPr/>
              </p:nvSpPr>
              <p:spPr bwMode="auto">
                <a:xfrm>
                  <a:off x="2256" y="2139"/>
                  <a:ext cx="146" cy="117"/>
                </a:xfrm>
                <a:custGeom>
                  <a:avLst/>
                  <a:gdLst>
                    <a:gd name="T0" fmla="*/ 2826272 w 98"/>
                    <a:gd name="T1" fmla="*/ 30 h 117"/>
                    <a:gd name="T2" fmla="*/ 5427212 w 98"/>
                    <a:gd name="T3" fmla="*/ 117 h 117"/>
                    <a:gd name="T4" fmla="*/ 15352186 w 98"/>
                    <a:gd name="T5" fmla="*/ 84 h 117"/>
                    <a:gd name="T6" fmla="*/ 2826272 w 98"/>
                    <a:gd name="T7" fmla="*/ 0 h 117"/>
                    <a:gd name="T8" fmla="*/ 272804 w 98"/>
                    <a:gd name="T9" fmla="*/ 27 h 117"/>
                    <a:gd name="T10" fmla="*/ 3173811 w 98"/>
                    <a:gd name="T11" fmla="*/ 56 h 117"/>
                    <a:gd name="T12" fmla="*/ 4728331 w 98"/>
                    <a:gd name="T13" fmla="*/ 57 h 117"/>
                    <a:gd name="T14" fmla="*/ 7520557 w 98"/>
                    <a:gd name="T15" fmla="*/ 69 h 117"/>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117"/>
                    <a:gd name="T26" fmla="*/ 98 w 98"/>
                    <a:gd name="T27" fmla="*/ 117 h 1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117">
                      <a:moveTo>
                        <a:pt x="18" y="30"/>
                      </a:moveTo>
                      <a:cubicBezTo>
                        <a:pt x="17" y="56"/>
                        <a:pt x="0" y="113"/>
                        <a:pt x="35" y="117"/>
                      </a:cubicBezTo>
                      <a:cubicBezTo>
                        <a:pt x="65" y="116"/>
                        <a:pt x="83" y="112"/>
                        <a:pt x="98" y="84"/>
                      </a:cubicBezTo>
                      <a:cubicBezTo>
                        <a:pt x="93" y="35"/>
                        <a:pt x="53" y="26"/>
                        <a:pt x="18" y="0"/>
                      </a:cubicBezTo>
                      <a:cubicBezTo>
                        <a:pt x="4" y="8"/>
                        <a:pt x="3" y="10"/>
                        <a:pt x="2" y="27"/>
                      </a:cubicBezTo>
                      <a:cubicBezTo>
                        <a:pt x="3" y="38"/>
                        <a:pt x="9" y="51"/>
                        <a:pt x="20" y="56"/>
                      </a:cubicBezTo>
                      <a:cubicBezTo>
                        <a:pt x="23" y="57"/>
                        <a:pt x="30" y="57"/>
                        <a:pt x="30" y="57"/>
                      </a:cubicBezTo>
                      <a:lnTo>
                        <a:pt x="48" y="69"/>
                      </a:lnTo>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61828" name="Rectangle 16" descr="Stationery"/>
            <p:cNvSpPr>
              <a:spLocks noChangeArrowheads="1"/>
            </p:cNvSpPr>
            <p:nvPr/>
          </p:nvSpPr>
          <p:spPr bwMode="auto">
            <a:xfrm>
              <a:off x="2304" y="1632"/>
              <a:ext cx="1072" cy="14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grpSp>
      <p:grpSp>
        <p:nvGrpSpPr>
          <p:cNvPr id="161795" name="Group 17"/>
          <p:cNvGrpSpPr>
            <a:grpSpLocks/>
          </p:cNvGrpSpPr>
          <p:nvPr/>
        </p:nvGrpSpPr>
        <p:grpSpPr bwMode="auto">
          <a:xfrm>
            <a:off x="2438400" y="1933575"/>
            <a:ext cx="4495800" cy="3116263"/>
            <a:chOff x="1536" y="1218"/>
            <a:chExt cx="2832" cy="1963"/>
          </a:xfrm>
        </p:grpSpPr>
        <p:sp>
          <p:nvSpPr>
            <p:cNvPr id="108562" name="Text Box 18"/>
            <p:cNvSpPr txBox="1">
              <a:spLocks noChangeArrowheads="1"/>
            </p:cNvSpPr>
            <p:nvPr/>
          </p:nvSpPr>
          <p:spPr bwMode="auto">
            <a:xfrm rot="20104557">
              <a:off x="2208" y="2580"/>
              <a:ext cx="2160" cy="60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2800" b="1" dirty="0">
                  <a:solidFill>
                    <a:srgbClr val="3333CC"/>
                  </a:solidFill>
                  <a:latin typeface="Arial"/>
                  <a:ea typeface="Times New Roman" pitchFamily="-111" charset="0"/>
                  <a:cs typeface="Arial"/>
                </a:rPr>
                <a:t>Musa &amp; </a:t>
              </a:r>
              <a:r>
                <a:rPr lang="en-US" sz="2800" b="1" dirty="0" err="1">
                  <a:solidFill>
                    <a:srgbClr val="3333CC"/>
                  </a:solidFill>
                  <a:latin typeface="Arial"/>
                  <a:ea typeface="Times New Roman" pitchFamily="-111" charset="0"/>
                  <a:cs typeface="Arial"/>
                </a:rPr>
                <a:t>Harun</a:t>
              </a:r>
              <a:r>
                <a:rPr lang="en-US" sz="2800" b="1" dirty="0">
                  <a:solidFill>
                    <a:srgbClr val="3333CC"/>
                  </a:solidFill>
                  <a:latin typeface="Arial"/>
                  <a:ea typeface="Times New Roman" pitchFamily="-111" charset="0"/>
                  <a:cs typeface="Arial"/>
                </a:rPr>
                <a:t> </a:t>
              </a:r>
              <a:r>
                <a:rPr lang="en-US" sz="2800" b="1" dirty="0" err="1">
                  <a:solidFill>
                    <a:srgbClr val="3333CC"/>
                  </a:solidFill>
                  <a:latin typeface="Arial"/>
                  <a:ea typeface="Times New Roman" pitchFamily="-111" charset="0"/>
                  <a:cs typeface="Arial"/>
                </a:rPr>
                <a:t>dan</a:t>
              </a:r>
              <a:r>
                <a:rPr lang="en-US" sz="2800" b="1" dirty="0">
                  <a:solidFill>
                    <a:srgbClr val="3333CC"/>
                  </a:solidFill>
                  <a:latin typeface="Arial"/>
                  <a:ea typeface="Times New Roman" pitchFamily="-111" charset="0"/>
                  <a:cs typeface="Arial"/>
                </a:rPr>
                <a:t> </a:t>
              </a:r>
              <a:r>
                <a:rPr lang="en-US" sz="2800" b="1" dirty="0" err="1">
                  <a:solidFill>
                    <a:srgbClr val="3333CC"/>
                  </a:solidFill>
                  <a:latin typeface="Arial"/>
                  <a:ea typeface="Times New Roman" pitchFamily="-111" charset="0"/>
                  <a:cs typeface="Arial"/>
                </a:rPr>
                <a:t>anak</a:t>
              </a:r>
              <a:r>
                <a:rPr lang="en-US" sz="2800" b="1" dirty="0">
                  <a:solidFill>
                    <a:srgbClr val="3333CC"/>
                  </a:solidFill>
                  <a:latin typeface="Arial"/>
                  <a:ea typeface="Times New Roman" pitchFamily="-111" charset="0"/>
                  <a:cs typeface="Arial"/>
                </a:rPr>
                <a:t> </a:t>
              </a:r>
              <a:r>
                <a:rPr lang="en-US" sz="2800" b="1" dirty="0" err="1">
                  <a:solidFill>
                    <a:srgbClr val="3333CC"/>
                  </a:solidFill>
                  <a:latin typeface="Arial"/>
                  <a:ea typeface="Times New Roman" pitchFamily="-111" charset="0"/>
                  <a:cs typeface="Arial"/>
                </a:rPr>
                <a:t>laki-laki</a:t>
              </a:r>
              <a:endParaRPr lang="en-US" sz="2800" b="1" dirty="0">
                <a:solidFill>
                  <a:srgbClr val="3333CC"/>
                </a:solidFill>
                <a:latin typeface="Arial"/>
                <a:ea typeface="Times New Roman" pitchFamily="-111" charset="0"/>
                <a:cs typeface="Arial"/>
              </a:endParaRPr>
            </a:p>
          </p:txBody>
        </p:sp>
        <p:sp>
          <p:nvSpPr>
            <p:cNvPr id="108563" name="Text Box 19"/>
            <p:cNvSpPr txBox="1">
              <a:spLocks noChangeArrowheads="1"/>
            </p:cNvSpPr>
            <p:nvPr/>
          </p:nvSpPr>
          <p:spPr bwMode="auto">
            <a:xfrm rot="2139010">
              <a:off x="2688" y="1602"/>
              <a:ext cx="1536"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3333CC"/>
                  </a:solidFill>
                  <a:latin typeface="Arial"/>
                  <a:ea typeface="Times New Roman" pitchFamily="-111" charset="0"/>
                  <a:cs typeface="Arial"/>
                </a:rPr>
                <a:t>Merarites</a:t>
              </a:r>
            </a:p>
          </p:txBody>
        </p:sp>
        <p:sp>
          <p:nvSpPr>
            <p:cNvPr id="108564" name="Text Box 20"/>
            <p:cNvSpPr txBox="1">
              <a:spLocks noChangeArrowheads="1"/>
            </p:cNvSpPr>
            <p:nvPr/>
          </p:nvSpPr>
          <p:spPr bwMode="auto">
            <a:xfrm rot="20542840">
              <a:off x="1536" y="1218"/>
              <a:ext cx="1536"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3333CC"/>
                  </a:solidFill>
                  <a:latin typeface="Arial"/>
                  <a:ea typeface="Times New Roman" pitchFamily="-111" charset="0"/>
                  <a:cs typeface="Arial"/>
                </a:rPr>
                <a:t>Gershonites</a:t>
              </a:r>
            </a:p>
          </p:txBody>
        </p:sp>
        <p:sp>
          <p:nvSpPr>
            <p:cNvPr id="108565" name="Text Box 21"/>
            <p:cNvSpPr txBox="1">
              <a:spLocks noChangeArrowheads="1"/>
            </p:cNvSpPr>
            <p:nvPr/>
          </p:nvSpPr>
          <p:spPr bwMode="auto">
            <a:xfrm rot="3223926">
              <a:off x="1527" y="2091"/>
              <a:ext cx="1536"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3333CC"/>
                  </a:solidFill>
                  <a:latin typeface="Arial"/>
                  <a:ea typeface="Times New Roman" pitchFamily="-111" charset="0"/>
                  <a:cs typeface="Arial"/>
                </a:rPr>
                <a:t>Kohathites</a:t>
              </a:r>
            </a:p>
          </p:txBody>
        </p:sp>
      </p:grpSp>
      <p:grpSp>
        <p:nvGrpSpPr>
          <p:cNvPr id="161796" name="Group 22"/>
          <p:cNvGrpSpPr>
            <a:grpSpLocks/>
          </p:cNvGrpSpPr>
          <p:nvPr/>
        </p:nvGrpSpPr>
        <p:grpSpPr bwMode="auto">
          <a:xfrm rot="2659317">
            <a:off x="6788150" y="219075"/>
            <a:ext cx="2043113" cy="1627188"/>
            <a:chOff x="3287" y="-36"/>
            <a:chExt cx="1287" cy="1025"/>
          </a:xfrm>
        </p:grpSpPr>
        <p:sp>
          <p:nvSpPr>
            <p:cNvPr id="161818" name="AutoShape 23"/>
            <p:cNvSpPr>
              <a:spLocks noChangeArrowheads="1"/>
            </p:cNvSpPr>
            <p:nvPr/>
          </p:nvSpPr>
          <p:spPr bwMode="auto">
            <a:xfrm>
              <a:off x="3648" y="192"/>
              <a:ext cx="576"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75 w 21600"/>
                <a:gd name="T13" fmla="*/ 8625 h 21600"/>
                <a:gd name="T14" fmla="*/ 19425 w 21600"/>
                <a:gd name="T15" fmla="*/ 12975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rgbClr val="FF3300"/>
            </a:solidFill>
            <a:ln w="9525">
              <a:solidFill>
                <a:schemeClr val="tx1"/>
              </a:solidFill>
              <a:miter lim="800000"/>
              <a:headEnd/>
              <a:tailEnd/>
            </a:ln>
          </p:spPr>
          <p:txBody>
            <a:bodyPr wrap="none" anchor="ctr"/>
            <a:lstStyle/>
            <a:p>
              <a:endParaRPr lang="en-US"/>
            </a:p>
          </p:txBody>
        </p:sp>
        <p:sp>
          <p:nvSpPr>
            <p:cNvPr id="108568" name="Text Box 24"/>
            <p:cNvSpPr txBox="1">
              <a:spLocks noChangeArrowheads="1"/>
            </p:cNvSpPr>
            <p:nvPr/>
          </p:nvSpPr>
          <p:spPr bwMode="auto">
            <a:xfrm>
              <a:off x="4138" y="329"/>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a:spcBef>
                  <a:spcPct val="50000"/>
                </a:spcBef>
                <a:defRPr/>
              </a:pPr>
              <a:r>
                <a:rPr lang="en-US" sz="2400" b="1" dirty="0">
                  <a:solidFill>
                    <a:srgbClr val="00FFFF"/>
                  </a:solidFill>
                  <a:latin typeface="Arial"/>
                  <a:ea typeface="Times New Roman" pitchFamily="-111" charset="0"/>
                  <a:cs typeface="Arial"/>
                </a:rPr>
                <a:t>T</a:t>
              </a:r>
            </a:p>
          </p:txBody>
        </p:sp>
        <p:sp>
          <p:nvSpPr>
            <p:cNvPr id="108569" name="Text Box 25"/>
            <p:cNvSpPr txBox="1">
              <a:spLocks noChangeArrowheads="1"/>
            </p:cNvSpPr>
            <p:nvPr/>
          </p:nvSpPr>
          <p:spPr bwMode="auto">
            <a:xfrm>
              <a:off x="3706" y="698"/>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400" b="1">
                  <a:solidFill>
                    <a:srgbClr val="00FFFF"/>
                  </a:solidFill>
                  <a:latin typeface="Arial"/>
                  <a:ea typeface="Times New Roman" pitchFamily="-111" charset="0"/>
                  <a:cs typeface="Arial"/>
                </a:rPr>
                <a:t>S</a:t>
              </a:r>
            </a:p>
          </p:txBody>
        </p:sp>
        <p:sp>
          <p:nvSpPr>
            <p:cNvPr id="108570" name="Text Box 26"/>
            <p:cNvSpPr txBox="1">
              <a:spLocks noChangeArrowheads="1"/>
            </p:cNvSpPr>
            <p:nvPr/>
          </p:nvSpPr>
          <p:spPr bwMode="auto">
            <a:xfrm>
              <a:off x="3697" y="-37"/>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400" b="1" dirty="0">
                  <a:solidFill>
                    <a:srgbClr val="00FFFF"/>
                  </a:solidFill>
                  <a:latin typeface="Arial"/>
                  <a:ea typeface="Times New Roman" pitchFamily="-111" charset="0"/>
                  <a:cs typeface="Arial"/>
                </a:rPr>
                <a:t>U</a:t>
              </a:r>
            </a:p>
          </p:txBody>
        </p:sp>
        <p:sp>
          <p:nvSpPr>
            <p:cNvPr id="108571" name="Text Box 27"/>
            <p:cNvSpPr txBox="1">
              <a:spLocks noChangeArrowheads="1"/>
            </p:cNvSpPr>
            <p:nvPr/>
          </p:nvSpPr>
          <p:spPr bwMode="auto">
            <a:xfrm>
              <a:off x="3281" y="333"/>
              <a:ext cx="43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2400" b="1">
                  <a:solidFill>
                    <a:srgbClr val="00FFFF"/>
                  </a:solidFill>
                  <a:latin typeface="Arial"/>
                  <a:ea typeface="Times New Roman" pitchFamily="-111" charset="0"/>
                  <a:cs typeface="Arial"/>
                </a:rPr>
                <a:t>W</a:t>
              </a:r>
            </a:p>
          </p:txBody>
        </p:sp>
      </p:grpSp>
      <p:sp>
        <p:nvSpPr>
          <p:cNvPr id="161797" name="Text Box 28"/>
          <p:cNvSpPr txBox="1">
            <a:spLocks noChangeArrowheads="1"/>
          </p:cNvSpPr>
          <p:nvPr/>
        </p:nvSpPr>
        <p:spPr bwMode="auto">
          <a:xfrm rot="1415403">
            <a:off x="2667000" y="744538"/>
            <a:ext cx="24384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Efraim</a:t>
            </a:r>
          </a:p>
        </p:txBody>
      </p:sp>
      <p:sp>
        <p:nvSpPr>
          <p:cNvPr id="161798" name="Text Box 29"/>
          <p:cNvSpPr txBox="1">
            <a:spLocks noChangeArrowheads="1"/>
          </p:cNvSpPr>
          <p:nvPr/>
        </p:nvSpPr>
        <p:spPr bwMode="auto">
          <a:xfrm rot="1415403">
            <a:off x="1600200" y="866775"/>
            <a:ext cx="24384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Manasseh</a:t>
            </a:r>
          </a:p>
        </p:txBody>
      </p:sp>
      <p:sp>
        <p:nvSpPr>
          <p:cNvPr id="161799" name="Text Box 30"/>
          <p:cNvSpPr txBox="1">
            <a:spLocks noChangeArrowheads="1"/>
          </p:cNvSpPr>
          <p:nvPr/>
        </p:nvSpPr>
        <p:spPr bwMode="auto">
          <a:xfrm rot="1415403">
            <a:off x="1066800" y="1277938"/>
            <a:ext cx="24384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2800" b="1">
                <a:solidFill>
                  <a:srgbClr val="000000"/>
                </a:solidFill>
                <a:latin typeface="Arial" charset="0"/>
                <a:cs typeface="Arial" charset="0"/>
              </a:rPr>
              <a:t>Benjamin</a:t>
            </a:r>
          </a:p>
        </p:txBody>
      </p:sp>
      <p:sp>
        <p:nvSpPr>
          <p:cNvPr id="161800" name="Text Box 31"/>
          <p:cNvSpPr txBox="1">
            <a:spLocks noChangeArrowheads="1"/>
          </p:cNvSpPr>
          <p:nvPr/>
        </p:nvSpPr>
        <p:spPr bwMode="auto">
          <a:xfrm rot="1415471">
            <a:off x="6553200" y="4859338"/>
            <a:ext cx="24384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2800" b="1">
                <a:solidFill>
                  <a:srgbClr val="000000"/>
                </a:solidFill>
                <a:latin typeface="Arial" charset="0"/>
                <a:cs typeface="Arial" charset="0"/>
              </a:rPr>
              <a:t>Judea</a:t>
            </a:r>
          </a:p>
        </p:txBody>
      </p:sp>
      <p:sp>
        <p:nvSpPr>
          <p:cNvPr id="161801" name="Text Box 32"/>
          <p:cNvSpPr txBox="1">
            <a:spLocks noChangeArrowheads="1"/>
          </p:cNvSpPr>
          <p:nvPr/>
        </p:nvSpPr>
        <p:spPr bwMode="auto">
          <a:xfrm rot="1415471">
            <a:off x="5562600" y="4981575"/>
            <a:ext cx="24384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Isakhar</a:t>
            </a:r>
          </a:p>
        </p:txBody>
      </p:sp>
      <p:sp>
        <p:nvSpPr>
          <p:cNvPr id="161802" name="Text Box 33"/>
          <p:cNvSpPr txBox="1">
            <a:spLocks noChangeArrowheads="1"/>
          </p:cNvSpPr>
          <p:nvPr/>
        </p:nvSpPr>
        <p:spPr bwMode="auto">
          <a:xfrm rot="1415471">
            <a:off x="4191000" y="5133975"/>
            <a:ext cx="24384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2800" b="1">
                <a:solidFill>
                  <a:srgbClr val="000000"/>
                </a:solidFill>
                <a:latin typeface="Arial" charset="0"/>
                <a:cs typeface="Arial" charset="0"/>
              </a:rPr>
              <a:t>Zebulon</a:t>
            </a:r>
          </a:p>
        </p:txBody>
      </p:sp>
      <p:sp>
        <p:nvSpPr>
          <p:cNvPr id="161803" name="Text Box 34"/>
          <p:cNvSpPr txBox="1">
            <a:spLocks noChangeArrowheads="1"/>
          </p:cNvSpPr>
          <p:nvPr/>
        </p:nvSpPr>
        <p:spPr bwMode="auto">
          <a:xfrm>
            <a:off x="533400" y="2819400"/>
            <a:ext cx="137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Gad</a:t>
            </a:r>
          </a:p>
        </p:txBody>
      </p:sp>
      <p:sp>
        <p:nvSpPr>
          <p:cNvPr id="161804" name="Text Box 35"/>
          <p:cNvSpPr txBox="1">
            <a:spLocks noChangeArrowheads="1"/>
          </p:cNvSpPr>
          <p:nvPr/>
        </p:nvSpPr>
        <p:spPr bwMode="auto">
          <a:xfrm>
            <a:off x="838200" y="34290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Simeon</a:t>
            </a:r>
          </a:p>
        </p:txBody>
      </p:sp>
      <p:sp>
        <p:nvSpPr>
          <p:cNvPr id="161805" name="Text Box 36"/>
          <p:cNvSpPr txBox="1">
            <a:spLocks noChangeArrowheads="1"/>
          </p:cNvSpPr>
          <p:nvPr/>
        </p:nvSpPr>
        <p:spPr bwMode="auto">
          <a:xfrm>
            <a:off x="1143000" y="4038600"/>
            <a:ext cx="243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Ruben</a:t>
            </a:r>
          </a:p>
        </p:txBody>
      </p:sp>
      <p:sp>
        <p:nvSpPr>
          <p:cNvPr id="161806" name="Text Box 37"/>
          <p:cNvSpPr txBox="1">
            <a:spLocks noChangeArrowheads="1"/>
          </p:cNvSpPr>
          <p:nvPr/>
        </p:nvSpPr>
        <p:spPr bwMode="auto">
          <a:xfrm>
            <a:off x="5410200" y="1447800"/>
            <a:ext cx="137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2800" b="1">
                <a:solidFill>
                  <a:srgbClr val="000000"/>
                </a:solidFill>
                <a:latin typeface="Arial" charset="0"/>
                <a:cs typeface="Arial" charset="0"/>
              </a:rPr>
              <a:t>Dan</a:t>
            </a:r>
          </a:p>
        </p:txBody>
      </p:sp>
      <p:sp>
        <p:nvSpPr>
          <p:cNvPr id="161807" name="Text Box 38"/>
          <p:cNvSpPr txBox="1">
            <a:spLocks noChangeArrowheads="1"/>
          </p:cNvSpPr>
          <p:nvPr/>
        </p:nvSpPr>
        <p:spPr bwMode="auto">
          <a:xfrm>
            <a:off x="5791200" y="19812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en-US" sz="2800" b="1">
                <a:solidFill>
                  <a:srgbClr val="000000"/>
                </a:solidFill>
                <a:latin typeface="Arial" charset="0"/>
                <a:cs typeface="Arial" charset="0"/>
              </a:rPr>
              <a:t>Asyer</a:t>
            </a:r>
          </a:p>
        </p:txBody>
      </p:sp>
      <p:sp>
        <p:nvSpPr>
          <p:cNvPr id="161808" name="Text Box 39"/>
          <p:cNvSpPr txBox="1">
            <a:spLocks noChangeArrowheads="1"/>
          </p:cNvSpPr>
          <p:nvPr/>
        </p:nvSpPr>
        <p:spPr bwMode="auto">
          <a:xfrm>
            <a:off x="6629400" y="2681288"/>
            <a:ext cx="243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2800" b="1">
                <a:solidFill>
                  <a:srgbClr val="000000"/>
                </a:solidFill>
                <a:latin typeface="Arial" charset="0"/>
                <a:cs typeface="Arial" charset="0"/>
              </a:rPr>
              <a:t>Naftali</a:t>
            </a:r>
          </a:p>
        </p:txBody>
      </p:sp>
      <p:sp>
        <p:nvSpPr>
          <p:cNvPr id="108584" name="Text Box 40"/>
          <p:cNvSpPr txBox="1">
            <a:spLocks noChangeArrowheads="1"/>
          </p:cNvSpPr>
          <p:nvPr/>
        </p:nvSpPr>
        <p:spPr bwMode="auto">
          <a:xfrm>
            <a:off x="228600" y="5943600"/>
            <a:ext cx="2971800" cy="523875"/>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p>
            <a:pPr algn="ctr" defTabSz="914400">
              <a:spcBef>
                <a:spcPct val="50000"/>
              </a:spcBef>
              <a:defRPr/>
            </a:pPr>
            <a:r>
              <a:rPr lang="en-US" sz="2800" b="1" dirty="0" err="1">
                <a:solidFill>
                  <a:srgbClr val="3333CC"/>
                </a:solidFill>
                <a:latin typeface="Arial"/>
                <a:ea typeface="Times New Roman" pitchFamily="-111" charset="0"/>
                <a:cs typeface="Arial"/>
              </a:rPr>
              <a:t>Bilangan</a:t>
            </a:r>
            <a:r>
              <a:rPr lang="en-US" sz="2800" b="1" dirty="0">
                <a:solidFill>
                  <a:srgbClr val="3333CC"/>
                </a:solidFill>
                <a:latin typeface="Arial"/>
                <a:ea typeface="Times New Roman" pitchFamily="-111" charset="0"/>
                <a:cs typeface="Arial"/>
              </a:rPr>
              <a:t> 2, 10</a:t>
            </a:r>
          </a:p>
        </p:txBody>
      </p:sp>
      <p:sp>
        <p:nvSpPr>
          <p:cNvPr id="108585" name="Text Box 41"/>
          <p:cNvSpPr txBox="1">
            <a:spLocks noChangeArrowheads="1"/>
          </p:cNvSpPr>
          <p:nvPr/>
        </p:nvSpPr>
        <p:spPr bwMode="auto">
          <a:xfrm>
            <a:off x="7239000" y="5638800"/>
            <a:ext cx="11430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600" b="1">
                <a:solidFill>
                  <a:srgbClr val="FF3300"/>
                </a:solidFill>
                <a:latin typeface="Arial"/>
                <a:ea typeface="Times New Roman" pitchFamily="-111" charset="0"/>
                <a:cs typeface="Arial"/>
              </a:rPr>
              <a:t>1</a:t>
            </a:r>
          </a:p>
        </p:txBody>
      </p:sp>
      <p:sp>
        <p:nvSpPr>
          <p:cNvPr id="108586" name="Text Box 42"/>
          <p:cNvSpPr txBox="1">
            <a:spLocks noChangeArrowheads="1"/>
          </p:cNvSpPr>
          <p:nvPr/>
        </p:nvSpPr>
        <p:spPr bwMode="auto">
          <a:xfrm>
            <a:off x="4495800" y="1600200"/>
            <a:ext cx="11430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600" b="1">
                <a:solidFill>
                  <a:srgbClr val="3333CC"/>
                </a:solidFill>
                <a:latin typeface="Arial"/>
                <a:ea typeface="Times New Roman" pitchFamily="-111" charset="0"/>
                <a:cs typeface="Arial"/>
              </a:rPr>
              <a:t>2</a:t>
            </a:r>
          </a:p>
        </p:txBody>
      </p:sp>
      <p:sp>
        <p:nvSpPr>
          <p:cNvPr id="108587" name="Text Box 43"/>
          <p:cNvSpPr txBox="1">
            <a:spLocks noChangeArrowheads="1"/>
          </p:cNvSpPr>
          <p:nvPr/>
        </p:nvSpPr>
        <p:spPr bwMode="auto">
          <a:xfrm>
            <a:off x="228600" y="3657600"/>
            <a:ext cx="11430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600" b="1">
                <a:solidFill>
                  <a:srgbClr val="FF3300"/>
                </a:solidFill>
                <a:latin typeface="Arial"/>
                <a:ea typeface="Times New Roman" pitchFamily="-111" charset="0"/>
                <a:cs typeface="Arial"/>
              </a:rPr>
              <a:t>3</a:t>
            </a:r>
          </a:p>
        </p:txBody>
      </p:sp>
      <p:sp>
        <p:nvSpPr>
          <p:cNvPr id="108588" name="Text Box 44"/>
          <p:cNvSpPr txBox="1">
            <a:spLocks noChangeArrowheads="1"/>
          </p:cNvSpPr>
          <p:nvPr/>
        </p:nvSpPr>
        <p:spPr bwMode="auto">
          <a:xfrm>
            <a:off x="2209800" y="3200400"/>
            <a:ext cx="11430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600" b="1">
                <a:solidFill>
                  <a:srgbClr val="3333CC"/>
                </a:solidFill>
                <a:latin typeface="Arial"/>
                <a:ea typeface="Times New Roman" pitchFamily="-111" charset="0"/>
                <a:cs typeface="Arial"/>
              </a:rPr>
              <a:t>4</a:t>
            </a:r>
          </a:p>
        </p:txBody>
      </p:sp>
      <p:sp>
        <p:nvSpPr>
          <p:cNvPr id="108589" name="Text Box 45"/>
          <p:cNvSpPr txBox="1">
            <a:spLocks noChangeArrowheads="1"/>
          </p:cNvSpPr>
          <p:nvPr/>
        </p:nvSpPr>
        <p:spPr bwMode="auto">
          <a:xfrm>
            <a:off x="1143000" y="152400"/>
            <a:ext cx="11430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600" b="1">
                <a:solidFill>
                  <a:srgbClr val="FF3300"/>
                </a:solidFill>
                <a:latin typeface="Arial"/>
                <a:ea typeface="Times New Roman" pitchFamily="-111" charset="0"/>
                <a:cs typeface="Arial"/>
              </a:rPr>
              <a:t>5</a:t>
            </a:r>
          </a:p>
        </p:txBody>
      </p:sp>
      <p:sp>
        <p:nvSpPr>
          <p:cNvPr id="108590" name="Text Box 46"/>
          <p:cNvSpPr txBox="1">
            <a:spLocks noChangeArrowheads="1"/>
          </p:cNvSpPr>
          <p:nvPr/>
        </p:nvSpPr>
        <p:spPr bwMode="auto">
          <a:xfrm>
            <a:off x="6858000" y="1676400"/>
            <a:ext cx="11430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600" b="1">
                <a:solidFill>
                  <a:srgbClr val="FF3300"/>
                </a:solidFill>
                <a:latin typeface="Arial"/>
                <a:ea typeface="Times New Roman" pitchFamily="-111" charset="0"/>
                <a:cs typeface="Arial"/>
              </a:rPr>
              <a:t>6</a:t>
            </a:r>
          </a:p>
        </p:txBody>
      </p:sp>
      <p:sp>
        <p:nvSpPr>
          <p:cNvPr id="161816" name="Text Box 47"/>
          <p:cNvSpPr txBox="1">
            <a:spLocks noChangeArrowheads="1"/>
          </p:cNvSpPr>
          <p:nvPr/>
        </p:nvSpPr>
        <p:spPr bwMode="auto">
          <a:xfrm>
            <a:off x="8489950" y="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sz="2000" b="1">
                <a:solidFill>
                  <a:srgbClr val="000000"/>
                </a:solidFill>
                <a:latin typeface="Arial" charset="0"/>
                <a:cs typeface="Arial" charset="0"/>
              </a:rPr>
              <a:t>142</a:t>
            </a:r>
          </a:p>
        </p:txBody>
      </p:sp>
      <p:sp>
        <p:nvSpPr>
          <p:cNvPr id="161817" name="Rectangle 48"/>
          <p:cNvSpPr>
            <a:spLocks noGrp="1" noChangeArrowheads="1"/>
          </p:cNvSpPr>
          <p:nvPr>
            <p:ph type="title" idx="4294967295"/>
          </p:nvPr>
        </p:nvSpPr>
        <p:spPr>
          <a:xfrm>
            <a:off x="4459288" y="0"/>
            <a:ext cx="3352800" cy="1125538"/>
          </a:xfrm>
        </p:spPr>
        <p:txBody>
          <a:bodyPr/>
          <a:lstStyle/>
          <a:p>
            <a:pPr eaLnBrk="1" hangingPunct="1"/>
            <a:r>
              <a:rPr lang="en-US" sz="4000" b="1">
                <a:solidFill>
                  <a:srgbClr val="3333CC"/>
                </a:solidFill>
                <a:latin typeface="Arial" charset="0"/>
              </a:rPr>
              <a:t>Susunan Barisan</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08585"/>
                                        </p:tgtEl>
                                        <p:attrNameLst>
                                          <p:attrName>style.visibility</p:attrName>
                                        </p:attrNameLst>
                                      </p:cBhvr>
                                      <p:to>
                                        <p:strVal val="visible"/>
                                      </p:to>
                                    </p:set>
                                    <p:animEffect transition="in" filter="dissolve">
                                      <p:cBhvr>
                                        <p:cTn id="7" dur="500"/>
                                        <p:tgtEl>
                                          <p:spTgt spid="108585"/>
                                        </p:tgtEl>
                                      </p:cBhvr>
                                    </p:animEffect>
                                  </p:childTnLst>
                                </p:cTn>
                              </p:par>
                            </p:childTnLst>
                          </p:cTn>
                        </p:par>
                        <p:par>
                          <p:cTn id="8" fill="hold" nodeType="afterGroup">
                            <p:stCondLst>
                              <p:cond delay="1500"/>
                            </p:stCondLst>
                            <p:childTnLst>
                              <p:par>
                                <p:cTn id="9" presetID="9" presetClass="entr" presetSubtype="0" fill="hold" grpId="0" nodeType="afterEffect">
                                  <p:stCondLst>
                                    <p:cond delay="2000"/>
                                  </p:stCondLst>
                                  <p:childTnLst>
                                    <p:set>
                                      <p:cBhvr>
                                        <p:cTn id="10" dur="1" fill="hold">
                                          <p:stCondLst>
                                            <p:cond delay="0"/>
                                          </p:stCondLst>
                                        </p:cTn>
                                        <p:tgtEl>
                                          <p:spTgt spid="108586"/>
                                        </p:tgtEl>
                                        <p:attrNameLst>
                                          <p:attrName>style.visibility</p:attrName>
                                        </p:attrNameLst>
                                      </p:cBhvr>
                                      <p:to>
                                        <p:strVal val="visible"/>
                                      </p:to>
                                    </p:set>
                                    <p:animEffect transition="in" filter="dissolve">
                                      <p:cBhvr>
                                        <p:cTn id="11" dur="500"/>
                                        <p:tgtEl>
                                          <p:spTgt spid="108586"/>
                                        </p:tgtEl>
                                      </p:cBhvr>
                                    </p:animEffect>
                                  </p:childTnLst>
                                </p:cTn>
                              </p:par>
                            </p:childTnLst>
                          </p:cTn>
                        </p:par>
                        <p:par>
                          <p:cTn id="12" fill="hold" nodeType="afterGroup">
                            <p:stCondLst>
                              <p:cond delay="4000"/>
                            </p:stCondLst>
                            <p:childTnLst>
                              <p:par>
                                <p:cTn id="13" presetID="9" presetClass="entr" presetSubtype="0" fill="hold" grpId="0" nodeType="afterEffect">
                                  <p:stCondLst>
                                    <p:cond delay="2000"/>
                                  </p:stCondLst>
                                  <p:childTnLst>
                                    <p:set>
                                      <p:cBhvr>
                                        <p:cTn id="14" dur="1" fill="hold">
                                          <p:stCondLst>
                                            <p:cond delay="0"/>
                                          </p:stCondLst>
                                        </p:cTn>
                                        <p:tgtEl>
                                          <p:spTgt spid="108587"/>
                                        </p:tgtEl>
                                        <p:attrNameLst>
                                          <p:attrName>style.visibility</p:attrName>
                                        </p:attrNameLst>
                                      </p:cBhvr>
                                      <p:to>
                                        <p:strVal val="visible"/>
                                      </p:to>
                                    </p:set>
                                    <p:animEffect transition="in" filter="dissolve">
                                      <p:cBhvr>
                                        <p:cTn id="15" dur="500"/>
                                        <p:tgtEl>
                                          <p:spTgt spid="108587"/>
                                        </p:tgtEl>
                                      </p:cBhvr>
                                    </p:animEffect>
                                  </p:childTnLst>
                                </p:cTn>
                              </p:par>
                            </p:childTnLst>
                          </p:cTn>
                        </p:par>
                        <p:par>
                          <p:cTn id="16" fill="hold" nodeType="afterGroup">
                            <p:stCondLst>
                              <p:cond delay="6500"/>
                            </p:stCondLst>
                            <p:childTnLst>
                              <p:par>
                                <p:cTn id="17" presetID="9" presetClass="entr" presetSubtype="0" fill="hold" grpId="0" nodeType="afterEffect">
                                  <p:stCondLst>
                                    <p:cond delay="2000"/>
                                  </p:stCondLst>
                                  <p:childTnLst>
                                    <p:set>
                                      <p:cBhvr>
                                        <p:cTn id="18" dur="1" fill="hold">
                                          <p:stCondLst>
                                            <p:cond delay="0"/>
                                          </p:stCondLst>
                                        </p:cTn>
                                        <p:tgtEl>
                                          <p:spTgt spid="108588"/>
                                        </p:tgtEl>
                                        <p:attrNameLst>
                                          <p:attrName>style.visibility</p:attrName>
                                        </p:attrNameLst>
                                      </p:cBhvr>
                                      <p:to>
                                        <p:strVal val="visible"/>
                                      </p:to>
                                    </p:set>
                                    <p:animEffect transition="in" filter="dissolve">
                                      <p:cBhvr>
                                        <p:cTn id="19" dur="500"/>
                                        <p:tgtEl>
                                          <p:spTgt spid="108588"/>
                                        </p:tgtEl>
                                      </p:cBhvr>
                                    </p:animEffect>
                                  </p:childTnLst>
                                </p:cTn>
                              </p:par>
                            </p:childTnLst>
                          </p:cTn>
                        </p:par>
                        <p:par>
                          <p:cTn id="20" fill="hold" nodeType="afterGroup">
                            <p:stCondLst>
                              <p:cond delay="9000"/>
                            </p:stCondLst>
                            <p:childTnLst>
                              <p:par>
                                <p:cTn id="21" presetID="9" presetClass="entr" presetSubtype="0" fill="hold" grpId="0" nodeType="afterEffect">
                                  <p:stCondLst>
                                    <p:cond delay="2000"/>
                                  </p:stCondLst>
                                  <p:childTnLst>
                                    <p:set>
                                      <p:cBhvr>
                                        <p:cTn id="22" dur="1" fill="hold">
                                          <p:stCondLst>
                                            <p:cond delay="0"/>
                                          </p:stCondLst>
                                        </p:cTn>
                                        <p:tgtEl>
                                          <p:spTgt spid="108589"/>
                                        </p:tgtEl>
                                        <p:attrNameLst>
                                          <p:attrName>style.visibility</p:attrName>
                                        </p:attrNameLst>
                                      </p:cBhvr>
                                      <p:to>
                                        <p:strVal val="visible"/>
                                      </p:to>
                                    </p:set>
                                    <p:animEffect transition="in" filter="dissolve">
                                      <p:cBhvr>
                                        <p:cTn id="23" dur="500"/>
                                        <p:tgtEl>
                                          <p:spTgt spid="108589"/>
                                        </p:tgtEl>
                                      </p:cBhvr>
                                    </p:animEffect>
                                  </p:childTnLst>
                                </p:cTn>
                              </p:par>
                            </p:childTnLst>
                          </p:cTn>
                        </p:par>
                        <p:par>
                          <p:cTn id="24" fill="hold" nodeType="afterGroup">
                            <p:stCondLst>
                              <p:cond delay="11500"/>
                            </p:stCondLst>
                            <p:childTnLst>
                              <p:par>
                                <p:cTn id="25" presetID="9" presetClass="entr" presetSubtype="0" fill="hold" grpId="0" nodeType="afterEffect">
                                  <p:stCondLst>
                                    <p:cond delay="2000"/>
                                  </p:stCondLst>
                                  <p:childTnLst>
                                    <p:set>
                                      <p:cBhvr>
                                        <p:cTn id="26" dur="1" fill="hold">
                                          <p:stCondLst>
                                            <p:cond delay="0"/>
                                          </p:stCondLst>
                                        </p:cTn>
                                        <p:tgtEl>
                                          <p:spTgt spid="108590"/>
                                        </p:tgtEl>
                                        <p:attrNameLst>
                                          <p:attrName>style.visibility</p:attrName>
                                        </p:attrNameLst>
                                      </p:cBhvr>
                                      <p:to>
                                        <p:strVal val="visible"/>
                                      </p:to>
                                    </p:set>
                                    <p:animEffect transition="in" filter="dissolve">
                                      <p:cBhvr>
                                        <p:cTn id="27" dur="500"/>
                                        <p:tgtEl>
                                          <p:spTgt spid="108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85" grpId="0" autoUpdateAnimBg="0"/>
      <p:bldP spid="108586" grpId="0" autoUpdateAnimBg="0"/>
      <p:bldP spid="108587" grpId="0" autoUpdateAnimBg="0"/>
      <p:bldP spid="108588" grpId="0" autoUpdateAnimBg="0"/>
      <p:bldP spid="108589" grpId="0" autoUpdateAnimBg="0"/>
      <p:bldP spid="108590"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descr="Stationery"/>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000" b="1">
              <a:solidFill>
                <a:srgbClr val="000000"/>
              </a:solidFill>
              <a:latin typeface="Arial" charset="0"/>
              <a:cs typeface="Arial" charset="0"/>
            </a:endParaRPr>
          </a:p>
        </p:txBody>
      </p:sp>
      <p:sp>
        <p:nvSpPr>
          <p:cNvPr id="109571" name="AutoShape 3"/>
          <p:cNvSpPr>
            <a:spLocks noChangeArrowheads="1"/>
          </p:cNvSpPr>
          <p:nvPr/>
        </p:nvSpPr>
        <p:spPr bwMode="auto">
          <a:xfrm>
            <a:off x="142875" y="1066800"/>
            <a:ext cx="8877300" cy="4343400"/>
          </a:xfrm>
          <a:prstGeom prst="rightArrow">
            <a:avLst>
              <a:gd name="adj1" fmla="val 50000"/>
              <a:gd name="adj2" fmla="val 51096"/>
            </a:avLst>
          </a:prstGeom>
          <a:solidFill>
            <a:srgbClr val="FF9933"/>
          </a:solidFill>
          <a:ln w="57150">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000" b="1">
              <a:solidFill>
                <a:srgbClr val="000000"/>
              </a:solidFill>
              <a:latin typeface="Arial"/>
              <a:ea typeface="Times New Roman" pitchFamily="-111" charset="0"/>
              <a:cs typeface="Arial"/>
            </a:endParaRPr>
          </a:p>
        </p:txBody>
      </p:sp>
      <p:grpSp>
        <p:nvGrpSpPr>
          <p:cNvPr id="2" name="Group 4"/>
          <p:cNvGrpSpPr>
            <a:grpSpLocks/>
          </p:cNvGrpSpPr>
          <p:nvPr/>
        </p:nvGrpSpPr>
        <p:grpSpPr bwMode="auto">
          <a:xfrm>
            <a:off x="5514975" y="1981200"/>
            <a:ext cx="950913" cy="2438400"/>
            <a:chOff x="3474" y="1248"/>
            <a:chExt cx="599" cy="1536"/>
          </a:xfrm>
        </p:grpSpPr>
        <p:sp>
          <p:nvSpPr>
            <p:cNvPr id="109573" name="Text Box 5"/>
            <p:cNvSpPr txBox="1">
              <a:spLocks noChangeArrowheads="1"/>
            </p:cNvSpPr>
            <p:nvPr/>
          </p:nvSpPr>
          <p:spPr bwMode="auto">
            <a:xfrm rot="5397967">
              <a:off x="2871" y="1851"/>
              <a:ext cx="1536"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660033"/>
                  </a:solidFill>
                  <a:latin typeface="Arial"/>
                  <a:ea typeface="Times New Roman" pitchFamily="-111" charset="0"/>
                  <a:cs typeface="Arial"/>
                </a:rPr>
                <a:t>Merarites</a:t>
              </a:r>
            </a:p>
          </p:txBody>
        </p:sp>
        <p:sp>
          <p:nvSpPr>
            <p:cNvPr id="109574" name="Text Box 6"/>
            <p:cNvSpPr txBox="1">
              <a:spLocks noChangeArrowheads="1"/>
            </p:cNvSpPr>
            <p:nvPr/>
          </p:nvSpPr>
          <p:spPr bwMode="auto">
            <a:xfrm rot="5347573">
              <a:off x="3140" y="1851"/>
              <a:ext cx="1536"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dirty="0" err="1">
                  <a:solidFill>
                    <a:srgbClr val="660033"/>
                  </a:solidFill>
                  <a:latin typeface="Arial"/>
                  <a:ea typeface="Times New Roman" pitchFamily="-111" charset="0"/>
                  <a:cs typeface="Arial"/>
                </a:rPr>
                <a:t>Gershonites</a:t>
              </a:r>
              <a:endParaRPr lang="en-US" sz="2800" b="1" dirty="0">
                <a:solidFill>
                  <a:srgbClr val="660033"/>
                </a:solidFill>
                <a:latin typeface="Arial"/>
                <a:ea typeface="Times New Roman" pitchFamily="-111" charset="0"/>
                <a:cs typeface="Arial"/>
              </a:endParaRPr>
            </a:p>
          </p:txBody>
        </p:sp>
      </p:grpSp>
      <p:sp>
        <p:nvSpPr>
          <p:cNvPr id="109575" name="Text Box 7"/>
          <p:cNvSpPr txBox="1">
            <a:spLocks noChangeArrowheads="1"/>
          </p:cNvSpPr>
          <p:nvPr/>
        </p:nvSpPr>
        <p:spPr bwMode="auto">
          <a:xfrm rot="5395009">
            <a:off x="2758282" y="2939256"/>
            <a:ext cx="2438400" cy="522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CC3300"/>
                </a:solidFill>
                <a:latin typeface="Arial"/>
                <a:ea typeface="Times New Roman" pitchFamily="-111" charset="0"/>
                <a:cs typeface="Arial"/>
              </a:rPr>
              <a:t>Kohathites</a:t>
            </a:r>
          </a:p>
        </p:txBody>
      </p:sp>
      <p:grpSp>
        <p:nvGrpSpPr>
          <p:cNvPr id="3" name="Group 8"/>
          <p:cNvGrpSpPr>
            <a:grpSpLocks/>
          </p:cNvGrpSpPr>
          <p:nvPr/>
        </p:nvGrpSpPr>
        <p:grpSpPr bwMode="auto">
          <a:xfrm>
            <a:off x="1295400" y="2238375"/>
            <a:ext cx="2438400" cy="1971675"/>
            <a:chOff x="816" y="1410"/>
            <a:chExt cx="1536" cy="1242"/>
          </a:xfrm>
        </p:grpSpPr>
        <p:sp>
          <p:nvSpPr>
            <p:cNvPr id="163864" name="Text Box 9"/>
            <p:cNvSpPr txBox="1">
              <a:spLocks noChangeArrowheads="1"/>
            </p:cNvSpPr>
            <p:nvPr/>
          </p:nvSpPr>
          <p:spPr bwMode="auto">
            <a:xfrm rot="-27371">
              <a:off x="816" y="1410"/>
              <a:ext cx="153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2800" b="1">
                  <a:solidFill>
                    <a:srgbClr val="000000"/>
                  </a:solidFill>
                  <a:latin typeface="Arial" charset="0"/>
                  <a:cs typeface="Arial" charset="0"/>
                </a:rPr>
                <a:t>Efraim</a:t>
              </a:r>
            </a:p>
          </p:txBody>
        </p:sp>
        <p:sp>
          <p:nvSpPr>
            <p:cNvPr id="163865" name="Text Box 10"/>
            <p:cNvSpPr txBox="1">
              <a:spLocks noChangeArrowheads="1"/>
            </p:cNvSpPr>
            <p:nvPr/>
          </p:nvSpPr>
          <p:spPr bwMode="auto">
            <a:xfrm rot="-27371">
              <a:off x="816" y="1866"/>
              <a:ext cx="153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2800" b="1">
                  <a:solidFill>
                    <a:srgbClr val="000000"/>
                  </a:solidFill>
                  <a:latin typeface="Arial" charset="0"/>
                  <a:cs typeface="Arial" charset="0"/>
                </a:rPr>
                <a:t>Manasye</a:t>
              </a:r>
            </a:p>
          </p:txBody>
        </p:sp>
        <p:sp>
          <p:nvSpPr>
            <p:cNvPr id="163866" name="Text Box 11"/>
            <p:cNvSpPr txBox="1">
              <a:spLocks noChangeArrowheads="1"/>
            </p:cNvSpPr>
            <p:nvPr/>
          </p:nvSpPr>
          <p:spPr bwMode="auto">
            <a:xfrm rot="-27371">
              <a:off x="816" y="2322"/>
              <a:ext cx="153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2800" b="1">
                  <a:solidFill>
                    <a:srgbClr val="000000"/>
                  </a:solidFill>
                  <a:latin typeface="Arial" charset="0"/>
                  <a:cs typeface="Arial" charset="0"/>
                </a:rPr>
                <a:t>Benyamin</a:t>
              </a:r>
            </a:p>
          </p:txBody>
        </p:sp>
      </p:grpSp>
      <p:grpSp>
        <p:nvGrpSpPr>
          <p:cNvPr id="4" name="Group 12"/>
          <p:cNvGrpSpPr>
            <a:grpSpLocks/>
          </p:cNvGrpSpPr>
          <p:nvPr/>
        </p:nvGrpSpPr>
        <p:grpSpPr bwMode="auto">
          <a:xfrm>
            <a:off x="3124200" y="2198688"/>
            <a:ext cx="2438400" cy="1992312"/>
            <a:chOff x="1968" y="1385"/>
            <a:chExt cx="1536" cy="1255"/>
          </a:xfrm>
        </p:grpSpPr>
        <p:sp>
          <p:nvSpPr>
            <p:cNvPr id="163861" name="Text Box 13"/>
            <p:cNvSpPr txBox="1">
              <a:spLocks noChangeArrowheads="1"/>
            </p:cNvSpPr>
            <p:nvPr/>
          </p:nvSpPr>
          <p:spPr bwMode="auto">
            <a:xfrm>
              <a:off x="2640" y="2310"/>
              <a:ext cx="86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2800" b="1">
                  <a:solidFill>
                    <a:srgbClr val="000000"/>
                  </a:solidFill>
                  <a:latin typeface="Arial" charset="0"/>
                  <a:cs typeface="Arial" charset="0"/>
                </a:rPr>
                <a:t>Gad</a:t>
              </a:r>
            </a:p>
          </p:txBody>
        </p:sp>
        <p:sp>
          <p:nvSpPr>
            <p:cNvPr id="163862" name="Text Box 14"/>
            <p:cNvSpPr txBox="1">
              <a:spLocks noChangeArrowheads="1"/>
            </p:cNvSpPr>
            <p:nvPr/>
          </p:nvSpPr>
          <p:spPr bwMode="auto">
            <a:xfrm>
              <a:off x="2496" y="1847"/>
              <a:ext cx="100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2800" b="1">
                  <a:solidFill>
                    <a:srgbClr val="000000"/>
                  </a:solidFill>
                  <a:latin typeface="Arial" charset="0"/>
                  <a:cs typeface="Arial" charset="0"/>
                </a:rPr>
                <a:t>Simeon</a:t>
              </a:r>
            </a:p>
          </p:txBody>
        </p:sp>
        <p:sp>
          <p:nvSpPr>
            <p:cNvPr id="163863" name="Text Box 15"/>
            <p:cNvSpPr txBox="1">
              <a:spLocks noChangeArrowheads="1"/>
            </p:cNvSpPr>
            <p:nvPr/>
          </p:nvSpPr>
          <p:spPr bwMode="auto">
            <a:xfrm>
              <a:off x="1968" y="1385"/>
              <a:ext cx="153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2800" b="1">
                  <a:solidFill>
                    <a:srgbClr val="000000"/>
                  </a:solidFill>
                  <a:latin typeface="Arial" charset="0"/>
                  <a:cs typeface="Arial" charset="0"/>
                </a:rPr>
                <a:t>Ruben</a:t>
              </a:r>
            </a:p>
          </p:txBody>
        </p:sp>
      </p:grpSp>
      <p:grpSp>
        <p:nvGrpSpPr>
          <p:cNvPr id="5" name="Group 16"/>
          <p:cNvGrpSpPr>
            <a:grpSpLocks/>
          </p:cNvGrpSpPr>
          <p:nvPr/>
        </p:nvGrpSpPr>
        <p:grpSpPr bwMode="auto">
          <a:xfrm>
            <a:off x="5465763" y="2162175"/>
            <a:ext cx="4229100" cy="1971675"/>
            <a:chOff x="3432" y="1410"/>
            <a:chExt cx="2664" cy="1242"/>
          </a:xfrm>
        </p:grpSpPr>
        <p:sp>
          <p:nvSpPr>
            <p:cNvPr id="163857" name="Text Box 17"/>
            <p:cNvSpPr txBox="1">
              <a:spLocks noChangeArrowheads="1"/>
            </p:cNvSpPr>
            <p:nvPr/>
          </p:nvSpPr>
          <p:spPr bwMode="auto">
            <a:xfrm rot="-27303">
              <a:off x="3504" y="1410"/>
              <a:ext cx="153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2800" b="1">
                  <a:solidFill>
                    <a:srgbClr val="000000"/>
                  </a:solidFill>
                  <a:latin typeface="Arial" charset="0"/>
                  <a:cs typeface="Arial" charset="0"/>
                </a:rPr>
                <a:t>Judea</a:t>
              </a:r>
            </a:p>
          </p:txBody>
        </p:sp>
        <p:sp>
          <p:nvSpPr>
            <p:cNvPr id="163858" name="Text Box 18"/>
            <p:cNvSpPr txBox="1">
              <a:spLocks noChangeArrowheads="1"/>
            </p:cNvSpPr>
            <p:nvPr/>
          </p:nvSpPr>
          <p:spPr bwMode="auto">
            <a:xfrm rot="-27303">
              <a:off x="3432" y="1866"/>
              <a:ext cx="153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2800" b="1">
                  <a:solidFill>
                    <a:srgbClr val="000000"/>
                  </a:solidFill>
                  <a:latin typeface="Arial" charset="0"/>
                  <a:cs typeface="Arial" charset="0"/>
                </a:rPr>
                <a:t>Isakhar</a:t>
              </a:r>
            </a:p>
          </p:txBody>
        </p:sp>
        <p:sp>
          <p:nvSpPr>
            <p:cNvPr id="163859" name="Text Box 19"/>
            <p:cNvSpPr txBox="1">
              <a:spLocks noChangeArrowheads="1"/>
            </p:cNvSpPr>
            <p:nvPr/>
          </p:nvSpPr>
          <p:spPr bwMode="auto">
            <a:xfrm rot="-27303">
              <a:off x="3504" y="2322"/>
              <a:ext cx="153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2800" b="1">
                  <a:solidFill>
                    <a:srgbClr val="000000"/>
                  </a:solidFill>
                  <a:latin typeface="Arial" charset="0"/>
                  <a:cs typeface="Arial" charset="0"/>
                </a:rPr>
                <a:t>Zebulon</a:t>
              </a:r>
            </a:p>
          </p:txBody>
        </p:sp>
        <p:sp>
          <p:nvSpPr>
            <p:cNvPr id="109588" name="Text Box 20"/>
            <p:cNvSpPr txBox="1">
              <a:spLocks noChangeArrowheads="1"/>
            </p:cNvSpPr>
            <p:nvPr/>
          </p:nvSpPr>
          <p:spPr bwMode="auto">
            <a:xfrm rot="10851">
              <a:off x="4560" y="1842"/>
              <a:ext cx="1536"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algn="ctr" defTabSz="914400">
                <a:spcBef>
                  <a:spcPct val="50000"/>
                </a:spcBef>
                <a:defRPr/>
              </a:pPr>
              <a:r>
                <a:rPr lang="en-US" sz="2800" dirty="0" smtClean="0">
                  <a:solidFill>
                    <a:srgbClr val="000080"/>
                  </a:solidFill>
                  <a:effectLst>
                    <a:outerShdw blurRad="38100" dist="38100" dir="2700000" algn="tl">
                      <a:srgbClr val="FFFFFF"/>
                    </a:outerShdw>
                  </a:effectLst>
                  <a:latin typeface="Arial"/>
                  <a:cs typeface="Arial"/>
                </a:rPr>
                <a:t>KAPAL</a:t>
              </a:r>
              <a:endParaRPr lang="en-US" sz="2800" dirty="0" smtClean="0">
                <a:solidFill>
                  <a:srgbClr val="FFFF00"/>
                </a:solidFill>
                <a:latin typeface="Arial"/>
                <a:cs typeface="Arial"/>
              </a:endParaRPr>
            </a:p>
          </p:txBody>
        </p:sp>
      </p:grpSp>
      <p:grpSp>
        <p:nvGrpSpPr>
          <p:cNvPr id="6" name="Group 21"/>
          <p:cNvGrpSpPr>
            <a:grpSpLocks/>
          </p:cNvGrpSpPr>
          <p:nvPr/>
        </p:nvGrpSpPr>
        <p:grpSpPr bwMode="auto">
          <a:xfrm>
            <a:off x="-609600" y="2198688"/>
            <a:ext cx="2438400" cy="1992312"/>
            <a:chOff x="-384" y="1385"/>
            <a:chExt cx="1536" cy="1255"/>
          </a:xfrm>
        </p:grpSpPr>
        <p:sp>
          <p:nvSpPr>
            <p:cNvPr id="163854" name="Text Box 22"/>
            <p:cNvSpPr txBox="1">
              <a:spLocks noChangeArrowheads="1"/>
            </p:cNvSpPr>
            <p:nvPr/>
          </p:nvSpPr>
          <p:spPr bwMode="auto">
            <a:xfrm>
              <a:off x="288" y="1385"/>
              <a:ext cx="86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2800" b="1">
                  <a:solidFill>
                    <a:srgbClr val="000000"/>
                  </a:solidFill>
                  <a:latin typeface="Arial" charset="0"/>
                  <a:cs typeface="Arial" charset="0"/>
                </a:rPr>
                <a:t>Dan</a:t>
              </a:r>
            </a:p>
          </p:txBody>
        </p:sp>
        <p:sp>
          <p:nvSpPr>
            <p:cNvPr id="163855" name="Text Box 23"/>
            <p:cNvSpPr txBox="1">
              <a:spLocks noChangeArrowheads="1"/>
            </p:cNvSpPr>
            <p:nvPr/>
          </p:nvSpPr>
          <p:spPr bwMode="auto">
            <a:xfrm>
              <a:off x="144" y="1847"/>
              <a:ext cx="100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2800" b="1">
                  <a:solidFill>
                    <a:srgbClr val="000000"/>
                  </a:solidFill>
                  <a:latin typeface="Arial" charset="0"/>
                  <a:cs typeface="Arial" charset="0"/>
                </a:rPr>
                <a:t>Asher</a:t>
              </a:r>
            </a:p>
          </p:txBody>
        </p:sp>
        <p:sp>
          <p:nvSpPr>
            <p:cNvPr id="163856" name="Text Box 24"/>
            <p:cNvSpPr txBox="1">
              <a:spLocks noChangeArrowheads="1"/>
            </p:cNvSpPr>
            <p:nvPr/>
          </p:nvSpPr>
          <p:spPr bwMode="auto">
            <a:xfrm>
              <a:off x="-384" y="2310"/>
              <a:ext cx="153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2800" b="1">
                  <a:solidFill>
                    <a:srgbClr val="000000"/>
                  </a:solidFill>
                  <a:latin typeface="Arial" charset="0"/>
                  <a:cs typeface="Arial" charset="0"/>
                </a:rPr>
                <a:t>Naftali</a:t>
              </a:r>
            </a:p>
          </p:txBody>
        </p:sp>
      </p:grpSp>
      <p:sp>
        <p:nvSpPr>
          <p:cNvPr id="109593" name="Text Box 25"/>
          <p:cNvSpPr txBox="1">
            <a:spLocks noChangeArrowheads="1"/>
          </p:cNvSpPr>
          <p:nvPr/>
        </p:nvSpPr>
        <p:spPr bwMode="auto">
          <a:xfrm>
            <a:off x="228600" y="5943600"/>
            <a:ext cx="3810000" cy="523875"/>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spAutoFit/>
          </a:bodyPr>
          <a:lstStyle/>
          <a:p>
            <a:pPr algn="ctr" defTabSz="914400">
              <a:spcBef>
                <a:spcPct val="50000"/>
              </a:spcBef>
              <a:defRPr/>
            </a:pPr>
            <a:r>
              <a:rPr lang="en-US" sz="2800" b="1" dirty="0" err="1">
                <a:solidFill>
                  <a:srgbClr val="3333CC"/>
                </a:solidFill>
                <a:latin typeface="Arial"/>
                <a:ea typeface="Times New Roman" pitchFamily="-111" charset="0"/>
                <a:cs typeface="Arial"/>
              </a:rPr>
              <a:t>Bilangan</a:t>
            </a:r>
            <a:r>
              <a:rPr lang="en-US" sz="2800" b="1" dirty="0">
                <a:solidFill>
                  <a:srgbClr val="3333CC"/>
                </a:solidFill>
                <a:latin typeface="Arial"/>
                <a:ea typeface="Times New Roman" pitchFamily="-111" charset="0"/>
                <a:cs typeface="Arial"/>
              </a:rPr>
              <a:t> 2, 10:11-28</a:t>
            </a:r>
          </a:p>
        </p:txBody>
      </p:sp>
      <p:sp>
        <p:nvSpPr>
          <p:cNvPr id="109594" name="Text Box 26"/>
          <p:cNvSpPr txBox="1">
            <a:spLocks noChangeArrowheads="1"/>
          </p:cNvSpPr>
          <p:nvPr/>
        </p:nvSpPr>
        <p:spPr bwMode="auto">
          <a:xfrm rot="2536869">
            <a:off x="3352800" y="638175"/>
            <a:ext cx="3048000" cy="522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2800" b="1" dirty="0" err="1">
                <a:solidFill>
                  <a:srgbClr val="660033"/>
                </a:solidFill>
                <a:latin typeface="Arial"/>
                <a:ea typeface="Times New Roman" pitchFamily="-111" charset="0"/>
                <a:cs typeface="Arial"/>
              </a:rPr>
              <a:t>Tabernakel</a:t>
            </a:r>
            <a:endParaRPr lang="en-US" sz="2800" b="1" dirty="0">
              <a:solidFill>
                <a:srgbClr val="660033"/>
              </a:solidFill>
              <a:latin typeface="Arial"/>
              <a:ea typeface="Times New Roman" pitchFamily="-111" charset="0"/>
              <a:cs typeface="Arial"/>
            </a:endParaRPr>
          </a:p>
        </p:txBody>
      </p:sp>
      <p:sp>
        <p:nvSpPr>
          <p:cNvPr id="109595" name="Text Box 27"/>
          <p:cNvSpPr txBox="1">
            <a:spLocks noChangeArrowheads="1"/>
          </p:cNvSpPr>
          <p:nvPr/>
        </p:nvSpPr>
        <p:spPr bwMode="auto">
          <a:xfrm rot="2356160">
            <a:off x="1447800" y="638175"/>
            <a:ext cx="3048000" cy="522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2800" b="1" dirty="0" err="1">
                <a:solidFill>
                  <a:srgbClr val="CC3300"/>
                </a:solidFill>
                <a:latin typeface="Arial"/>
                <a:ea typeface="Times New Roman" pitchFamily="-111" charset="0"/>
                <a:cs typeface="Arial"/>
              </a:rPr>
              <a:t>Perabotan</a:t>
            </a:r>
            <a:endParaRPr lang="en-US" sz="2800" b="1" dirty="0">
              <a:solidFill>
                <a:srgbClr val="CC3300"/>
              </a:solidFill>
              <a:latin typeface="Arial"/>
              <a:ea typeface="Times New Roman" pitchFamily="-111" charset="0"/>
              <a:cs typeface="Arial"/>
            </a:endParaRPr>
          </a:p>
        </p:txBody>
      </p:sp>
      <p:sp>
        <p:nvSpPr>
          <p:cNvPr id="163852" name="Text Box 28"/>
          <p:cNvSpPr txBox="1">
            <a:spLocks noChangeArrowheads="1"/>
          </p:cNvSpPr>
          <p:nvPr/>
        </p:nvSpPr>
        <p:spPr bwMode="auto">
          <a:xfrm>
            <a:off x="8413750" y="7620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sz="2000" b="1">
                <a:solidFill>
                  <a:srgbClr val="000000"/>
                </a:solidFill>
                <a:latin typeface="Arial" charset="0"/>
                <a:cs typeface="Arial" charset="0"/>
              </a:rPr>
              <a:t>142</a:t>
            </a:r>
          </a:p>
        </p:txBody>
      </p:sp>
      <p:sp>
        <p:nvSpPr>
          <p:cNvPr id="163853" name="Rectangle 29"/>
          <p:cNvSpPr>
            <a:spLocks noGrp="1" noChangeArrowheads="1"/>
          </p:cNvSpPr>
          <p:nvPr>
            <p:ph type="title" idx="4294967295"/>
          </p:nvPr>
        </p:nvSpPr>
        <p:spPr>
          <a:xfrm>
            <a:off x="0" y="0"/>
            <a:ext cx="5410200" cy="685800"/>
          </a:xfrm>
        </p:spPr>
        <p:txBody>
          <a:bodyPr/>
          <a:lstStyle/>
          <a:p>
            <a:pPr eaLnBrk="1" hangingPunct="1"/>
            <a:r>
              <a:rPr lang="en-US" sz="4000" b="1">
                <a:solidFill>
                  <a:srgbClr val="3333CC"/>
                </a:solidFill>
                <a:latin typeface="Arial" charset="0"/>
              </a:rPr>
              <a:t>Garis Barisan</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afterEffect">
                                  <p:stCondLst>
                                    <p:cond delay="4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0-#ppt_w/2"/>
                                          </p:val>
                                        </p:tav>
                                        <p:tav tm="100000">
                                          <p:val>
                                            <p:strVal val="#ppt_x"/>
                                          </p:val>
                                        </p:tav>
                                      </p:tavLst>
                                    </p:anim>
                                    <p:anim calcmode="lin" valueType="num">
                                      <p:cBhvr additive="base">
                                        <p:cTn id="8" dur="5000" fill="hold"/>
                                        <p:tgtEl>
                                          <p:spTgt spid="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9000"/>
                            </p:stCondLst>
                            <p:childTnLst>
                              <p:par>
                                <p:cTn id="10" presetID="9" presetClass="entr" presetSubtype="0" fill="hold" grpId="0" nodeType="afterEffect">
                                  <p:stCondLst>
                                    <p:cond delay="3000"/>
                                  </p:stCondLst>
                                  <p:childTnLst>
                                    <p:set>
                                      <p:cBhvr>
                                        <p:cTn id="11" dur="1" fill="hold">
                                          <p:stCondLst>
                                            <p:cond delay="0"/>
                                          </p:stCondLst>
                                        </p:cTn>
                                        <p:tgtEl>
                                          <p:spTgt spid="109594"/>
                                        </p:tgtEl>
                                        <p:attrNameLst>
                                          <p:attrName>style.visibility</p:attrName>
                                        </p:attrNameLst>
                                      </p:cBhvr>
                                      <p:to>
                                        <p:strVal val="visible"/>
                                      </p:to>
                                    </p:set>
                                    <p:animEffect transition="in" filter="dissolve">
                                      <p:cBhvr>
                                        <p:cTn id="12" dur="500"/>
                                        <p:tgtEl>
                                          <p:spTgt spid="109594"/>
                                        </p:tgtEl>
                                      </p:cBhvr>
                                    </p:animEffect>
                                  </p:childTnLst>
                                </p:cTn>
                              </p:par>
                            </p:childTnLst>
                          </p:cTn>
                        </p:par>
                        <p:par>
                          <p:cTn id="13" fill="hold" nodeType="afterGroup">
                            <p:stCondLst>
                              <p:cond delay="12500"/>
                            </p:stCondLst>
                            <p:childTnLst>
                              <p:par>
                                <p:cTn id="14" presetID="7" presetClass="entr" presetSubtype="8" fill="hold" nodeType="afterEffect">
                                  <p:stCondLst>
                                    <p:cond delay="100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0" fill="hold"/>
                                        <p:tgtEl>
                                          <p:spTgt spid="2"/>
                                        </p:tgtEl>
                                        <p:attrNameLst>
                                          <p:attrName>ppt_x</p:attrName>
                                        </p:attrNameLst>
                                      </p:cBhvr>
                                      <p:tavLst>
                                        <p:tav tm="0">
                                          <p:val>
                                            <p:strVal val="0-#ppt_w/2"/>
                                          </p:val>
                                        </p:tav>
                                        <p:tav tm="100000">
                                          <p:val>
                                            <p:strVal val="#ppt_x"/>
                                          </p:val>
                                        </p:tav>
                                      </p:tavLst>
                                    </p:anim>
                                    <p:anim calcmode="lin" valueType="num">
                                      <p:cBhvr additive="base">
                                        <p:cTn id="17" dur="5000" fill="hold"/>
                                        <p:tgtEl>
                                          <p:spTgt spid="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8500"/>
                            </p:stCondLst>
                            <p:childTnLst>
                              <p:par>
                                <p:cTn id="19" presetID="7" presetClass="entr" presetSubtype="8" fill="hold" nodeType="afterEffect">
                                  <p:stCondLst>
                                    <p:cond delay="30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0" fill="hold"/>
                                        <p:tgtEl>
                                          <p:spTgt spid="4"/>
                                        </p:tgtEl>
                                        <p:attrNameLst>
                                          <p:attrName>ppt_x</p:attrName>
                                        </p:attrNameLst>
                                      </p:cBhvr>
                                      <p:tavLst>
                                        <p:tav tm="0">
                                          <p:val>
                                            <p:strVal val="0-#ppt_w/2"/>
                                          </p:val>
                                        </p:tav>
                                        <p:tav tm="100000">
                                          <p:val>
                                            <p:strVal val="#ppt_x"/>
                                          </p:val>
                                        </p:tav>
                                      </p:tavLst>
                                    </p:anim>
                                    <p:anim calcmode="lin" valueType="num">
                                      <p:cBhvr additive="base">
                                        <p:cTn id="22" dur="5000" fill="hold"/>
                                        <p:tgtEl>
                                          <p:spTgt spid="4"/>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6500"/>
                            </p:stCondLst>
                            <p:childTnLst>
                              <p:par>
                                <p:cTn id="24" presetID="9" presetClass="entr" presetSubtype="0" fill="hold" grpId="0" nodeType="afterEffect">
                                  <p:stCondLst>
                                    <p:cond delay="3000"/>
                                  </p:stCondLst>
                                  <p:childTnLst>
                                    <p:set>
                                      <p:cBhvr>
                                        <p:cTn id="25" dur="1" fill="hold">
                                          <p:stCondLst>
                                            <p:cond delay="0"/>
                                          </p:stCondLst>
                                        </p:cTn>
                                        <p:tgtEl>
                                          <p:spTgt spid="109595"/>
                                        </p:tgtEl>
                                        <p:attrNameLst>
                                          <p:attrName>style.visibility</p:attrName>
                                        </p:attrNameLst>
                                      </p:cBhvr>
                                      <p:to>
                                        <p:strVal val="visible"/>
                                      </p:to>
                                    </p:set>
                                    <p:animEffect transition="in" filter="dissolve">
                                      <p:cBhvr>
                                        <p:cTn id="26" dur="500"/>
                                        <p:tgtEl>
                                          <p:spTgt spid="109595"/>
                                        </p:tgtEl>
                                      </p:cBhvr>
                                    </p:animEffect>
                                  </p:childTnLst>
                                </p:cTn>
                              </p:par>
                            </p:childTnLst>
                          </p:cTn>
                        </p:par>
                        <p:par>
                          <p:cTn id="27" fill="hold" nodeType="afterGroup">
                            <p:stCondLst>
                              <p:cond delay="30000"/>
                            </p:stCondLst>
                            <p:childTnLst>
                              <p:par>
                                <p:cTn id="28" presetID="7" presetClass="entr" presetSubtype="8" fill="hold" grpId="0" nodeType="afterEffect">
                                  <p:stCondLst>
                                    <p:cond delay="1000"/>
                                  </p:stCondLst>
                                  <p:childTnLst>
                                    <p:set>
                                      <p:cBhvr>
                                        <p:cTn id="29" dur="1" fill="hold">
                                          <p:stCondLst>
                                            <p:cond delay="0"/>
                                          </p:stCondLst>
                                        </p:cTn>
                                        <p:tgtEl>
                                          <p:spTgt spid="109575"/>
                                        </p:tgtEl>
                                        <p:attrNameLst>
                                          <p:attrName>style.visibility</p:attrName>
                                        </p:attrNameLst>
                                      </p:cBhvr>
                                      <p:to>
                                        <p:strVal val="visible"/>
                                      </p:to>
                                    </p:set>
                                    <p:anim calcmode="lin" valueType="num">
                                      <p:cBhvr additive="base">
                                        <p:cTn id="30" dur="5000" fill="hold"/>
                                        <p:tgtEl>
                                          <p:spTgt spid="109575"/>
                                        </p:tgtEl>
                                        <p:attrNameLst>
                                          <p:attrName>ppt_x</p:attrName>
                                        </p:attrNameLst>
                                      </p:cBhvr>
                                      <p:tavLst>
                                        <p:tav tm="0">
                                          <p:val>
                                            <p:strVal val="0-#ppt_w/2"/>
                                          </p:val>
                                        </p:tav>
                                        <p:tav tm="100000">
                                          <p:val>
                                            <p:strVal val="#ppt_x"/>
                                          </p:val>
                                        </p:tav>
                                      </p:tavLst>
                                    </p:anim>
                                    <p:anim calcmode="lin" valueType="num">
                                      <p:cBhvr additive="base">
                                        <p:cTn id="31" dur="5000" fill="hold"/>
                                        <p:tgtEl>
                                          <p:spTgt spid="109575"/>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36000"/>
                            </p:stCondLst>
                            <p:childTnLst>
                              <p:par>
                                <p:cTn id="33" presetID="7" presetClass="entr" presetSubtype="8" fill="hold" nodeType="afterEffect">
                                  <p:stCondLst>
                                    <p:cond delay="300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0" fill="hold"/>
                                        <p:tgtEl>
                                          <p:spTgt spid="3"/>
                                        </p:tgtEl>
                                        <p:attrNameLst>
                                          <p:attrName>ppt_x</p:attrName>
                                        </p:attrNameLst>
                                      </p:cBhvr>
                                      <p:tavLst>
                                        <p:tav tm="0">
                                          <p:val>
                                            <p:strVal val="0-#ppt_w/2"/>
                                          </p:val>
                                        </p:tav>
                                        <p:tav tm="100000">
                                          <p:val>
                                            <p:strVal val="#ppt_x"/>
                                          </p:val>
                                        </p:tav>
                                      </p:tavLst>
                                    </p:anim>
                                    <p:anim calcmode="lin" valueType="num">
                                      <p:cBhvr additive="base">
                                        <p:cTn id="36" dur="5000" fill="hold"/>
                                        <p:tgtEl>
                                          <p:spTgt spid="3"/>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44000"/>
                            </p:stCondLst>
                            <p:childTnLst>
                              <p:par>
                                <p:cTn id="38" presetID="7" presetClass="entr" presetSubtype="8" fill="hold" nodeType="afterEffect">
                                  <p:stCondLst>
                                    <p:cond delay="300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0" fill="hold"/>
                                        <p:tgtEl>
                                          <p:spTgt spid="6"/>
                                        </p:tgtEl>
                                        <p:attrNameLst>
                                          <p:attrName>ppt_x</p:attrName>
                                        </p:attrNameLst>
                                      </p:cBhvr>
                                      <p:tavLst>
                                        <p:tav tm="0">
                                          <p:val>
                                            <p:strVal val="0-#ppt_w/2"/>
                                          </p:val>
                                        </p:tav>
                                        <p:tav tm="100000">
                                          <p:val>
                                            <p:strVal val="#ppt_x"/>
                                          </p:val>
                                        </p:tav>
                                      </p:tavLst>
                                    </p:anim>
                                    <p:anim calcmode="lin" valueType="num">
                                      <p:cBhvr additive="base">
                                        <p:cTn id="41" dur="5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5" grpId="0" autoUpdateAnimBg="0"/>
      <p:bldP spid="109594" grpId="0" autoUpdateAnimBg="0"/>
      <p:bldP spid="109595"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descr="exodus-nasa-map-sina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26988"/>
            <a:ext cx="6985001" cy="691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7" name="Text Box 5"/>
          <p:cNvSpPr txBox="1">
            <a:spLocks noChangeArrowheads="1"/>
          </p:cNvSpPr>
          <p:nvPr/>
        </p:nvSpPr>
        <p:spPr bwMode="auto">
          <a:xfrm>
            <a:off x="266700" y="5715000"/>
            <a:ext cx="8458200" cy="10160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6000" b="1" dirty="0" err="1">
                <a:solidFill>
                  <a:srgbClr val="FF0000"/>
                </a:solidFill>
                <a:latin typeface="Arial"/>
                <a:ea typeface="Times New Roman" pitchFamily="-111" charset="0"/>
                <a:cs typeface="Arial"/>
              </a:rPr>
              <a:t>Rute</a:t>
            </a:r>
            <a:r>
              <a:rPr lang="en-US" sz="6000" b="1" dirty="0">
                <a:solidFill>
                  <a:srgbClr val="FF0000"/>
                </a:solidFill>
                <a:latin typeface="Arial"/>
                <a:ea typeface="Times New Roman" pitchFamily="-111" charset="0"/>
                <a:cs typeface="Arial"/>
              </a:rPr>
              <a:t> </a:t>
            </a:r>
            <a:r>
              <a:rPr lang="en-US" sz="6000" b="1" dirty="0" err="1">
                <a:solidFill>
                  <a:srgbClr val="FF0000"/>
                </a:solidFill>
                <a:latin typeface="Arial"/>
                <a:ea typeface="Times New Roman" pitchFamily="-111" charset="0"/>
                <a:cs typeface="Arial"/>
              </a:rPr>
              <a:t>Perjalanan</a:t>
            </a:r>
            <a:endParaRPr lang="en-US" sz="6000" b="1" dirty="0">
              <a:solidFill>
                <a:srgbClr val="FF0000"/>
              </a:solidFill>
              <a:latin typeface="Arial"/>
              <a:ea typeface="Times New Roman" pitchFamily="-111" charset="0"/>
              <a:cs typeface="Arial"/>
            </a:endParaRPr>
          </a:p>
        </p:txBody>
      </p:sp>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4326" name="Text Box 9"/>
          <p:cNvSpPr txBox="1">
            <a:spLocks noChangeArrowheads="1"/>
          </p:cNvSpPr>
          <p:nvPr/>
        </p:nvSpPr>
        <p:spPr bwMode="auto">
          <a:xfrm>
            <a:off x="3131840" y="4633972"/>
            <a:ext cx="20882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smtClean="0">
                <a:solidFill>
                  <a:srgbClr val="000000"/>
                </a:solidFill>
                <a:effectLst>
                  <a:glow rad="266700">
                    <a:srgbClr val="FFFFFF">
                      <a:alpha val="75000"/>
                    </a:srgbClr>
                  </a:glow>
                </a:effectLst>
                <a:latin typeface="Arial"/>
                <a:cs typeface="Arial"/>
              </a:rPr>
              <a:t>Gn. Sinai</a:t>
            </a:r>
          </a:p>
        </p:txBody>
      </p:sp>
      <p:sp>
        <p:nvSpPr>
          <p:cNvPr id="184329" name="Text Box 12"/>
          <p:cNvSpPr txBox="1">
            <a:spLocks noChangeArrowheads="1"/>
          </p:cNvSpPr>
          <p:nvPr/>
        </p:nvSpPr>
        <p:spPr bwMode="auto">
          <a:xfrm>
            <a:off x="2867472" y="2196152"/>
            <a:ext cx="41528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3200" dirty="0" err="1" smtClean="0">
                <a:solidFill>
                  <a:srgbClr val="000000"/>
                </a:solidFill>
                <a:effectLst>
                  <a:glow rad="266700">
                    <a:srgbClr val="FFFFFF">
                      <a:alpha val="75000"/>
                    </a:srgbClr>
                  </a:glow>
                </a:effectLst>
                <a:latin typeface="Arial"/>
                <a:cs typeface="Arial"/>
              </a:rPr>
              <a:t>Kadesh</a:t>
            </a:r>
            <a:r>
              <a:rPr lang="en-US" sz="3200" dirty="0" smtClean="0">
                <a:solidFill>
                  <a:srgbClr val="000000"/>
                </a:solidFill>
                <a:effectLst>
                  <a:glow rad="266700">
                    <a:srgbClr val="FFFFFF">
                      <a:alpha val="75000"/>
                    </a:srgbClr>
                  </a:glow>
                </a:effectLst>
                <a:latin typeface="Arial"/>
                <a:cs typeface="Arial"/>
              </a:rPr>
              <a:t>- </a:t>
            </a:r>
            <a:r>
              <a:rPr lang="en-US" sz="3200" dirty="0" err="1" smtClean="0">
                <a:solidFill>
                  <a:srgbClr val="000000"/>
                </a:solidFill>
                <a:effectLst>
                  <a:glow rad="266700">
                    <a:srgbClr val="FFFFFF">
                      <a:alpha val="75000"/>
                    </a:srgbClr>
                  </a:glow>
                </a:effectLst>
                <a:latin typeface="Arial"/>
                <a:cs typeface="Arial"/>
              </a:rPr>
              <a:t>barnea</a:t>
            </a:r>
            <a:endParaRPr lang="en-US" sz="3200" dirty="0" smtClean="0">
              <a:solidFill>
                <a:srgbClr val="000000"/>
              </a:solidFill>
              <a:effectLst>
                <a:glow rad="266700">
                  <a:srgbClr val="FFFFFF">
                    <a:alpha val="75000"/>
                  </a:srgbClr>
                </a:glow>
              </a:effectLst>
              <a:latin typeface="Arial"/>
              <a:cs typeface="Arial"/>
            </a:endParaRPr>
          </a:p>
        </p:txBody>
      </p:sp>
      <p:sp>
        <p:nvSpPr>
          <p:cNvPr id="165895" name="Rectangle 14"/>
          <p:cNvSpPr>
            <a:spLocks noGrp="1" noChangeArrowheads="1"/>
          </p:cNvSpPr>
          <p:nvPr>
            <p:ph type="title" idx="4294967295"/>
          </p:nvPr>
        </p:nvSpPr>
        <p:spPr>
          <a:xfrm>
            <a:off x="0" y="0"/>
            <a:ext cx="6372225" cy="685800"/>
          </a:xfrm>
        </p:spPr>
        <p:txBody>
          <a:bodyPr/>
          <a:lstStyle/>
          <a:p>
            <a:pPr algn="l" eaLnBrk="1" hangingPunct="1"/>
            <a:r>
              <a:rPr lang="en-US" b="1">
                <a:latin typeface="Arial" charset="0"/>
              </a:rPr>
              <a:t>Peta Bilangan 1–12</a:t>
            </a:r>
          </a:p>
        </p:txBody>
      </p:sp>
      <p:sp>
        <p:nvSpPr>
          <p:cNvPr id="18" name="Text Box 9"/>
          <p:cNvSpPr txBox="1">
            <a:spLocks noChangeArrowheads="1"/>
          </p:cNvSpPr>
          <p:nvPr/>
        </p:nvSpPr>
        <p:spPr bwMode="auto">
          <a:xfrm>
            <a:off x="2843808" y="4242719"/>
            <a:ext cx="25202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smtClean="0">
                <a:solidFill>
                  <a:srgbClr val="000000"/>
                </a:solidFill>
                <a:effectLst>
                  <a:glow rad="266700">
                    <a:srgbClr val="FFFFFF">
                      <a:alpha val="75000"/>
                    </a:srgbClr>
                  </a:glow>
                </a:effectLst>
                <a:latin typeface="Arial"/>
                <a:cs typeface="Arial"/>
              </a:rPr>
              <a:t>• </a:t>
            </a:r>
            <a:r>
              <a:rPr lang="en-US" sz="2800" dirty="0" err="1" smtClean="0">
                <a:solidFill>
                  <a:srgbClr val="000000"/>
                </a:solidFill>
                <a:effectLst>
                  <a:glow rad="266700">
                    <a:srgbClr val="FFFFFF">
                      <a:alpha val="75000"/>
                    </a:srgbClr>
                  </a:glow>
                </a:effectLst>
                <a:latin typeface="Arial"/>
                <a:cs typeface="Arial"/>
              </a:rPr>
              <a:t>Rephidim</a:t>
            </a:r>
            <a:endParaRPr lang="en-US" sz="2800" dirty="0" smtClean="0">
              <a:solidFill>
                <a:srgbClr val="000000"/>
              </a:solidFill>
              <a:effectLst>
                <a:glow rad="266700">
                  <a:srgbClr val="FFFFFF">
                    <a:alpha val="75000"/>
                  </a:srgbClr>
                </a:glow>
              </a:effectLst>
              <a:latin typeface="Arial"/>
              <a:cs typeface="Arial"/>
            </a:endParaRPr>
          </a:p>
        </p:txBody>
      </p:sp>
      <p:sp>
        <p:nvSpPr>
          <p:cNvPr id="19" name="Text Box 9"/>
          <p:cNvSpPr txBox="1">
            <a:spLocks noChangeArrowheads="1"/>
          </p:cNvSpPr>
          <p:nvPr/>
        </p:nvSpPr>
        <p:spPr bwMode="auto">
          <a:xfrm>
            <a:off x="2555776" y="3460213"/>
            <a:ext cx="25202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smtClean="0">
                <a:solidFill>
                  <a:srgbClr val="000000"/>
                </a:solidFill>
                <a:effectLst>
                  <a:glow rad="266700">
                    <a:srgbClr val="FFFFFF">
                      <a:alpha val="75000"/>
                    </a:srgbClr>
                  </a:glow>
                </a:effectLst>
                <a:latin typeface="Arial"/>
                <a:cs typeface="Arial"/>
              </a:rPr>
              <a:t>• </a:t>
            </a:r>
            <a:r>
              <a:rPr lang="en-US" sz="2800" dirty="0" err="1" smtClean="0">
                <a:solidFill>
                  <a:srgbClr val="000000"/>
                </a:solidFill>
                <a:effectLst>
                  <a:glow rad="266700">
                    <a:srgbClr val="FFFFFF">
                      <a:alpha val="75000"/>
                    </a:srgbClr>
                  </a:glow>
                </a:effectLst>
                <a:latin typeface="Arial"/>
                <a:cs typeface="Arial"/>
              </a:rPr>
              <a:t>Elim</a:t>
            </a:r>
            <a:endParaRPr lang="en-US" sz="2800" dirty="0" smtClean="0">
              <a:solidFill>
                <a:srgbClr val="000000"/>
              </a:solidFill>
              <a:effectLst>
                <a:glow rad="266700">
                  <a:srgbClr val="FFFFFF">
                    <a:alpha val="75000"/>
                  </a:srgbClr>
                </a:glow>
              </a:effectLst>
              <a:latin typeface="Arial"/>
              <a:cs typeface="Arial"/>
            </a:endParaRPr>
          </a:p>
        </p:txBody>
      </p:sp>
      <p:sp>
        <p:nvSpPr>
          <p:cNvPr id="20" name="Text Box 9"/>
          <p:cNvSpPr txBox="1">
            <a:spLocks noChangeArrowheads="1"/>
          </p:cNvSpPr>
          <p:nvPr/>
        </p:nvSpPr>
        <p:spPr bwMode="auto">
          <a:xfrm>
            <a:off x="2339752" y="3068960"/>
            <a:ext cx="21602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smtClean="0">
                <a:solidFill>
                  <a:srgbClr val="000000"/>
                </a:solidFill>
                <a:effectLst>
                  <a:glow rad="266700">
                    <a:srgbClr val="FFFFFF">
                      <a:alpha val="75000"/>
                    </a:srgbClr>
                  </a:glow>
                </a:effectLst>
                <a:latin typeface="Arial"/>
                <a:cs typeface="Arial"/>
              </a:rPr>
              <a:t>• </a:t>
            </a:r>
            <a:r>
              <a:rPr lang="en-US" sz="2800" dirty="0" err="1" smtClean="0">
                <a:solidFill>
                  <a:srgbClr val="000000"/>
                </a:solidFill>
                <a:effectLst>
                  <a:glow rad="266700">
                    <a:srgbClr val="FFFFFF">
                      <a:alpha val="75000"/>
                    </a:srgbClr>
                  </a:glow>
                </a:effectLst>
                <a:latin typeface="Arial"/>
                <a:cs typeface="Arial"/>
              </a:rPr>
              <a:t>Marah</a:t>
            </a:r>
            <a:endParaRPr lang="en-US" sz="2800" dirty="0" smtClean="0">
              <a:solidFill>
                <a:srgbClr val="000000"/>
              </a:solidFill>
              <a:effectLst>
                <a:glow rad="266700">
                  <a:srgbClr val="FFFFFF">
                    <a:alpha val="75000"/>
                  </a:srgbClr>
                </a:glow>
              </a:effectLst>
              <a:latin typeface="Arial"/>
              <a:cs typeface="Arial"/>
            </a:endParaRPr>
          </a:p>
        </p:txBody>
      </p:sp>
      <p:sp>
        <p:nvSpPr>
          <p:cNvPr id="21" name="Text Box 9"/>
          <p:cNvSpPr txBox="1">
            <a:spLocks noChangeArrowheads="1"/>
          </p:cNvSpPr>
          <p:nvPr/>
        </p:nvSpPr>
        <p:spPr bwMode="auto">
          <a:xfrm>
            <a:off x="2555776" y="3851466"/>
            <a:ext cx="28803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err="1" smtClean="0">
                <a:solidFill>
                  <a:srgbClr val="000000"/>
                </a:solidFill>
                <a:effectLst>
                  <a:glow rad="266700">
                    <a:srgbClr val="FFFFFF">
                      <a:alpha val="75000"/>
                    </a:srgbClr>
                  </a:glow>
                </a:effectLst>
                <a:latin typeface="Arial"/>
                <a:cs typeface="Arial"/>
              </a:rPr>
              <a:t>Gurun</a:t>
            </a:r>
            <a:r>
              <a:rPr lang="en-US" sz="2800" dirty="0" smtClean="0">
                <a:solidFill>
                  <a:srgbClr val="000000"/>
                </a:solidFill>
                <a:effectLst>
                  <a:glow rad="266700">
                    <a:srgbClr val="FFFFFF">
                      <a:alpha val="75000"/>
                    </a:srgbClr>
                  </a:glow>
                </a:effectLst>
                <a:latin typeface="Arial"/>
                <a:cs typeface="Arial"/>
              </a:rPr>
              <a:t> Sinai</a:t>
            </a:r>
          </a:p>
        </p:txBody>
      </p:sp>
      <p:sp>
        <p:nvSpPr>
          <p:cNvPr id="120842" name="Freeform 10"/>
          <p:cNvSpPr>
            <a:spLocks/>
          </p:cNvSpPr>
          <p:nvPr/>
        </p:nvSpPr>
        <p:spPr bwMode="auto">
          <a:xfrm>
            <a:off x="4232275" y="2149475"/>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22" name="Text Box 9"/>
          <p:cNvSpPr txBox="1">
            <a:spLocks noChangeArrowheads="1"/>
          </p:cNvSpPr>
          <p:nvPr/>
        </p:nvSpPr>
        <p:spPr bwMode="auto">
          <a:xfrm>
            <a:off x="611560" y="2185700"/>
            <a:ext cx="25202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smtClean="0">
                <a:solidFill>
                  <a:srgbClr val="000000"/>
                </a:solidFill>
                <a:effectLst>
                  <a:glow rad="266700">
                    <a:srgbClr val="FFFFFF">
                      <a:alpha val="75000"/>
                    </a:srgbClr>
                  </a:glow>
                </a:effectLst>
                <a:latin typeface="Arial"/>
                <a:cs typeface="Arial"/>
              </a:rPr>
              <a:t>• </a:t>
            </a:r>
            <a:r>
              <a:rPr lang="en-US" sz="2800" dirty="0" err="1" smtClean="0">
                <a:solidFill>
                  <a:srgbClr val="000000"/>
                </a:solidFill>
                <a:effectLst>
                  <a:glow rad="266700">
                    <a:srgbClr val="FFFFFF">
                      <a:alpha val="75000"/>
                    </a:srgbClr>
                  </a:glow>
                </a:effectLst>
                <a:latin typeface="Arial"/>
                <a:cs typeface="Arial"/>
              </a:rPr>
              <a:t>Rameses</a:t>
            </a:r>
            <a:endParaRPr lang="en-US" sz="2800" dirty="0" smtClean="0">
              <a:solidFill>
                <a:srgbClr val="000000"/>
              </a:solidFill>
              <a:effectLst>
                <a:glow rad="266700">
                  <a:srgbClr val="FFFFFF">
                    <a:alpha val="75000"/>
                  </a:srgbClr>
                </a:glow>
              </a:effectLst>
              <a:latin typeface="Arial"/>
              <a:cs typeface="Arial"/>
            </a:endParaRPr>
          </a:p>
        </p:txBody>
      </p:sp>
      <p:sp>
        <p:nvSpPr>
          <p:cNvPr id="23" name="Text Box 9"/>
          <p:cNvSpPr txBox="1">
            <a:spLocks noChangeArrowheads="1"/>
          </p:cNvSpPr>
          <p:nvPr/>
        </p:nvSpPr>
        <p:spPr bwMode="auto">
          <a:xfrm>
            <a:off x="899592" y="1772816"/>
            <a:ext cx="21602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smtClean="0">
                <a:solidFill>
                  <a:srgbClr val="000000"/>
                </a:solidFill>
                <a:effectLst>
                  <a:glow rad="266700">
                    <a:srgbClr val="FFFFFF">
                      <a:alpha val="75000"/>
                    </a:srgbClr>
                  </a:glow>
                </a:effectLst>
                <a:latin typeface="Arial"/>
                <a:cs typeface="Arial"/>
              </a:rPr>
              <a:t>• </a:t>
            </a:r>
            <a:r>
              <a:rPr lang="en-US" sz="2800" dirty="0" err="1" smtClean="0">
                <a:solidFill>
                  <a:srgbClr val="000000"/>
                </a:solidFill>
                <a:effectLst>
                  <a:glow rad="266700">
                    <a:srgbClr val="FFFFFF">
                      <a:alpha val="75000"/>
                    </a:srgbClr>
                  </a:glow>
                </a:effectLst>
                <a:latin typeface="Arial"/>
                <a:cs typeface="Arial"/>
              </a:rPr>
              <a:t>Zoan</a:t>
            </a:r>
            <a:endParaRPr lang="en-US" sz="2800" dirty="0" smtClean="0">
              <a:solidFill>
                <a:srgbClr val="000000"/>
              </a:solidFill>
              <a:effectLst>
                <a:glow rad="266700">
                  <a:srgbClr val="FFFFFF">
                    <a:alpha val="75000"/>
                  </a:srgbClr>
                </a:glow>
              </a:effectLst>
              <a:latin typeface="Arial"/>
              <a:cs typeface="Arial"/>
            </a:endParaRPr>
          </a:p>
        </p:txBody>
      </p:sp>
      <p:sp>
        <p:nvSpPr>
          <p:cNvPr id="24" name="Text Box 9"/>
          <p:cNvSpPr txBox="1">
            <a:spLocks noChangeArrowheads="1"/>
          </p:cNvSpPr>
          <p:nvPr/>
        </p:nvSpPr>
        <p:spPr bwMode="auto">
          <a:xfrm>
            <a:off x="611560" y="2780928"/>
            <a:ext cx="20162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defTabSz="914400">
              <a:spcBef>
                <a:spcPct val="50000"/>
              </a:spcBef>
              <a:defRPr/>
            </a:pPr>
            <a:r>
              <a:rPr lang="en-US" sz="2800" dirty="0" smtClean="0">
                <a:solidFill>
                  <a:srgbClr val="000000"/>
                </a:solidFill>
                <a:effectLst>
                  <a:glow rad="266700">
                    <a:srgbClr val="FFFFFF">
                      <a:alpha val="75000"/>
                    </a:srgbClr>
                  </a:glow>
                </a:effectLst>
                <a:latin typeface="Arial"/>
                <a:cs typeface="Arial"/>
              </a:rPr>
              <a:t>GOSHEN</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4" descr="num 10 sina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9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8" name="Rectangle 2"/>
          <p:cNvSpPr>
            <a:spLocks noGrp="1" noChangeArrowheads="1"/>
          </p:cNvSpPr>
          <p:nvPr>
            <p:ph type="title"/>
          </p:nvPr>
        </p:nvSpPr>
        <p:spPr>
          <a:xfrm>
            <a:off x="685800" y="307975"/>
            <a:ext cx="7772400" cy="1295400"/>
          </a:xfrm>
          <a:solidFill>
            <a:srgbClr val="000000"/>
          </a:solidFill>
        </p:spPr>
        <p:txBody>
          <a:bodyPr/>
          <a:lstStyle/>
          <a:p>
            <a:pPr eaLnBrk="1" hangingPunct="1"/>
            <a:r>
              <a:rPr lang="en-US">
                <a:solidFill>
                  <a:srgbClr val="DDDDDD"/>
                </a:solidFill>
                <a:latin typeface="Arial" charset="0"/>
              </a:rPr>
              <a:t>Beberapa Tidak Meninggalkan Sinai</a:t>
            </a:r>
          </a:p>
        </p:txBody>
      </p:sp>
      <p:sp>
        <p:nvSpPr>
          <p:cNvPr id="167939" name="Rectangle 5"/>
          <p:cNvSpPr>
            <a:spLocks noChangeArrowheads="1"/>
          </p:cNvSpPr>
          <p:nvPr/>
        </p:nvSpPr>
        <p:spPr bwMode="auto">
          <a:xfrm>
            <a:off x="5943600" y="1981200"/>
            <a:ext cx="3200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a:spcBef>
                <a:spcPct val="20000"/>
              </a:spcBef>
              <a:buClr>
                <a:srgbClr val="578963"/>
              </a:buClr>
              <a:buFont typeface="Monotype Sorts" charset="0"/>
              <a:buChar char="§"/>
            </a:pPr>
            <a:r>
              <a:rPr kumimoji="1" lang="en-US" sz="3200" b="1">
                <a:solidFill>
                  <a:srgbClr val="333333"/>
                </a:solidFill>
                <a:latin typeface="Arial" charset="0"/>
                <a:cs typeface="Arial" charset="0"/>
              </a:rPr>
              <a:t>Biara St. Catherine</a:t>
            </a:r>
            <a:r>
              <a:rPr kumimoji="1" lang="fr-FR" sz="3200" b="1">
                <a:solidFill>
                  <a:srgbClr val="333333"/>
                </a:solidFill>
                <a:latin typeface="Arial" charset="0"/>
                <a:cs typeface="Arial" charset="0"/>
              </a:rPr>
              <a:t> telah memiliki biarawan Yunani di sana sejak </a:t>
            </a:r>
            <a:r>
              <a:rPr kumimoji="1" lang="en-US" sz="3200" b="1">
                <a:solidFill>
                  <a:srgbClr val="333333"/>
                </a:solidFill>
                <a:latin typeface="Arial" charset="0"/>
                <a:cs typeface="Arial" charset="0"/>
              </a:rPr>
              <a:t> abad ke 6</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4"/>
          <p:cNvPicPr>
            <a:picLocks noChangeAspect="1" noChangeArrowheads="1"/>
          </p:cNvPicPr>
          <p:nvPr/>
        </p:nvPicPr>
        <p:blipFill>
          <a:blip r:embed="rId3">
            <a:extLst>
              <a:ext uri="{28A0092B-C50C-407E-A947-70E740481C1C}">
                <a14:useLocalDpi xmlns:a14="http://schemas.microsoft.com/office/drawing/2010/main" val="0"/>
              </a:ext>
            </a:extLst>
          </a:blip>
          <a:srcRect l="70708" t="13725" r="-1010" b="62746"/>
          <a:stretch>
            <a:fillRect/>
          </a:stretch>
        </p:blipFill>
        <p:spPr bwMode="auto">
          <a:xfrm>
            <a:off x="304800" y="1905000"/>
            <a:ext cx="25717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pic>
      <p:pic>
        <p:nvPicPr>
          <p:cNvPr id="169986" name="Picture 5"/>
          <p:cNvPicPr>
            <a:picLocks noChangeAspect="1" noChangeArrowheads="1"/>
          </p:cNvPicPr>
          <p:nvPr/>
        </p:nvPicPr>
        <p:blipFill>
          <a:blip r:embed="rId3">
            <a:extLst>
              <a:ext uri="{28A0092B-C50C-407E-A947-70E740481C1C}">
                <a14:useLocalDpi xmlns:a14="http://schemas.microsoft.com/office/drawing/2010/main" val="0"/>
              </a:ext>
            </a:extLst>
          </a:blip>
          <a:srcRect t="42157" b="12746"/>
          <a:stretch>
            <a:fillRect/>
          </a:stretch>
        </p:blipFill>
        <p:spPr bwMode="auto">
          <a:xfrm>
            <a:off x="2971800" y="1066800"/>
            <a:ext cx="5295900"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pic>
      <p:sp>
        <p:nvSpPr>
          <p:cNvPr id="169987" name="Rectangle 2"/>
          <p:cNvSpPr>
            <a:spLocks noGrp="1" noChangeArrowheads="1"/>
          </p:cNvSpPr>
          <p:nvPr>
            <p:ph type="title"/>
          </p:nvPr>
        </p:nvSpPr>
        <p:spPr>
          <a:xfrm>
            <a:off x="0" y="368300"/>
            <a:ext cx="9144000" cy="908050"/>
          </a:xfrm>
        </p:spPr>
        <p:txBody>
          <a:bodyPr/>
          <a:lstStyle/>
          <a:p>
            <a:pPr algn="ctr" eaLnBrk="1" hangingPunct="1"/>
            <a:r>
              <a:rPr lang="en-US" altLang="zh-CN" sz="6000" b="1">
                <a:latin typeface="Arial" charset="0"/>
              </a:rPr>
              <a:t>Naskah Kuno Sinaticus</a:t>
            </a:r>
          </a:p>
        </p:txBody>
      </p:sp>
      <p:sp>
        <p:nvSpPr>
          <p:cNvPr id="174086" name="Oval 6"/>
          <p:cNvSpPr>
            <a:spLocks noChangeArrowheads="1"/>
          </p:cNvSpPr>
          <p:nvPr/>
        </p:nvSpPr>
        <p:spPr bwMode="auto">
          <a:xfrm>
            <a:off x="5945188" y="3976688"/>
            <a:ext cx="407987" cy="581025"/>
          </a:xfrm>
          <a:prstGeom prst="ellipse">
            <a:avLst/>
          </a:prstGeom>
          <a:noFill/>
          <a:ln w="57150" cap="sq">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defTabSz="914400" eaLnBrk="0" hangingPunct="0">
              <a:spcBef>
                <a:spcPct val="50000"/>
              </a:spcBef>
              <a:buFont typeface="Wingdings" charset="0"/>
              <a:buChar char="§"/>
            </a:pPr>
            <a:endParaRPr lang="zh-CN" altLang="en-US" sz="2000" b="1">
              <a:solidFill>
                <a:srgbClr val="333333"/>
              </a:solidFill>
              <a:latin typeface="Arial" charset="0"/>
              <a:cs typeface="Arial" charset="0"/>
            </a:endParaRPr>
          </a:p>
        </p:txBody>
      </p:sp>
      <p:sp>
        <p:nvSpPr>
          <p:cNvPr id="169989" name="Rectangle 7"/>
          <p:cNvSpPr>
            <a:spLocks noChangeArrowheads="1"/>
          </p:cNvSpPr>
          <p:nvPr/>
        </p:nvSpPr>
        <p:spPr bwMode="auto">
          <a:xfrm>
            <a:off x="3276600" y="6096000"/>
            <a:ext cx="5867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a:spcBef>
                <a:spcPct val="20000"/>
              </a:spcBef>
              <a:buClr>
                <a:srgbClr val="578963"/>
              </a:buClr>
              <a:buFont typeface="Monotype Sorts" charset="0"/>
              <a:buChar char="§"/>
            </a:pPr>
            <a:r>
              <a:rPr kumimoji="1" lang="en-US" altLang="zh-CN" sz="2800">
                <a:solidFill>
                  <a:srgbClr val="333333"/>
                </a:solidFill>
                <a:latin typeface="Arial" charset="0"/>
                <a:cs typeface="Arial" charset="0"/>
              </a:rPr>
              <a:t>Rogerson, </a:t>
            </a:r>
            <a:r>
              <a:rPr kumimoji="1" lang="en-US" altLang="zh-CN" sz="2800" i="1">
                <a:solidFill>
                  <a:srgbClr val="333333"/>
                </a:solidFill>
                <a:latin typeface="Arial" charset="0"/>
                <a:cs typeface="Arial" charset="0"/>
              </a:rPr>
              <a:t>Atlas Alkitab</a:t>
            </a:r>
            <a:r>
              <a:rPr kumimoji="1" lang="en-US" altLang="zh-CN" sz="2800">
                <a:solidFill>
                  <a:srgbClr val="333333"/>
                </a:solidFill>
                <a:latin typeface="Arial" charset="0"/>
                <a:cs typeface="Arial" charset="0"/>
              </a:rPr>
              <a:t>, 18</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74086"/>
                                        </p:tgtEl>
                                        <p:attrNameLst>
                                          <p:attrName>style.visibility</p:attrName>
                                        </p:attrNameLst>
                                      </p:cBhvr>
                                      <p:to>
                                        <p:strVal val="visible"/>
                                      </p:to>
                                    </p:set>
                                    <p:animEffect transition="in" filter="fade">
                                      <p:cBhvr>
                                        <p:cTn id="7" dur="2000"/>
                                        <p:tgtEl>
                                          <p:spTgt spid="174086"/>
                                        </p:tgtEl>
                                      </p:cBhvr>
                                    </p:animEffect>
                                    <p:anim calcmode="lin" valueType="num">
                                      <p:cBhvr>
                                        <p:cTn id="8" dur="2000" fill="hold"/>
                                        <p:tgtEl>
                                          <p:spTgt spid="174086"/>
                                        </p:tgtEl>
                                        <p:attrNameLst>
                                          <p:attrName>style.rotation</p:attrName>
                                        </p:attrNameLst>
                                      </p:cBhvr>
                                      <p:tavLst>
                                        <p:tav tm="0">
                                          <p:val>
                                            <p:fltVal val="720"/>
                                          </p:val>
                                        </p:tav>
                                        <p:tav tm="100000">
                                          <p:val>
                                            <p:fltVal val="0"/>
                                          </p:val>
                                        </p:tav>
                                      </p:tavLst>
                                    </p:anim>
                                    <p:anim calcmode="lin" valueType="num">
                                      <p:cBhvr>
                                        <p:cTn id="9" dur="2000" fill="hold"/>
                                        <p:tgtEl>
                                          <p:spTgt spid="174086"/>
                                        </p:tgtEl>
                                        <p:attrNameLst>
                                          <p:attrName>ppt_h</p:attrName>
                                        </p:attrNameLst>
                                      </p:cBhvr>
                                      <p:tavLst>
                                        <p:tav tm="0">
                                          <p:val>
                                            <p:fltVal val="0"/>
                                          </p:val>
                                        </p:tav>
                                        <p:tav tm="100000">
                                          <p:val>
                                            <p:strVal val="#ppt_h"/>
                                          </p:val>
                                        </p:tav>
                                      </p:tavLst>
                                    </p:anim>
                                    <p:anim calcmode="lin" valueType="num">
                                      <p:cBhvr>
                                        <p:cTn id="10" dur="2000" fill="hold"/>
                                        <p:tgtEl>
                                          <p:spTgt spid="17408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6"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72034" name="Group 2"/>
          <p:cNvGrpSpPr>
            <a:grpSpLocks/>
          </p:cNvGrpSpPr>
          <p:nvPr/>
        </p:nvGrpSpPr>
        <p:grpSpPr bwMode="auto">
          <a:xfrm>
            <a:off x="0" y="762000"/>
            <a:ext cx="9144000" cy="755650"/>
            <a:chOff x="0" y="0"/>
            <a:chExt cx="4560" cy="671"/>
          </a:xfrm>
        </p:grpSpPr>
        <p:sp>
          <p:nvSpPr>
            <p:cNvPr id="172139"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3600" b="1">
                  <a:solidFill>
                    <a:srgbClr val="FFFFFF"/>
                  </a:solidFill>
                  <a:latin typeface="Arial Narrow" charset="0"/>
                  <a:ea typeface="SimSun" charset="0"/>
                  <a:cs typeface="SimSun" charset="0"/>
                </a:rPr>
                <a:t> Persiapan Menduduki Tanah Perjanjian</a:t>
              </a:r>
              <a:endParaRPr lang="en-US" altLang="zh-CN" sz="3600">
                <a:solidFill>
                  <a:srgbClr val="FFFFFF"/>
                </a:solidFill>
                <a:latin typeface="Arial Narrow" charset="0"/>
                <a:ea typeface="SimSun" charset="0"/>
                <a:cs typeface="SimSun" charset="0"/>
              </a:endParaRPr>
            </a:p>
          </p:txBody>
        </p:sp>
        <p:sp>
          <p:nvSpPr>
            <p:cNvPr id="172140"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35" name="Group 5"/>
          <p:cNvGrpSpPr>
            <a:grpSpLocks/>
          </p:cNvGrpSpPr>
          <p:nvPr/>
        </p:nvGrpSpPr>
        <p:grpSpPr bwMode="auto">
          <a:xfrm>
            <a:off x="0" y="1517650"/>
            <a:ext cx="2630488" cy="904875"/>
            <a:chOff x="0" y="671"/>
            <a:chExt cx="1312" cy="805"/>
          </a:xfrm>
        </p:grpSpPr>
        <p:sp>
          <p:nvSpPr>
            <p:cNvPr id="172137"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tua</a:t>
              </a:r>
              <a:endParaRPr lang="en-US" altLang="zh-CN" sz="2400">
                <a:solidFill>
                  <a:srgbClr val="FFFFFF"/>
                </a:solidFill>
                <a:latin typeface="Arial Narrow" charset="0"/>
                <a:ea typeface="SimSun" charset="0"/>
                <a:cs typeface="SimSun" charset="0"/>
              </a:endParaRPr>
            </a:p>
          </p:txBody>
        </p:sp>
        <p:sp>
          <p:nvSpPr>
            <p:cNvPr id="172138"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36" name="Group 8"/>
          <p:cNvGrpSpPr>
            <a:grpSpLocks/>
          </p:cNvGrpSpPr>
          <p:nvPr/>
        </p:nvGrpSpPr>
        <p:grpSpPr bwMode="auto">
          <a:xfrm>
            <a:off x="2630488" y="1517650"/>
            <a:ext cx="3673475" cy="904875"/>
            <a:chOff x="1312" y="671"/>
            <a:chExt cx="1832" cy="805"/>
          </a:xfrm>
        </p:grpSpPr>
        <p:sp>
          <p:nvSpPr>
            <p:cNvPr id="172135"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Postponement </a:t>
              </a:r>
              <a:endParaRPr lang="en-US" altLang="zh-CN" sz="2400">
                <a:solidFill>
                  <a:srgbClr val="FFFFFF"/>
                </a:solidFill>
                <a:latin typeface="Arial Narrow" charset="0"/>
                <a:ea typeface="SimSun" charset="0"/>
                <a:cs typeface="SimSun" charset="0"/>
              </a:endParaRPr>
            </a:p>
            <a:p>
              <a:pPr algn="ctr" defTabSz="914400" eaLnBrk="0" hangingPunct="0"/>
              <a:r>
                <a:rPr lang="en-US" altLang="zh-CN" sz="2400" b="1">
                  <a:solidFill>
                    <a:srgbClr val="FFFFFF"/>
                  </a:solidFill>
                  <a:latin typeface="Arial Narrow" charset="0"/>
                  <a:ea typeface="SimSun" charset="0"/>
                  <a:cs typeface="SimSun" charset="0"/>
                </a:rPr>
                <a:t>for Unbelief</a:t>
              </a:r>
              <a:endParaRPr lang="en-US" altLang="zh-CN" sz="2400">
                <a:solidFill>
                  <a:srgbClr val="FFFFFF"/>
                </a:solidFill>
                <a:latin typeface="Arial Narrow" charset="0"/>
                <a:ea typeface="SimSun" charset="0"/>
                <a:cs typeface="SimSun" charset="0"/>
              </a:endParaRPr>
            </a:p>
          </p:txBody>
        </p:sp>
        <p:sp>
          <p:nvSpPr>
            <p:cNvPr id="172136"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37" name="Group 11"/>
          <p:cNvGrpSpPr>
            <a:grpSpLocks/>
          </p:cNvGrpSpPr>
          <p:nvPr/>
        </p:nvGrpSpPr>
        <p:grpSpPr bwMode="auto">
          <a:xfrm>
            <a:off x="6303963" y="1517650"/>
            <a:ext cx="2840037" cy="904875"/>
            <a:chOff x="3144" y="671"/>
            <a:chExt cx="1416" cy="805"/>
          </a:xfrm>
        </p:grpSpPr>
        <p:sp>
          <p:nvSpPr>
            <p:cNvPr id="172133"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hangingPunct="0"/>
              <a:r>
                <a:rPr lang="en-US" altLang="zh-CN" sz="2400" b="1">
                  <a:solidFill>
                    <a:srgbClr val="FFFFFF"/>
                  </a:solidFill>
                  <a:latin typeface="Arial Narrow" charset="0"/>
                  <a:ea typeface="SimSun" charset="0"/>
                  <a:cs typeface="SimSun" charset="0"/>
                </a:rPr>
                <a:t>New Generation</a:t>
              </a:r>
              <a:endParaRPr lang="en-US" altLang="zh-CN" sz="2400">
                <a:solidFill>
                  <a:srgbClr val="FFFFFF"/>
                </a:solidFill>
                <a:latin typeface="Arial Narrow" charset="0"/>
                <a:ea typeface="SimSun" charset="0"/>
                <a:cs typeface="SimSun" charset="0"/>
              </a:endParaRPr>
            </a:p>
          </p:txBody>
        </p:sp>
        <p:sp>
          <p:nvSpPr>
            <p:cNvPr id="172134"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38" name="Group 14"/>
          <p:cNvGrpSpPr>
            <a:grpSpLocks/>
          </p:cNvGrpSpPr>
          <p:nvPr/>
        </p:nvGrpSpPr>
        <p:grpSpPr bwMode="auto">
          <a:xfrm>
            <a:off x="0" y="2422525"/>
            <a:ext cx="2630488" cy="476250"/>
            <a:chOff x="0" y="1476"/>
            <a:chExt cx="1312" cy="422"/>
          </a:xfrm>
        </p:grpSpPr>
        <p:sp>
          <p:nvSpPr>
            <p:cNvPr id="172131"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172132"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39" name="Group 17"/>
          <p:cNvGrpSpPr>
            <a:grpSpLocks/>
          </p:cNvGrpSpPr>
          <p:nvPr/>
        </p:nvGrpSpPr>
        <p:grpSpPr bwMode="auto">
          <a:xfrm>
            <a:off x="2630488" y="2422525"/>
            <a:ext cx="3673475" cy="476250"/>
            <a:chOff x="1312" y="1476"/>
            <a:chExt cx="1832" cy="422"/>
          </a:xfrm>
        </p:grpSpPr>
        <p:sp>
          <p:nvSpPr>
            <p:cNvPr id="172129"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172130"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40" name="Group 20"/>
          <p:cNvGrpSpPr>
            <a:grpSpLocks/>
          </p:cNvGrpSpPr>
          <p:nvPr/>
        </p:nvGrpSpPr>
        <p:grpSpPr bwMode="auto">
          <a:xfrm>
            <a:off x="6303963" y="2422525"/>
            <a:ext cx="2840037" cy="476250"/>
            <a:chOff x="3144" y="1476"/>
            <a:chExt cx="1416" cy="422"/>
          </a:xfrm>
        </p:grpSpPr>
        <p:sp>
          <p:nvSpPr>
            <p:cNvPr id="172127"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172128"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41" name="Group 23"/>
          <p:cNvGrpSpPr>
            <a:grpSpLocks/>
          </p:cNvGrpSpPr>
          <p:nvPr/>
        </p:nvGrpSpPr>
        <p:grpSpPr bwMode="auto">
          <a:xfrm>
            <a:off x="0" y="2898775"/>
            <a:ext cx="2630488" cy="474663"/>
            <a:chOff x="0" y="1898"/>
            <a:chExt cx="1312" cy="422"/>
          </a:xfrm>
        </p:grpSpPr>
        <p:sp>
          <p:nvSpPr>
            <p:cNvPr id="172125"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Allah</a:t>
              </a:r>
              <a:endParaRPr lang="en-US" altLang="zh-CN" sz="2400">
                <a:solidFill>
                  <a:srgbClr val="FFFFFF"/>
                </a:solidFill>
                <a:latin typeface="Arial Narrow" charset="0"/>
                <a:ea typeface="SimSun" charset="0"/>
                <a:cs typeface="SimSun" charset="0"/>
              </a:endParaRPr>
            </a:p>
          </p:txBody>
        </p:sp>
        <p:sp>
          <p:nvSpPr>
            <p:cNvPr id="172126"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42" name="Group 26"/>
          <p:cNvGrpSpPr>
            <a:grpSpLocks/>
          </p:cNvGrpSpPr>
          <p:nvPr/>
        </p:nvGrpSpPr>
        <p:grpSpPr bwMode="auto">
          <a:xfrm>
            <a:off x="2630488" y="2898775"/>
            <a:ext cx="3673475" cy="474663"/>
            <a:chOff x="1312" y="1898"/>
            <a:chExt cx="1832" cy="422"/>
          </a:xfrm>
        </p:grpSpPr>
        <p:sp>
          <p:nvSpPr>
            <p:cNvPr id="172123"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Israel</a:t>
              </a:r>
              <a:endParaRPr lang="en-US" altLang="zh-CN" sz="2400">
                <a:solidFill>
                  <a:srgbClr val="FFFFFF"/>
                </a:solidFill>
                <a:latin typeface="Arial Narrow" charset="0"/>
                <a:ea typeface="SimSun" charset="0"/>
                <a:cs typeface="SimSun" charset="0"/>
              </a:endParaRPr>
            </a:p>
          </p:txBody>
        </p:sp>
        <p:sp>
          <p:nvSpPr>
            <p:cNvPr id="172124"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43" name="Group 29"/>
          <p:cNvGrpSpPr>
            <a:grpSpLocks/>
          </p:cNvGrpSpPr>
          <p:nvPr/>
        </p:nvGrpSpPr>
        <p:grpSpPr bwMode="auto">
          <a:xfrm>
            <a:off x="6303963" y="2898775"/>
            <a:ext cx="2840037" cy="474663"/>
            <a:chOff x="3144" y="1898"/>
            <a:chExt cx="1416" cy="422"/>
          </a:xfrm>
        </p:grpSpPr>
        <p:sp>
          <p:nvSpPr>
            <p:cNvPr id="172121"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God</a:t>
              </a:r>
              <a:r>
                <a:rPr lang="fr-FR" altLang="zh-CN" sz="2400" b="1">
                  <a:solidFill>
                    <a:srgbClr val="FFFFFF"/>
                  </a:solidFill>
                  <a:latin typeface="Arial Narrow" charset="0"/>
                  <a:ea typeface="SimSun" charset="0"/>
                  <a:cs typeface="SimSun" charset="0"/>
                </a:rPr>
                <a:t>'</a:t>
              </a:r>
              <a:r>
                <a:rPr lang="en-US" altLang="zh-CN" sz="2400" b="1">
                  <a:solidFill>
                    <a:srgbClr val="FFFFFF"/>
                  </a:solidFill>
                  <a:latin typeface="Arial Narrow" charset="0"/>
                  <a:ea typeface="SimSun" charset="0"/>
                  <a:cs typeface="SimSun" charset="0"/>
                </a:rPr>
                <a:t>s Faithfulness</a:t>
              </a:r>
              <a:endParaRPr lang="en-US" altLang="zh-CN" sz="2400">
                <a:solidFill>
                  <a:srgbClr val="FFFFFF"/>
                </a:solidFill>
                <a:latin typeface="Arial Narrow" charset="0"/>
                <a:ea typeface="SimSun" charset="0"/>
                <a:cs typeface="SimSun" charset="0"/>
              </a:endParaRPr>
            </a:p>
          </p:txBody>
        </p:sp>
        <p:sp>
          <p:nvSpPr>
            <p:cNvPr id="172122"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44" name="Group 32"/>
          <p:cNvGrpSpPr>
            <a:grpSpLocks/>
          </p:cNvGrpSpPr>
          <p:nvPr/>
        </p:nvGrpSpPr>
        <p:grpSpPr bwMode="auto">
          <a:xfrm>
            <a:off x="0" y="3373438"/>
            <a:ext cx="2630488" cy="474662"/>
            <a:chOff x="0" y="2320"/>
            <a:chExt cx="1312" cy="422"/>
          </a:xfrm>
        </p:grpSpPr>
        <p:sp>
          <p:nvSpPr>
            <p:cNvPr id="172119"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a:t>
              </a:r>
              <a:endParaRPr lang="en-US" altLang="zh-CN" sz="2400">
                <a:solidFill>
                  <a:srgbClr val="FFFFFF"/>
                </a:solidFill>
                <a:latin typeface="Arial Narrow" charset="0"/>
                <a:ea typeface="SimSun" charset="0"/>
                <a:cs typeface="SimSun" charset="0"/>
              </a:endParaRPr>
            </a:p>
          </p:txBody>
        </p:sp>
        <p:sp>
          <p:nvSpPr>
            <p:cNvPr id="172120"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45" name="Group 35"/>
          <p:cNvGrpSpPr>
            <a:grpSpLocks/>
          </p:cNvGrpSpPr>
          <p:nvPr/>
        </p:nvGrpSpPr>
        <p:grpSpPr bwMode="auto">
          <a:xfrm>
            <a:off x="2630488" y="3373438"/>
            <a:ext cx="3673475" cy="474662"/>
            <a:chOff x="1312" y="2320"/>
            <a:chExt cx="1832" cy="422"/>
          </a:xfrm>
        </p:grpSpPr>
        <p:sp>
          <p:nvSpPr>
            <p:cNvPr id="172117"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Disiplin Allah</a:t>
              </a:r>
              <a:endParaRPr lang="en-US" altLang="zh-CN" sz="2400">
                <a:solidFill>
                  <a:srgbClr val="FFFFFF"/>
                </a:solidFill>
                <a:latin typeface="Arial Narrow" charset="0"/>
                <a:ea typeface="SimSun" charset="0"/>
                <a:cs typeface="SimSun" charset="0"/>
              </a:endParaRPr>
            </a:p>
          </p:txBody>
        </p:sp>
        <p:sp>
          <p:nvSpPr>
            <p:cNvPr id="172118"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46" name="Group 38"/>
          <p:cNvGrpSpPr>
            <a:grpSpLocks/>
          </p:cNvGrpSpPr>
          <p:nvPr/>
        </p:nvGrpSpPr>
        <p:grpSpPr bwMode="auto">
          <a:xfrm>
            <a:off x="6303963" y="3373438"/>
            <a:ext cx="2840037" cy="474662"/>
            <a:chOff x="3144" y="2320"/>
            <a:chExt cx="1416" cy="422"/>
          </a:xfrm>
        </p:grpSpPr>
        <p:sp>
          <p:nvSpPr>
            <p:cNvPr id="172115"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God</a:t>
              </a:r>
              <a:r>
                <a:rPr lang="fr-FR" altLang="zh-CN" sz="2400" b="1">
                  <a:solidFill>
                    <a:srgbClr val="FFFFFF"/>
                  </a:solidFill>
                  <a:latin typeface="Arial Narrow" charset="0"/>
                  <a:ea typeface="SimSun" charset="0"/>
                  <a:cs typeface="SimSun" charset="0"/>
                </a:rPr>
                <a:t>'</a:t>
              </a:r>
              <a:r>
                <a:rPr lang="en-US" altLang="zh-CN" sz="2400" b="1">
                  <a:solidFill>
                    <a:srgbClr val="FFFFFF"/>
                  </a:solidFill>
                  <a:latin typeface="Arial Narrow" charset="0"/>
                  <a:ea typeface="SimSun" charset="0"/>
                  <a:cs typeface="SimSun" charset="0"/>
                </a:rPr>
                <a:t>s Blessings</a:t>
              </a:r>
              <a:endParaRPr lang="en-US" altLang="zh-CN" sz="2400">
                <a:solidFill>
                  <a:srgbClr val="FFFFFF"/>
                </a:solidFill>
                <a:latin typeface="Arial Narrow" charset="0"/>
                <a:ea typeface="SimSun" charset="0"/>
                <a:cs typeface="SimSun" charset="0"/>
              </a:endParaRPr>
            </a:p>
          </p:txBody>
        </p:sp>
        <p:sp>
          <p:nvSpPr>
            <p:cNvPr id="172116"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47" name="Group 41"/>
          <p:cNvGrpSpPr>
            <a:grpSpLocks/>
          </p:cNvGrpSpPr>
          <p:nvPr/>
        </p:nvGrpSpPr>
        <p:grpSpPr bwMode="auto">
          <a:xfrm>
            <a:off x="0" y="3848100"/>
            <a:ext cx="2630488" cy="474663"/>
            <a:chOff x="0" y="2742"/>
            <a:chExt cx="1312" cy="422"/>
          </a:xfrm>
        </p:grpSpPr>
        <p:sp>
          <p:nvSpPr>
            <p:cNvPr id="172113"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a:t>
              </a:r>
              <a:endParaRPr lang="en-US" altLang="zh-CN" sz="2400">
                <a:solidFill>
                  <a:srgbClr val="FFFFFF"/>
                </a:solidFill>
                <a:latin typeface="Arial Narrow" charset="0"/>
                <a:ea typeface="SimSun" charset="0"/>
                <a:cs typeface="SimSun" charset="0"/>
              </a:endParaRPr>
            </a:p>
          </p:txBody>
        </p:sp>
        <p:sp>
          <p:nvSpPr>
            <p:cNvPr id="172114"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48" name="Group 44"/>
          <p:cNvGrpSpPr>
            <a:grpSpLocks/>
          </p:cNvGrpSpPr>
          <p:nvPr/>
        </p:nvGrpSpPr>
        <p:grpSpPr bwMode="auto">
          <a:xfrm>
            <a:off x="2630488" y="3848100"/>
            <a:ext cx="3673475" cy="474663"/>
            <a:chOff x="1312" y="2742"/>
            <a:chExt cx="1832" cy="422"/>
          </a:xfrm>
        </p:grpSpPr>
        <p:sp>
          <p:nvSpPr>
            <p:cNvPr id="172111"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Keluhan Israel</a:t>
              </a:r>
              <a:endParaRPr lang="en-US" altLang="zh-CN" sz="2400">
                <a:solidFill>
                  <a:srgbClr val="FFFFFF"/>
                </a:solidFill>
                <a:latin typeface="Arial Narrow" charset="0"/>
                <a:ea typeface="SimSun" charset="0"/>
                <a:cs typeface="SimSun" charset="0"/>
              </a:endParaRPr>
            </a:p>
          </p:txBody>
        </p:sp>
        <p:sp>
          <p:nvSpPr>
            <p:cNvPr id="172112"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49" name="Group 47"/>
          <p:cNvGrpSpPr>
            <a:grpSpLocks/>
          </p:cNvGrpSpPr>
          <p:nvPr/>
        </p:nvGrpSpPr>
        <p:grpSpPr bwMode="auto">
          <a:xfrm>
            <a:off x="6303963" y="3848100"/>
            <a:ext cx="2840037" cy="474663"/>
            <a:chOff x="3144" y="2742"/>
            <a:chExt cx="1416" cy="422"/>
          </a:xfrm>
        </p:grpSpPr>
        <p:sp>
          <p:nvSpPr>
            <p:cNvPr id="172109"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Israel</a:t>
              </a:r>
              <a:r>
                <a:rPr lang="fr-FR" altLang="zh-CN" sz="2400" b="1">
                  <a:solidFill>
                    <a:srgbClr val="FFFFFF"/>
                  </a:solidFill>
                  <a:latin typeface="Arial Narrow" charset="0"/>
                  <a:ea typeface="SimSun" charset="0"/>
                  <a:cs typeface="SimSun" charset="0"/>
                </a:rPr>
                <a:t>'</a:t>
              </a:r>
              <a:r>
                <a:rPr lang="en-US" altLang="zh-CN" sz="2400" b="1">
                  <a:solidFill>
                    <a:srgbClr val="FFFFFF"/>
                  </a:solidFill>
                  <a:latin typeface="Arial Narrow" charset="0"/>
                  <a:ea typeface="SimSun" charset="0"/>
                  <a:cs typeface="SimSun" charset="0"/>
                </a:rPr>
                <a:t>s Commitment</a:t>
              </a:r>
              <a:endParaRPr lang="en-US" altLang="zh-CN" sz="2400">
                <a:solidFill>
                  <a:srgbClr val="FFFFFF"/>
                </a:solidFill>
                <a:latin typeface="Arial Narrow" charset="0"/>
                <a:ea typeface="SimSun" charset="0"/>
                <a:cs typeface="SimSun" charset="0"/>
              </a:endParaRPr>
            </a:p>
          </p:txBody>
        </p:sp>
        <p:sp>
          <p:nvSpPr>
            <p:cNvPr id="172110"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50" name="Group 50"/>
          <p:cNvGrpSpPr>
            <a:grpSpLocks/>
          </p:cNvGrpSpPr>
          <p:nvPr/>
        </p:nvGrpSpPr>
        <p:grpSpPr bwMode="auto">
          <a:xfrm>
            <a:off x="0" y="4322763"/>
            <a:ext cx="2630488" cy="476250"/>
            <a:chOff x="0" y="3164"/>
            <a:chExt cx="1312" cy="422"/>
          </a:xfrm>
        </p:grpSpPr>
        <p:sp>
          <p:nvSpPr>
            <p:cNvPr id="172107"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Pesan</a:t>
              </a:r>
              <a:endParaRPr lang="en-US" altLang="zh-CN" sz="2400">
                <a:solidFill>
                  <a:srgbClr val="FFFFFF"/>
                </a:solidFill>
                <a:latin typeface="Arial Narrow" charset="0"/>
                <a:ea typeface="SimSun" charset="0"/>
                <a:cs typeface="SimSun" charset="0"/>
              </a:endParaRPr>
            </a:p>
          </p:txBody>
        </p:sp>
        <p:sp>
          <p:nvSpPr>
            <p:cNvPr id="172108"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51" name="Group 53"/>
          <p:cNvGrpSpPr>
            <a:grpSpLocks/>
          </p:cNvGrpSpPr>
          <p:nvPr/>
        </p:nvGrpSpPr>
        <p:grpSpPr bwMode="auto">
          <a:xfrm>
            <a:off x="2630488" y="4322763"/>
            <a:ext cx="3673475" cy="476250"/>
            <a:chOff x="1312" y="3164"/>
            <a:chExt cx="1832" cy="422"/>
          </a:xfrm>
        </p:grpSpPr>
        <p:sp>
          <p:nvSpPr>
            <p:cNvPr id="172105"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Kekacauan</a:t>
              </a:r>
              <a:endParaRPr lang="en-US" altLang="zh-CN" sz="2400">
                <a:solidFill>
                  <a:srgbClr val="FFFFFF"/>
                </a:solidFill>
                <a:latin typeface="Arial Narrow" charset="0"/>
                <a:ea typeface="SimSun" charset="0"/>
                <a:cs typeface="SimSun" charset="0"/>
              </a:endParaRPr>
            </a:p>
          </p:txBody>
        </p:sp>
        <p:sp>
          <p:nvSpPr>
            <p:cNvPr id="172106"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52" name="Group 56"/>
          <p:cNvGrpSpPr>
            <a:grpSpLocks/>
          </p:cNvGrpSpPr>
          <p:nvPr/>
        </p:nvGrpSpPr>
        <p:grpSpPr bwMode="auto">
          <a:xfrm>
            <a:off x="6303963" y="4322763"/>
            <a:ext cx="2840037" cy="476250"/>
            <a:chOff x="3144" y="3164"/>
            <a:chExt cx="1416" cy="422"/>
          </a:xfrm>
        </p:grpSpPr>
        <p:sp>
          <p:nvSpPr>
            <p:cNvPr id="172103"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Reorder</a:t>
              </a:r>
              <a:endParaRPr lang="en-US" altLang="zh-CN" sz="2400">
                <a:solidFill>
                  <a:srgbClr val="FFFFFF"/>
                </a:solidFill>
                <a:latin typeface="Arial Narrow" charset="0"/>
                <a:ea typeface="SimSun" charset="0"/>
                <a:cs typeface="SimSun" charset="0"/>
              </a:endParaRPr>
            </a:p>
          </p:txBody>
        </p:sp>
        <p:sp>
          <p:nvSpPr>
            <p:cNvPr id="172104"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53" name="Group 59"/>
          <p:cNvGrpSpPr>
            <a:grpSpLocks/>
          </p:cNvGrpSpPr>
          <p:nvPr/>
        </p:nvGrpSpPr>
        <p:grpSpPr bwMode="auto">
          <a:xfrm>
            <a:off x="0" y="4799013"/>
            <a:ext cx="2630488" cy="474662"/>
            <a:chOff x="0" y="3586"/>
            <a:chExt cx="1312" cy="422"/>
          </a:xfrm>
        </p:grpSpPr>
        <p:sp>
          <p:nvSpPr>
            <p:cNvPr id="172101"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Gunung Sinai</a:t>
              </a:r>
              <a:endParaRPr lang="en-US" altLang="zh-CN" sz="2400">
                <a:solidFill>
                  <a:srgbClr val="FFFFFF"/>
                </a:solidFill>
                <a:latin typeface="Arial Narrow" charset="0"/>
                <a:ea typeface="SimSun" charset="0"/>
                <a:cs typeface="SimSun" charset="0"/>
              </a:endParaRPr>
            </a:p>
          </p:txBody>
        </p:sp>
        <p:sp>
          <p:nvSpPr>
            <p:cNvPr id="172102"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54" name="Group 62"/>
          <p:cNvGrpSpPr>
            <a:grpSpLocks/>
          </p:cNvGrpSpPr>
          <p:nvPr/>
        </p:nvGrpSpPr>
        <p:grpSpPr bwMode="auto">
          <a:xfrm>
            <a:off x="2630488" y="4799013"/>
            <a:ext cx="3673475" cy="474662"/>
            <a:chOff x="1312" y="3586"/>
            <a:chExt cx="1832" cy="422"/>
          </a:xfrm>
        </p:grpSpPr>
        <p:sp>
          <p:nvSpPr>
            <p:cNvPr id="172099"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Padang gurun</a:t>
              </a:r>
              <a:endParaRPr lang="en-US" altLang="zh-CN" sz="2400">
                <a:solidFill>
                  <a:srgbClr val="FFFFFF"/>
                </a:solidFill>
                <a:latin typeface="Arial Narrow" charset="0"/>
                <a:ea typeface="SimSun" charset="0"/>
                <a:cs typeface="SimSun" charset="0"/>
              </a:endParaRPr>
            </a:p>
          </p:txBody>
        </p:sp>
        <p:sp>
          <p:nvSpPr>
            <p:cNvPr id="172100"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55" name="Group 65"/>
          <p:cNvGrpSpPr>
            <a:grpSpLocks/>
          </p:cNvGrpSpPr>
          <p:nvPr/>
        </p:nvGrpSpPr>
        <p:grpSpPr bwMode="auto">
          <a:xfrm>
            <a:off x="6303963" y="4799013"/>
            <a:ext cx="2840037" cy="474662"/>
            <a:chOff x="3144" y="3586"/>
            <a:chExt cx="1416" cy="422"/>
          </a:xfrm>
        </p:grpSpPr>
        <p:sp>
          <p:nvSpPr>
            <p:cNvPr id="172097"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172098"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56" name="Group 68"/>
          <p:cNvGrpSpPr>
            <a:grpSpLocks/>
          </p:cNvGrpSpPr>
          <p:nvPr/>
        </p:nvGrpSpPr>
        <p:grpSpPr bwMode="auto">
          <a:xfrm>
            <a:off x="0" y="5273675"/>
            <a:ext cx="2630488" cy="582613"/>
            <a:chOff x="0" y="4008"/>
            <a:chExt cx="1312" cy="518"/>
          </a:xfrm>
        </p:grpSpPr>
        <p:sp>
          <p:nvSpPr>
            <p:cNvPr id="172095"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20 Hari</a:t>
              </a:r>
              <a:endParaRPr lang="en-US" altLang="zh-CN" sz="2400">
                <a:solidFill>
                  <a:srgbClr val="FFFFFF"/>
                </a:solidFill>
                <a:latin typeface="Arial Narrow" charset="0"/>
                <a:ea typeface="SimSun" charset="0"/>
                <a:cs typeface="SimSun" charset="0"/>
              </a:endParaRPr>
            </a:p>
          </p:txBody>
        </p:sp>
        <p:sp>
          <p:nvSpPr>
            <p:cNvPr id="172096"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57" name="Group 71"/>
          <p:cNvGrpSpPr>
            <a:grpSpLocks/>
          </p:cNvGrpSpPr>
          <p:nvPr/>
        </p:nvGrpSpPr>
        <p:grpSpPr bwMode="auto">
          <a:xfrm>
            <a:off x="2630488" y="5273675"/>
            <a:ext cx="3673475" cy="582613"/>
            <a:chOff x="1312" y="4008"/>
            <a:chExt cx="1832" cy="518"/>
          </a:xfrm>
        </p:grpSpPr>
        <p:sp>
          <p:nvSpPr>
            <p:cNvPr id="172093"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38 Tahun, 3 Bulan, 10 Hari </a:t>
              </a:r>
              <a:endParaRPr lang="en-US" altLang="zh-CN" sz="2400">
                <a:solidFill>
                  <a:srgbClr val="FFFFFF"/>
                </a:solidFill>
                <a:latin typeface="Arial Narrow" charset="0"/>
                <a:ea typeface="SimSun" charset="0"/>
                <a:cs typeface="SimSun" charset="0"/>
              </a:endParaRPr>
            </a:p>
          </p:txBody>
        </p:sp>
        <p:sp>
          <p:nvSpPr>
            <p:cNvPr id="172094"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58" name="Group 74"/>
          <p:cNvGrpSpPr>
            <a:grpSpLocks/>
          </p:cNvGrpSpPr>
          <p:nvPr/>
        </p:nvGrpSpPr>
        <p:grpSpPr bwMode="auto">
          <a:xfrm>
            <a:off x="6303963" y="5273675"/>
            <a:ext cx="2840037" cy="582613"/>
            <a:chOff x="3144" y="4008"/>
            <a:chExt cx="1416" cy="518"/>
          </a:xfrm>
        </p:grpSpPr>
        <p:sp>
          <p:nvSpPr>
            <p:cNvPr id="172091"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ca. 5 Bulan</a:t>
              </a:r>
              <a:endParaRPr lang="en-US" altLang="zh-CN" sz="2400">
                <a:solidFill>
                  <a:srgbClr val="FFFFFF"/>
                </a:solidFill>
                <a:latin typeface="Arial Narrow" charset="0"/>
                <a:ea typeface="SimSun" charset="0"/>
                <a:cs typeface="SimSun" charset="0"/>
              </a:endParaRPr>
            </a:p>
          </p:txBody>
        </p:sp>
        <p:sp>
          <p:nvSpPr>
            <p:cNvPr id="172092"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59" name="Group 77"/>
          <p:cNvGrpSpPr>
            <a:grpSpLocks/>
          </p:cNvGrpSpPr>
          <p:nvPr/>
        </p:nvGrpSpPr>
        <p:grpSpPr bwMode="auto">
          <a:xfrm>
            <a:off x="0" y="5856288"/>
            <a:ext cx="1347788" cy="1001712"/>
            <a:chOff x="0" y="4526"/>
            <a:chExt cx="672" cy="890"/>
          </a:xfrm>
        </p:grpSpPr>
        <p:sp>
          <p:nvSpPr>
            <p:cNvPr id="172089"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 Organisasi </a:t>
              </a:r>
            </a:p>
            <a:p>
              <a:pPr algn="ctr" defTabSz="914400" eaLnBrk="0" hangingPunct="0"/>
              <a:r>
                <a:rPr lang="en-US" altLang="zh-CN">
                  <a:solidFill>
                    <a:srgbClr val="FFFFFF"/>
                  </a:solidFill>
                  <a:latin typeface="Arial Narrow" charset="0"/>
                  <a:ea typeface="SimSun" charset="0"/>
                  <a:cs typeface="SimSun" charset="0"/>
                </a:rPr>
                <a:t>(1-4)</a:t>
              </a:r>
            </a:p>
          </p:txBody>
        </p:sp>
        <p:sp>
          <p:nvSpPr>
            <p:cNvPr id="172090"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60" name="Group 80"/>
          <p:cNvGrpSpPr>
            <a:grpSpLocks/>
          </p:cNvGrpSpPr>
          <p:nvPr/>
        </p:nvGrpSpPr>
        <p:grpSpPr bwMode="auto">
          <a:xfrm>
            <a:off x="1347788" y="5856288"/>
            <a:ext cx="1282700" cy="1001712"/>
            <a:chOff x="672" y="4526"/>
            <a:chExt cx="640" cy="890"/>
          </a:xfrm>
        </p:grpSpPr>
        <p:sp>
          <p:nvSpPr>
            <p:cNvPr id="172087"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Pengudusan  (5:1-10:10)</a:t>
              </a:r>
            </a:p>
          </p:txBody>
        </p:sp>
        <p:sp>
          <p:nvSpPr>
            <p:cNvPr id="172088"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61" name="Group 83"/>
          <p:cNvGrpSpPr>
            <a:grpSpLocks/>
          </p:cNvGrpSpPr>
          <p:nvPr/>
        </p:nvGrpSpPr>
        <p:grpSpPr bwMode="auto">
          <a:xfrm>
            <a:off x="2630488" y="5856288"/>
            <a:ext cx="785812" cy="1001712"/>
            <a:chOff x="1312" y="4526"/>
            <a:chExt cx="392" cy="890"/>
          </a:xfrm>
        </p:grpSpPr>
        <p:sp>
          <p:nvSpPr>
            <p:cNvPr id="172085"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Kadesh (10:11-</a:t>
              </a:r>
            </a:p>
            <a:p>
              <a:pPr algn="ctr" defTabSz="914400"/>
              <a:r>
                <a:rPr lang="en-US" altLang="zh-CN" sz="1400">
                  <a:solidFill>
                    <a:srgbClr val="FFFFFF"/>
                  </a:solidFill>
                  <a:latin typeface="Arial Narrow" charset="0"/>
                  <a:ea typeface="SimSun" charset="0"/>
                  <a:cs typeface="SimSun" charset="0"/>
                </a:rPr>
                <a:t>12:16)</a:t>
              </a:r>
            </a:p>
          </p:txBody>
        </p:sp>
        <p:sp>
          <p:nvSpPr>
            <p:cNvPr id="172086"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62" name="Group 86"/>
          <p:cNvGrpSpPr>
            <a:grpSpLocks/>
          </p:cNvGrpSpPr>
          <p:nvPr/>
        </p:nvGrpSpPr>
        <p:grpSpPr bwMode="auto">
          <a:xfrm>
            <a:off x="3416300" y="5856288"/>
            <a:ext cx="722313" cy="1001712"/>
            <a:chOff x="1704" y="4526"/>
            <a:chExt cx="360" cy="890"/>
          </a:xfrm>
        </p:grpSpPr>
        <p:sp>
          <p:nvSpPr>
            <p:cNvPr id="172083"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 Kadesh Sinai </a:t>
              </a:r>
            </a:p>
            <a:p>
              <a:pPr algn="ctr" defTabSz="914400"/>
              <a:r>
                <a:rPr lang="en-US" altLang="zh-CN" sz="1400">
                  <a:solidFill>
                    <a:srgbClr val="FFFFFF"/>
                  </a:solidFill>
                  <a:latin typeface="Arial Narrow" charset="0"/>
                  <a:ea typeface="SimSun" charset="0"/>
                  <a:cs typeface="SimSun" charset="0"/>
                </a:rPr>
                <a:t>(13-14)</a:t>
              </a:r>
            </a:p>
          </p:txBody>
        </p:sp>
        <p:sp>
          <p:nvSpPr>
            <p:cNvPr id="172084"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63" name="Group 89"/>
          <p:cNvGrpSpPr>
            <a:grpSpLocks/>
          </p:cNvGrpSpPr>
          <p:nvPr/>
        </p:nvGrpSpPr>
        <p:grpSpPr bwMode="auto">
          <a:xfrm>
            <a:off x="4138613" y="5856288"/>
            <a:ext cx="722312" cy="1001712"/>
            <a:chOff x="2064" y="4526"/>
            <a:chExt cx="360" cy="890"/>
          </a:xfrm>
        </p:grpSpPr>
        <p:sp>
          <p:nvSpPr>
            <p:cNvPr id="172081"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Gurun  (15-19)</a:t>
              </a:r>
            </a:p>
          </p:txBody>
        </p:sp>
        <p:sp>
          <p:nvSpPr>
            <p:cNvPr id="172082"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64" name="Group 92"/>
          <p:cNvGrpSpPr>
            <a:grpSpLocks/>
          </p:cNvGrpSpPr>
          <p:nvPr/>
        </p:nvGrpSpPr>
        <p:grpSpPr bwMode="auto">
          <a:xfrm>
            <a:off x="4860925" y="5856288"/>
            <a:ext cx="657225" cy="1001712"/>
            <a:chOff x="2424" y="4526"/>
            <a:chExt cx="328" cy="890"/>
          </a:xfrm>
        </p:grpSpPr>
        <p:sp>
          <p:nvSpPr>
            <p:cNvPr id="172079"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Moab (20-21)</a:t>
              </a:r>
            </a:p>
          </p:txBody>
        </p:sp>
        <p:sp>
          <p:nvSpPr>
            <p:cNvPr id="172080"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65" name="Group 95"/>
          <p:cNvGrpSpPr>
            <a:grpSpLocks/>
          </p:cNvGrpSpPr>
          <p:nvPr/>
        </p:nvGrpSpPr>
        <p:grpSpPr bwMode="auto">
          <a:xfrm>
            <a:off x="5518150" y="5856288"/>
            <a:ext cx="785813" cy="1001712"/>
            <a:chOff x="2752" y="4526"/>
            <a:chExt cx="392" cy="890"/>
          </a:xfrm>
        </p:grpSpPr>
        <p:sp>
          <p:nvSpPr>
            <p:cNvPr id="172077"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Moab </a:t>
              </a:r>
            </a:p>
            <a:p>
              <a:pPr algn="ctr" defTabSz="914400"/>
              <a:r>
                <a:rPr lang="en-US" altLang="zh-CN" sz="1400">
                  <a:solidFill>
                    <a:srgbClr val="FFFFFF"/>
                  </a:solidFill>
                  <a:latin typeface="Arial Narrow" charset="0"/>
                  <a:ea typeface="SimSun" charset="0"/>
                  <a:cs typeface="SimSun" charset="0"/>
                </a:rPr>
                <a:t>Sinai</a:t>
              </a:r>
            </a:p>
            <a:p>
              <a:pPr algn="ctr" defTabSz="914400"/>
              <a:r>
                <a:rPr lang="en-US" altLang="zh-CN" sz="1400">
                  <a:solidFill>
                    <a:srgbClr val="FFFFFF"/>
                  </a:solidFill>
                  <a:latin typeface="Arial Narrow" charset="0"/>
                  <a:ea typeface="SimSun" charset="0"/>
                  <a:cs typeface="SimSun" charset="0"/>
                </a:rPr>
                <a:t>(22-25)</a:t>
              </a:r>
            </a:p>
          </p:txBody>
        </p:sp>
        <p:sp>
          <p:nvSpPr>
            <p:cNvPr id="172078"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66" name="Group 98"/>
          <p:cNvGrpSpPr>
            <a:grpSpLocks/>
          </p:cNvGrpSpPr>
          <p:nvPr/>
        </p:nvGrpSpPr>
        <p:grpSpPr bwMode="auto">
          <a:xfrm>
            <a:off x="6303963" y="5856288"/>
            <a:ext cx="890587" cy="1001712"/>
            <a:chOff x="3144" y="4526"/>
            <a:chExt cx="444" cy="890"/>
          </a:xfrm>
        </p:grpSpPr>
        <p:sp>
          <p:nvSpPr>
            <p:cNvPr id="172075"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Ketentuan tanah perjanjian (26-27)</a:t>
              </a:r>
            </a:p>
          </p:txBody>
        </p:sp>
        <p:sp>
          <p:nvSpPr>
            <p:cNvPr id="172076"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72067" name="Group 101"/>
          <p:cNvGrpSpPr>
            <a:grpSpLocks/>
          </p:cNvGrpSpPr>
          <p:nvPr/>
        </p:nvGrpSpPr>
        <p:grpSpPr bwMode="auto">
          <a:xfrm>
            <a:off x="7194550" y="5856288"/>
            <a:ext cx="882650" cy="1001712"/>
            <a:chOff x="3588" y="4526"/>
            <a:chExt cx="440" cy="890"/>
          </a:xfrm>
        </p:grpSpPr>
        <p:sp>
          <p:nvSpPr>
            <p:cNvPr id="172073"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 Persembahan &amp; Sumpah (28-30)</a:t>
              </a:r>
            </a:p>
          </p:txBody>
        </p:sp>
        <p:sp>
          <p:nvSpPr>
            <p:cNvPr id="172074"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sp>
        <p:nvSpPr>
          <p:cNvPr id="172068"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Persiapan Akhir (31-36)</a:t>
            </a:r>
          </a:p>
        </p:txBody>
      </p:sp>
      <p:sp>
        <p:nvSpPr>
          <p:cNvPr id="172069"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172070" name="Text Box 106"/>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135</a:t>
            </a:r>
          </a:p>
        </p:txBody>
      </p:sp>
      <p:sp>
        <p:nvSpPr>
          <p:cNvPr id="172071"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Bilangan</a:t>
            </a:r>
            <a:endParaRPr lang="en-US">
              <a:solidFill>
                <a:srgbClr val="000000"/>
              </a:solidFill>
              <a:latin typeface="Impact" charset="0"/>
              <a:cs typeface="MS PGothic" charset="0"/>
            </a:endParaRPr>
          </a:p>
        </p:txBody>
      </p:sp>
      <p:sp>
        <p:nvSpPr>
          <p:cNvPr id="172072" name="Oval 109"/>
          <p:cNvSpPr>
            <a:spLocks noChangeArrowheads="1"/>
          </p:cNvSpPr>
          <p:nvPr/>
        </p:nvSpPr>
        <p:spPr bwMode="auto">
          <a:xfrm>
            <a:off x="3352800" y="5718175"/>
            <a:ext cx="914400" cy="1143000"/>
          </a:xfrm>
          <a:prstGeom prst="ellipse">
            <a:avLst/>
          </a:prstGeom>
          <a:noFill/>
          <a:ln w="57150" cap="sq">
            <a:solidFill>
              <a:srgbClr val="FFFF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Title 1"/>
          <p:cNvSpPr>
            <a:spLocks noGrp="1"/>
          </p:cNvSpPr>
          <p:nvPr>
            <p:ph type="title"/>
          </p:nvPr>
        </p:nvSpPr>
        <p:spPr>
          <a:xfrm>
            <a:off x="0" y="5949950"/>
            <a:ext cx="9144000" cy="685800"/>
          </a:xfrm>
        </p:spPr>
        <p:txBody>
          <a:bodyPr/>
          <a:lstStyle/>
          <a:p>
            <a:pPr algn="ctr"/>
            <a:r>
              <a:rPr lang="en-US">
                <a:latin typeface="Arial" charset="0"/>
              </a:rPr>
              <a:t>Gurun Paran (10:12)</a:t>
            </a:r>
          </a:p>
        </p:txBody>
      </p:sp>
      <p:pic>
        <p:nvPicPr>
          <p:cNvPr id="174082" name="Picture 2" descr="Num 10 Par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60375"/>
            <a:ext cx="914400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2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6" name="Rectangle 2"/>
          <p:cNvSpPr>
            <a:spLocks noGrp="1" noChangeArrowheads="1"/>
          </p:cNvSpPr>
          <p:nvPr>
            <p:ph type="title"/>
          </p:nvPr>
        </p:nvSpPr>
        <p:spPr>
          <a:xfrm>
            <a:off x="0" y="5948363"/>
            <a:ext cx="9109075" cy="838200"/>
          </a:xfrm>
        </p:spPr>
        <p:txBody>
          <a:bodyPr/>
          <a:lstStyle/>
          <a:p>
            <a:pPr algn="ctr"/>
            <a:r>
              <a:rPr lang="en-US">
                <a:latin typeface="Arial" charset="0"/>
              </a:rPr>
              <a:t>Kadesh Barnea (13:26)</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77154" name="Rectangle 93"/>
          <p:cNvSpPr>
            <a:spLocks noChangeArrowheads="1"/>
          </p:cNvSpPr>
          <p:nvPr/>
        </p:nvSpPr>
        <p:spPr bwMode="auto">
          <a:xfrm>
            <a:off x="2452688" y="-738188"/>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defTabSz="914400" eaLnBrk="0" hangingPunct="0">
              <a:spcBef>
                <a:spcPct val="50000"/>
              </a:spcBef>
              <a:buFont typeface="Wingdings" charset="0"/>
              <a:buNone/>
            </a:pPr>
            <a:endParaRPr lang="en-US" sz="2400" b="1">
              <a:solidFill>
                <a:srgbClr val="333333"/>
              </a:solidFill>
              <a:latin typeface="Arial" charset="0"/>
              <a:cs typeface="Arial" charset="0"/>
            </a:endParaRPr>
          </a:p>
        </p:txBody>
      </p:sp>
      <p:sp>
        <p:nvSpPr>
          <p:cNvPr id="177155" name="Text Box 94"/>
          <p:cNvSpPr txBox="1">
            <a:spLocks noChangeArrowheads="1"/>
          </p:cNvSpPr>
          <p:nvPr/>
        </p:nvSpPr>
        <p:spPr bwMode="auto">
          <a:xfrm>
            <a:off x="8142288" y="228600"/>
            <a:ext cx="868362" cy="461963"/>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buFont typeface="Wingdings" charset="0"/>
              <a:buNone/>
            </a:pPr>
            <a:r>
              <a:rPr lang="en-US" b="1">
                <a:solidFill>
                  <a:srgbClr val="333333"/>
                </a:solidFill>
                <a:latin typeface="Arial" charset="0"/>
                <a:cs typeface="Arial" charset="0"/>
              </a:rPr>
              <a:t>142a</a:t>
            </a:r>
          </a:p>
        </p:txBody>
      </p:sp>
      <p:sp>
        <p:nvSpPr>
          <p:cNvPr id="177156" name="Rectangle 96"/>
          <p:cNvSpPr>
            <a:spLocks noGrp="1" noChangeArrowheads="1"/>
          </p:cNvSpPr>
          <p:nvPr>
            <p:ph type="title"/>
          </p:nvPr>
        </p:nvSpPr>
        <p:spPr>
          <a:xfrm>
            <a:off x="4343400" y="1676400"/>
            <a:ext cx="4267200" cy="3505200"/>
          </a:xfrm>
          <a:solidFill>
            <a:schemeClr val="accent1"/>
          </a:solidFill>
          <a:ln>
            <a:solidFill>
              <a:schemeClr val="tx1"/>
            </a:solidFill>
            <a:miter lim="800000"/>
            <a:headEnd/>
            <a:tailEnd/>
          </a:ln>
        </p:spPr>
        <p:txBody>
          <a:bodyPr anchor="ctr" anchorCtr="1"/>
          <a:lstStyle/>
          <a:p>
            <a:pPr algn="ctr"/>
            <a:r>
              <a:rPr lang="en-US" altLang="zh-CN" b="1">
                <a:solidFill>
                  <a:srgbClr val="000000"/>
                </a:solidFill>
                <a:latin typeface="Arial" charset="0"/>
                <a:ea typeface="SimSun" charset="0"/>
                <a:cs typeface="SimSun" charset="0"/>
              </a:rPr>
              <a:t>Perjalanan Para </a:t>
            </a:r>
            <a:br>
              <a:rPr lang="en-US" altLang="zh-CN" b="1">
                <a:solidFill>
                  <a:srgbClr val="000000"/>
                </a:solidFill>
                <a:latin typeface="Arial" charset="0"/>
                <a:ea typeface="SimSun" charset="0"/>
                <a:cs typeface="SimSun" charset="0"/>
              </a:rPr>
            </a:br>
            <a:r>
              <a:rPr lang="en-US" altLang="zh-CN" b="1">
                <a:solidFill>
                  <a:srgbClr val="000000"/>
                </a:solidFill>
                <a:latin typeface="Arial" charset="0"/>
                <a:ea typeface="SimSun" charset="0"/>
                <a:cs typeface="SimSun" charset="0"/>
              </a:rPr>
              <a:t>Mata-Mata</a:t>
            </a:r>
            <a:br>
              <a:rPr lang="en-US" altLang="zh-CN" b="1">
                <a:solidFill>
                  <a:srgbClr val="000000"/>
                </a:solidFill>
                <a:latin typeface="Arial" charset="0"/>
                <a:ea typeface="SimSun" charset="0"/>
                <a:cs typeface="SimSun" charset="0"/>
              </a:rPr>
            </a:br>
            <a:r>
              <a:rPr lang="en-US" altLang="zh-CN" b="1">
                <a:solidFill>
                  <a:srgbClr val="000000"/>
                </a:solidFill>
                <a:latin typeface="Arial" charset="0"/>
                <a:ea typeface="SimSun" charset="0"/>
                <a:cs typeface="SimSun" charset="0"/>
              </a:rPr>
              <a:t/>
            </a:r>
            <a:br>
              <a:rPr lang="en-US" altLang="zh-CN" b="1">
                <a:solidFill>
                  <a:srgbClr val="000000"/>
                </a:solidFill>
                <a:latin typeface="Arial" charset="0"/>
                <a:ea typeface="SimSun" charset="0"/>
                <a:cs typeface="SimSun" charset="0"/>
              </a:rPr>
            </a:br>
            <a:r>
              <a:rPr lang="en-US" altLang="zh-CN" sz="2800" b="1">
                <a:solidFill>
                  <a:srgbClr val="000000"/>
                </a:solidFill>
                <a:latin typeface="Arial" charset="0"/>
                <a:ea typeface="SimSun" charset="0"/>
                <a:cs typeface="SimSun" charset="0"/>
              </a:rPr>
              <a:t>Bil. 13:21-24</a:t>
            </a:r>
            <a:endParaRPr lang="en-US" sz="1800" b="1">
              <a:solidFill>
                <a:srgbClr val="000000"/>
              </a:solidFill>
              <a:latin typeface="Arial" charset="0"/>
              <a:ea typeface="SimSun" charset="0"/>
              <a:cs typeface="SimSun" charset="0"/>
            </a:endParaRPr>
          </a:p>
        </p:txBody>
      </p:sp>
      <p:pic>
        <p:nvPicPr>
          <p:cNvPr id="177157" name="Picture 97"/>
          <p:cNvPicPr>
            <a:picLocks noChangeAspect="1" noChangeArrowheads="1"/>
          </p:cNvPicPr>
          <p:nvPr/>
        </p:nvPicPr>
        <p:blipFill>
          <a:blip r:embed="rId3">
            <a:extLst>
              <a:ext uri="{28A0092B-C50C-407E-A947-70E740481C1C}">
                <a14:useLocalDpi xmlns:a14="http://schemas.microsoft.com/office/drawing/2010/main" val="0"/>
              </a:ext>
            </a:extLst>
          </a:blip>
          <a:srcRect t="2232"/>
          <a:stretch>
            <a:fillRect/>
          </a:stretch>
        </p:blipFill>
        <p:spPr bwMode="auto">
          <a:xfrm>
            <a:off x="0" y="0"/>
            <a:ext cx="3448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pic>
      <p:sp>
        <p:nvSpPr>
          <p:cNvPr id="177158" name="Text Box 98"/>
          <p:cNvSpPr txBox="1">
            <a:spLocks noChangeArrowheads="1"/>
          </p:cNvSpPr>
          <p:nvPr/>
        </p:nvSpPr>
        <p:spPr bwMode="auto">
          <a:xfrm>
            <a:off x="4038600" y="5791200"/>
            <a:ext cx="510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spcBef>
                <a:spcPct val="50000"/>
              </a:spcBef>
              <a:buFont typeface="Wingdings" charset="0"/>
              <a:buNone/>
            </a:pPr>
            <a:r>
              <a:rPr kumimoji="1" lang="en-US" altLang="zh-CN" sz="1800" b="1">
                <a:solidFill>
                  <a:srgbClr val="000000"/>
                </a:solidFill>
                <a:latin typeface="Arial" charset="0"/>
                <a:cs typeface="Arial" charset="0"/>
              </a:rPr>
              <a:t>Barry Beitzel, </a:t>
            </a:r>
            <a:r>
              <a:rPr kumimoji="1" lang="en-US" altLang="zh-CN" sz="1800" b="1" i="1">
                <a:solidFill>
                  <a:srgbClr val="000000"/>
                </a:solidFill>
                <a:latin typeface="Arial" charset="0"/>
                <a:cs typeface="Arial" charset="0"/>
              </a:rPr>
              <a:t>The Moody Atlas of Bible Lands</a:t>
            </a:r>
            <a:r>
              <a:rPr kumimoji="1" lang="en-US" altLang="zh-CN" sz="1800" b="1">
                <a:solidFill>
                  <a:srgbClr val="000000"/>
                </a:solidFill>
                <a:latin typeface="Arial" charset="0"/>
                <a:cs typeface="Arial" charset="0"/>
              </a:rPr>
              <a:t>, 93</a:t>
            </a:r>
            <a:endParaRPr kumimoji="1" lang="en-US" sz="1800" b="1">
              <a:solidFill>
                <a:srgbClr val="000000"/>
              </a:solidFill>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Times" charset="0"/>
            </a:endParaRPr>
          </a:p>
        </p:txBody>
      </p:sp>
      <p:sp>
        <p:nvSpPr>
          <p:cNvPr id="94212" name="Text Box 4"/>
          <p:cNvSpPr txBox="1">
            <a:spLocks noChangeArrowheads="1"/>
          </p:cNvSpPr>
          <p:nvPr/>
        </p:nvSpPr>
        <p:spPr bwMode="auto">
          <a:xfrm>
            <a:off x="593725" y="2057400"/>
            <a:ext cx="8382000" cy="3478213"/>
          </a:xfrm>
          <a:prstGeom prst="rect">
            <a:avLst/>
          </a:prstGeom>
          <a:noFill/>
          <a:ln>
            <a:noFill/>
          </a:ln>
          <a:effectLst/>
        </p:spPr>
        <p:txBody>
          <a:bodyPr>
            <a:spAutoFit/>
          </a:bodyPr>
          <a:lstStyle>
            <a:lvl1pPr algn="ctr" eaLnBrk="1" hangingPunct="1">
              <a:spcBef>
                <a:spcPct val="50000"/>
              </a:spcBef>
              <a:defRPr sz="5400" b="1">
                <a:solidFill>
                  <a:schemeClr val="bg1"/>
                </a:solidFill>
                <a:latin typeface="Arial"/>
                <a:ea typeface="+mj-ea"/>
                <a:cs typeface="+mj-cs"/>
              </a:defRPr>
            </a:lvl1pPr>
            <a:lvl2pPr algn="ctr" eaLnBrk="0" hangingPunct="0">
              <a:defRPr sz="4400">
                <a:solidFill>
                  <a:schemeClr val="bg1"/>
                </a:solidFill>
                <a:latin typeface="Arial" charset="0"/>
                <a:ea typeface="MS PGothic" charset="0"/>
                <a:cs typeface="ＭＳ Ｐゴシック" pitchFamily="-111" charset="-128"/>
              </a:defRPr>
            </a:lvl2pPr>
            <a:lvl3pPr algn="ctr" eaLnBrk="0" hangingPunct="0">
              <a:defRPr sz="4400">
                <a:solidFill>
                  <a:schemeClr val="bg1"/>
                </a:solidFill>
                <a:latin typeface="Arial" charset="0"/>
                <a:ea typeface="MS PGothic" charset="0"/>
                <a:cs typeface="ＭＳ Ｐゴシック" pitchFamily="-111" charset="-128"/>
              </a:defRPr>
            </a:lvl3pPr>
            <a:lvl4pPr algn="ctr" eaLnBrk="0" hangingPunct="0">
              <a:defRPr sz="4400">
                <a:solidFill>
                  <a:schemeClr val="bg1"/>
                </a:solidFill>
                <a:latin typeface="Arial" charset="0"/>
                <a:ea typeface="MS PGothic" charset="0"/>
                <a:cs typeface="ＭＳ Ｐゴシック" pitchFamily="-111" charset="-128"/>
              </a:defRPr>
            </a:lvl4pPr>
            <a:lvl5pPr algn="ctr" eaLnBrk="0" hangingPunct="0">
              <a:defRPr sz="4400">
                <a:solidFill>
                  <a:schemeClr val="bg1"/>
                </a:solidFill>
                <a:latin typeface="Arial" charset="0"/>
                <a:ea typeface="MS PGothic" charset="0"/>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pPr marL="571500" indent="-571500" algn="l">
              <a:buFont typeface="Arial"/>
              <a:buChar char="•"/>
              <a:defRPr/>
            </a:pPr>
            <a:r>
              <a:rPr lang="en-US" sz="4000" dirty="0" err="1">
                <a:effectLst>
                  <a:outerShdw blurRad="50800" dist="76200" dir="2700000" algn="tl" rotWithShape="0">
                    <a:srgbClr val="000000"/>
                  </a:outerShdw>
                </a:effectLst>
              </a:rPr>
              <a:t>Petunjuk</a:t>
            </a:r>
            <a:r>
              <a:rPr lang="en-US" sz="4000" dirty="0">
                <a:effectLst>
                  <a:outerShdw blurRad="50800" dist="76200" dir="2700000" algn="tl" rotWithShape="0">
                    <a:srgbClr val="000000"/>
                  </a:outerShdw>
                </a:effectLst>
              </a:rPr>
              <a:t> </a:t>
            </a:r>
            <a:r>
              <a:rPr lang="en-US" sz="4000" dirty="0" err="1">
                <a:effectLst>
                  <a:outerShdw blurRad="50800" dist="76200" dir="2700000" algn="tl" rotWithShape="0">
                    <a:srgbClr val="000000"/>
                  </a:outerShdw>
                </a:effectLst>
              </a:rPr>
              <a:t>dan</a:t>
            </a:r>
            <a:r>
              <a:rPr lang="en-US" sz="4000" dirty="0">
                <a:effectLst>
                  <a:outerShdw blurRad="50800" dist="76200" dir="2700000" algn="tl" rotWithShape="0">
                    <a:srgbClr val="000000"/>
                  </a:outerShdw>
                </a:effectLst>
              </a:rPr>
              <a:t> </a:t>
            </a:r>
            <a:r>
              <a:rPr lang="en-US" sz="4000" dirty="0" err="1">
                <a:effectLst>
                  <a:outerShdw blurRad="50800" dist="76200" dir="2700000" algn="tl" rotWithShape="0">
                    <a:srgbClr val="000000"/>
                  </a:outerShdw>
                </a:effectLst>
              </a:rPr>
              <a:t>Ketetapan</a:t>
            </a:r>
            <a:r>
              <a:rPr lang="en-US" sz="4000" dirty="0">
                <a:effectLst>
                  <a:outerShdw blurRad="50800" dist="76200" dir="2700000" algn="tl" rotWithShape="0">
                    <a:srgbClr val="000000"/>
                  </a:outerShdw>
                </a:effectLst>
              </a:rPr>
              <a:t> Allah </a:t>
            </a:r>
          </a:p>
          <a:p>
            <a:pPr marL="571500" indent="-571500" algn="l">
              <a:buFont typeface="Arial"/>
              <a:buChar char="•"/>
              <a:defRPr/>
            </a:pPr>
            <a:r>
              <a:rPr lang="en-US" sz="4000" dirty="0" err="1">
                <a:effectLst>
                  <a:outerShdw blurRad="50800" dist="76200" dir="2700000" algn="tl" rotWithShape="0">
                    <a:srgbClr val="000000"/>
                  </a:outerShdw>
                </a:effectLst>
              </a:rPr>
              <a:t>Pemberontakan</a:t>
            </a:r>
            <a:endParaRPr lang="en-US" sz="4000" dirty="0">
              <a:effectLst>
                <a:outerShdw blurRad="50800" dist="76200" dir="2700000" algn="tl" rotWithShape="0">
                  <a:srgbClr val="000000"/>
                </a:outerShdw>
              </a:effectLst>
            </a:endParaRPr>
          </a:p>
          <a:p>
            <a:pPr marL="571500" indent="-571500" algn="l">
              <a:buFont typeface="Arial"/>
              <a:buChar char="•"/>
              <a:defRPr/>
            </a:pPr>
            <a:r>
              <a:rPr lang="en-US" sz="4000" dirty="0" err="1">
                <a:effectLst>
                  <a:outerShdw blurRad="50800" dist="76200" dir="2700000" algn="tl" rotWithShape="0">
                    <a:srgbClr val="000000"/>
                  </a:outerShdw>
                </a:effectLst>
              </a:rPr>
              <a:t>Pengembaraan</a:t>
            </a:r>
            <a:endParaRPr lang="en-US" sz="4000" dirty="0">
              <a:effectLst>
                <a:outerShdw blurRad="50800" dist="76200" dir="2700000" algn="tl" rotWithShape="0">
                  <a:srgbClr val="000000"/>
                </a:outerShdw>
              </a:effectLst>
            </a:endParaRPr>
          </a:p>
          <a:p>
            <a:pPr marL="571500" indent="-571500" algn="l">
              <a:buFont typeface="Arial"/>
              <a:buChar char="•"/>
              <a:defRPr/>
            </a:pPr>
            <a:r>
              <a:rPr lang="en-US" sz="4000" dirty="0" err="1">
                <a:effectLst>
                  <a:outerShdw blurRad="50800" dist="76200" dir="2700000" algn="tl" rotWithShape="0">
                    <a:srgbClr val="000000"/>
                  </a:outerShdw>
                </a:effectLst>
              </a:rPr>
              <a:t>Hukum</a:t>
            </a:r>
            <a:endParaRPr lang="en-US" sz="4000" dirty="0">
              <a:effectLst>
                <a:outerShdw blurRad="50800" dist="76200" dir="2700000" algn="tl" rotWithShape="0">
                  <a:srgbClr val="000000"/>
                </a:outerShdw>
              </a:effectLst>
            </a:endParaRPr>
          </a:p>
        </p:txBody>
      </p:sp>
      <p:sp>
        <p:nvSpPr>
          <p:cNvPr id="88067" name="Text Box 5"/>
          <p:cNvSpPr txBox="1">
            <a:spLocks noChangeArrowheads="1"/>
          </p:cNvSpPr>
          <p:nvPr/>
        </p:nvSpPr>
        <p:spPr bwMode="auto">
          <a:xfrm>
            <a:off x="4022725" y="8423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endParaRPr lang="en-US">
              <a:solidFill>
                <a:srgbClr val="000000"/>
              </a:solidFill>
            </a:endParaRPr>
          </a:p>
        </p:txBody>
      </p:sp>
      <p:sp>
        <p:nvSpPr>
          <p:cNvPr id="94214" name="Rectangle 6"/>
          <p:cNvSpPr>
            <a:spLocks noGrp="1" noChangeArrowheads="1"/>
          </p:cNvSpPr>
          <p:nvPr>
            <p:ph type="title" idx="4294967295"/>
          </p:nvPr>
        </p:nvSpPr>
        <p:spPr>
          <a:xfrm>
            <a:off x="533400" y="609600"/>
            <a:ext cx="7772400" cy="92392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5400" b="1" dirty="0" err="1" smtClean="0">
                <a:ea typeface="+mj-ea"/>
                <a:cs typeface="+mj-cs"/>
              </a:rPr>
              <a:t>Aliran</a:t>
            </a:r>
            <a:r>
              <a:rPr lang="en-US" sz="5400" b="1" dirty="0" smtClean="0">
                <a:ea typeface="+mj-ea"/>
                <a:cs typeface="+mj-cs"/>
              </a:rPr>
              <a:t> </a:t>
            </a:r>
            <a:r>
              <a:rPr lang="en-US" sz="5400" b="1" dirty="0" err="1" smtClean="0">
                <a:ea typeface="+mj-ea"/>
                <a:cs typeface="+mj-cs"/>
              </a:rPr>
              <a:t>Kitab</a:t>
            </a:r>
            <a:r>
              <a:rPr lang="en-US" sz="5400" b="1" dirty="0" smtClean="0">
                <a:ea typeface="+mj-ea"/>
                <a:cs typeface="+mj-cs"/>
              </a:rPr>
              <a:t> </a:t>
            </a:r>
            <a:r>
              <a:rPr lang="en-US" sz="5400" b="1" dirty="0" err="1" smtClean="0">
                <a:ea typeface="+mj-ea"/>
                <a:cs typeface="+mj-cs"/>
              </a:rPr>
              <a:t>Ulangan</a:t>
            </a:r>
            <a:endParaRPr lang="en-US" sz="5400" b="1" dirty="0">
              <a:ea typeface="+mj-ea"/>
              <a:cs typeface="+mj-cs"/>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iterate type="lt">
                                    <p:tmPct val="100000"/>
                                  </p:iterate>
                                  <p:childTnLst>
                                    <p:set>
                                      <p:cBhvr>
                                        <p:cTn id="6" dur="1" fill="hold">
                                          <p:stCondLst>
                                            <p:cond delay="0"/>
                                          </p:stCondLst>
                                        </p:cTn>
                                        <p:tgtEl>
                                          <p:spTgt spid="94212">
                                            <p:txEl>
                                              <p:pRg st="0" end="0"/>
                                            </p:txEl>
                                          </p:spTgt>
                                        </p:tgtEl>
                                        <p:attrNameLst>
                                          <p:attrName>style.visibility</p:attrName>
                                        </p:attrNameLst>
                                      </p:cBhvr>
                                      <p:to>
                                        <p:strVal val="visible"/>
                                      </p:to>
                                    </p:set>
                                    <p:animEffect transition="in" filter="dissolve">
                                      <p:cBhvr>
                                        <p:cTn id="7" dur="75"/>
                                        <p:tgtEl>
                                          <p:spTgt spid="94212">
                                            <p:txEl>
                                              <p:pRg st="0" end="0"/>
                                            </p:txEl>
                                          </p:spTgt>
                                        </p:tgtEl>
                                      </p:cBhvr>
                                    </p:animEffect>
                                  </p:childTnLst>
                                </p:cTn>
                              </p:par>
                            </p:childTnLst>
                          </p:cTn>
                        </p:par>
                        <p:par>
                          <p:cTn id="8" fill="hold" nodeType="afterGroup">
                            <p:stCondLst>
                              <p:cond delay="2875"/>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94212">
                                            <p:txEl>
                                              <p:pRg st="1" end="1"/>
                                            </p:txEl>
                                          </p:spTgt>
                                        </p:tgtEl>
                                        <p:attrNameLst>
                                          <p:attrName>style.visibility</p:attrName>
                                        </p:attrNameLst>
                                      </p:cBhvr>
                                      <p:to>
                                        <p:strVal val="visible"/>
                                      </p:to>
                                    </p:set>
                                    <p:animEffect transition="in" filter="dissolve">
                                      <p:cBhvr>
                                        <p:cTn id="11" dur="75"/>
                                        <p:tgtEl>
                                          <p:spTgt spid="94212">
                                            <p:txEl>
                                              <p:pRg st="1" end="1"/>
                                            </p:txEl>
                                          </p:spTgt>
                                        </p:tgtEl>
                                      </p:cBhvr>
                                    </p:animEffect>
                                  </p:childTnLst>
                                </p:cTn>
                              </p:par>
                            </p:childTnLst>
                          </p:cTn>
                        </p:par>
                        <p:par>
                          <p:cTn id="12" fill="hold" nodeType="afterGroup">
                            <p:stCondLst>
                              <p:cond delay="6850"/>
                            </p:stCondLst>
                            <p:childTnLst>
                              <p:par>
                                <p:cTn id="13" presetID="9" presetClass="entr" presetSubtype="0" fill="hold" grpId="0" nodeType="afterEffect">
                                  <p:stCondLst>
                                    <p:cond delay="3000"/>
                                  </p:stCondLst>
                                  <p:iterate type="lt">
                                    <p:tmPct val="100000"/>
                                  </p:iterate>
                                  <p:childTnLst>
                                    <p:set>
                                      <p:cBhvr>
                                        <p:cTn id="14" dur="1" fill="hold">
                                          <p:stCondLst>
                                            <p:cond delay="0"/>
                                          </p:stCondLst>
                                        </p:cTn>
                                        <p:tgtEl>
                                          <p:spTgt spid="94212">
                                            <p:txEl>
                                              <p:pRg st="2" end="2"/>
                                            </p:txEl>
                                          </p:spTgt>
                                        </p:tgtEl>
                                        <p:attrNameLst>
                                          <p:attrName>style.visibility</p:attrName>
                                        </p:attrNameLst>
                                      </p:cBhvr>
                                      <p:to>
                                        <p:strVal val="visible"/>
                                      </p:to>
                                    </p:set>
                                    <p:animEffect transition="in" filter="dissolve">
                                      <p:cBhvr>
                                        <p:cTn id="15" dur="75"/>
                                        <p:tgtEl>
                                          <p:spTgt spid="94212">
                                            <p:txEl>
                                              <p:pRg st="2" end="2"/>
                                            </p:txEl>
                                          </p:spTgt>
                                        </p:tgtEl>
                                      </p:cBhvr>
                                    </p:animEffect>
                                  </p:childTnLst>
                                </p:cTn>
                              </p:par>
                            </p:childTnLst>
                          </p:cTn>
                        </p:par>
                        <p:par>
                          <p:cTn id="16" fill="hold" nodeType="afterGroup">
                            <p:stCondLst>
                              <p:cond delay="10750"/>
                            </p:stCondLst>
                            <p:childTnLst>
                              <p:par>
                                <p:cTn id="17" presetID="9" presetClass="entr" presetSubtype="0" fill="hold" grpId="0" nodeType="afterEffect">
                                  <p:stCondLst>
                                    <p:cond delay="3000"/>
                                  </p:stCondLst>
                                  <p:iterate type="lt">
                                    <p:tmPct val="100000"/>
                                  </p:iterate>
                                  <p:childTnLst>
                                    <p:set>
                                      <p:cBhvr>
                                        <p:cTn id="18" dur="1" fill="hold">
                                          <p:stCondLst>
                                            <p:cond delay="0"/>
                                          </p:stCondLst>
                                        </p:cTn>
                                        <p:tgtEl>
                                          <p:spTgt spid="94212">
                                            <p:txEl>
                                              <p:pRg st="3" end="3"/>
                                            </p:txEl>
                                          </p:spTgt>
                                        </p:tgtEl>
                                        <p:attrNameLst>
                                          <p:attrName>style.visibility</p:attrName>
                                        </p:attrNameLst>
                                      </p:cBhvr>
                                      <p:to>
                                        <p:strVal val="visible"/>
                                      </p:to>
                                    </p:set>
                                    <p:animEffect transition="in" filter="dissolve">
                                      <p:cBhvr>
                                        <p:cTn id="19" dur="75"/>
                                        <p:tgtEl>
                                          <p:spTgt spid="942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build="p" autoUpdateAnimBg="0" advAuto="100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descr="OMSSO010"/>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1628775" y="0"/>
            <a:ext cx="5534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ext Box 3"/>
          <p:cNvSpPr txBox="1">
            <a:spLocks noChangeArrowheads="1"/>
          </p:cNvSpPr>
          <p:nvPr/>
        </p:nvSpPr>
        <p:spPr bwMode="auto">
          <a:xfrm>
            <a:off x="3352800" y="5638800"/>
            <a:ext cx="548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3200" b="1" dirty="0" err="1">
                <a:solidFill>
                  <a:srgbClr val="FFFFFF"/>
                </a:solidFill>
                <a:latin typeface="Arial"/>
                <a:ea typeface="Times New Roman" pitchFamily="-111" charset="0"/>
                <a:cs typeface="Arial"/>
              </a:rPr>
              <a:t>Bilangan</a:t>
            </a:r>
            <a:r>
              <a:rPr lang="en-US" sz="3200" b="1" dirty="0">
                <a:solidFill>
                  <a:srgbClr val="FFFFFF"/>
                </a:solidFill>
                <a:latin typeface="Arial"/>
                <a:ea typeface="Times New Roman" pitchFamily="-111" charset="0"/>
                <a:cs typeface="Arial"/>
              </a:rPr>
              <a:t> 13</a:t>
            </a:r>
          </a:p>
        </p:txBody>
      </p:sp>
      <p:sp>
        <p:nvSpPr>
          <p:cNvPr id="179203" name="Rectangle 4"/>
          <p:cNvSpPr>
            <a:spLocks noGrp="1" noChangeArrowheads="1"/>
          </p:cNvSpPr>
          <p:nvPr>
            <p:ph type="title" idx="4294967295"/>
          </p:nvPr>
        </p:nvSpPr>
        <p:spPr>
          <a:xfrm>
            <a:off x="457200" y="609600"/>
            <a:ext cx="7924800" cy="1143000"/>
          </a:xfrm>
        </p:spPr>
        <p:txBody>
          <a:bodyPr/>
          <a:lstStyle/>
          <a:p>
            <a:pPr eaLnBrk="1" hangingPunct="1"/>
            <a:r>
              <a:rPr lang="en-US" sz="4000" b="1">
                <a:solidFill>
                  <a:srgbClr val="000000"/>
                </a:solidFill>
                <a:latin typeface="Arial" charset="0"/>
              </a:rPr>
              <a:t>Kembalinya Para</a:t>
            </a:r>
            <a:br>
              <a:rPr lang="en-US" sz="4000" b="1">
                <a:solidFill>
                  <a:srgbClr val="000000"/>
                </a:solidFill>
                <a:latin typeface="Arial" charset="0"/>
              </a:rPr>
            </a:br>
            <a:r>
              <a:rPr lang="en-US" sz="4000" b="1">
                <a:solidFill>
                  <a:srgbClr val="000000"/>
                </a:solidFill>
                <a:latin typeface="Arial" charset="0"/>
              </a:rPr>
              <a:t> Mata-Mata</a:t>
            </a:r>
            <a:endParaRPr lang="en-US" sz="3200" b="1">
              <a:solidFill>
                <a:srgbClr val="000000"/>
              </a:solidFill>
              <a:latin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ISRAEL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0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 Box 3"/>
          <p:cNvSpPr txBox="1">
            <a:spLocks noChangeArrowheads="1"/>
          </p:cNvSpPr>
          <p:nvPr/>
        </p:nvSpPr>
        <p:spPr bwMode="auto">
          <a:xfrm>
            <a:off x="609600" y="-503238"/>
            <a:ext cx="2286000" cy="39703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defTabSz="914400">
              <a:spcBef>
                <a:spcPct val="50000"/>
              </a:spcBef>
              <a:defRPr/>
            </a:pPr>
            <a:r>
              <a:rPr lang="en-US" sz="25200" dirty="0" smtClean="0">
                <a:solidFill>
                  <a:srgbClr val="FF3300"/>
                </a:solidFill>
                <a:latin typeface="Arial"/>
                <a:cs typeface="Arial"/>
              </a:rPr>
              <a:t>B</a:t>
            </a:r>
            <a:endParaRPr lang="en-US" sz="18900" dirty="0" smtClean="0">
              <a:solidFill>
                <a:srgbClr val="FF3300"/>
              </a:solidFill>
              <a:latin typeface="Arial"/>
              <a:cs typeface="Arial"/>
            </a:endParaRPr>
          </a:p>
        </p:txBody>
      </p:sp>
      <p:sp>
        <p:nvSpPr>
          <p:cNvPr id="114692" name="Text Box 4"/>
          <p:cNvSpPr txBox="1">
            <a:spLocks noChangeArrowheads="1"/>
          </p:cNvSpPr>
          <p:nvPr/>
        </p:nvSpPr>
        <p:spPr bwMode="auto">
          <a:xfrm>
            <a:off x="2895600" y="268288"/>
            <a:ext cx="7620000" cy="1108075"/>
          </a:xfrm>
          <a:prstGeom prst="rect">
            <a:avLst/>
          </a:prstGeom>
          <a:noFill/>
          <a:ln w="9525">
            <a:noFill/>
            <a:miter lim="800000"/>
            <a:headEnd/>
            <a:tailEnd/>
          </a:ln>
          <a:effectLst/>
        </p:spPr>
        <p:txBody>
          <a:bodyPr>
            <a:spAutoFit/>
          </a:bodyPr>
          <a:lstStyle/>
          <a:p>
            <a:pPr defTabSz="914400">
              <a:spcBef>
                <a:spcPct val="50000"/>
              </a:spcBef>
              <a:defRPr/>
            </a:pPr>
            <a:r>
              <a:rPr lang="en-US" sz="6600" b="1" dirty="0" err="1">
                <a:solidFill>
                  <a:srgbClr val="FF3300"/>
                </a:solidFill>
                <a:effectLst>
                  <a:outerShdw blurRad="50800" dist="38100" dir="2700000" algn="tl" rotWithShape="0">
                    <a:srgbClr val="000000">
                      <a:alpha val="43000"/>
                    </a:srgbClr>
                  </a:outerShdw>
                </a:effectLst>
                <a:latin typeface="Arial"/>
                <a:ea typeface="Times New Roman" pitchFamily="-111" charset="0"/>
                <a:cs typeface="Arial"/>
              </a:rPr>
              <a:t>elalang</a:t>
            </a:r>
            <a:endParaRPr lang="en-US" sz="6600" b="1" dirty="0">
              <a:solidFill>
                <a:srgbClr val="FF3300"/>
              </a:solidFill>
              <a:effectLst>
                <a:outerShdw blurRad="50800" dist="38100" dir="2700000" algn="tl" rotWithShape="0">
                  <a:srgbClr val="000000">
                    <a:alpha val="43000"/>
                  </a:srgbClr>
                </a:outerShdw>
              </a:effectLst>
              <a:latin typeface="Arial"/>
              <a:ea typeface="Times New Roman" pitchFamily="-111" charset="0"/>
              <a:cs typeface="Arial"/>
            </a:endParaRPr>
          </a:p>
        </p:txBody>
      </p:sp>
      <p:sp>
        <p:nvSpPr>
          <p:cNvPr id="114693" name="Text Box 5"/>
          <p:cNvSpPr txBox="1">
            <a:spLocks noChangeArrowheads="1"/>
          </p:cNvSpPr>
          <p:nvPr/>
        </p:nvSpPr>
        <p:spPr bwMode="auto">
          <a:xfrm>
            <a:off x="2514600" y="6278563"/>
            <a:ext cx="6629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3200" b="1" dirty="0" err="1">
                <a:solidFill>
                  <a:srgbClr val="FFFFFF"/>
                </a:solidFill>
                <a:latin typeface="Arial"/>
                <a:ea typeface="Times New Roman" pitchFamily="-111" charset="0"/>
                <a:cs typeface="Arial"/>
              </a:rPr>
              <a:t>Bilangan</a:t>
            </a:r>
            <a:r>
              <a:rPr lang="en-US" sz="3200" b="1" dirty="0">
                <a:solidFill>
                  <a:srgbClr val="FFFFFF"/>
                </a:solidFill>
                <a:latin typeface="Arial"/>
                <a:ea typeface="Times New Roman" pitchFamily="-111" charset="0"/>
                <a:cs typeface="Arial"/>
              </a:rPr>
              <a:t> 13:26-33</a:t>
            </a:r>
          </a:p>
        </p:txBody>
      </p:sp>
      <p:sp>
        <p:nvSpPr>
          <p:cNvPr id="114694" name="Text Box 6"/>
          <p:cNvSpPr txBox="1">
            <a:spLocks noChangeArrowheads="1"/>
          </p:cNvSpPr>
          <p:nvPr/>
        </p:nvSpPr>
        <p:spPr bwMode="auto">
          <a:xfrm>
            <a:off x="2895600" y="987425"/>
            <a:ext cx="6629400" cy="1108075"/>
          </a:xfrm>
          <a:prstGeom prst="rect">
            <a:avLst/>
          </a:prstGeom>
          <a:noFill/>
          <a:ln w="9525">
            <a:noFill/>
            <a:miter lim="800000"/>
            <a:headEnd/>
            <a:tailEnd/>
          </a:ln>
          <a:effectLst/>
        </p:spPr>
        <p:txBody>
          <a:bodyPr>
            <a:spAutoFit/>
          </a:bodyPr>
          <a:lstStyle/>
          <a:p>
            <a:pPr defTabSz="914400">
              <a:spcBef>
                <a:spcPct val="50000"/>
              </a:spcBef>
              <a:defRPr/>
            </a:pPr>
            <a:r>
              <a:rPr lang="en-US" sz="6600" b="1" dirty="0" err="1">
                <a:solidFill>
                  <a:srgbClr val="FF3300"/>
                </a:solidFill>
                <a:effectLst>
                  <a:outerShdw blurRad="50800" dist="38100" dir="2700000" algn="tl" rotWithShape="0">
                    <a:srgbClr val="000000">
                      <a:alpha val="43000"/>
                    </a:srgbClr>
                  </a:outerShdw>
                </a:effectLst>
                <a:latin typeface="Arial"/>
                <a:ea typeface="Times New Roman" pitchFamily="-111" charset="0"/>
                <a:cs typeface="Arial"/>
              </a:rPr>
              <a:t>aik</a:t>
            </a:r>
            <a:endParaRPr lang="en-US" sz="6600" b="1" dirty="0">
              <a:solidFill>
                <a:srgbClr val="FF3300"/>
              </a:solidFill>
              <a:effectLst>
                <a:outerShdw blurRad="50800" dist="38100" dir="2700000" algn="tl" rotWithShape="0">
                  <a:srgbClr val="000000">
                    <a:alpha val="43000"/>
                  </a:srgbClr>
                </a:outerShdw>
              </a:effectLst>
              <a:latin typeface="Arial"/>
              <a:ea typeface="Times New Roman" pitchFamily="-111" charset="0"/>
              <a:cs typeface="Arial"/>
            </a:endParaRPr>
          </a:p>
        </p:txBody>
      </p:sp>
      <p:sp>
        <p:nvSpPr>
          <p:cNvPr id="114695" name="Text Box 7"/>
          <p:cNvSpPr txBox="1">
            <a:spLocks noChangeArrowheads="1"/>
          </p:cNvSpPr>
          <p:nvPr/>
        </p:nvSpPr>
        <p:spPr bwMode="auto">
          <a:xfrm>
            <a:off x="2895600" y="1728788"/>
            <a:ext cx="7620000" cy="1108075"/>
          </a:xfrm>
          <a:prstGeom prst="rect">
            <a:avLst/>
          </a:prstGeom>
          <a:noFill/>
          <a:ln w="9525">
            <a:noFill/>
            <a:miter lim="800000"/>
            <a:headEnd/>
            <a:tailEnd/>
          </a:ln>
          <a:effectLst/>
        </p:spPr>
        <p:txBody>
          <a:bodyPr>
            <a:spAutoFit/>
          </a:bodyPr>
          <a:lstStyle/>
          <a:p>
            <a:pPr defTabSz="914400">
              <a:spcBef>
                <a:spcPct val="50000"/>
              </a:spcBef>
              <a:defRPr/>
            </a:pPr>
            <a:r>
              <a:rPr lang="en-US" sz="6600" b="1" dirty="0" err="1">
                <a:solidFill>
                  <a:srgbClr val="FF3300"/>
                </a:solidFill>
                <a:effectLst>
                  <a:outerShdw blurRad="50800" dist="38100" dir="2700000" algn="tl" rotWithShape="0">
                    <a:srgbClr val="000000">
                      <a:alpha val="43000"/>
                    </a:srgbClr>
                  </a:outerShdw>
                </a:effectLst>
                <a:latin typeface="Arial"/>
                <a:ea typeface="Times New Roman" pitchFamily="-111" charset="0"/>
                <a:cs typeface="Arial"/>
              </a:rPr>
              <a:t>esar</a:t>
            </a:r>
            <a:endParaRPr lang="en-US" sz="6600" b="1" dirty="0">
              <a:solidFill>
                <a:srgbClr val="FF3300"/>
              </a:solidFill>
              <a:effectLst>
                <a:outerShdw blurRad="50800" dist="38100" dir="2700000" algn="tl" rotWithShape="0">
                  <a:srgbClr val="000000">
                    <a:alpha val="43000"/>
                  </a:srgbClr>
                </a:outerShdw>
              </a:effectLst>
              <a:latin typeface="Arial"/>
              <a:ea typeface="Times New Roman" pitchFamily="-111" charset="0"/>
              <a:cs typeface="Arial"/>
            </a:endParaRPr>
          </a:p>
        </p:txBody>
      </p:sp>
      <p:sp>
        <p:nvSpPr>
          <p:cNvPr id="181255" name="Rectangle 8"/>
          <p:cNvSpPr>
            <a:spLocks noGrp="1" noChangeArrowheads="1"/>
          </p:cNvSpPr>
          <p:nvPr>
            <p:ph type="title" idx="4294967295"/>
          </p:nvPr>
        </p:nvSpPr>
        <p:spPr>
          <a:xfrm>
            <a:off x="0" y="5334000"/>
            <a:ext cx="7772400" cy="1143000"/>
          </a:xfrm>
        </p:spPr>
        <p:txBody>
          <a:bodyPr/>
          <a:lstStyle/>
          <a:p>
            <a:pPr eaLnBrk="1" hangingPunct="1"/>
            <a:r>
              <a:rPr lang="en-US">
                <a:latin typeface="Arial" charset="0"/>
              </a:rPr>
              <a:t>Laporan Mayoritas</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14692"/>
                                        </p:tgtEl>
                                        <p:attrNameLst>
                                          <p:attrName>style.visibility</p:attrName>
                                        </p:attrNameLst>
                                      </p:cBhvr>
                                      <p:to>
                                        <p:strVal val="visible"/>
                                      </p:to>
                                    </p:set>
                                    <p:animEffect transition="in" filter="dissolve">
                                      <p:cBhvr>
                                        <p:cTn id="7" dur="75"/>
                                        <p:tgtEl>
                                          <p:spTgt spid="114692"/>
                                        </p:tgtEl>
                                      </p:cBhvr>
                                    </p:animEffect>
                                  </p:childTnLst>
                                </p:cTn>
                              </p:par>
                            </p:childTnLst>
                          </p:cTn>
                        </p:par>
                        <p:par>
                          <p:cTn id="8" fill="hold" nodeType="afterGroup">
                            <p:stCondLst>
                              <p:cond delay="2525"/>
                            </p:stCondLst>
                            <p:childTnLst>
                              <p:par>
                                <p:cTn id="9" presetID="9" presetClass="entr" presetSubtype="0" fill="hold" grpId="0" nodeType="afterEffect">
                                  <p:stCondLst>
                                    <p:cond delay="4000"/>
                                  </p:stCondLst>
                                  <p:iterate type="lt">
                                    <p:tmPct val="100000"/>
                                  </p:iterate>
                                  <p:childTnLst>
                                    <p:set>
                                      <p:cBhvr>
                                        <p:cTn id="10" dur="1" fill="hold">
                                          <p:stCondLst>
                                            <p:cond delay="0"/>
                                          </p:stCondLst>
                                        </p:cTn>
                                        <p:tgtEl>
                                          <p:spTgt spid="114694"/>
                                        </p:tgtEl>
                                        <p:attrNameLst>
                                          <p:attrName>style.visibility</p:attrName>
                                        </p:attrNameLst>
                                      </p:cBhvr>
                                      <p:to>
                                        <p:strVal val="visible"/>
                                      </p:to>
                                    </p:set>
                                    <p:animEffect transition="in" filter="dissolve">
                                      <p:cBhvr>
                                        <p:cTn id="11" dur="75"/>
                                        <p:tgtEl>
                                          <p:spTgt spid="114694"/>
                                        </p:tgtEl>
                                      </p:cBhvr>
                                    </p:animEffect>
                                  </p:childTnLst>
                                </p:cTn>
                              </p:par>
                            </p:childTnLst>
                          </p:cTn>
                        </p:par>
                        <p:par>
                          <p:cTn id="12" fill="hold" nodeType="afterGroup">
                            <p:stCondLst>
                              <p:cond delay="6750"/>
                            </p:stCondLst>
                            <p:childTnLst>
                              <p:par>
                                <p:cTn id="13" presetID="9" presetClass="entr" presetSubtype="0" fill="hold" grpId="0" nodeType="afterEffect">
                                  <p:stCondLst>
                                    <p:cond delay="4000"/>
                                  </p:stCondLst>
                                  <p:iterate type="lt">
                                    <p:tmPct val="100000"/>
                                  </p:iterate>
                                  <p:childTnLst>
                                    <p:set>
                                      <p:cBhvr>
                                        <p:cTn id="14" dur="1" fill="hold">
                                          <p:stCondLst>
                                            <p:cond delay="0"/>
                                          </p:stCondLst>
                                        </p:cTn>
                                        <p:tgtEl>
                                          <p:spTgt spid="114695"/>
                                        </p:tgtEl>
                                        <p:attrNameLst>
                                          <p:attrName>style.visibility</p:attrName>
                                        </p:attrNameLst>
                                      </p:cBhvr>
                                      <p:to>
                                        <p:strVal val="visible"/>
                                      </p:to>
                                    </p:set>
                                    <p:animEffect transition="in" filter="dissolve">
                                      <p:cBhvr>
                                        <p:cTn id="15" dur="75"/>
                                        <p:tgtEl>
                                          <p:spTgt spid="114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2" grpId="0" autoUpdateAnimBg="0"/>
      <p:bldP spid="114694" grpId="0" autoUpdateAnimBg="0"/>
      <p:bldP spid="114695"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descr="ISRAEL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0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ext Box 3"/>
          <p:cNvSpPr txBox="1">
            <a:spLocks noChangeArrowheads="1"/>
          </p:cNvSpPr>
          <p:nvPr/>
        </p:nvSpPr>
        <p:spPr bwMode="auto">
          <a:xfrm>
            <a:off x="609600" y="-503238"/>
            <a:ext cx="2286000" cy="39703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defTabSz="914400">
              <a:spcBef>
                <a:spcPct val="50000"/>
              </a:spcBef>
              <a:defRPr/>
            </a:pPr>
            <a:r>
              <a:rPr lang="en-US" sz="25200" dirty="0" smtClean="0">
                <a:solidFill>
                  <a:srgbClr val="FF3300"/>
                </a:solidFill>
                <a:latin typeface="Arial"/>
                <a:cs typeface="Arial"/>
              </a:rPr>
              <a:t>A</a:t>
            </a:r>
            <a:endParaRPr lang="en-US" sz="18900" dirty="0" smtClean="0">
              <a:solidFill>
                <a:srgbClr val="FF3300"/>
              </a:solidFill>
              <a:latin typeface="Arial"/>
              <a:cs typeface="Arial"/>
            </a:endParaRPr>
          </a:p>
        </p:txBody>
      </p:sp>
      <p:sp>
        <p:nvSpPr>
          <p:cNvPr id="115716" name="Text Box 4"/>
          <p:cNvSpPr txBox="1">
            <a:spLocks noChangeArrowheads="1"/>
          </p:cNvSpPr>
          <p:nvPr/>
        </p:nvSpPr>
        <p:spPr bwMode="auto">
          <a:xfrm>
            <a:off x="2514600" y="6278563"/>
            <a:ext cx="6629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3200" b="1" dirty="0" err="1">
                <a:solidFill>
                  <a:srgbClr val="FFFFFF"/>
                </a:solidFill>
                <a:latin typeface="Arial"/>
                <a:ea typeface="Times New Roman" pitchFamily="-111" charset="0"/>
                <a:cs typeface="Arial"/>
              </a:rPr>
              <a:t>Bilangan</a:t>
            </a:r>
            <a:r>
              <a:rPr lang="en-US" sz="3200" b="1" dirty="0">
                <a:solidFill>
                  <a:srgbClr val="FFFFFF"/>
                </a:solidFill>
                <a:latin typeface="Arial"/>
                <a:ea typeface="Times New Roman" pitchFamily="-111" charset="0"/>
                <a:cs typeface="Arial"/>
              </a:rPr>
              <a:t> 13:26-33</a:t>
            </a:r>
          </a:p>
        </p:txBody>
      </p:sp>
      <p:sp>
        <p:nvSpPr>
          <p:cNvPr id="115717" name="Text Box 5"/>
          <p:cNvSpPr txBox="1">
            <a:spLocks noChangeArrowheads="1"/>
          </p:cNvSpPr>
          <p:nvPr/>
        </p:nvSpPr>
        <p:spPr bwMode="auto">
          <a:xfrm>
            <a:off x="2895600" y="685800"/>
            <a:ext cx="7620000" cy="1708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a:spcBef>
                <a:spcPct val="50000"/>
              </a:spcBef>
              <a:defRPr/>
            </a:pPr>
            <a:r>
              <a:rPr lang="en-US" sz="10600" b="1" dirty="0" err="1">
                <a:solidFill>
                  <a:srgbClr val="FF3300"/>
                </a:solidFill>
                <a:latin typeface="Arial"/>
                <a:ea typeface="Times New Roman" pitchFamily="-111" charset="0"/>
                <a:cs typeface="Arial"/>
              </a:rPr>
              <a:t>llah</a:t>
            </a:r>
            <a:endParaRPr lang="en-US" sz="10600" b="1" dirty="0">
              <a:solidFill>
                <a:srgbClr val="FF3300"/>
              </a:solidFill>
              <a:latin typeface="Arial"/>
              <a:ea typeface="Times New Roman" pitchFamily="-111" charset="0"/>
              <a:cs typeface="Arial"/>
            </a:endParaRPr>
          </a:p>
        </p:txBody>
      </p:sp>
      <p:sp>
        <p:nvSpPr>
          <p:cNvPr id="183301" name="Rectangle 7"/>
          <p:cNvSpPr>
            <a:spLocks noGrp="1" noChangeArrowheads="1"/>
          </p:cNvSpPr>
          <p:nvPr>
            <p:ph type="title" idx="4294967295"/>
          </p:nvPr>
        </p:nvSpPr>
        <p:spPr>
          <a:xfrm>
            <a:off x="76200" y="5334000"/>
            <a:ext cx="7772400" cy="1143000"/>
          </a:xfrm>
        </p:spPr>
        <p:txBody>
          <a:bodyPr/>
          <a:lstStyle/>
          <a:p>
            <a:pPr eaLnBrk="1" hangingPunct="1"/>
            <a:r>
              <a:rPr lang="en-US">
                <a:latin typeface="Arial" charset="0"/>
              </a:rPr>
              <a:t>Laporan Minoritas</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8802" name="Rectangle 2"/>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03" name="Rectangle 3"/>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04" name="Rectangle 4"/>
          <p:cNvSpPr>
            <a:spLocks noChangeArrowheads="1"/>
          </p:cNvSpPr>
          <p:nvPr/>
        </p:nvSpPr>
        <p:spPr bwMode="auto">
          <a:xfrm>
            <a:off x="76200" y="304800"/>
            <a:ext cx="2825750" cy="8191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defTabSz="914400" eaLnBrk="0" hangingPunct="0">
              <a:defRPr/>
            </a:pPr>
            <a:r>
              <a:rPr lang="en-US" sz="2400" b="1">
                <a:solidFill>
                  <a:srgbClr val="FFD34A"/>
                </a:solidFill>
                <a:latin typeface="Times" charset="0"/>
                <a:cs typeface="+mn-cs"/>
              </a:rPr>
              <a:t>MENATA PANGGUNG</a:t>
            </a:r>
          </a:p>
        </p:txBody>
      </p:sp>
      <p:sp>
        <p:nvSpPr>
          <p:cNvPr id="588805" name="Line 5"/>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06" name="Text Box 6"/>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hangingPunct="0">
              <a:spcBef>
                <a:spcPct val="50000"/>
              </a:spcBef>
              <a:defRPr/>
            </a:pPr>
            <a:endParaRPr lang="en-US" sz="1600" b="1">
              <a:solidFill>
                <a:srgbClr val="FFFFFF"/>
              </a:solidFill>
              <a:latin typeface="Comic Sans MS" charset="0"/>
              <a:cs typeface="+mn-cs"/>
            </a:endParaRPr>
          </a:p>
        </p:txBody>
      </p:sp>
      <p:sp>
        <p:nvSpPr>
          <p:cNvPr id="588807" name="Text Box 7"/>
          <p:cNvSpPr txBox="1">
            <a:spLocks noChangeArrowheads="1"/>
          </p:cNvSpPr>
          <p:nvPr/>
        </p:nvSpPr>
        <p:spPr bwMode="auto">
          <a:xfrm>
            <a:off x="1765300" y="42863"/>
            <a:ext cx="4160838" cy="274637"/>
          </a:xfrm>
          <a:prstGeom prst="rect">
            <a:avLst/>
          </a:prstGeom>
          <a:noFill/>
          <a:ln>
            <a:noFill/>
          </a:ln>
          <a:effectLst>
            <a:outerShdw blurRad="63500" dist="29783" dir="1514402"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defTabSz="914400" eaLnBrk="0" hangingPunct="0">
              <a:spcBef>
                <a:spcPct val="50000"/>
              </a:spcBef>
              <a:defRPr/>
            </a:pPr>
            <a:r>
              <a:rPr lang="en-US" sz="1200" b="1">
                <a:solidFill>
                  <a:srgbClr val="FFFFFF"/>
                </a:solidFill>
                <a:latin typeface="Comic Sans MS" charset="0"/>
                <a:cs typeface="+mn-cs"/>
              </a:rPr>
              <a:t>Bil. 13:26-14:9</a:t>
            </a:r>
            <a:endParaRPr lang="en-US" sz="800" b="1" u="sng">
              <a:solidFill>
                <a:srgbClr val="000000"/>
              </a:solidFill>
              <a:latin typeface="Geneva" charset="0"/>
              <a:cs typeface="+mn-cs"/>
            </a:endParaRPr>
          </a:p>
        </p:txBody>
      </p:sp>
      <p:grpSp>
        <p:nvGrpSpPr>
          <p:cNvPr id="185351" name="Group 8"/>
          <p:cNvGrpSpPr>
            <a:grpSpLocks/>
          </p:cNvGrpSpPr>
          <p:nvPr/>
        </p:nvGrpSpPr>
        <p:grpSpPr bwMode="auto">
          <a:xfrm>
            <a:off x="1614488" y="68263"/>
            <a:ext cx="7381875" cy="6027737"/>
            <a:chOff x="1008" y="42"/>
            <a:chExt cx="4650" cy="3797"/>
          </a:xfrm>
        </p:grpSpPr>
        <p:sp>
          <p:nvSpPr>
            <p:cNvPr id="588809" name="Freeform 9"/>
            <p:cNvSpPr>
              <a:spLocks/>
            </p:cNvSpPr>
            <p:nvPr/>
          </p:nvSpPr>
          <p:spPr bwMode="auto">
            <a:xfrm>
              <a:off x="1504" y="800"/>
              <a:ext cx="731" cy="2204"/>
            </a:xfrm>
            <a:custGeom>
              <a:avLst/>
              <a:gdLst>
                <a:gd name="T0" fmla="*/ 731 w 731"/>
                <a:gd name="T1" fmla="*/ 0 h 2204"/>
                <a:gd name="T2" fmla="*/ 606 w 731"/>
                <a:gd name="T3" fmla="*/ 71 h 2204"/>
                <a:gd name="T4" fmla="*/ 590 w 731"/>
                <a:gd name="T5" fmla="*/ 479 h 2204"/>
                <a:gd name="T6" fmla="*/ 504 w 731"/>
                <a:gd name="T7" fmla="*/ 698 h 2204"/>
                <a:gd name="T8" fmla="*/ 339 w 731"/>
                <a:gd name="T9" fmla="*/ 1012 h 2204"/>
                <a:gd name="T10" fmla="*/ 229 w 731"/>
                <a:gd name="T11" fmla="*/ 1184 h 2204"/>
                <a:gd name="T12" fmla="*/ 80 w 731"/>
                <a:gd name="T13" fmla="*/ 1475 h 2204"/>
                <a:gd name="T14" fmla="*/ 25 w 731"/>
                <a:gd name="T15" fmla="*/ 1679 h 2204"/>
                <a:gd name="T16" fmla="*/ 190 w 731"/>
                <a:gd name="T17" fmla="*/ 2157 h 2204"/>
                <a:gd name="T18" fmla="*/ 308 w 731"/>
                <a:gd name="T19" fmla="*/ 220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33CC33"/>
              </a:solidFill>
              <a:prstDash val="sysDot"/>
              <a:round/>
              <a:headEnd type="none" w="med" len="med"/>
              <a:tailEnd type="none" w="med" len="med"/>
            </a:ln>
            <a:effectLst>
              <a:outerShdw blurRad="63500" dist="8980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10" name="Rectangle 10"/>
            <p:cNvSpPr>
              <a:spLocks noChangeArrowheads="1"/>
            </p:cNvSpPr>
            <p:nvPr/>
          </p:nvSpPr>
          <p:spPr bwMode="auto">
            <a:xfrm>
              <a:off x="1008" y="500"/>
              <a:ext cx="4320" cy="3312"/>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hangingPunct="0">
                <a:defRPr/>
              </a:pPr>
              <a:endParaRPr lang="en-US" sz="1600">
                <a:solidFill>
                  <a:srgbClr val="FF0000"/>
                </a:solidFill>
                <a:latin typeface="Comic Sans MS" charset="0"/>
                <a:cs typeface="+mn-cs"/>
              </a:endParaRPr>
            </a:p>
          </p:txBody>
        </p:sp>
        <p:sp>
          <p:nvSpPr>
            <p:cNvPr id="588811" name="Freeform 11"/>
            <p:cNvSpPr>
              <a:spLocks/>
            </p:cNvSpPr>
            <p:nvPr/>
          </p:nvSpPr>
          <p:spPr bwMode="auto">
            <a:xfrm>
              <a:off x="1018" y="541"/>
              <a:ext cx="1021" cy="1921"/>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588812" name="Freeform 12"/>
            <p:cNvSpPr>
              <a:spLocks/>
            </p:cNvSpPr>
            <p:nvPr/>
          </p:nvSpPr>
          <p:spPr bwMode="auto">
            <a:xfrm>
              <a:off x="4404" y="2506"/>
              <a:ext cx="901" cy="1321"/>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588813" name="Freeform 13"/>
            <p:cNvSpPr>
              <a:spLocks/>
            </p:cNvSpPr>
            <p:nvPr/>
          </p:nvSpPr>
          <p:spPr bwMode="auto">
            <a:xfrm>
              <a:off x="2244" y="1068"/>
              <a:ext cx="2581" cy="1837"/>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588814" name="Rectangle 14"/>
            <p:cNvSpPr>
              <a:spLocks noChangeArrowheads="1"/>
            </p:cNvSpPr>
            <p:nvPr/>
          </p:nvSpPr>
          <p:spPr bwMode="auto">
            <a:xfrm>
              <a:off x="2917" y="1669"/>
              <a:ext cx="958"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lIns="90487" tIns="44450" rIns="90487" bIns="44450">
              <a:spAutoFit/>
            </a:bodyPr>
            <a:lstStyle/>
            <a:p>
              <a:pPr defTabSz="914400" eaLnBrk="0" hangingPunct="0">
                <a:spcBef>
                  <a:spcPct val="50000"/>
                </a:spcBef>
                <a:defRPr/>
              </a:pPr>
              <a:r>
                <a:rPr lang="en-US" sz="2400" b="1">
                  <a:solidFill>
                    <a:srgbClr val="0331B3"/>
                  </a:solidFill>
                  <a:latin typeface="Times" charset="0"/>
                  <a:cs typeface="+mn-cs"/>
                </a:rPr>
                <a:t>SE</a:t>
              </a:r>
            </a:p>
          </p:txBody>
        </p:sp>
        <p:sp>
          <p:nvSpPr>
            <p:cNvPr id="588815" name="Freeform 15"/>
            <p:cNvSpPr>
              <a:spLocks/>
            </p:cNvSpPr>
            <p:nvPr/>
          </p:nvSpPr>
          <p:spPr bwMode="auto">
            <a:xfrm>
              <a:off x="1284" y="2892"/>
              <a:ext cx="1189" cy="937"/>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588816" name="Rectangle 16"/>
            <p:cNvSpPr>
              <a:spLocks noChangeArrowheads="1"/>
            </p:cNvSpPr>
            <p:nvPr/>
          </p:nvSpPr>
          <p:spPr bwMode="auto">
            <a:xfrm>
              <a:off x="4573" y="3313"/>
              <a:ext cx="826"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defTabSz="914400" eaLnBrk="0" hangingPunct="0">
                <a:spcBef>
                  <a:spcPct val="50000"/>
                </a:spcBef>
                <a:defRPr/>
              </a:pPr>
              <a:r>
                <a:rPr lang="en-US" sz="2400" b="1">
                  <a:solidFill>
                    <a:srgbClr val="008000"/>
                  </a:solidFill>
                  <a:latin typeface="Times" charset="0"/>
                  <a:cs typeface="+mn-cs"/>
                </a:rPr>
                <a:t>TP</a:t>
              </a:r>
            </a:p>
          </p:txBody>
        </p:sp>
        <p:sp>
          <p:nvSpPr>
            <p:cNvPr id="588817" name="Freeform 17"/>
            <p:cNvSpPr>
              <a:spLocks/>
            </p:cNvSpPr>
            <p:nvPr/>
          </p:nvSpPr>
          <p:spPr bwMode="auto">
            <a:xfrm>
              <a:off x="2052" y="1656"/>
              <a:ext cx="169" cy="193"/>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588818" name="Freeform 18"/>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588819" name="Freeform 19"/>
            <p:cNvSpPr>
              <a:spLocks/>
            </p:cNvSpPr>
            <p:nvPr/>
          </p:nvSpPr>
          <p:spPr bwMode="auto">
            <a:xfrm>
              <a:off x="2100" y="1848"/>
              <a:ext cx="37" cy="265"/>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588820" name="Rectangle 20"/>
            <p:cNvSpPr>
              <a:spLocks noChangeArrowheads="1"/>
            </p:cNvSpPr>
            <p:nvPr/>
          </p:nvSpPr>
          <p:spPr bwMode="auto">
            <a:xfrm>
              <a:off x="2173" y="1501"/>
              <a:ext cx="802"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lIns="90487" tIns="44450" rIns="90487" bIns="44450">
              <a:spAutoFit/>
            </a:bodyPr>
            <a:lstStyle/>
            <a:p>
              <a:pPr defTabSz="914400" eaLnBrk="0" hangingPunct="0">
                <a:spcBef>
                  <a:spcPct val="50000"/>
                </a:spcBef>
                <a:defRPr/>
              </a:pPr>
              <a:r>
                <a:rPr lang="en-US" sz="2400" b="1">
                  <a:solidFill>
                    <a:srgbClr val="022380"/>
                  </a:solidFill>
                  <a:latin typeface="Times" charset="0"/>
                  <a:cs typeface="+mn-cs"/>
                </a:rPr>
                <a:t>DG</a:t>
              </a:r>
            </a:p>
          </p:txBody>
        </p:sp>
        <p:sp>
          <p:nvSpPr>
            <p:cNvPr id="588821" name="Rectangle 21"/>
            <p:cNvSpPr>
              <a:spLocks noChangeArrowheads="1"/>
            </p:cNvSpPr>
            <p:nvPr/>
          </p:nvSpPr>
          <p:spPr bwMode="auto">
            <a:xfrm>
              <a:off x="1585" y="3553"/>
              <a:ext cx="442"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defTabSz="914400" eaLnBrk="0" hangingPunct="0">
                <a:spcBef>
                  <a:spcPct val="50000"/>
                </a:spcBef>
                <a:defRPr/>
              </a:pPr>
              <a:r>
                <a:rPr lang="en-US" sz="2400" b="1">
                  <a:solidFill>
                    <a:srgbClr val="008000"/>
                  </a:solidFill>
                  <a:latin typeface="Times" charset="0"/>
                  <a:cs typeface="+mn-cs"/>
                </a:rPr>
                <a:t>LM</a:t>
              </a:r>
            </a:p>
          </p:txBody>
        </p:sp>
        <p:sp>
          <p:nvSpPr>
            <p:cNvPr id="588822" name="Rectangle 22"/>
            <p:cNvSpPr>
              <a:spLocks noChangeArrowheads="1"/>
            </p:cNvSpPr>
            <p:nvPr/>
          </p:nvSpPr>
          <p:spPr bwMode="auto">
            <a:xfrm>
              <a:off x="1273" y="625"/>
              <a:ext cx="526"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defTabSz="914400" eaLnBrk="0" hangingPunct="0">
                <a:spcBef>
                  <a:spcPct val="50000"/>
                </a:spcBef>
                <a:defRPr/>
              </a:pPr>
              <a:r>
                <a:rPr lang="en-US" sz="2400" b="1">
                  <a:solidFill>
                    <a:srgbClr val="008000"/>
                  </a:solidFill>
                  <a:latin typeface="Times" charset="0"/>
                  <a:cs typeface="+mn-cs"/>
                </a:rPr>
                <a:t>LM</a:t>
              </a:r>
            </a:p>
          </p:txBody>
        </p:sp>
        <p:sp>
          <p:nvSpPr>
            <p:cNvPr id="588823" name="Rectangle 23"/>
            <p:cNvSpPr>
              <a:spLocks noChangeArrowheads="1"/>
            </p:cNvSpPr>
            <p:nvPr/>
          </p:nvSpPr>
          <p:spPr bwMode="auto">
            <a:xfrm>
              <a:off x="1944" y="2760"/>
              <a:ext cx="105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24" name="Line 24"/>
            <p:cNvSpPr>
              <a:spLocks noChangeShapeType="1"/>
            </p:cNvSpPr>
            <p:nvPr/>
          </p:nvSpPr>
          <p:spPr bwMode="auto">
            <a:xfrm>
              <a:off x="1100" y="2208"/>
              <a:ext cx="4124"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25" name="Line 25"/>
            <p:cNvSpPr>
              <a:spLocks noChangeShapeType="1"/>
            </p:cNvSpPr>
            <p:nvPr/>
          </p:nvSpPr>
          <p:spPr bwMode="auto">
            <a:xfrm>
              <a:off x="3144" y="620"/>
              <a:ext cx="0" cy="3152"/>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26" name="Rectangle 26"/>
            <p:cNvSpPr>
              <a:spLocks noChangeArrowheads="1"/>
            </p:cNvSpPr>
            <p:nvPr/>
          </p:nvSpPr>
          <p:spPr bwMode="auto">
            <a:xfrm>
              <a:off x="1646" y="2276"/>
              <a:ext cx="1090"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defTabSz="914400" eaLnBrk="0" hangingPunct="0">
                <a:spcBef>
                  <a:spcPct val="50000"/>
                </a:spcBef>
                <a:defRPr/>
              </a:pPr>
              <a:r>
                <a:rPr lang="en-US" sz="2400" b="1">
                  <a:solidFill>
                    <a:srgbClr val="008000"/>
                  </a:solidFill>
                  <a:latin typeface="Times" charset="0"/>
                  <a:cs typeface="+mn-cs"/>
                </a:rPr>
                <a:t>LM</a:t>
              </a:r>
            </a:p>
          </p:txBody>
        </p:sp>
        <p:sp>
          <p:nvSpPr>
            <p:cNvPr id="588827" name="Oval 27"/>
            <p:cNvSpPr>
              <a:spLocks noChangeArrowheads="1"/>
            </p:cNvSpPr>
            <p:nvPr/>
          </p:nvSpPr>
          <p:spPr bwMode="auto">
            <a:xfrm>
              <a:off x="4243" y="2840"/>
              <a:ext cx="122" cy="118"/>
            </a:xfrm>
            <a:prstGeom prst="ellipse">
              <a:avLst/>
            </a:prstGeom>
            <a:solidFill>
              <a:schemeClr val="accent1"/>
            </a:solidFill>
            <a:ln w="25400">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28" name="Rectangle 28"/>
            <p:cNvSpPr>
              <a:spLocks noChangeArrowheads="1"/>
            </p:cNvSpPr>
            <p:nvPr/>
          </p:nvSpPr>
          <p:spPr bwMode="auto">
            <a:xfrm>
              <a:off x="2571" y="709"/>
              <a:ext cx="512" cy="32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29" name="Rectangle 29"/>
            <p:cNvSpPr>
              <a:spLocks noChangeArrowheads="1"/>
            </p:cNvSpPr>
            <p:nvPr/>
          </p:nvSpPr>
          <p:spPr bwMode="auto">
            <a:xfrm>
              <a:off x="4344" y="2769"/>
              <a:ext cx="526"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lIns="90487" tIns="44450" rIns="90487" bIns="44450">
              <a:spAutoFit/>
            </a:bodyPr>
            <a:lstStyle/>
            <a:p>
              <a:pPr defTabSz="914400" eaLnBrk="0" hangingPunct="0">
                <a:spcBef>
                  <a:spcPct val="50000"/>
                </a:spcBef>
                <a:defRPr/>
              </a:pPr>
              <a:r>
                <a:rPr lang="en-US" sz="2400" b="1">
                  <a:solidFill>
                    <a:srgbClr val="114FFB"/>
                  </a:solidFill>
                  <a:latin typeface="Times" charset="0"/>
                  <a:cs typeface="+mn-cs"/>
                </a:rPr>
                <a:t>U</a:t>
              </a:r>
              <a:endParaRPr lang="en-US" sz="2400" b="1">
                <a:solidFill>
                  <a:srgbClr val="008000"/>
                </a:solidFill>
                <a:latin typeface="Times" charset="0"/>
                <a:cs typeface="+mn-cs"/>
              </a:endParaRPr>
            </a:p>
          </p:txBody>
        </p:sp>
        <p:sp>
          <p:nvSpPr>
            <p:cNvPr id="588830" name="Rectangle 30"/>
            <p:cNvSpPr>
              <a:spLocks noChangeArrowheads="1"/>
            </p:cNvSpPr>
            <p:nvPr/>
          </p:nvSpPr>
          <p:spPr bwMode="auto">
            <a:xfrm>
              <a:off x="1937" y="1618"/>
              <a:ext cx="263"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defTabSz="914400" eaLnBrk="0" hangingPunct="0">
                <a:spcBef>
                  <a:spcPct val="50000"/>
                </a:spcBef>
                <a:defRPr/>
              </a:pPr>
              <a:r>
                <a:rPr lang="en-US" sz="2400" b="1">
                  <a:solidFill>
                    <a:srgbClr val="008000"/>
                  </a:solidFill>
                  <a:latin typeface="Times" charset="0"/>
                  <a:cs typeface="+mn-cs"/>
                </a:rPr>
                <a:t>K</a:t>
              </a:r>
            </a:p>
          </p:txBody>
        </p:sp>
        <p:sp>
          <p:nvSpPr>
            <p:cNvPr id="588831" name="Oval 31"/>
            <p:cNvSpPr>
              <a:spLocks noChangeArrowheads="1"/>
            </p:cNvSpPr>
            <p:nvPr/>
          </p:nvSpPr>
          <p:spPr bwMode="auto">
            <a:xfrm>
              <a:off x="1874" y="2038"/>
              <a:ext cx="122" cy="118"/>
            </a:xfrm>
            <a:prstGeom prst="ellipse">
              <a:avLst/>
            </a:prstGeom>
            <a:solidFill>
              <a:srgbClr val="008000"/>
            </a:solidFill>
            <a:ln w="25400">
              <a:solidFill>
                <a:srgbClr val="00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32" name="Rectangle 32"/>
            <p:cNvSpPr>
              <a:spLocks noChangeArrowheads="1"/>
            </p:cNvSpPr>
            <p:nvPr/>
          </p:nvSpPr>
          <p:spPr bwMode="auto">
            <a:xfrm>
              <a:off x="1697" y="1939"/>
              <a:ext cx="253"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defTabSz="914400" eaLnBrk="0" hangingPunct="0">
                <a:spcBef>
                  <a:spcPct val="50000"/>
                </a:spcBef>
                <a:defRPr/>
              </a:pPr>
              <a:r>
                <a:rPr lang="en-US" sz="2400" b="1">
                  <a:solidFill>
                    <a:srgbClr val="008000"/>
                  </a:solidFill>
                  <a:latin typeface="Times" charset="0"/>
                  <a:cs typeface="+mn-cs"/>
                </a:rPr>
                <a:t>Y</a:t>
              </a:r>
            </a:p>
          </p:txBody>
        </p:sp>
        <p:sp>
          <p:nvSpPr>
            <p:cNvPr id="588833" name="Oval 33"/>
            <p:cNvSpPr>
              <a:spLocks noChangeArrowheads="1"/>
            </p:cNvSpPr>
            <p:nvPr/>
          </p:nvSpPr>
          <p:spPr bwMode="auto">
            <a:xfrm>
              <a:off x="2215" y="2017"/>
              <a:ext cx="122" cy="118"/>
            </a:xfrm>
            <a:prstGeom prst="ellipse">
              <a:avLst/>
            </a:prstGeom>
            <a:noFill/>
            <a:ln w="25400">
              <a:solidFill>
                <a:srgbClr val="008000"/>
              </a:solidFill>
              <a:round/>
              <a:headEnd/>
              <a:tailEnd/>
            </a:ln>
            <a:effectLst/>
            <a:extLst>
              <a:ext uri="{909E8E84-426E-40dd-AFC4-6F175D3DCCD1}">
                <a14:hiddenFill xmlns:a14="http://schemas.microsoft.com/office/drawing/2010/main">
                  <a:solidFill>
                    <a:srgbClr val="008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34" name="Oval 34"/>
            <p:cNvSpPr>
              <a:spLocks noChangeArrowheads="1"/>
            </p:cNvSpPr>
            <p:nvPr/>
          </p:nvSpPr>
          <p:spPr bwMode="auto">
            <a:xfrm>
              <a:off x="1831" y="2881"/>
              <a:ext cx="122" cy="118"/>
            </a:xfrm>
            <a:prstGeom prst="ellipse">
              <a:avLst/>
            </a:prstGeom>
            <a:solidFill>
              <a:srgbClr val="008000"/>
            </a:solidFill>
            <a:ln w="25400">
              <a:solidFill>
                <a:srgbClr val="00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35" name="Rectangle 35"/>
            <p:cNvSpPr>
              <a:spLocks noChangeArrowheads="1"/>
            </p:cNvSpPr>
            <p:nvPr/>
          </p:nvSpPr>
          <p:spPr bwMode="auto">
            <a:xfrm>
              <a:off x="1932" y="2804"/>
              <a:ext cx="391"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defTabSz="914400" eaLnBrk="0" hangingPunct="0">
                <a:spcBef>
                  <a:spcPct val="50000"/>
                </a:spcBef>
                <a:defRPr/>
              </a:pPr>
              <a:r>
                <a:rPr lang="en-US" sz="2400" b="1">
                  <a:solidFill>
                    <a:srgbClr val="008000"/>
                  </a:solidFill>
                  <a:latin typeface="Times" charset="0"/>
                  <a:cs typeface="+mn-cs"/>
                </a:rPr>
                <a:t>KB</a:t>
              </a:r>
            </a:p>
          </p:txBody>
        </p:sp>
        <p:sp>
          <p:nvSpPr>
            <p:cNvPr id="588836" name="Oval 36"/>
            <p:cNvSpPr>
              <a:spLocks noChangeArrowheads="1"/>
            </p:cNvSpPr>
            <p:nvPr/>
          </p:nvSpPr>
          <p:spPr bwMode="auto">
            <a:xfrm>
              <a:off x="1885" y="3330"/>
              <a:ext cx="122" cy="118"/>
            </a:xfrm>
            <a:prstGeom prst="ellipse">
              <a:avLst/>
            </a:prstGeom>
            <a:solidFill>
              <a:srgbClr val="008000"/>
            </a:solidFill>
            <a:ln w="25400">
              <a:solidFill>
                <a:srgbClr val="00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37" name="Rectangle 37"/>
            <p:cNvSpPr>
              <a:spLocks noChangeArrowheads="1"/>
            </p:cNvSpPr>
            <p:nvPr/>
          </p:nvSpPr>
          <p:spPr bwMode="auto">
            <a:xfrm>
              <a:off x="2019" y="3253"/>
              <a:ext cx="370"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defTabSz="914400" eaLnBrk="0" hangingPunct="0">
                <a:spcBef>
                  <a:spcPct val="50000"/>
                </a:spcBef>
                <a:defRPr/>
              </a:pPr>
              <a:r>
                <a:rPr lang="en-US" sz="2400" b="1">
                  <a:solidFill>
                    <a:srgbClr val="008000"/>
                  </a:solidFill>
                  <a:latin typeface="Times" charset="0"/>
                  <a:cs typeface="+mn-cs"/>
                </a:rPr>
                <a:t>GS</a:t>
              </a:r>
            </a:p>
          </p:txBody>
        </p:sp>
        <p:sp>
          <p:nvSpPr>
            <p:cNvPr id="588838" name="Oval 38"/>
            <p:cNvSpPr>
              <a:spLocks noChangeArrowheads="1"/>
            </p:cNvSpPr>
            <p:nvPr/>
          </p:nvSpPr>
          <p:spPr bwMode="auto">
            <a:xfrm>
              <a:off x="1053" y="2637"/>
              <a:ext cx="122" cy="118"/>
            </a:xfrm>
            <a:prstGeom prst="ellipse">
              <a:avLst/>
            </a:prstGeom>
            <a:solidFill>
              <a:srgbClr val="008000"/>
            </a:solidFill>
            <a:ln w="25400">
              <a:solidFill>
                <a:srgbClr val="00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39" name="Rectangle 39"/>
            <p:cNvSpPr>
              <a:spLocks noChangeArrowheads="1"/>
            </p:cNvSpPr>
            <p:nvPr/>
          </p:nvSpPr>
          <p:spPr bwMode="auto">
            <a:xfrm>
              <a:off x="1114" y="2571"/>
              <a:ext cx="295"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defTabSz="914400" eaLnBrk="0" hangingPunct="0">
                <a:spcBef>
                  <a:spcPct val="50000"/>
                </a:spcBef>
                <a:defRPr/>
              </a:pPr>
              <a:r>
                <a:rPr lang="en-US" sz="2400" b="1">
                  <a:solidFill>
                    <a:srgbClr val="008000"/>
                  </a:solidFill>
                  <a:latin typeface="Times" charset="0"/>
                  <a:cs typeface="+mn-cs"/>
                </a:rPr>
                <a:t>M</a:t>
              </a:r>
            </a:p>
          </p:txBody>
        </p:sp>
        <p:sp>
          <p:nvSpPr>
            <p:cNvPr id="588840" name="Rectangle 40"/>
            <p:cNvSpPr>
              <a:spLocks noChangeArrowheads="1"/>
            </p:cNvSpPr>
            <p:nvPr/>
          </p:nvSpPr>
          <p:spPr bwMode="auto">
            <a:xfrm>
              <a:off x="2379" y="1939"/>
              <a:ext cx="402"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wrap="none" lIns="90487" tIns="44450" rIns="90487" bIns="44450">
              <a:spAutoFit/>
            </a:bodyPr>
            <a:lstStyle/>
            <a:p>
              <a:pPr algn="ctr" defTabSz="914400" eaLnBrk="0" hangingPunct="0">
                <a:spcBef>
                  <a:spcPct val="50000"/>
                </a:spcBef>
                <a:defRPr/>
              </a:pPr>
              <a:r>
                <a:rPr lang="en-US" sz="2400" b="1">
                  <a:solidFill>
                    <a:srgbClr val="022380"/>
                  </a:solidFill>
                  <a:latin typeface="Times" charset="0"/>
                  <a:cs typeface="+mn-cs"/>
                </a:rPr>
                <a:t>GN</a:t>
              </a:r>
            </a:p>
          </p:txBody>
        </p:sp>
        <p:sp>
          <p:nvSpPr>
            <p:cNvPr id="588841" name="Oval 41"/>
            <p:cNvSpPr>
              <a:spLocks noChangeArrowheads="1"/>
            </p:cNvSpPr>
            <p:nvPr/>
          </p:nvSpPr>
          <p:spPr bwMode="auto">
            <a:xfrm>
              <a:off x="1776" y="2640"/>
              <a:ext cx="672" cy="624"/>
            </a:xfrm>
            <a:prstGeom prst="ellipse">
              <a:avLst/>
            </a:prstGeom>
            <a:noFill/>
            <a:ln w="57150">
              <a:solidFill>
                <a:srgbClr val="008000"/>
              </a:solidFill>
              <a:round/>
              <a:headEnd/>
              <a:tailEnd/>
            </a:ln>
            <a:effectLst>
              <a:outerShdw blurRad="63500" dist="109250" dir="2132261"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42" name="Rectangle 42"/>
            <p:cNvSpPr>
              <a:spLocks noChangeArrowheads="1"/>
            </p:cNvSpPr>
            <p:nvPr/>
          </p:nvSpPr>
          <p:spPr bwMode="auto">
            <a:xfrm>
              <a:off x="3673" y="1817"/>
              <a:ext cx="526" cy="286"/>
            </a:xfrm>
            <a:prstGeom prst="rect">
              <a:avLst/>
            </a:prstGeom>
            <a:noFill/>
            <a:ln>
              <a:noFill/>
            </a:ln>
            <a:effectLst/>
            <a:extLst>
              <a:ext uri="{909E8E84-426E-40dd-AFC4-6F175D3DCCD1}">
                <a14:hiddenFill xmlns:a14="http://schemas.microsoft.com/office/drawing/2010/main">
                  <a:solidFill>
                    <a:srgbClr val="4729B7"/>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lIns="90487" tIns="44450" rIns="90487" bIns="44450">
              <a:spAutoFit/>
            </a:bodyPr>
            <a:lstStyle/>
            <a:p>
              <a:pPr defTabSz="914400" eaLnBrk="0" hangingPunct="0">
                <a:spcBef>
                  <a:spcPct val="50000"/>
                </a:spcBef>
                <a:defRPr/>
              </a:pPr>
              <a:r>
                <a:rPr lang="en-US" sz="2400" b="1">
                  <a:solidFill>
                    <a:srgbClr val="114FFB"/>
                  </a:solidFill>
                  <a:latin typeface="Times" charset="0"/>
                  <a:cs typeface="+mn-cs"/>
                </a:rPr>
                <a:t>B</a:t>
              </a:r>
            </a:p>
          </p:txBody>
        </p:sp>
        <p:sp>
          <p:nvSpPr>
            <p:cNvPr id="588843" name="Oval 43"/>
            <p:cNvSpPr>
              <a:spLocks noChangeArrowheads="1"/>
            </p:cNvSpPr>
            <p:nvPr/>
          </p:nvSpPr>
          <p:spPr bwMode="auto">
            <a:xfrm>
              <a:off x="3592" y="1911"/>
              <a:ext cx="122" cy="118"/>
            </a:xfrm>
            <a:prstGeom prst="ellipse">
              <a:avLst/>
            </a:prstGeom>
            <a:solidFill>
              <a:schemeClr val="accent1"/>
            </a:solidFill>
            <a:ln>
              <a:noFill/>
            </a:ln>
            <a:effectLst/>
            <a:extLst>
              <a:ext uri="{91240B29-F687-4f45-9708-019B960494DF}">
                <a14:hiddenLine xmlns:a14="http://schemas.microsoft.com/office/drawing/2010/main" w="25400">
                  <a:solidFill>
                    <a:srgbClr val="00AE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44" name="Rectangle 44"/>
            <p:cNvSpPr>
              <a:spLocks noChangeArrowheads="1"/>
            </p:cNvSpPr>
            <p:nvPr/>
          </p:nvSpPr>
          <p:spPr bwMode="auto">
            <a:xfrm>
              <a:off x="3457" y="1141"/>
              <a:ext cx="526" cy="286"/>
            </a:xfrm>
            <a:prstGeom prst="rect">
              <a:avLst/>
            </a:prstGeom>
            <a:noFill/>
            <a:ln>
              <a:noFill/>
            </a:ln>
            <a:effectLst/>
            <a:extLst>
              <a:ext uri="{909E8E84-426E-40dd-AFC4-6F175D3DCCD1}">
                <a14:hiddenFill xmlns:a14="http://schemas.microsoft.com/office/drawing/2010/main">
                  <a:solidFill>
                    <a:srgbClr val="0331B3"/>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lIns="90487" tIns="44450" rIns="90487" bIns="44450">
              <a:spAutoFit/>
            </a:bodyPr>
            <a:lstStyle/>
            <a:p>
              <a:pPr defTabSz="914400" eaLnBrk="0" hangingPunct="0">
                <a:spcBef>
                  <a:spcPct val="50000"/>
                </a:spcBef>
                <a:defRPr/>
              </a:pPr>
              <a:r>
                <a:rPr lang="en-US" sz="2400" b="1">
                  <a:solidFill>
                    <a:srgbClr val="0331B3"/>
                  </a:solidFill>
                  <a:latin typeface="Times" charset="0"/>
                  <a:cs typeface="+mn-cs"/>
                </a:rPr>
                <a:t>H</a:t>
              </a:r>
            </a:p>
          </p:txBody>
        </p:sp>
        <p:sp>
          <p:nvSpPr>
            <p:cNvPr id="588845" name="Oval 45"/>
            <p:cNvSpPr>
              <a:spLocks noChangeArrowheads="1"/>
            </p:cNvSpPr>
            <p:nvPr/>
          </p:nvSpPr>
          <p:spPr bwMode="auto">
            <a:xfrm>
              <a:off x="3347" y="1249"/>
              <a:ext cx="122" cy="118"/>
            </a:xfrm>
            <a:prstGeom prst="ellipse">
              <a:avLst/>
            </a:prstGeom>
            <a:solidFill>
              <a:srgbClr val="0331B3"/>
            </a:solidFill>
            <a:ln w="25400">
              <a:solidFill>
                <a:srgbClr val="0331B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46" name="Rectangle 46"/>
            <p:cNvSpPr>
              <a:spLocks noChangeArrowheads="1"/>
            </p:cNvSpPr>
            <p:nvPr/>
          </p:nvSpPr>
          <p:spPr bwMode="auto">
            <a:xfrm>
              <a:off x="4465" y="961"/>
              <a:ext cx="814" cy="286"/>
            </a:xfrm>
            <a:prstGeom prst="rect">
              <a:avLst/>
            </a:prstGeom>
            <a:noFill/>
            <a:ln>
              <a:noFill/>
            </a:ln>
            <a:effectLst/>
            <a:extLst>
              <a:ext uri="{909E8E84-426E-40dd-AFC4-6F175D3DCCD1}">
                <a14:hiddenFill xmlns:a14="http://schemas.microsoft.com/office/drawing/2010/main">
                  <a:solidFill>
                    <a:srgbClr val="0331B3"/>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lIns="90487" tIns="44450" rIns="90487" bIns="44450">
              <a:spAutoFit/>
            </a:bodyPr>
            <a:lstStyle/>
            <a:p>
              <a:pPr defTabSz="914400" eaLnBrk="0" hangingPunct="0">
                <a:spcBef>
                  <a:spcPct val="50000"/>
                </a:spcBef>
                <a:defRPr/>
              </a:pPr>
              <a:r>
                <a:rPr lang="en-US" sz="2400" b="1">
                  <a:solidFill>
                    <a:srgbClr val="0331B3"/>
                  </a:solidFill>
                  <a:latin typeface="Times" charset="0"/>
                  <a:cs typeface="+mn-cs"/>
                </a:rPr>
                <a:t>N(A)</a:t>
              </a:r>
            </a:p>
          </p:txBody>
        </p:sp>
        <p:sp>
          <p:nvSpPr>
            <p:cNvPr id="588847" name="Oval 47"/>
            <p:cNvSpPr>
              <a:spLocks noChangeArrowheads="1"/>
            </p:cNvSpPr>
            <p:nvPr/>
          </p:nvSpPr>
          <p:spPr bwMode="auto">
            <a:xfrm>
              <a:off x="4360" y="1036"/>
              <a:ext cx="122" cy="118"/>
            </a:xfrm>
            <a:prstGeom prst="ellipse">
              <a:avLst/>
            </a:prstGeom>
            <a:solidFill>
              <a:srgbClr val="0331B3"/>
            </a:solidFill>
            <a:ln w="25400">
              <a:solidFill>
                <a:srgbClr val="0331B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48" name="Oval 48"/>
            <p:cNvSpPr>
              <a:spLocks noChangeArrowheads="1"/>
            </p:cNvSpPr>
            <p:nvPr/>
          </p:nvSpPr>
          <p:spPr bwMode="auto">
            <a:xfrm>
              <a:off x="1810" y="1729"/>
              <a:ext cx="122" cy="118"/>
            </a:xfrm>
            <a:prstGeom prst="ellipse">
              <a:avLst/>
            </a:prstGeom>
            <a:solidFill>
              <a:srgbClr val="008000"/>
            </a:solidFill>
            <a:ln w="25400">
              <a:solidFill>
                <a:srgbClr val="00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49" name="Freeform 49"/>
            <p:cNvSpPr>
              <a:spLocks/>
            </p:cNvSpPr>
            <p:nvPr/>
          </p:nvSpPr>
          <p:spPr bwMode="auto">
            <a:xfrm>
              <a:off x="1767" y="798"/>
              <a:ext cx="575" cy="2120"/>
            </a:xfrm>
            <a:custGeom>
              <a:avLst/>
              <a:gdLst>
                <a:gd name="T0" fmla="*/ 147 w 575"/>
                <a:gd name="T1" fmla="*/ 2120 h 2120"/>
                <a:gd name="T2" fmla="*/ 100 w 575"/>
                <a:gd name="T3" fmla="*/ 2049 h 2120"/>
                <a:gd name="T4" fmla="*/ 84 w 575"/>
                <a:gd name="T5" fmla="*/ 2002 h 2120"/>
                <a:gd name="T6" fmla="*/ 68 w 575"/>
                <a:gd name="T7" fmla="*/ 1971 h 2120"/>
                <a:gd name="T8" fmla="*/ 53 w 575"/>
                <a:gd name="T9" fmla="*/ 1908 h 2120"/>
                <a:gd name="T10" fmla="*/ 45 w 575"/>
                <a:gd name="T11" fmla="*/ 1877 h 2120"/>
                <a:gd name="T12" fmla="*/ 92 w 575"/>
                <a:gd name="T13" fmla="*/ 1257 h 2120"/>
                <a:gd name="T14" fmla="*/ 162 w 575"/>
                <a:gd name="T15" fmla="*/ 1069 h 2120"/>
                <a:gd name="T16" fmla="*/ 257 w 575"/>
                <a:gd name="T17" fmla="*/ 888 h 2120"/>
                <a:gd name="T18" fmla="*/ 312 w 575"/>
                <a:gd name="T19" fmla="*/ 818 h 2120"/>
                <a:gd name="T20" fmla="*/ 390 w 575"/>
                <a:gd name="T21" fmla="*/ 669 h 2120"/>
                <a:gd name="T22" fmla="*/ 437 w 575"/>
                <a:gd name="T23" fmla="*/ 575 h 2120"/>
                <a:gd name="T24" fmla="*/ 500 w 575"/>
                <a:gd name="T25" fmla="*/ 410 h 2120"/>
                <a:gd name="T26" fmla="*/ 531 w 575"/>
                <a:gd name="T27" fmla="*/ 300 h 2120"/>
                <a:gd name="T28" fmla="*/ 555 w 575"/>
                <a:gd name="T29" fmla="*/ 182 h 2120"/>
                <a:gd name="T30" fmla="*/ 492 w 575"/>
                <a:gd name="T31" fmla="*/ 2 h 2120"/>
                <a:gd name="T32" fmla="*/ 437 w 575"/>
                <a:gd name="T33" fmla="*/ 2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008000"/>
              </a:solidFill>
              <a:prstDash val="sysDot"/>
              <a:round/>
              <a:headEnd type="none" w="med" len="med"/>
              <a:tailEnd type="none" w="med" len="med"/>
            </a:ln>
            <a:effectLst>
              <a:outerShdw blurRad="63500" dist="8980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50" name="Freeform 50"/>
            <p:cNvSpPr>
              <a:spLocks/>
            </p:cNvSpPr>
            <p:nvPr/>
          </p:nvSpPr>
          <p:spPr bwMode="auto">
            <a:xfrm>
              <a:off x="1446" y="786"/>
              <a:ext cx="731" cy="2204"/>
            </a:xfrm>
            <a:custGeom>
              <a:avLst/>
              <a:gdLst>
                <a:gd name="T0" fmla="*/ 731 w 731"/>
                <a:gd name="T1" fmla="*/ 0 h 2204"/>
                <a:gd name="T2" fmla="*/ 606 w 731"/>
                <a:gd name="T3" fmla="*/ 71 h 2204"/>
                <a:gd name="T4" fmla="*/ 590 w 731"/>
                <a:gd name="T5" fmla="*/ 479 h 2204"/>
                <a:gd name="T6" fmla="*/ 504 w 731"/>
                <a:gd name="T7" fmla="*/ 698 h 2204"/>
                <a:gd name="T8" fmla="*/ 339 w 731"/>
                <a:gd name="T9" fmla="*/ 1012 h 2204"/>
                <a:gd name="T10" fmla="*/ 229 w 731"/>
                <a:gd name="T11" fmla="*/ 1184 h 2204"/>
                <a:gd name="T12" fmla="*/ 80 w 731"/>
                <a:gd name="T13" fmla="*/ 1475 h 2204"/>
                <a:gd name="T14" fmla="*/ 25 w 731"/>
                <a:gd name="T15" fmla="*/ 1679 h 2204"/>
                <a:gd name="T16" fmla="*/ 190 w 731"/>
                <a:gd name="T17" fmla="*/ 2157 h 2204"/>
                <a:gd name="T18" fmla="*/ 308 w 731"/>
                <a:gd name="T19" fmla="*/ 220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008000"/>
              </a:solidFill>
              <a:prstDash val="sysDot"/>
              <a:round/>
              <a:headEnd type="none" w="med" len="med"/>
              <a:tailEnd type="none" w="med" len="med"/>
            </a:ln>
            <a:effectLst>
              <a:outerShdw blurRad="63500" dist="8980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51" name="Freeform 51"/>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defRPr/>
              </a:pPr>
              <a:endParaRPr lang="en-US" sz="1600" b="1">
                <a:solidFill>
                  <a:srgbClr val="00DFCA"/>
                </a:solidFill>
                <a:latin typeface="Comic Sans MS" charset="0"/>
                <a:cs typeface="+mn-cs"/>
              </a:endParaRPr>
            </a:p>
          </p:txBody>
        </p:sp>
        <p:sp>
          <p:nvSpPr>
            <p:cNvPr id="588852" name="Text Box 52"/>
            <p:cNvSpPr txBox="1">
              <a:spLocks noChangeArrowheads="1"/>
            </p:cNvSpPr>
            <p:nvPr/>
          </p:nvSpPr>
          <p:spPr bwMode="auto">
            <a:xfrm>
              <a:off x="5494" y="42"/>
              <a:ext cx="164"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hangingPunct="0">
                <a:spcBef>
                  <a:spcPct val="50000"/>
                </a:spcBef>
                <a:defRPr/>
              </a:pPr>
              <a:r>
                <a:rPr lang="en-US" sz="2000">
                  <a:solidFill>
                    <a:srgbClr val="FFA27C"/>
                  </a:solidFill>
                  <a:latin typeface="Comic Sans MS" charset="0"/>
                  <a:cs typeface="+mn-cs"/>
                </a:rPr>
                <a:t> </a:t>
              </a:r>
            </a:p>
          </p:txBody>
        </p:sp>
      </p:grpSp>
      <p:sp>
        <p:nvSpPr>
          <p:cNvPr id="588884" name="Text Box 84"/>
          <p:cNvSpPr txBox="1">
            <a:spLocks noChangeArrowheads="1"/>
          </p:cNvSpPr>
          <p:nvPr/>
        </p:nvSpPr>
        <p:spPr bwMode="auto">
          <a:xfrm rot="-26776">
            <a:off x="2749550" y="596900"/>
            <a:ext cx="4930775" cy="579438"/>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66FFCC"/>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defTabSz="914400" eaLnBrk="0" hangingPunct="0">
              <a:spcBef>
                <a:spcPct val="50000"/>
              </a:spcBef>
              <a:defRPr/>
            </a:pPr>
            <a:r>
              <a:rPr lang="en-US" sz="3200" b="1">
                <a:solidFill>
                  <a:srgbClr val="66FFCC"/>
                </a:solidFill>
                <a:latin typeface="Comic Sans MS" charset="0"/>
                <a:cs typeface="+mn-cs"/>
              </a:rPr>
              <a:t>Inilah situasinya:</a:t>
            </a:r>
          </a:p>
        </p:txBody>
      </p:sp>
      <p:sp>
        <p:nvSpPr>
          <p:cNvPr id="588853" name="Rectangle 53"/>
          <p:cNvSpPr>
            <a:spLocks noChangeArrowheads="1"/>
          </p:cNvSpPr>
          <p:nvPr/>
        </p:nvSpPr>
        <p:spPr bwMode="auto">
          <a:xfrm>
            <a:off x="1633538" y="792163"/>
            <a:ext cx="6804025" cy="5218112"/>
          </a:xfrm>
          <a:prstGeom prst="rect">
            <a:avLst/>
          </a:prstGeom>
          <a:solidFill>
            <a:schemeClr val="bg2">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54" name="Text Box 54"/>
          <p:cNvSpPr txBox="1">
            <a:spLocks noChangeArrowheads="1"/>
          </p:cNvSpPr>
          <p:nvPr/>
        </p:nvSpPr>
        <p:spPr bwMode="auto">
          <a:xfrm>
            <a:off x="2255838" y="1262063"/>
            <a:ext cx="5607050" cy="369887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a:tailEnd/>
              </a14:hiddenLine>
            </a:ext>
          </a:extLst>
        </p:spPr>
        <p:txBody>
          <a:bodyPr>
            <a:spAutoFit/>
          </a:bodyPr>
          <a:lstStyle>
            <a:lvl1pPr>
              <a:tabLst>
                <a:tab pos="457200" algn="l"/>
              </a:tabLst>
              <a:defRPr sz="2400">
                <a:solidFill>
                  <a:schemeClr val="tx1"/>
                </a:solidFill>
                <a:latin typeface="Times" charset="0"/>
                <a:ea typeface="ＭＳ Ｐゴシック" charset="0"/>
              </a:defRPr>
            </a:lvl1pPr>
            <a:lvl2pPr>
              <a:tabLst>
                <a:tab pos="457200" algn="l"/>
              </a:tabLst>
              <a:defRPr sz="2400">
                <a:solidFill>
                  <a:schemeClr val="tx1"/>
                </a:solidFill>
                <a:latin typeface="Times" charset="0"/>
                <a:ea typeface="ＭＳ Ｐゴシック" charset="0"/>
              </a:defRPr>
            </a:lvl2pPr>
            <a:lvl3pPr>
              <a:tabLst>
                <a:tab pos="457200" algn="l"/>
              </a:tabLst>
              <a:defRPr sz="2400">
                <a:solidFill>
                  <a:schemeClr val="tx1"/>
                </a:solidFill>
                <a:latin typeface="Times" charset="0"/>
                <a:ea typeface="ＭＳ Ｐゴシック" charset="0"/>
              </a:defRPr>
            </a:lvl3pPr>
            <a:lvl4pPr>
              <a:tabLst>
                <a:tab pos="457200" algn="l"/>
              </a:tabLst>
              <a:defRPr sz="2400">
                <a:solidFill>
                  <a:schemeClr val="tx1"/>
                </a:solidFill>
                <a:latin typeface="Times" charset="0"/>
                <a:ea typeface="ＭＳ Ｐゴシック" charset="0"/>
              </a:defRPr>
            </a:lvl4pPr>
            <a:lvl5pPr>
              <a:tabLst>
                <a:tab pos="457200" algn="l"/>
              </a:tabLst>
              <a:defRPr sz="2400">
                <a:solidFill>
                  <a:schemeClr val="tx1"/>
                </a:solidFill>
                <a:latin typeface="Times" charset="0"/>
                <a:ea typeface="ＭＳ Ｐゴシック" charset="0"/>
              </a:defRPr>
            </a:lvl5pPr>
            <a:lvl6pPr eaLnBrk="0" fontAlgn="base" hangingPunct="0">
              <a:spcBef>
                <a:spcPct val="0"/>
              </a:spcBef>
              <a:spcAft>
                <a:spcPct val="0"/>
              </a:spcAft>
              <a:tabLst>
                <a:tab pos="457200" algn="l"/>
              </a:tabLst>
              <a:defRPr sz="2400">
                <a:solidFill>
                  <a:schemeClr val="tx1"/>
                </a:solidFill>
                <a:latin typeface="Times" charset="0"/>
                <a:ea typeface="ＭＳ Ｐゴシック" charset="0"/>
              </a:defRPr>
            </a:lvl6pPr>
            <a:lvl7pPr eaLnBrk="0" fontAlgn="base" hangingPunct="0">
              <a:spcBef>
                <a:spcPct val="0"/>
              </a:spcBef>
              <a:spcAft>
                <a:spcPct val="0"/>
              </a:spcAft>
              <a:tabLst>
                <a:tab pos="457200" algn="l"/>
              </a:tabLst>
              <a:defRPr sz="2400">
                <a:solidFill>
                  <a:schemeClr val="tx1"/>
                </a:solidFill>
                <a:latin typeface="Times" charset="0"/>
                <a:ea typeface="ＭＳ Ｐゴシック" charset="0"/>
              </a:defRPr>
            </a:lvl7pPr>
            <a:lvl8pPr eaLnBrk="0" fontAlgn="base" hangingPunct="0">
              <a:spcBef>
                <a:spcPct val="0"/>
              </a:spcBef>
              <a:spcAft>
                <a:spcPct val="0"/>
              </a:spcAft>
              <a:tabLst>
                <a:tab pos="457200" algn="l"/>
              </a:tabLst>
              <a:defRPr sz="2400">
                <a:solidFill>
                  <a:schemeClr val="tx1"/>
                </a:solidFill>
                <a:latin typeface="Times" charset="0"/>
                <a:ea typeface="ＭＳ Ｐゴシック" charset="0"/>
              </a:defRPr>
            </a:lvl8pPr>
            <a:lvl9pPr eaLnBrk="0" fontAlgn="base" hangingPunct="0">
              <a:spcBef>
                <a:spcPct val="0"/>
              </a:spcBef>
              <a:spcAft>
                <a:spcPct val="0"/>
              </a:spcAft>
              <a:tabLst>
                <a:tab pos="457200" algn="l"/>
              </a:tabLst>
              <a:defRPr sz="2400">
                <a:solidFill>
                  <a:schemeClr val="tx1"/>
                </a:solidFill>
                <a:latin typeface="Times" charset="0"/>
                <a:ea typeface="ＭＳ Ｐゴシック" charset="0"/>
              </a:defRPr>
            </a:lvl9pPr>
          </a:lstStyle>
          <a:p>
            <a:pPr algn="ctr" defTabSz="914400" eaLnBrk="0" hangingPunct="0">
              <a:spcBef>
                <a:spcPct val="50000"/>
              </a:spcBef>
              <a:defRPr/>
            </a:pPr>
            <a:r>
              <a:rPr lang="en-US" sz="2000" b="1" smtClean="0">
                <a:solidFill>
                  <a:srgbClr val="FFD34A"/>
                </a:solidFill>
                <a:latin typeface="Comic Sans MS" charset="0"/>
                <a:cs typeface="+mn-cs"/>
              </a:rPr>
              <a:t>DUA BELAS PENGINTAI: DUA LAPORAN</a:t>
            </a:r>
            <a:endParaRPr lang="en-US" sz="1800" b="1" smtClean="0">
              <a:solidFill>
                <a:srgbClr val="33CC33"/>
              </a:solidFill>
              <a:latin typeface="Comic Sans MS" charset="0"/>
              <a:cs typeface="+mn-cs"/>
            </a:endParaRPr>
          </a:p>
          <a:p>
            <a:pPr defTabSz="914400" eaLnBrk="0" hangingPunct="0">
              <a:spcBef>
                <a:spcPct val="50000"/>
              </a:spcBef>
              <a:defRPr/>
            </a:pPr>
            <a:r>
              <a:rPr lang="en-US" sz="1800" b="1" smtClean="0">
                <a:solidFill>
                  <a:srgbClr val="FFFFFF"/>
                </a:solidFill>
                <a:latin typeface="Comic Sans MS" charset="0"/>
                <a:cs typeface="+mn-cs"/>
              </a:rPr>
              <a:t>10 PENGINTAI: PENDAPAT MAYORITAS</a:t>
            </a:r>
            <a:endParaRPr lang="en-US" sz="1800" b="1" smtClean="0">
              <a:solidFill>
                <a:srgbClr val="33CC33"/>
              </a:solidFill>
              <a:latin typeface="Comic Sans MS" charset="0"/>
              <a:cs typeface="+mn-cs"/>
            </a:endParaRPr>
          </a:p>
          <a:p>
            <a:pPr defTabSz="914400" eaLnBrk="0" hangingPunct="0">
              <a:spcBef>
                <a:spcPct val="50000"/>
              </a:spcBef>
              <a:defRPr/>
            </a:pPr>
            <a:r>
              <a:rPr lang="en-US" sz="1800" b="1" smtClean="0">
                <a:solidFill>
                  <a:srgbClr val="33CC33"/>
                </a:solidFill>
                <a:latin typeface="Comic Sans MS" charset="0"/>
                <a:cs typeface="+mn-cs"/>
              </a:rPr>
              <a:t>	</a:t>
            </a:r>
            <a:r>
              <a:rPr lang="en-US" sz="1800" b="1" smtClean="0">
                <a:solidFill>
                  <a:srgbClr val="FFD34A"/>
                </a:solidFill>
                <a:latin typeface="Comic Sans MS" charset="0"/>
                <a:cs typeface="+mn-cs"/>
              </a:rPr>
              <a:t>NEGERI SUSU DAN MADU!</a:t>
            </a:r>
          </a:p>
          <a:p>
            <a:pPr defTabSz="914400" eaLnBrk="0" hangingPunct="0">
              <a:spcBef>
                <a:spcPct val="50000"/>
              </a:spcBef>
              <a:defRPr/>
            </a:pPr>
            <a:r>
              <a:rPr lang="en-US" sz="1800" b="1" smtClean="0">
                <a:solidFill>
                  <a:srgbClr val="FFD34A"/>
                </a:solidFill>
                <a:latin typeface="Comic Sans MS" charset="0"/>
                <a:cs typeface="+mn-cs"/>
              </a:rPr>
              <a:t>	DIDIAMI ORANG-ORANG RAKSASA!</a:t>
            </a:r>
          </a:p>
          <a:p>
            <a:pPr defTabSz="914400" eaLnBrk="0" hangingPunct="0">
              <a:spcBef>
                <a:spcPct val="50000"/>
              </a:spcBef>
              <a:defRPr/>
            </a:pPr>
            <a:r>
              <a:rPr lang="en-US" sz="1800" b="1" smtClean="0">
                <a:solidFill>
                  <a:srgbClr val="FFD34A"/>
                </a:solidFill>
                <a:latin typeface="Comic Sans MS" charset="0"/>
                <a:cs typeface="+mn-cs"/>
              </a:rPr>
              <a:t>	</a:t>
            </a:r>
            <a:r>
              <a:rPr lang="en-US" sz="1800" b="1" smtClean="0">
                <a:solidFill>
                  <a:srgbClr val="FF0000"/>
                </a:solidFill>
                <a:latin typeface="Comic Sans MS" charset="0"/>
                <a:cs typeface="+mn-cs"/>
              </a:rPr>
              <a:t>KEMBALI KE MESIR!</a:t>
            </a:r>
            <a:endParaRPr lang="en-US" sz="1800" b="1" smtClean="0">
              <a:solidFill>
                <a:srgbClr val="33CC33"/>
              </a:solidFill>
              <a:latin typeface="Comic Sans MS" charset="0"/>
              <a:cs typeface="+mn-cs"/>
            </a:endParaRPr>
          </a:p>
          <a:p>
            <a:pPr defTabSz="914400" eaLnBrk="0" hangingPunct="0">
              <a:spcBef>
                <a:spcPct val="50000"/>
              </a:spcBef>
              <a:defRPr/>
            </a:pPr>
            <a:r>
              <a:rPr lang="en-US" sz="1800" b="1" smtClean="0">
                <a:solidFill>
                  <a:srgbClr val="FFFFFF"/>
                </a:solidFill>
                <a:latin typeface="Comic Sans MS" charset="0"/>
                <a:cs typeface="+mn-cs"/>
              </a:rPr>
              <a:t>2 PENGINTAI: PENDAPAT MINORITAS</a:t>
            </a:r>
            <a:endParaRPr lang="en-US" sz="1800" b="1" smtClean="0">
              <a:solidFill>
                <a:srgbClr val="33CC33"/>
              </a:solidFill>
              <a:latin typeface="Comic Sans MS" charset="0"/>
              <a:cs typeface="+mn-cs"/>
            </a:endParaRPr>
          </a:p>
          <a:p>
            <a:pPr defTabSz="914400" eaLnBrk="0" hangingPunct="0">
              <a:spcBef>
                <a:spcPct val="50000"/>
              </a:spcBef>
              <a:defRPr/>
            </a:pPr>
            <a:r>
              <a:rPr lang="en-US" sz="1800" b="1" smtClean="0">
                <a:solidFill>
                  <a:srgbClr val="33CC33"/>
                </a:solidFill>
                <a:latin typeface="Comic Sans MS" charset="0"/>
                <a:cs typeface="+mn-cs"/>
              </a:rPr>
              <a:t>	</a:t>
            </a:r>
            <a:r>
              <a:rPr lang="en-US" sz="1800" b="1" smtClean="0">
                <a:solidFill>
                  <a:srgbClr val="FFD34A"/>
                </a:solidFill>
                <a:latin typeface="Comic Sans MS" charset="0"/>
                <a:cs typeface="+mn-cs"/>
              </a:rPr>
              <a:t>NEGERI SUSU DAN MADU!</a:t>
            </a:r>
          </a:p>
          <a:p>
            <a:pPr defTabSz="914400" eaLnBrk="0" hangingPunct="0">
              <a:spcBef>
                <a:spcPct val="50000"/>
              </a:spcBef>
              <a:defRPr/>
            </a:pPr>
            <a:r>
              <a:rPr lang="en-US" sz="1800" b="1" smtClean="0">
                <a:solidFill>
                  <a:srgbClr val="FFD34A"/>
                </a:solidFill>
                <a:latin typeface="Comic Sans MS" charset="0"/>
                <a:cs typeface="+mn-cs"/>
              </a:rPr>
              <a:t>	DIDIAMI ORANG-ORANG RAKSASA!</a:t>
            </a:r>
          </a:p>
          <a:p>
            <a:pPr defTabSz="914400" eaLnBrk="0" hangingPunct="0">
              <a:spcBef>
                <a:spcPct val="50000"/>
              </a:spcBef>
              <a:defRPr/>
            </a:pPr>
            <a:r>
              <a:rPr lang="en-US" sz="1800" b="1" smtClean="0">
                <a:solidFill>
                  <a:srgbClr val="FFD34A"/>
                </a:solidFill>
                <a:latin typeface="Comic Sans MS" charset="0"/>
                <a:cs typeface="+mn-cs"/>
              </a:rPr>
              <a:t>	</a:t>
            </a:r>
            <a:r>
              <a:rPr lang="en-US" sz="1800" b="1" smtClean="0">
                <a:solidFill>
                  <a:srgbClr val="FF0000"/>
                </a:solidFill>
                <a:latin typeface="Comic Sans MS" charset="0"/>
                <a:cs typeface="+mn-cs"/>
              </a:rPr>
              <a:t>TUHAN BESERTA KITA</a:t>
            </a:r>
            <a:endParaRPr lang="en-US" sz="1800" b="1" smtClean="0">
              <a:solidFill>
                <a:srgbClr val="33CC33"/>
              </a:solidFill>
              <a:latin typeface="Comic Sans MS" charset="0"/>
              <a:cs typeface="+mn-cs"/>
            </a:endParaRPr>
          </a:p>
        </p:txBody>
      </p:sp>
      <p:grpSp>
        <p:nvGrpSpPr>
          <p:cNvPr id="185355" name="Group 55"/>
          <p:cNvGrpSpPr>
            <a:grpSpLocks/>
          </p:cNvGrpSpPr>
          <p:nvPr/>
        </p:nvGrpSpPr>
        <p:grpSpPr bwMode="auto">
          <a:xfrm>
            <a:off x="2286000" y="1762125"/>
            <a:ext cx="5257800" cy="2400300"/>
            <a:chOff x="1440" y="1110"/>
            <a:chExt cx="3312" cy="1512"/>
          </a:xfrm>
        </p:grpSpPr>
        <p:sp>
          <p:nvSpPr>
            <p:cNvPr id="588856" name="Oval 56"/>
            <p:cNvSpPr>
              <a:spLocks noChangeArrowheads="1"/>
            </p:cNvSpPr>
            <p:nvPr/>
          </p:nvSpPr>
          <p:spPr bwMode="auto">
            <a:xfrm>
              <a:off x="1440" y="1110"/>
              <a:ext cx="3312" cy="32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57" name="Oval 57"/>
            <p:cNvSpPr>
              <a:spLocks noChangeArrowheads="1"/>
            </p:cNvSpPr>
            <p:nvPr/>
          </p:nvSpPr>
          <p:spPr bwMode="auto">
            <a:xfrm>
              <a:off x="1440" y="2302"/>
              <a:ext cx="3312" cy="32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defTabSz="914400" eaLnBrk="0" hangingPunct="0">
                <a:defRPr/>
              </a:pPr>
              <a:endParaRPr lang="en-US" sz="1600" b="1">
                <a:solidFill>
                  <a:srgbClr val="00DFCA"/>
                </a:solidFill>
                <a:latin typeface="Comic Sans MS" charset="0"/>
                <a:cs typeface="+mn-cs"/>
              </a:endParaRPr>
            </a:p>
          </p:txBody>
        </p:sp>
      </p:grpSp>
      <p:sp>
        <p:nvSpPr>
          <p:cNvPr id="588858" name="Oval 58"/>
          <p:cNvSpPr>
            <a:spLocks noChangeArrowheads="1"/>
          </p:cNvSpPr>
          <p:nvPr/>
        </p:nvSpPr>
        <p:spPr bwMode="auto">
          <a:xfrm>
            <a:off x="1754188" y="1579563"/>
            <a:ext cx="6197600" cy="863600"/>
          </a:xfrm>
          <a:prstGeom prst="ellipse">
            <a:avLst/>
          </a:prstGeom>
          <a:noFill/>
          <a:ln w="76200">
            <a:solidFill>
              <a:srgbClr val="FFFF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60" name="Text Box 60"/>
          <p:cNvSpPr txBox="1">
            <a:spLocks noChangeArrowheads="1"/>
          </p:cNvSpPr>
          <p:nvPr/>
        </p:nvSpPr>
        <p:spPr bwMode="auto">
          <a:xfrm>
            <a:off x="2441575" y="5389563"/>
            <a:ext cx="5413375" cy="641350"/>
          </a:xfrm>
          <a:prstGeom prst="rect">
            <a:avLst/>
          </a:prstGeom>
          <a:noFill/>
          <a:ln>
            <a:noFill/>
          </a:ln>
          <a:effectLst>
            <a:outerShdw blurRad="63500" dist="81320" dir="2319588"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defTabSz="914400" eaLnBrk="0" hangingPunct="0">
              <a:spcBef>
                <a:spcPct val="50000"/>
              </a:spcBef>
              <a:defRPr/>
            </a:pPr>
            <a:r>
              <a:rPr lang="en-US" sz="3600" b="1">
                <a:solidFill>
                  <a:srgbClr val="54C8F6"/>
                </a:solidFill>
                <a:latin typeface="Comic Sans MS" charset="0"/>
                <a:cs typeface="+mn-cs"/>
              </a:rPr>
              <a:t>JADI…AYO MAJU!!!!!</a:t>
            </a:r>
            <a:endParaRPr lang="en-US" sz="3600" b="1">
              <a:solidFill>
                <a:srgbClr val="FFD34A"/>
              </a:solidFill>
              <a:latin typeface="Comic Sans MS" charset="0"/>
              <a:cs typeface="+mn-cs"/>
            </a:endParaRPr>
          </a:p>
        </p:txBody>
      </p:sp>
      <p:sp>
        <p:nvSpPr>
          <p:cNvPr id="588881" name="Rectangle 81"/>
          <p:cNvSpPr>
            <a:spLocks noChangeArrowheads="1"/>
          </p:cNvSpPr>
          <p:nvPr/>
        </p:nvSpPr>
        <p:spPr bwMode="auto">
          <a:xfrm>
            <a:off x="1646238" y="820738"/>
            <a:ext cx="6804025" cy="5202237"/>
          </a:xfrm>
          <a:prstGeom prst="rect">
            <a:avLst/>
          </a:prstGeom>
          <a:solidFill>
            <a:schemeClr val="bg2">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80" name="AutoShape 80"/>
          <p:cNvSpPr>
            <a:spLocks noChangeArrowheads="1"/>
          </p:cNvSpPr>
          <p:nvPr/>
        </p:nvSpPr>
        <p:spPr bwMode="auto">
          <a:xfrm>
            <a:off x="2273300" y="774700"/>
            <a:ext cx="5575300" cy="5275263"/>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F0000"/>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59" name="Text Box 59"/>
          <p:cNvSpPr txBox="1">
            <a:spLocks noChangeArrowheads="1"/>
          </p:cNvSpPr>
          <p:nvPr/>
        </p:nvSpPr>
        <p:spPr bwMode="auto">
          <a:xfrm rot="-2066509">
            <a:off x="561975" y="1746250"/>
            <a:ext cx="8074025" cy="2774950"/>
          </a:xfrm>
          <a:prstGeom prst="rect">
            <a:avLst/>
          </a:prstGeom>
          <a:noFill/>
          <a:ln>
            <a:noFill/>
          </a:ln>
          <a:effectLst>
            <a:outerShdw blurRad="63500" dist="125724"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defTabSz="914400" eaLnBrk="0" hangingPunct="0">
              <a:spcBef>
                <a:spcPct val="50000"/>
              </a:spcBef>
              <a:defRPr/>
            </a:pPr>
            <a:r>
              <a:rPr lang="en-US" sz="8800" b="1">
                <a:solidFill>
                  <a:srgbClr val="FFFF00"/>
                </a:solidFill>
                <a:latin typeface="Comic Sans MS" charset="0"/>
                <a:cs typeface="+mn-cs"/>
              </a:rPr>
              <a:t>PERJALANAN BATAL!</a:t>
            </a:r>
          </a:p>
        </p:txBody>
      </p:sp>
      <p:sp>
        <p:nvSpPr>
          <p:cNvPr id="588861" name="Rectangle 61"/>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62" name="Rectangle 62"/>
          <p:cNvSpPr>
            <a:spLocks noChangeArrowheads="1"/>
          </p:cNvSpPr>
          <p:nvPr/>
        </p:nvSpPr>
        <p:spPr bwMode="auto">
          <a:xfrm>
            <a:off x="8121650" y="4356100"/>
            <a:ext cx="2952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hangingPunct="0">
              <a:defRPr/>
            </a:pPr>
            <a:r>
              <a:rPr lang="en-US" sz="800" b="1">
                <a:solidFill>
                  <a:srgbClr val="000000"/>
                </a:solidFill>
                <a:latin typeface="Helvetica" charset="0"/>
                <a:cs typeface="+mn-cs"/>
              </a:rPr>
              <a:t>40</a:t>
            </a:r>
          </a:p>
        </p:txBody>
      </p:sp>
      <p:sp>
        <p:nvSpPr>
          <p:cNvPr id="588863" name="AutoShape 63"/>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64" name="Rectangle 64"/>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65" name="AutoShape 65"/>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66" name="Line 66"/>
          <p:cNvSpPr>
            <a:spLocks noChangeShapeType="1"/>
          </p:cNvSpPr>
          <p:nvPr/>
        </p:nvSpPr>
        <p:spPr bwMode="auto">
          <a:xfrm>
            <a:off x="7993063" y="38385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67" name="Line 67"/>
          <p:cNvSpPr>
            <a:spLocks noChangeShapeType="1"/>
          </p:cNvSpPr>
          <p:nvPr/>
        </p:nvSpPr>
        <p:spPr bwMode="auto">
          <a:xfrm>
            <a:off x="7993063" y="40163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68" name="Line 68"/>
          <p:cNvSpPr>
            <a:spLocks noChangeShapeType="1"/>
          </p:cNvSpPr>
          <p:nvPr/>
        </p:nvSpPr>
        <p:spPr bwMode="auto">
          <a:xfrm>
            <a:off x="7993063" y="41941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69" name="Line 69"/>
          <p:cNvSpPr>
            <a:spLocks noChangeShapeType="1"/>
          </p:cNvSpPr>
          <p:nvPr/>
        </p:nvSpPr>
        <p:spPr bwMode="auto">
          <a:xfrm>
            <a:off x="7993063" y="43719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70" name="Line 70"/>
          <p:cNvSpPr>
            <a:spLocks noChangeShapeType="1"/>
          </p:cNvSpPr>
          <p:nvPr/>
        </p:nvSpPr>
        <p:spPr bwMode="auto">
          <a:xfrm>
            <a:off x="8005763" y="45497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71" name="Rectangle 71"/>
          <p:cNvSpPr>
            <a:spLocks noChangeArrowheads="1"/>
          </p:cNvSpPr>
          <p:nvPr/>
        </p:nvSpPr>
        <p:spPr bwMode="auto">
          <a:xfrm>
            <a:off x="8007350" y="3429000"/>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hangingPunct="0">
              <a:defRPr/>
            </a:pPr>
            <a:r>
              <a:rPr lang="en-US" sz="900" b="1">
                <a:solidFill>
                  <a:srgbClr val="000000"/>
                </a:solidFill>
                <a:latin typeface="Chicago" charset="0"/>
                <a:cs typeface="+mn-cs"/>
              </a:rPr>
              <a:t>MUSA</a:t>
            </a:r>
          </a:p>
        </p:txBody>
      </p:sp>
      <p:sp>
        <p:nvSpPr>
          <p:cNvPr id="588872" name="Rectangle 72"/>
          <p:cNvSpPr>
            <a:spLocks noChangeArrowheads="1"/>
          </p:cNvSpPr>
          <p:nvPr/>
        </p:nvSpPr>
        <p:spPr bwMode="auto">
          <a:xfrm>
            <a:off x="8156575" y="3841750"/>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hangingPunct="0">
              <a:defRPr/>
            </a:pPr>
            <a:r>
              <a:rPr lang="en-US" sz="900" b="1">
                <a:solidFill>
                  <a:srgbClr val="000000"/>
                </a:solidFill>
                <a:latin typeface="Helvetica" charset="0"/>
                <a:cs typeface="+mn-cs"/>
              </a:rPr>
              <a:t>Sinai</a:t>
            </a:r>
          </a:p>
        </p:txBody>
      </p:sp>
      <p:sp>
        <p:nvSpPr>
          <p:cNvPr id="588873" name="Rectangle 73"/>
          <p:cNvSpPr>
            <a:spLocks noChangeArrowheads="1"/>
          </p:cNvSpPr>
          <p:nvPr/>
        </p:nvSpPr>
        <p:spPr bwMode="auto">
          <a:xfrm>
            <a:off x="8075613" y="4025900"/>
            <a:ext cx="6381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hangingPunct="0">
              <a:defRPr/>
            </a:pPr>
            <a:r>
              <a:rPr lang="en-US" sz="900" b="1">
                <a:solidFill>
                  <a:srgbClr val="000000"/>
                </a:solidFill>
                <a:latin typeface="Helvetica" charset="0"/>
                <a:cs typeface="+mn-cs"/>
              </a:rPr>
              <a:t>M - S - U</a:t>
            </a:r>
          </a:p>
        </p:txBody>
      </p:sp>
      <p:sp>
        <p:nvSpPr>
          <p:cNvPr id="588874" name="Rectangle 74"/>
          <p:cNvSpPr>
            <a:spLocks noChangeArrowheads="1"/>
          </p:cNvSpPr>
          <p:nvPr/>
        </p:nvSpPr>
        <p:spPr bwMode="auto">
          <a:xfrm>
            <a:off x="7950200" y="4197350"/>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hangingPunct="0">
              <a:defRPr/>
            </a:pPr>
            <a:r>
              <a:rPr lang="en-US" sz="900" b="1">
                <a:solidFill>
                  <a:srgbClr val="000000"/>
                </a:solidFill>
                <a:latin typeface="Helvetica" charset="0"/>
                <a:cs typeface="+mn-cs"/>
              </a:rPr>
              <a:t>Kades Barnea</a:t>
            </a:r>
          </a:p>
        </p:txBody>
      </p:sp>
      <p:sp>
        <p:nvSpPr>
          <p:cNvPr id="588875" name="Line 75"/>
          <p:cNvSpPr>
            <a:spLocks noChangeShapeType="1"/>
          </p:cNvSpPr>
          <p:nvPr/>
        </p:nvSpPr>
        <p:spPr bwMode="auto">
          <a:xfrm>
            <a:off x="7986713" y="4727575"/>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sz="1600" b="1">
              <a:solidFill>
                <a:srgbClr val="00DFCA"/>
              </a:solidFill>
              <a:latin typeface="Comic Sans MS" charset="0"/>
              <a:cs typeface="+mn-cs"/>
            </a:endParaRPr>
          </a:p>
        </p:txBody>
      </p:sp>
      <p:sp>
        <p:nvSpPr>
          <p:cNvPr id="588876" name="Rectangle 76"/>
          <p:cNvSpPr>
            <a:spLocks noChangeArrowheads="1"/>
          </p:cNvSpPr>
          <p:nvPr/>
        </p:nvSpPr>
        <p:spPr bwMode="auto">
          <a:xfrm>
            <a:off x="8120063" y="3670300"/>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hangingPunct="0">
              <a:defRPr/>
            </a:pPr>
            <a:r>
              <a:rPr lang="en-US" sz="900" b="1">
                <a:solidFill>
                  <a:srgbClr val="000000"/>
                </a:solidFill>
                <a:latin typeface="Helvetica" charset="0"/>
                <a:cs typeface="+mn-cs"/>
              </a:rPr>
              <a:t>Keluaran</a:t>
            </a:r>
          </a:p>
        </p:txBody>
      </p:sp>
      <p:sp>
        <p:nvSpPr>
          <p:cNvPr id="588882" name="Rectangle 82"/>
          <p:cNvSpPr>
            <a:spLocks noChangeArrowheads="1"/>
          </p:cNvSpPr>
          <p:nvPr/>
        </p:nvSpPr>
        <p:spPr bwMode="auto">
          <a:xfrm>
            <a:off x="8093075"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hangingPunct="0">
              <a:defRPr/>
            </a:pPr>
            <a:r>
              <a:rPr lang="en-US" sz="1000" b="1">
                <a:solidFill>
                  <a:srgbClr val="FFFFFF"/>
                </a:solidFill>
                <a:effectLst>
                  <a:outerShdw blurRad="38100" dist="38100" dir="2700000" algn="tl">
                    <a:srgbClr val="000000"/>
                  </a:outerShdw>
                </a:effectLst>
                <a:latin typeface="Comic Sans MS" charset="0"/>
                <a:cs typeface="+mn-cs"/>
              </a:rPr>
              <a:t>21</a:t>
            </a:r>
          </a:p>
        </p:txBody>
      </p:sp>
      <p:sp>
        <p:nvSpPr>
          <p:cNvPr id="588883" name="Text Box 83"/>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hangingPunct="0">
              <a:spcBef>
                <a:spcPct val="50000"/>
              </a:spcBef>
              <a:defRPr/>
            </a:pPr>
            <a:r>
              <a:rPr lang="en-US" sz="1200" b="1">
                <a:solidFill>
                  <a:srgbClr val="FFFFFF"/>
                </a:solidFill>
                <a:latin typeface="Arial" charset="0"/>
                <a:cs typeface="+mn-cs"/>
              </a:rPr>
              <a:t>Buku Panduan hal. 26-29</a:t>
            </a:r>
          </a:p>
        </p:txBody>
      </p:sp>
    </p:spTree>
  </p:cSld>
  <p:clrMapOvr>
    <a:masterClrMapping/>
  </p:clrMapOvr>
  <p:transition xmlns:p14="http://schemas.microsoft.com/office/powerpoint/2010/main">
    <p:wheel spokes="0"/>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588880"/>
                                        </p:tgtEl>
                                        <p:attrNameLst>
                                          <p:attrName>style.visibility</p:attrName>
                                        </p:attrNameLst>
                                      </p:cBhvr>
                                      <p:to>
                                        <p:strVal val="visible"/>
                                      </p:to>
                                    </p:set>
                                    <p:anim calcmode="lin" valueType="num">
                                      <p:cBhvr>
                                        <p:cTn id="7" dur="500" fill="hold"/>
                                        <p:tgtEl>
                                          <p:spTgt spid="588880"/>
                                        </p:tgtEl>
                                        <p:attrNameLst>
                                          <p:attrName>ppt_w</p:attrName>
                                        </p:attrNameLst>
                                      </p:cBhvr>
                                      <p:tavLst>
                                        <p:tav tm="0">
                                          <p:val>
                                            <p:fltVal val="0"/>
                                          </p:val>
                                        </p:tav>
                                        <p:tav tm="100000">
                                          <p:val>
                                            <p:strVal val="#ppt_w"/>
                                          </p:val>
                                        </p:tav>
                                      </p:tavLst>
                                    </p:anim>
                                    <p:anim calcmode="lin" valueType="num">
                                      <p:cBhvr>
                                        <p:cTn id="8" dur="500" fill="hold"/>
                                        <p:tgtEl>
                                          <p:spTgt spid="588880"/>
                                        </p:tgtEl>
                                        <p:attrNameLst>
                                          <p:attrName>ppt_h</p:attrName>
                                        </p:attrNameLst>
                                      </p:cBhvr>
                                      <p:tavLst>
                                        <p:tav tm="0">
                                          <p:val>
                                            <p:fltVal val="0"/>
                                          </p:val>
                                        </p:tav>
                                        <p:tav tm="100000">
                                          <p:val>
                                            <p:strVal val="#ppt_h"/>
                                          </p:val>
                                        </p:tav>
                                      </p:tavLst>
                                    </p:anim>
                                    <p:anim calcmode="lin" valueType="num">
                                      <p:cBhvr>
                                        <p:cTn id="9" dur="500" fill="hold"/>
                                        <p:tgtEl>
                                          <p:spTgt spid="588880"/>
                                        </p:tgtEl>
                                        <p:attrNameLst>
                                          <p:attrName>ppt_x</p:attrName>
                                        </p:attrNameLst>
                                      </p:cBhvr>
                                      <p:tavLst>
                                        <p:tav tm="0">
                                          <p:val>
                                            <p:fltVal val="0.5"/>
                                          </p:val>
                                        </p:tav>
                                        <p:tav tm="100000">
                                          <p:val>
                                            <p:strVal val="#ppt_x"/>
                                          </p:val>
                                        </p:tav>
                                      </p:tavLst>
                                    </p:anim>
                                    <p:anim calcmode="lin" valueType="num">
                                      <p:cBhvr>
                                        <p:cTn id="10" dur="500" fill="hold"/>
                                        <p:tgtEl>
                                          <p:spTgt spid="58888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88859"/>
                                        </p:tgtEl>
                                        <p:attrNameLst>
                                          <p:attrName>style.visibility</p:attrName>
                                        </p:attrNameLst>
                                      </p:cBhvr>
                                      <p:to>
                                        <p:strVal val="visible"/>
                                      </p:to>
                                    </p:set>
                                    <p:anim calcmode="lin" valueType="num">
                                      <p:cBhvr>
                                        <p:cTn id="14" dur="500" fill="hold"/>
                                        <p:tgtEl>
                                          <p:spTgt spid="588859"/>
                                        </p:tgtEl>
                                        <p:attrNameLst>
                                          <p:attrName>ppt_w</p:attrName>
                                        </p:attrNameLst>
                                      </p:cBhvr>
                                      <p:tavLst>
                                        <p:tav tm="0">
                                          <p:val>
                                            <p:fltVal val="0"/>
                                          </p:val>
                                        </p:tav>
                                        <p:tav tm="100000">
                                          <p:val>
                                            <p:strVal val="#ppt_w"/>
                                          </p:val>
                                        </p:tav>
                                      </p:tavLst>
                                    </p:anim>
                                    <p:anim calcmode="lin" valueType="num">
                                      <p:cBhvr>
                                        <p:cTn id="15" dur="500" fill="hold"/>
                                        <p:tgtEl>
                                          <p:spTgt spid="588859"/>
                                        </p:tgtEl>
                                        <p:attrNameLst>
                                          <p:attrName>ppt_h</p:attrName>
                                        </p:attrNameLst>
                                      </p:cBhvr>
                                      <p:tavLst>
                                        <p:tav tm="0">
                                          <p:val>
                                            <p:fltVal val="0"/>
                                          </p:val>
                                        </p:tav>
                                        <p:tav tm="100000">
                                          <p:val>
                                            <p:strVal val="#ppt_h"/>
                                          </p:val>
                                        </p:tav>
                                      </p:tavLst>
                                    </p:anim>
                                    <p:anim calcmode="lin" valueType="num">
                                      <p:cBhvr>
                                        <p:cTn id="16" dur="500" fill="hold"/>
                                        <p:tgtEl>
                                          <p:spTgt spid="588859"/>
                                        </p:tgtEl>
                                        <p:attrNameLst>
                                          <p:attrName>ppt_x</p:attrName>
                                        </p:attrNameLst>
                                      </p:cBhvr>
                                      <p:tavLst>
                                        <p:tav tm="0">
                                          <p:val>
                                            <p:fltVal val="0.5"/>
                                          </p:val>
                                        </p:tav>
                                        <p:tav tm="100000">
                                          <p:val>
                                            <p:strVal val="#ppt_x"/>
                                          </p:val>
                                        </p:tav>
                                      </p:tavLst>
                                    </p:anim>
                                    <p:anim calcmode="lin" valueType="num">
                                      <p:cBhvr>
                                        <p:cTn id="17" dur="500" fill="hold"/>
                                        <p:tgtEl>
                                          <p:spTgt spid="58885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59"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9220200" cy="733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pic>
      <p:sp>
        <p:nvSpPr>
          <p:cNvPr id="142338" name="Rectangle 2"/>
          <p:cNvSpPr>
            <a:spLocks noGrp="1" noChangeArrowheads="1"/>
          </p:cNvSpPr>
          <p:nvPr>
            <p:ph type="title"/>
          </p:nvPr>
        </p:nvSpPr>
        <p:spPr>
          <a:xfrm>
            <a:off x="3424238" y="-457200"/>
            <a:ext cx="5643562" cy="2878138"/>
          </a:xfrm>
          <a:effectLst>
            <a:outerShdw blurRad="63500" dist="38099" dir="2700000" algn="ctr" rotWithShape="0">
              <a:schemeClr val="tx1">
                <a:alpha val="74998"/>
              </a:schemeClr>
            </a:outerShdw>
          </a:effectLst>
        </p:spPr>
        <p:txBody>
          <a:bodyPr/>
          <a:lstStyle/>
          <a:p>
            <a:pPr eaLnBrk="1" hangingPunct="1">
              <a:defRPr/>
            </a:pPr>
            <a:r>
              <a:rPr kumimoji="1" lang="en-US" sz="6000" dirty="0" smtClean="0">
                <a:solidFill>
                  <a:srgbClr val="FFFFFF"/>
                </a:solidFill>
                <a:ea typeface="+mj-ea"/>
              </a:rPr>
              <a:t/>
            </a:r>
            <a:br>
              <a:rPr kumimoji="1" lang="en-US" sz="6000" dirty="0" smtClean="0">
                <a:solidFill>
                  <a:srgbClr val="FFFFFF"/>
                </a:solidFill>
                <a:ea typeface="+mj-ea"/>
              </a:rPr>
            </a:br>
            <a:r>
              <a:rPr kumimoji="1" lang="en-US" sz="6000" dirty="0" err="1" smtClean="0">
                <a:solidFill>
                  <a:srgbClr val="FFFFFF"/>
                </a:solidFill>
                <a:ea typeface="+mj-ea"/>
              </a:rPr>
              <a:t>Pengembaraan</a:t>
            </a:r>
            <a:r>
              <a:rPr kumimoji="1" lang="en-US" sz="6000" dirty="0" smtClean="0">
                <a:solidFill>
                  <a:srgbClr val="FFFFFF"/>
                </a:solidFill>
                <a:ea typeface="+mj-ea"/>
              </a:rPr>
              <a:t> di Padang </a:t>
            </a:r>
            <a:r>
              <a:rPr kumimoji="1" lang="en-US" sz="6000" dirty="0" err="1" smtClean="0">
                <a:solidFill>
                  <a:srgbClr val="FFFFFF"/>
                </a:solidFill>
                <a:ea typeface="+mj-ea"/>
              </a:rPr>
              <a:t>Gur</a:t>
            </a:r>
            <a:r>
              <a:rPr kumimoji="1" lang="en-US" sz="6600" dirty="0" err="1" smtClean="0">
                <a:solidFill>
                  <a:srgbClr val="FFFFFF"/>
                </a:solidFill>
                <a:ea typeface="+mj-ea"/>
              </a:rPr>
              <a:t>un</a:t>
            </a:r>
            <a:endParaRPr kumimoji="1" lang="en-US" sz="6600" dirty="0">
              <a:solidFill>
                <a:srgbClr val="FFFFFF"/>
              </a:solidFill>
              <a:ea typeface="+mj-ea"/>
            </a:endParaRPr>
          </a:p>
        </p:txBody>
      </p:sp>
      <p:sp>
        <p:nvSpPr>
          <p:cNvPr id="142341" name="Rectangle 5"/>
          <p:cNvSpPr>
            <a:spLocks noChangeArrowheads="1"/>
          </p:cNvSpPr>
          <p:nvPr/>
        </p:nvSpPr>
        <p:spPr bwMode="auto">
          <a:xfrm>
            <a:off x="5867400" y="5105400"/>
            <a:ext cx="2867025" cy="6858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marL="342900" indent="-342900" defTabSz="914400">
              <a:spcBef>
                <a:spcPct val="20000"/>
              </a:spcBef>
              <a:buFontTx/>
              <a:buChar char="•"/>
              <a:defRPr/>
            </a:pPr>
            <a:r>
              <a:rPr lang="en-US" sz="3600" dirty="0">
                <a:solidFill>
                  <a:srgbClr val="FFFFFF"/>
                </a:solidFill>
                <a:latin typeface="Arial"/>
                <a:ea typeface="Times New Roman" pitchFamily="-111" charset="0"/>
                <a:cs typeface="Arial"/>
              </a:rPr>
              <a:t>Gn. Sinai</a:t>
            </a:r>
          </a:p>
        </p:txBody>
      </p:sp>
      <p:sp>
        <p:nvSpPr>
          <p:cNvPr id="142342" name="Rectangle 6"/>
          <p:cNvSpPr>
            <a:spLocks noChangeArrowheads="1"/>
          </p:cNvSpPr>
          <p:nvPr/>
        </p:nvSpPr>
        <p:spPr bwMode="auto">
          <a:xfrm>
            <a:off x="3581400" y="2438400"/>
            <a:ext cx="2362200" cy="6858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marL="342900" indent="-342900" defTabSz="914400">
              <a:spcBef>
                <a:spcPct val="20000"/>
              </a:spcBef>
              <a:buFontTx/>
              <a:buChar char="•"/>
              <a:defRPr/>
            </a:pPr>
            <a:r>
              <a:rPr lang="en-US" sz="3600">
                <a:solidFill>
                  <a:srgbClr val="FFFFFF"/>
                </a:solidFill>
                <a:latin typeface="Arial"/>
                <a:ea typeface="Times New Roman" pitchFamily="-111" charset="0"/>
                <a:cs typeface="Arial"/>
              </a:rPr>
              <a:t>Kadesh</a:t>
            </a:r>
          </a:p>
        </p:txBody>
      </p:sp>
      <p:sp>
        <p:nvSpPr>
          <p:cNvPr id="142343" name="Rectangle 7"/>
          <p:cNvSpPr>
            <a:spLocks noChangeArrowheads="1"/>
          </p:cNvSpPr>
          <p:nvPr/>
        </p:nvSpPr>
        <p:spPr bwMode="auto">
          <a:xfrm>
            <a:off x="228600" y="304800"/>
            <a:ext cx="3352800" cy="3351213"/>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marL="342900" indent="-342900" algn="ctr" defTabSz="914400">
              <a:spcBef>
                <a:spcPct val="20000"/>
              </a:spcBef>
              <a:defRPr/>
            </a:pPr>
            <a:r>
              <a:rPr kumimoji="1" lang="en-US" sz="3600" dirty="0" err="1">
                <a:solidFill>
                  <a:srgbClr val="FFFFFF"/>
                </a:solidFill>
                <a:latin typeface="Arial"/>
                <a:ea typeface="Times New Roman" pitchFamily="-111" charset="0"/>
                <a:cs typeface="Arial"/>
              </a:rPr>
              <a:t>Semenanjung</a:t>
            </a:r>
            <a:r>
              <a:rPr kumimoji="1" lang="en-US" sz="3600" dirty="0">
                <a:solidFill>
                  <a:srgbClr val="FFFFFF"/>
                </a:solidFill>
                <a:latin typeface="Arial"/>
                <a:ea typeface="Times New Roman" pitchFamily="-111" charset="0"/>
                <a:cs typeface="Arial"/>
              </a:rPr>
              <a:t> Sinai </a:t>
            </a:r>
            <a:r>
              <a:rPr kumimoji="1" lang="en-US" sz="3600" dirty="0" err="1">
                <a:solidFill>
                  <a:srgbClr val="FFFFFF"/>
                </a:solidFill>
                <a:latin typeface="Arial"/>
                <a:ea typeface="Times New Roman" pitchFamily="-111" charset="0"/>
                <a:cs typeface="Arial"/>
              </a:rPr>
              <a:t>adalah</a:t>
            </a:r>
            <a:r>
              <a:rPr kumimoji="1" lang="en-US" sz="3600" dirty="0">
                <a:solidFill>
                  <a:srgbClr val="FFFFFF"/>
                </a:solidFill>
                <a:latin typeface="Arial"/>
                <a:ea typeface="Times New Roman" pitchFamily="-111" charset="0"/>
                <a:cs typeface="Arial"/>
              </a:rPr>
              <a:t> </a:t>
            </a:r>
            <a:r>
              <a:rPr kumimoji="1" lang="en-US" sz="3600" dirty="0" err="1">
                <a:solidFill>
                  <a:srgbClr val="FFFFFF"/>
                </a:solidFill>
                <a:latin typeface="Arial"/>
                <a:ea typeface="Times New Roman" pitchFamily="-111" charset="0"/>
                <a:cs typeface="Arial"/>
              </a:rPr>
              <a:t>bukan</a:t>
            </a:r>
            <a:r>
              <a:rPr kumimoji="1" lang="en-US" sz="3600" dirty="0">
                <a:solidFill>
                  <a:srgbClr val="FFFFFF"/>
                </a:solidFill>
                <a:latin typeface="Arial"/>
                <a:ea typeface="Times New Roman" pitchFamily="-111" charset="0"/>
                <a:cs typeface="Arial"/>
              </a:rPr>
              <a:t> </a:t>
            </a:r>
            <a:r>
              <a:rPr kumimoji="1" lang="en-US" sz="3600" dirty="0" err="1">
                <a:solidFill>
                  <a:srgbClr val="FFFFFF"/>
                </a:solidFill>
                <a:latin typeface="Arial"/>
                <a:ea typeface="Times New Roman" pitchFamily="-111" charset="0"/>
                <a:cs typeface="Arial"/>
              </a:rPr>
              <a:t>Piknik</a:t>
            </a:r>
            <a:r>
              <a:rPr kumimoji="1" lang="en-US" sz="3600" dirty="0">
                <a:solidFill>
                  <a:srgbClr val="FFFFFF"/>
                </a:solidFill>
                <a:latin typeface="Arial"/>
                <a:ea typeface="Times New Roman" pitchFamily="-111" charset="0"/>
                <a:cs typeface="Arial"/>
              </a:rPr>
              <a:t> (</a:t>
            </a:r>
            <a:r>
              <a:rPr kumimoji="1" lang="en-US" sz="3600" dirty="0" err="1">
                <a:solidFill>
                  <a:srgbClr val="FFFFFF"/>
                </a:solidFill>
                <a:latin typeface="Arial"/>
                <a:ea typeface="Times New Roman" pitchFamily="-111" charset="0"/>
                <a:cs typeface="Arial"/>
              </a:rPr>
              <a:t>khususnya</a:t>
            </a:r>
            <a:r>
              <a:rPr kumimoji="1" lang="en-US" sz="3600" dirty="0">
                <a:solidFill>
                  <a:srgbClr val="FFFFFF"/>
                </a:solidFill>
                <a:latin typeface="Arial"/>
                <a:ea typeface="Times New Roman" pitchFamily="-111" charset="0"/>
                <a:cs typeface="Arial"/>
              </a:rPr>
              <a:t> </a:t>
            </a:r>
            <a:r>
              <a:rPr kumimoji="1" lang="en-US" sz="3600" dirty="0" err="1">
                <a:solidFill>
                  <a:srgbClr val="FFFFFF"/>
                </a:solidFill>
                <a:latin typeface="Arial"/>
                <a:ea typeface="Times New Roman" pitchFamily="-111" charset="0"/>
                <a:cs typeface="Arial"/>
              </a:rPr>
              <a:t>untuk</a:t>
            </a:r>
            <a:r>
              <a:rPr kumimoji="1" lang="en-US" sz="3600" dirty="0">
                <a:solidFill>
                  <a:srgbClr val="FFFFFF"/>
                </a:solidFill>
                <a:latin typeface="Arial"/>
                <a:ea typeface="Times New Roman" pitchFamily="-111" charset="0"/>
                <a:cs typeface="Arial"/>
              </a:rPr>
              <a:t> 40 </a:t>
            </a:r>
            <a:r>
              <a:rPr kumimoji="1" lang="en-US" sz="3600" dirty="0" err="1">
                <a:solidFill>
                  <a:srgbClr val="FFFFFF"/>
                </a:solidFill>
                <a:latin typeface="Arial"/>
                <a:ea typeface="Times New Roman" pitchFamily="-111" charset="0"/>
                <a:cs typeface="Arial"/>
              </a:rPr>
              <a:t>tahun</a:t>
            </a:r>
            <a:r>
              <a:rPr kumimoji="1" lang="en-US" sz="3600" dirty="0">
                <a:solidFill>
                  <a:srgbClr val="FFFFFF"/>
                </a:solidFill>
                <a:latin typeface="Arial"/>
                <a:ea typeface="Times New Roman" pitchFamily="-111" charset="0"/>
                <a:cs typeface="Arial"/>
              </a:rPr>
              <a:t>!)</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6" descr="Num 15 Wilderness of Zi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8" name="Rectangle 2"/>
          <p:cNvSpPr>
            <a:spLocks noGrp="1" noChangeArrowheads="1"/>
          </p:cNvSpPr>
          <p:nvPr>
            <p:ph type="title"/>
          </p:nvPr>
        </p:nvSpPr>
        <p:spPr>
          <a:xfrm>
            <a:off x="0" y="5562600"/>
            <a:ext cx="9067800" cy="990600"/>
          </a:xfrm>
          <a:effectLst>
            <a:outerShdw blurRad="63500" dist="38099" dir="2700000" algn="ctr" rotWithShape="0">
              <a:schemeClr val="tx1">
                <a:alpha val="74998"/>
              </a:schemeClr>
            </a:outerShdw>
          </a:effectLst>
        </p:spPr>
        <p:txBody>
          <a:bodyPr/>
          <a:lstStyle/>
          <a:p>
            <a:pPr eaLnBrk="1" hangingPunct="1">
              <a:defRPr/>
            </a:pPr>
            <a:r>
              <a:rPr kumimoji="1" lang="en-US" sz="6600" dirty="0" err="1" smtClean="0">
                <a:solidFill>
                  <a:srgbClr val="FFFFFF"/>
                </a:solidFill>
                <a:ea typeface="ＭＳ Ｐゴシック" charset="0"/>
              </a:rPr>
              <a:t>Gurun</a:t>
            </a:r>
            <a:r>
              <a:rPr kumimoji="1" lang="en-US" sz="6600" dirty="0" smtClean="0">
                <a:solidFill>
                  <a:srgbClr val="FFFFFF"/>
                </a:solidFill>
                <a:ea typeface="ＭＳ Ｐゴシック" charset="0"/>
              </a:rPr>
              <a:t> Sinai</a:t>
            </a:r>
            <a:endParaRPr kumimoji="1" lang="en-US" sz="6600" dirty="0">
              <a:solidFill>
                <a:srgbClr val="FFFFFF"/>
              </a:solidFill>
              <a:ea typeface="ＭＳ Ｐゴシック"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hangingPunct="0">
              <a:defRPr/>
            </a:pPr>
            <a:r>
              <a:rPr lang="en-US" sz="2400" b="1">
                <a:solidFill>
                  <a:srgbClr val="FFD34A"/>
                </a:solidFill>
                <a:latin typeface="Times" pitchFamily="-111" charset="0"/>
                <a:ea typeface="Times New Roman" pitchFamily="-111" charset="0"/>
                <a:cs typeface="Times New Roman" pitchFamily="-111" charset="0"/>
              </a:rPr>
              <a:t> DRESSING</a:t>
            </a:r>
          </a:p>
          <a:p>
            <a:pPr defTabSz="914400" eaLnBrk="0" hangingPunct="0">
              <a:defRPr/>
            </a:pPr>
            <a:r>
              <a:rPr lang="en-US" sz="2400" b="1">
                <a:solidFill>
                  <a:srgbClr val="FFD34A"/>
                </a:solidFill>
                <a:latin typeface="Times" pitchFamily="-111" charset="0"/>
                <a:ea typeface="Times New Roman" pitchFamily="-111" charset="0"/>
                <a:cs typeface="Times New Roman" pitchFamily="-111" charset="0"/>
              </a:rPr>
              <a:t>        THE                                    </a:t>
            </a:r>
          </a:p>
          <a:p>
            <a:pPr defTabSz="914400" eaLnBrk="0" hangingPunct="0">
              <a:defRPr/>
            </a:pPr>
            <a:r>
              <a:rPr lang="en-US" sz="2400" b="1">
                <a:solidFill>
                  <a:srgbClr val="FFD34A"/>
                </a:solidFill>
                <a:latin typeface="Times" pitchFamily="-111" charset="0"/>
                <a:ea typeface="Times New Roman" pitchFamily="-111" charset="0"/>
                <a:cs typeface="Times New Roman" pitchFamily="-111" charset="0"/>
              </a:rPr>
              <a:t>   STAGE</a:t>
            </a:r>
          </a:p>
        </p:txBody>
      </p:sp>
      <p:sp>
        <p:nvSpPr>
          <p:cNvPr id="17101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FFFFFF"/>
              </a:solidFill>
              <a:latin typeface="Times" pitchFamily="-111" charset="0"/>
              <a:ea typeface="Times New Roman" pitchFamily="-111" charset="0"/>
              <a:cs typeface="Times New Roman" pitchFamily="-111" charset="0"/>
            </a:endParaRPr>
          </a:p>
        </p:txBody>
      </p:sp>
      <p:sp>
        <p:nvSpPr>
          <p:cNvPr id="171012" name="Line 4"/>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FFFFFF"/>
              </a:solidFill>
              <a:latin typeface="Times" pitchFamily="-111" charset="0"/>
              <a:ea typeface="Times New Roman" pitchFamily="-111" charset="0"/>
              <a:cs typeface="Times New Roman" pitchFamily="-111" charset="0"/>
            </a:endParaRPr>
          </a:p>
        </p:txBody>
      </p:sp>
      <p:sp>
        <p:nvSpPr>
          <p:cNvPr id="171013" name="Text Box 5"/>
          <p:cNvSpPr txBox="1">
            <a:spLocks noChangeArrowheads="1"/>
          </p:cNvSpPr>
          <p:nvPr/>
        </p:nvSpPr>
        <p:spPr bwMode="auto">
          <a:xfrm>
            <a:off x="1770063" y="44450"/>
            <a:ext cx="2874962"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defTabSz="914400" eaLnBrk="0" hangingPunct="0">
              <a:spcBef>
                <a:spcPct val="50000"/>
              </a:spcBef>
              <a:defRPr/>
            </a:pPr>
            <a:r>
              <a:rPr lang="en-US" sz="1200" b="1" dirty="0" err="1">
                <a:solidFill>
                  <a:srgbClr val="FFFFFF"/>
                </a:solidFill>
                <a:latin typeface="Comic Sans MS" pitchFamily="-111" charset="0"/>
                <a:ea typeface="Times New Roman" pitchFamily="-111" charset="0"/>
                <a:cs typeface="Times New Roman" pitchFamily="-111" charset="0"/>
              </a:rPr>
              <a:t>Bil</a:t>
            </a:r>
            <a:r>
              <a:rPr lang="en-US" sz="1200" b="1" dirty="0">
                <a:solidFill>
                  <a:srgbClr val="FFFFFF"/>
                </a:solidFill>
                <a:latin typeface="Comic Sans MS" pitchFamily="-111" charset="0"/>
                <a:ea typeface="Times New Roman" pitchFamily="-111" charset="0"/>
                <a:cs typeface="Times New Roman" pitchFamily="-111" charset="0"/>
              </a:rPr>
              <a:t>. 32:49; 34:1</a:t>
            </a:r>
          </a:p>
        </p:txBody>
      </p:sp>
      <p:sp>
        <p:nvSpPr>
          <p:cNvPr id="191493" name="Text Box 6"/>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spcBef>
                <a:spcPct val="50000"/>
              </a:spcBef>
            </a:pPr>
            <a:r>
              <a:rPr lang="en-US" sz="2000">
                <a:solidFill>
                  <a:srgbClr val="FFA27C"/>
                </a:solidFill>
                <a:latin typeface="Comic Sans MS" charset="0"/>
              </a:rPr>
              <a:t> </a:t>
            </a:r>
          </a:p>
        </p:txBody>
      </p:sp>
      <p:sp>
        <p:nvSpPr>
          <p:cNvPr id="171015" name="Rectangle 7"/>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defTabSz="914400" eaLnBrk="0" hangingPunct="0">
              <a:defRPr/>
            </a:pPr>
            <a:r>
              <a:rPr lang="en-US" sz="1000" b="1">
                <a:solidFill>
                  <a:srgbClr val="FFFFFF"/>
                </a:solidFill>
                <a:effectLst>
                  <a:outerShdw blurRad="38100" dist="38100" dir="2700000" algn="tl">
                    <a:srgbClr val="000000"/>
                  </a:outerShdw>
                </a:effectLst>
                <a:latin typeface="Comic Sans MS" charset="0"/>
                <a:cs typeface="Times New Roman" charset="0"/>
              </a:rPr>
              <a:t>24</a:t>
            </a:r>
          </a:p>
        </p:txBody>
      </p:sp>
      <p:sp>
        <p:nvSpPr>
          <p:cNvPr id="191495" name="Text Box 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spcBef>
                <a:spcPct val="50000"/>
              </a:spcBef>
            </a:pPr>
            <a:r>
              <a:rPr lang="en-US" sz="1200" b="1">
                <a:solidFill>
                  <a:srgbClr val="FFFFFF"/>
                </a:solidFill>
                <a:latin typeface="Arial" charset="0"/>
              </a:rPr>
              <a:t>Handbook pg. 26-29</a:t>
            </a:r>
          </a:p>
        </p:txBody>
      </p:sp>
      <p:pic>
        <p:nvPicPr>
          <p:cNvPr id="171017" name="Picture 9" descr="Red Canyon6"/>
          <p:cNvPicPr preferRelativeResize="0">
            <a:picLocks noChangeAspect="1" noChangeArrowheads="1"/>
          </p:cNvPicPr>
          <p:nvPr>
            <p:custDataLst>
              <p:tags r:id="rId1"/>
            </p:custDataLst>
          </p:nvPr>
        </p:nvPicPr>
        <p:blipFill>
          <a:blip r:embed="rId11"/>
          <a:srcRect/>
          <a:stretch>
            <a:fillRect/>
          </a:stretch>
        </p:blipFill>
        <p:spPr bwMode="auto">
          <a:xfrm>
            <a:off x="3663950" y="266700"/>
            <a:ext cx="5087938" cy="38163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171018" name="Picture 10" descr="Nahal Zin from above, tb n062400 sr"/>
          <p:cNvPicPr preferRelativeResize="0">
            <a:picLocks noChangeAspect="1" noChangeArrowheads="1"/>
          </p:cNvPicPr>
          <p:nvPr>
            <p:custDataLst>
              <p:tags r:id="rId2"/>
            </p:custDataLst>
          </p:nvPr>
        </p:nvPicPr>
        <p:blipFill>
          <a:blip r:embed="rId12"/>
          <a:srcRect/>
          <a:stretch>
            <a:fillRect/>
          </a:stretch>
        </p:blipFill>
        <p:spPr bwMode="auto">
          <a:xfrm>
            <a:off x="5572125" y="4225925"/>
            <a:ext cx="2632075" cy="19748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171019" name="Picture 11" descr="Nahal Zin rugged mountains, 72-5tb"/>
          <p:cNvPicPr preferRelativeResize="0">
            <a:picLocks noChangeAspect="1" noChangeArrowheads="1"/>
          </p:cNvPicPr>
          <p:nvPr>
            <p:custDataLst>
              <p:tags r:id="rId3"/>
            </p:custDataLst>
          </p:nvPr>
        </p:nvPicPr>
        <p:blipFill>
          <a:blip r:embed="rId13"/>
          <a:srcRect r="519" b="1036"/>
          <a:stretch>
            <a:fillRect/>
          </a:stretch>
        </p:blipFill>
        <p:spPr bwMode="auto">
          <a:xfrm>
            <a:off x="138113" y="268288"/>
            <a:ext cx="3208337" cy="213360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171020" name="Picture 12" descr="Machtesh Gadol looking south, tb n121701"/>
          <p:cNvPicPr preferRelativeResize="0">
            <a:picLocks noChangeAspect="1" noChangeArrowheads="1"/>
          </p:cNvPicPr>
          <p:nvPr>
            <p:custDataLst>
              <p:tags r:id="rId4"/>
            </p:custDataLst>
          </p:nvPr>
        </p:nvPicPr>
        <p:blipFill>
          <a:blip r:embed="rId14"/>
          <a:srcRect/>
          <a:stretch>
            <a:fillRect/>
          </a:stretch>
        </p:blipFill>
        <p:spPr bwMode="auto">
          <a:xfrm>
            <a:off x="868363" y="3178175"/>
            <a:ext cx="3970337" cy="2979738"/>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191500" name="Rectangle 13"/>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spcBef>
                <a:spcPct val="50000"/>
              </a:spcBef>
              <a:buFont typeface="Wingdings" charset="0"/>
              <a:buChar char="§"/>
            </a:pPr>
            <a:endParaRPr lang="en-US" sz="2400" b="1">
              <a:solidFill>
                <a:srgbClr val="FFFFFF"/>
              </a:solidFill>
              <a:latin typeface="Times" charset="0"/>
            </a:endParaRPr>
          </a:p>
        </p:txBody>
      </p:sp>
      <p:sp>
        <p:nvSpPr>
          <p:cNvPr id="191501" name="Rectangle 14"/>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hangingPunct="0"/>
            <a:r>
              <a:rPr lang="en-US" sz="800" b="1">
                <a:solidFill>
                  <a:srgbClr val="000000"/>
                </a:solidFill>
                <a:latin typeface="Helvetica" charset="0"/>
              </a:rPr>
              <a:t>40</a:t>
            </a:r>
          </a:p>
        </p:txBody>
      </p:sp>
      <p:sp>
        <p:nvSpPr>
          <p:cNvPr id="191502" name="AutoShape 15"/>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hangingPunct="0">
              <a:spcBef>
                <a:spcPct val="50000"/>
              </a:spcBef>
              <a:buFont typeface="Wingdings" charset="0"/>
              <a:buChar char="§"/>
            </a:pPr>
            <a:endParaRPr lang="en-US" sz="2400" b="1">
              <a:solidFill>
                <a:srgbClr val="FFFFFF"/>
              </a:solidFill>
              <a:latin typeface="Times" charset="0"/>
            </a:endParaRPr>
          </a:p>
        </p:txBody>
      </p:sp>
      <p:sp>
        <p:nvSpPr>
          <p:cNvPr id="191503" name="Rectangle 16"/>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FFFFFF"/>
              </a:solidFill>
              <a:latin typeface="Times" charset="0"/>
            </a:endParaRPr>
          </a:p>
        </p:txBody>
      </p:sp>
      <p:sp>
        <p:nvSpPr>
          <p:cNvPr id="191504" name="AutoShape 17"/>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defTabSz="914400" eaLnBrk="0" hangingPunct="0">
              <a:spcBef>
                <a:spcPct val="50000"/>
              </a:spcBef>
              <a:buFont typeface="Wingdings" charset="0"/>
              <a:buChar char="§"/>
            </a:pPr>
            <a:endParaRPr lang="en-US" sz="2400" b="1">
              <a:solidFill>
                <a:srgbClr val="FFFFFF"/>
              </a:solidFill>
              <a:latin typeface="Times" charset="0"/>
            </a:endParaRPr>
          </a:p>
        </p:txBody>
      </p:sp>
      <p:sp>
        <p:nvSpPr>
          <p:cNvPr id="191505" name="Line 18"/>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1506" name="Line 19"/>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1507" name="Line 20"/>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1508" name="Line 21"/>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1509" name="Line 22"/>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1510" name="Rectangle 23"/>
          <p:cNvSpPr>
            <a:spLocks noChangeArrowheads="1"/>
          </p:cNvSpPr>
          <p:nvPr/>
        </p:nvSpPr>
        <p:spPr bwMode="auto">
          <a:xfrm>
            <a:off x="8007350" y="3429000"/>
            <a:ext cx="5175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hangingPunct="0"/>
            <a:r>
              <a:rPr lang="en-US" sz="900" b="1">
                <a:solidFill>
                  <a:srgbClr val="000000"/>
                </a:solidFill>
                <a:latin typeface="Chicago" charset="0"/>
              </a:rPr>
              <a:t>MUSA</a:t>
            </a:r>
          </a:p>
        </p:txBody>
      </p:sp>
      <p:sp>
        <p:nvSpPr>
          <p:cNvPr id="191511" name="Rectangle 24"/>
          <p:cNvSpPr>
            <a:spLocks noChangeArrowheads="1"/>
          </p:cNvSpPr>
          <p:nvPr/>
        </p:nvSpPr>
        <p:spPr bwMode="auto">
          <a:xfrm>
            <a:off x="8156575" y="3841750"/>
            <a:ext cx="4540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hangingPunct="0"/>
            <a:r>
              <a:rPr lang="en-US" sz="900" b="1">
                <a:solidFill>
                  <a:srgbClr val="000000"/>
                </a:solidFill>
                <a:latin typeface="Helvetica" charset="0"/>
              </a:rPr>
              <a:t>Sinai</a:t>
            </a:r>
          </a:p>
        </p:txBody>
      </p:sp>
      <p:sp>
        <p:nvSpPr>
          <p:cNvPr id="191512" name="Rectangle 25"/>
          <p:cNvSpPr>
            <a:spLocks noChangeArrowheads="1"/>
          </p:cNvSpPr>
          <p:nvPr/>
        </p:nvSpPr>
        <p:spPr bwMode="auto">
          <a:xfrm>
            <a:off x="8075613" y="4025900"/>
            <a:ext cx="644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hangingPunct="0"/>
            <a:r>
              <a:rPr lang="en-US" sz="900" b="1">
                <a:solidFill>
                  <a:srgbClr val="000000"/>
                </a:solidFill>
                <a:latin typeface="Helvetica" charset="0"/>
              </a:rPr>
              <a:t>M - C - C</a:t>
            </a:r>
          </a:p>
        </p:txBody>
      </p:sp>
      <p:sp>
        <p:nvSpPr>
          <p:cNvPr id="191513" name="Rectangle 26"/>
          <p:cNvSpPr>
            <a:spLocks noChangeArrowheads="1"/>
          </p:cNvSpPr>
          <p:nvPr/>
        </p:nvSpPr>
        <p:spPr bwMode="auto">
          <a:xfrm>
            <a:off x="7912100" y="4197350"/>
            <a:ext cx="10128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hangingPunct="0"/>
            <a:r>
              <a:rPr lang="en-US" sz="900" b="1">
                <a:solidFill>
                  <a:srgbClr val="000000"/>
                </a:solidFill>
                <a:latin typeface="Helvetica" charset="0"/>
              </a:rPr>
              <a:t>Kadesh Barnea</a:t>
            </a:r>
          </a:p>
        </p:txBody>
      </p:sp>
      <p:sp>
        <p:nvSpPr>
          <p:cNvPr id="191514" name="Rectangle 27"/>
          <p:cNvSpPr>
            <a:spLocks noChangeArrowheads="1"/>
          </p:cNvSpPr>
          <p:nvPr/>
        </p:nvSpPr>
        <p:spPr bwMode="auto">
          <a:xfrm>
            <a:off x="8267700" y="4381500"/>
            <a:ext cx="307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hangingPunct="0"/>
            <a:r>
              <a:rPr lang="en-US" sz="900" b="1">
                <a:solidFill>
                  <a:srgbClr val="000000"/>
                </a:solidFill>
                <a:latin typeface="Helvetica" charset="0"/>
              </a:rPr>
              <a:t>40</a:t>
            </a:r>
          </a:p>
        </p:txBody>
      </p:sp>
      <p:sp>
        <p:nvSpPr>
          <p:cNvPr id="191515"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1516" name="Rectangle 29"/>
          <p:cNvSpPr>
            <a:spLocks noChangeArrowheads="1"/>
          </p:cNvSpPr>
          <p:nvPr/>
        </p:nvSpPr>
        <p:spPr bwMode="auto">
          <a:xfrm>
            <a:off x="8120063" y="3670300"/>
            <a:ext cx="593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hangingPunct="0"/>
            <a:r>
              <a:rPr lang="en-US" sz="900" b="1">
                <a:solidFill>
                  <a:srgbClr val="000000"/>
                </a:solidFill>
                <a:latin typeface="Helvetica" charset="0"/>
              </a:rPr>
              <a:t>Exodus</a:t>
            </a:r>
          </a:p>
        </p:txBody>
      </p:sp>
      <p:pic>
        <p:nvPicPr>
          <p:cNvPr id="171038" name="Picture 30" descr="Machtesh Gadol looking southeast, tb n121701"/>
          <p:cNvPicPr preferRelativeResize="0">
            <a:picLocks noChangeAspect="1" noChangeArrowheads="1"/>
          </p:cNvPicPr>
          <p:nvPr>
            <p:custDataLst>
              <p:tags r:id="rId5"/>
            </p:custDataLst>
          </p:nvPr>
        </p:nvPicPr>
        <p:blipFill>
          <a:blip r:embed="rId15"/>
          <a:srcRect/>
          <a:stretch>
            <a:fillRect/>
          </a:stretch>
        </p:blipFill>
        <p:spPr bwMode="auto">
          <a:xfrm>
            <a:off x="2943225" y="868363"/>
            <a:ext cx="2633663" cy="1976437"/>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171039" name="Picture 31" descr="Machtesh Ramon from north2, df 111001"/>
          <p:cNvPicPr preferRelativeResize="0">
            <a:picLocks noChangeAspect="1" noChangeArrowheads="1"/>
          </p:cNvPicPr>
          <p:nvPr>
            <p:custDataLst>
              <p:tags r:id="rId6"/>
            </p:custDataLst>
          </p:nvPr>
        </p:nvPicPr>
        <p:blipFill>
          <a:blip r:embed="rId16"/>
          <a:srcRect/>
          <a:stretch>
            <a:fillRect/>
          </a:stretch>
        </p:blipFill>
        <p:spPr bwMode="auto">
          <a:xfrm>
            <a:off x="2432050" y="2095500"/>
            <a:ext cx="2806700" cy="1879600"/>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171040" name="Picture 32" descr="Solomon's Pillars, df 101101"/>
          <p:cNvPicPr preferRelativeResize="0">
            <a:picLocks noChangeAspect="1" noChangeArrowheads="1"/>
          </p:cNvPicPr>
          <p:nvPr>
            <p:custDataLst>
              <p:tags r:id="rId7"/>
            </p:custDataLst>
          </p:nvPr>
        </p:nvPicPr>
        <p:blipFill>
          <a:blip r:embed="rId17"/>
          <a:srcRect/>
          <a:stretch>
            <a:fillRect/>
          </a:stretch>
        </p:blipFill>
        <p:spPr bwMode="auto">
          <a:xfrm>
            <a:off x="560388" y="2144713"/>
            <a:ext cx="2030412" cy="1611312"/>
          </a:xfrm>
          <a:prstGeom prst="rect">
            <a:avLst/>
          </a:prstGeom>
          <a:noFill/>
          <a:ln w="9525">
            <a:noFill/>
            <a:miter lim="800000"/>
            <a:headEnd/>
            <a:tailEnd/>
          </a:ln>
          <a:effectLst>
            <a:outerShdw blurRad="63500" dist="89803" dir="2700000" algn="ctr" rotWithShape="0">
              <a:schemeClr val="bg2">
                <a:alpha val="74998"/>
              </a:schemeClr>
            </a:outerShdw>
          </a:effectLst>
        </p:spPr>
      </p:pic>
      <p:pic>
        <p:nvPicPr>
          <p:cNvPr id="171041" name="Picture 33" descr="Machtesh Qatan from east2, tb n112500 sr"/>
          <p:cNvPicPr preferRelativeResize="0">
            <a:picLocks noChangeAspect="1" noChangeArrowheads="1"/>
          </p:cNvPicPr>
          <p:nvPr>
            <p:custDataLst>
              <p:tags r:id="rId8"/>
            </p:custDataLst>
          </p:nvPr>
        </p:nvPicPr>
        <p:blipFill>
          <a:blip r:embed="rId18"/>
          <a:srcRect/>
          <a:stretch>
            <a:fillRect/>
          </a:stretch>
        </p:blipFill>
        <p:spPr bwMode="auto">
          <a:xfrm>
            <a:off x="4117975" y="3824288"/>
            <a:ext cx="2162175" cy="1620837"/>
          </a:xfrm>
          <a:prstGeom prst="rect">
            <a:avLst/>
          </a:prstGeom>
          <a:noFill/>
          <a:ln w="101600" cmpd="thinThick">
            <a:noFill/>
            <a:miter lim="800000"/>
            <a:headEnd/>
            <a:tailEnd/>
          </a:ln>
          <a:effectLst>
            <a:outerShdw blurRad="63500" dist="89803" dir="2700000" algn="ctr" rotWithShape="0">
              <a:schemeClr val="bg2">
                <a:alpha val="74998"/>
              </a:schemeClr>
            </a:outerShdw>
          </a:effectLst>
        </p:spPr>
      </p:pic>
      <p:sp>
        <p:nvSpPr>
          <p:cNvPr id="171042" name="Text Box 34"/>
          <p:cNvSpPr txBox="1">
            <a:spLocks noChangeArrowheads="1"/>
          </p:cNvSpPr>
          <p:nvPr/>
        </p:nvSpPr>
        <p:spPr bwMode="auto">
          <a:xfrm>
            <a:off x="1587500" y="1228725"/>
            <a:ext cx="6351588" cy="45243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spcBef>
                <a:spcPct val="50000"/>
              </a:spcBef>
              <a:defRPr/>
            </a:pPr>
            <a:r>
              <a:rPr lang="en-US" sz="7200" b="1" dirty="0" smtClean="0">
                <a:solidFill>
                  <a:srgbClr val="FFEA18"/>
                </a:solidFill>
                <a:latin typeface="Comic Sans MS" charset="0"/>
                <a:cs typeface="Times New Roman" charset="0"/>
              </a:rPr>
              <a:t>MAKSUDMU…</a:t>
            </a:r>
            <a:br>
              <a:rPr lang="en-US" sz="7200" b="1" dirty="0" smtClean="0">
                <a:solidFill>
                  <a:srgbClr val="FFEA18"/>
                </a:solidFill>
                <a:latin typeface="Comic Sans MS" charset="0"/>
                <a:cs typeface="Times New Roman" charset="0"/>
              </a:rPr>
            </a:br>
            <a:r>
              <a:rPr lang="en-US" sz="7200" b="1" dirty="0" smtClean="0">
                <a:solidFill>
                  <a:srgbClr val="FFEA18"/>
                </a:solidFill>
                <a:latin typeface="Comic Sans MS" charset="0"/>
                <a:cs typeface="Times New Roman" charset="0"/>
              </a:rPr>
              <a:t>40 TAHUN? DI LUAR SINI?</a:t>
            </a:r>
          </a:p>
        </p:txBody>
      </p:sp>
      <p:sp>
        <p:nvSpPr>
          <p:cNvPr id="171043" name="Rectangle 35"/>
          <p:cNvSpPr>
            <a:spLocks noGrp="1" noChangeArrowheads="1"/>
          </p:cNvSpPr>
          <p:nvPr>
            <p:ph type="title" idx="4294967295"/>
          </p:nvPr>
        </p:nvSpPr>
        <p:spPr bwMode="auto">
          <a:xfrm>
            <a:off x="0" y="6096000"/>
            <a:ext cx="9144000" cy="762000"/>
          </a:xfrm>
          <a:prstGeom prst="rect">
            <a:avLst/>
          </a:prstGeom>
          <a:ln>
            <a:miter lim="800000"/>
            <a:headEnd/>
            <a:tailEnd/>
          </a:ln>
        </p:spPr>
        <p:txBody>
          <a:bodyPr/>
          <a:lstStyle/>
          <a:p>
            <a:pPr algn="ctr" eaLnBrk="1" hangingPunct="1">
              <a:defRPr/>
            </a:pPr>
            <a:r>
              <a:rPr lang="en-US" b="1" dirty="0" err="1" smtClean="0">
                <a:latin typeface="Arial"/>
                <a:cs typeface="Arial"/>
              </a:rPr>
              <a:t>Disiplin</a:t>
            </a:r>
            <a:r>
              <a:rPr lang="en-US" b="1" dirty="0" smtClean="0">
                <a:latin typeface="Arial"/>
                <a:cs typeface="Arial"/>
              </a:rPr>
              <a:t> </a:t>
            </a:r>
            <a:r>
              <a:rPr lang="en-US" b="1" dirty="0" err="1" smtClean="0">
                <a:latin typeface="Arial"/>
                <a:cs typeface="Arial"/>
              </a:rPr>
              <a:t>Ilahi</a:t>
            </a:r>
            <a:endParaRPr lang="en-US" b="1" dirty="0">
              <a:latin typeface="Arial"/>
              <a:cs typeface="Arial"/>
            </a:endParaRPr>
          </a:p>
        </p:txBody>
      </p:sp>
    </p:spTree>
  </p:cSld>
  <p:clrMapOvr>
    <a:masterClrMapping/>
  </p:clrMapOvr>
  <p:transition xmlns:p14="http://schemas.microsoft.com/office/powerpoint/2010/main">
    <p:wheel spokes="0"/>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171020"/>
                                        </p:tgtEl>
                                        <p:attrNameLst>
                                          <p:attrName>style.visibility</p:attrName>
                                        </p:attrNameLst>
                                      </p:cBhvr>
                                      <p:to>
                                        <p:strVal val="visible"/>
                                      </p:to>
                                    </p:set>
                                    <p:animEffect transition="in" filter="wipe(right)">
                                      <p:cBhvr>
                                        <p:cTn id="7" dur="500"/>
                                        <p:tgtEl>
                                          <p:spTgt spid="171020"/>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171018"/>
                                        </p:tgtEl>
                                        <p:attrNameLst>
                                          <p:attrName>style.visibility</p:attrName>
                                        </p:attrNameLst>
                                      </p:cBhvr>
                                      <p:to>
                                        <p:strVal val="visible"/>
                                      </p:to>
                                    </p:set>
                                    <p:animEffect transition="in" filter="wipe(right)">
                                      <p:cBhvr>
                                        <p:cTn id="11" dur="500"/>
                                        <p:tgtEl>
                                          <p:spTgt spid="171018"/>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171019"/>
                                        </p:tgtEl>
                                        <p:attrNameLst>
                                          <p:attrName>style.visibility</p:attrName>
                                        </p:attrNameLst>
                                      </p:cBhvr>
                                      <p:to>
                                        <p:strVal val="visible"/>
                                      </p:to>
                                    </p:set>
                                    <p:animEffect transition="in" filter="wipe(left)">
                                      <p:cBhvr>
                                        <p:cTn id="15" dur="500"/>
                                        <p:tgtEl>
                                          <p:spTgt spid="171019"/>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171017"/>
                                        </p:tgtEl>
                                        <p:attrNameLst>
                                          <p:attrName>style.visibility</p:attrName>
                                        </p:attrNameLst>
                                      </p:cBhvr>
                                      <p:to>
                                        <p:strVal val="visible"/>
                                      </p:to>
                                    </p:set>
                                    <p:animEffect transition="in" filter="wipe(left)">
                                      <p:cBhvr>
                                        <p:cTn id="19" dur="500"/>
                                        <p:tgtEl>
                                          <p:spTgt spid="171017"/>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171038"/>
                                        </p:tgtEl>
                                        <p:attrNameLst>
                                          <p:attrName>style.visibility</p:attrName>
                                        </p:attrNameLst>
                                      </p:cBhvr>
                                      <p:to>
                                        <p:strVal val="visible"/>
                                      </p:to>
                                    </p:set>
                                    <p:animEffect transition="in" filter="wipe(right)">
                                      <p:cBhvr>
                                        <p:cTn id="23" dur="500"/>
                                        <p:tgtEl>
                                          <p:spTgt spid="171038"/>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171041"/>
                                        </p:tgtEl>
                                        <p:attrNameLst>
                                          <p:attrName>style.visibility</p:attrName>
                                        </p:attrNameLst>
                                      </p:cBhvr>
                                      <p:to>
                                        <p:strVal val="visible"/>
                                      </p:to>
                                    </p:set>
                                    <p:animEffect transition="in" filter="wipe(right)">
                                      <p:cBhvr>
                                        <p:cTn id="27" dur="500"/>
                                        <p:tgtEl>
                                          <p:spTgt spid="171041"/>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171040"/>
                                        </p:tgtEl>
                                        <p:attrNameLst>
                                          <p:attrName>style.visibility</p:attrName>
                                        </p:attrNameLst>
                                      </p:cBhvr>
                                      <p:to>
                                        <p:strVal val="visible"/>
                                      </p:to>
                                    </p:set>
                                    <p:animEffect transition="in" filter="wipe(right)">
                                      <p:cBhvr>
                                        <p:cTn id="31" dur="500"/>
                                        <p:tgtEl>
                                          <p:spTgt spid="171040"/>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171039"/>
                                        </p:tgtEl>
                                        <p:attrNameLst>
                                          <p:attrName>style.visibility</p:attrName>
                                        </p:attrNameLst>
                                      </p:cBhvr>
                                      <p:to>
                                        <p:strVal val="visible"/>
                                      </p:to>
                                    </p:set>
                                    <p:animEffect transition="in" filter="wipe(left)">
                                      <p:cBhvr>
                                        <p:cTn id="35" dur="500"/>
                                        <p:tgtEl>
                                          <p:spTgt spid="171039"/>
                                        </p:tgtEl>
                                      </p:cBhvr>
                                    </p:animEffect>
                                  </p:childTnLst>
                                </p:cTn>
                              </p:par>
                            </p:childTnLst>
                          </p:cTn>
                        </p:par>
                        <p:par>
                          <p:cTn id="36" fill="hold" nodeType="afterGroup">
                            <p:stCondLst>
                              <p:cond delay="4000"/>
                            </p:stCondLst>
                            <p:childTnLst>
                              <p:par>
                                <p:cTn id="37" presetID="23" presetClass="entr" presetSubtype="528" fill="hold" grpId="0" nodeType="afterEffect">
                                  <p:stCondLst>
                                    <p:cond delay="0"/>
                                  </p:stCondLst>
                                  <p:childTnLst>
                                    <p:set>
                                      <p:cBhvr>
                                        <p:cTn id="38" dur="1" fill="hold">
                                          <p:stCondLst>
                                            <p:cond delay="0"/>
                                          </p:stCondLst>
                                        </p:cTn>
                                        <p:tgtEl>
                                          <p:spTgt spid="171042"/>
                                        </p:tgtEl>
                                        <p:attrNameLst>
                                          <p:attrName>style.visibility</p:attrName>
                                        </p:attrNameLst>
                                      </p:cBhvr>
                                      <p:to>
                                        <p:strVal val="visible"/>
                                      </p:to>
                                    </p:set>
                                    <p:anim calcmode="lin" valueType="num">
                                      <p:cBhvr>
                                        <p:cTn id="39" dur="500" fill="hold"/>
                                        <p:tgtEl>
                                          <p:spTgt spid="171042"/>
                                        </p:tgtEl>
                                        <p:attrNameLst>
                                          <p:attrName>ppt_w</p:attrName>
                                        </p:attrNameLst>
                                      </p:cBhvr>
                                      <p:tavLst>
                                        <p:tav tm="0">
                                          <p:val>
                                            <p:fltVal val="0"/>
                                          </p:val>
                                        </p:tav>
                                        <p:tav tm="100000">
                                          <p:val>
                                            <p:strVal val="#ppt_w"/>
                                          </p:val>
                                        </p:tav>
                                      </p:tavLst>
                                    </p:anim>
                                    <p:anim calcmode="lin" valueType="num">
                                      <p:cBhvr>
                                        <p:cTn id="40" dur="500" fill="hold"/>
                                        <p:tgtEl>
                                          <p:spTgt spid="171042"/>
                                        </p:tgtEl>
                                        <p:attrNameLst>
                                          <p:attrName>ppt_h</p:attrName>
                                        </p:attrNameLst>
                                      </p:cBhvr>
                                      <p:tavLst>
                                        <p:tav tm="0">
                                          <p:val>
                                            <p:fltVal val="0"/>
                                          </p:val>
                                        </p:tav>
                                        <p:tav tm="100000">
                                          <p:val>
                                            <p:strVal val="#ppt_h"/>
                                          </p:val>
                                        </p:tav>
                                      </p:tavLst>
                                    </p:anim>
                                    <p:anim calcmode="lin" valueType="num">
                                      <p:cBhvr>
                                        <p:cTn id="41" dur="500" fill="hold"/>
                                        <p:tgtEl>
                                          <p:spTgt spid="171042"/>
                                        </p:tgtEl>
                                        <p:attrNameLst>
                                          <p:attrName>ppt_x</p:attrName>
                                        </p:attrNameLst>
                                      </p:cBhvr>
                                      <p:tavLst>
                                        <p:tav tm="0">
                                          <p:val>
                                            <p:fltVal val="0.5"/>
                                          </p:val>
                                        </p:tav>
                                        <p:tav tm="100000">
                                          <p:val>
                                            <p:strVal val="#ppt_x"/>
                                          </p:val>
                                        </p:tav>
                                      </p:tavLst>
                                    </p:anim>
                                    <p:anim calcmode="lin" valueType="num">
                                      <p:cBhvr>
                                        <p:cTn id="42" dur="500" fill="hold"/>
                                        <p:tgtEl>
                                          <p:spTgt spid="17104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7" grpId="0" autoUpdateAnimBg="0"/>
      <p:bldP spid="171018" grpId="0" autoUpdateAnimBg="0"/>
      <p:bldP spid="171019" grpId="0" autoUpdateAnimBg="0"/>
      <p:bldP spid="171041" grpId="0" autoUpdateAnimBg="0"/>
      <p:bldP spid="171042"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93538" name="Group 2"/>
          <p:cNvGrpSpPr>
            <a:grpSpLocks/>
          </p:cNvGrpSpPr>
          <p:nvPr/>
        </p:nvGrpSpPr>
        <p:grpSpPr bwMode="auto">
          <a:xfrm>
            <a:off x="0" y="762000"/>
            <a:ext cx="9144000" cy="755650"/>
            <a:chOff x="0" y="0"/>
            <a:chExt cx="4560" cy="671"/>
          </a:xfrm>
        </p:grpSpPr>
        <p:sp>
          <p:nvSpPr>
            <p:cNvPr id="193643"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3600" b="1">
                  <a:solidFill>
                    <a:srgbClr val="FFFFFF"/>
                  </a:solidFill>
                  <a:latin typeface="Arial Narrow" charset="0"/>
                  <a:ea typeface="SimSun" charset="0"/>
                  <a:cs typeface="SimSun" charset="0"/>
                </a:rPr>
                <a:t> Persiapan untuk Menduduki Tanah Perjanjian</a:t>
              </a:r>
              <a:endParaRPr lang="en-US" altLang="zh-CN" sz="3600">
                <a:solidFill>
                  <a:srgbClr val="FFFFFF"/>
                </a:solidFill>
                <a:latin typeface="Arial Narrow" charset="0"/>
                <a:ea typeface="SimSun" charset="0"/>
                <a:cs typeface="SimSun" charset="0"/>
              </a:endParaRPr>
            </a:p>
          </p:txBody>
        </p:sp>
        <p:sp>
          <p:nvSpPr>
            <p:cNvPr id="193644"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39" name="Group 5"/>
          <p:cNvGrpSpPr>
            <a:grpSpLocks/>
          </p:cNvGrpSpPr>
          <p:nvPr/>
        </p:nvGrpSpPr>
        <p:grpSpPr bwMode="auto">
          <a:xfrm>
            <a:off x="0" y="1517650"/>
            <a:ext cx="2630488" cy="904875"/>
            <a:chOff x="0" y="671"/>
            <a:chExt cx="1312" cy="805"/>
          </a:xfrm>
        </p:grpSpPr>
        <p:sp>
          <p:nvSpPr>
            <p:cNvPr id="193641"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tua</a:t>
              </a:r>
              <a:endParaRPr lang="en-US" altLang="zh-CN" sz="2400">
                <a:solidFill>
                  <a:srgbClr val="FFFFFF"/>
                </a:solidFill>
                <a:latin typeface="Arial Narrow" charset="0"/>
                <a:ea typeface="SimSun" charset="0"/>
                <a:cs typeface="SimSun" charset="0"/>
              </a:endParaRPr>
            </a:p>
          </p:txBody>
        </p:sp>
        <p:sp>
          <p:nvSpPr>
            <p:cNvPr id="193642"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40" name="Group 8"/>
          <p:cNvGrpSpPr>
            <a:grpSpLocks/>
          </p:cNvGrpSpPr>
          <p:nvPr/>
        </p:nvGrpSpPr>
        <p:grpSpPr bwMode="auto">
          <a:xfrm>
            <a:off x="2630488" y="1517650"/>
            <a:ext cx="3673475" cy="904875"/>
            <a:chOff x="1312" y="671"/>
            <a:chExt cx="1832" cy="805"/>
          </a:xfrm>
        </p:grpSpPr>
        <p:sp>
          <p:nvSpPr>
            <p:cNvPr id="193639"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Penundaan karena Ketidakyakinan</a:t>
              </a:r>
              <a:endParaRPr lang="en-US" altLang="zh-CN" sz="2400">
                <a:solidFill>
                  <a:srgbClr val="FFFFFF"/>
                </a:solidFill>
                <a:latin typeface="Arial Narrow" charset="0"/>
                <a:ea typeface="SimSun" charset="0"/>
                <a:cs typeface="SimSun" charset="0"/>
              </a:endParaRPr>
            </a:p>
          </p:txBody>
        </p:sp>
        <p:sp>
          <p:nvSpPr>
            <p:cNvPr id="193640"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41" name="Group 11"/>
          <p:cNvGrpSpPr>
            <a:grpSpLocks/>
          </p:cNvGrpSpPr>
          <p:nvPr/>
        </p:nvGrpSpPr>
        <p:grpSpPr bwMode="auto">
          <a:xfrm>
            <a:off x="6303963" y="1517650"/>
            <a:ext cx="2840037" cy="904875"/>
            <a:chOff x="3144" y="671"/>
            <a:chExt cx="1416" cy="805"/>
          </a:xfrm>
        </p:grpSpPr>
        <p:sp>
          <p:nvSpPr>
            <p:cNvPr id="193637"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Baru</a:t>
              </a:r>
              <a:endParaRPr lang="en-US" altLang="zh-CN" sz="2400">
                <a:solidFill>
                  <a:srgbClr val="FFFFFF"/>
                </a:solidFill>
                <a:latin typeface="Arial Narrow" charset="0"/>
                <a:ea typeface="SimSun" charset="0"/>
                <a:cs typeface="SimSun" charset="0"/>
              </a:endParaRPr>
            </a:p>
          </p:txBody>
        </p:sp>
        <p:sp>
          <p:nvSpPr>
            <p:cNvPr id="193638"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42" name="Group 14"/>
          <p:cNvGrpSpPr>
            <a:grpSpLocks/>
          </p:cNvGrpSpPr>
          <p:nvPr/>
        </p:nvGrpSpPr>
        <p:grpSpPr bwMode="auto">
          <a:xfrm>
            <a:off x="0" y="2422525"/>
            <a:ext cx="2630488" cy="476250"/>
            <a:chOff x="0" y="1476"/>
            <a:chExt cx="1312" cy="422"/>
          </a:xfrm>
        </p:grpSpPr>
        <p:sp>
          <p:nvSpPr>
            <p:cNvPr id="193635"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193636"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43" name="Group 17"/>
          <p:cNvGrpSpPr>
            <a:grpSpLocks/>
          </p:cNvGrpSpPr>
          <p:nvPr/>
        </p:nvGrpSpPr>
        <p:grpSpPr bwMode="auto">
          <a:xfrm>
            <a:off x="2630488" y="2422525"/>
            <a:ext cx="3673475" cy="476250"/>
            <a:chOff x="1312" y="1476"/>
            <a:chExt cx="1832" cy="422"/>
          </a:xfrm>
        </p:grpSpPr>
        <p:sp>
          <p:nvSpPr>
            <p:cNvPr id="193633"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193634"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44" name="Group 20"/>
          <p:cNvGrpSpPr>
            <a:grpSpLocks/>
          </p:cNvGrpSpPr>
          <p:nvPr/>
        </p:nvGrpSpPr>
        <p:grpSpPr bwMode="auto">
          <a:xfrm>
            <a:off x="6303963" y="2422525"/>
            <a:ext cx="2840037" cy="476250"/>
            <a:chOff x="3144" y="1476"/>
            <a:chExt cx="1416" cy="422"/>
          </a:xfrm>
        </p:grpSpPr>
        <p:sp>
          <p:nvSpPr>
            <p:cNvPr id="193631"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193632"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45" name="Group 23"/>
          <p:cNvGrpSpPr>
            <a:grpSpLocks/>
          </p:cNvGrpSpPr>
          <p:nvPr/>
        </p:nvGrpSpPr>
        <p:grpSpPr bwMode="auto">
          <a:xfrm>
            <a:off x="0" y="2898775"/>
            <a:ext cx="2630488" cy="474663"/>
            <a:chOff x="0" y="1898"/>
            <a:chExt cx="1312" cy="422"/>
          </a:xfrm>
        </p:grpSpPr>
        <p:sp>
          <p:nvSpPr>
            <p:cNvPr id="193629"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Allah</a:t>
              </a:r>
              <a:endParaRPr lang="en-US" altLang="zh-CN" sz="2400">
                <a:solidFill>
                  <a:srgbClr val="FFFFFF"/>
                </a:solidFill>
                <a:latin typeface="Arial Narrow" charset="0"/>
                <a:ea typeface="SimSun" charset="0"/>
                <a:cs typeface="SimSun" charset="0"/>
              </a:endParaRPr>
            </a:p>
          </p:txBody>
        </p:sp>
        <p:sp>
          <p:nvSpPr>
            <p:cNvPr id="193630"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46" name="Group 26"/>
          <p:cNvGrpSpPr>
            <a:grpSpLocks/>
          </p:cNvGrpSpPr>
          <p:nvPr/>
        </p:nvGrpSpPr>
        <p:grpSpPr bwMode="auto">
          <a:xfrm>
            <a:off x="2630488" y="2898775"/>
            <a:ext cx="3673475" cy="474663"/>
            <a:chOff x="1312" y="1898"/>
            <a:chExt cx="1832" cy="422"/>
          </a:xfrm>
        </p:grpSpPr>
        <p:sp>
          <p:nvSpPr>
            <p:cNvPr id="193627"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Israel</a:t>
              </a:r>
              <a:endParaRPr lang="en-US" altLang="zh-CN" sz="2400">
                <a:solidFill>
                  <a:srgbClr val="FFFFFF"/>
                </a:solidFill>
                <a:latin typeface="Arial Narrow" charset="0"/>
                <a:ea typeface="SimSun" charset="0"/>
                <a:cs typeface="SimSun" charset="0"/>
              </a:endParaRPr>
            </a:p>
          </p:txBody>
        </p:sp>
        <p:sp>
          <p:nvSpPr>
            <p:cNvPr id="193628"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47" name="Group 29"/>
          <p:cNvGrpSpPr>
            <a:grpSpLocks/>
          </p:cNvGrpSpPr>
          <p:nvPr/>
        </p:nvGrpSpPr>
        <p:grpSpPr bwMode="auto">
          <a:xfrm>
            <a:off x="6303963" y="2898775"/>
            <a:ext cx="2840037" cy="474663"/>
            <a:chOff x="3144" y="1898"/>
            <a:chExt cx="1416" cy="422"/>
          </a:xfrm>
        </p:grpSpPr>
        <p:sp>
          <p:nvSpPr>
            <p:cNvPr id="193625"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Allah</a:t>
              </a:r>
              <a:endParaRPr lang="en-US" altLang="zh-CN" sz="2400">
                <a:solidFill>
                  <a:srgbClr val="FFFFFF"/>
                </a:solidFill>
                <a:latin typeface="Arial Narrow" charset="0"/>
                <a:ea typeface="SimSun" charset="0"/>
                <a:cs typeface="SimSun" charset="0"/>
              </a:endParaRPr>
            </a:p>
          </p:txBody>
        </p:sp>
        <p:sp>
          <p:nvSpPr>
            <p:cNvPr id="193626"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48" name="Group 32"/>
          <p:cNvGrpSpPr>
            <a:grpSpLocks/>
          </p:cNvGrpSpPr>
          <p:nvPr/>
        </p:nvGrpSpPr>
        <p:grpSpPr bwMode="auto">
          <a:xfrm>
            <a:off x="0" y="3373438"/>
            <a:ext cx="2630488" cy="474662"/>
            <a:chOff x="0" y="2320"/>
            <a:chExt cx="1312" cy="422"/>
          </a:xfrm>
        </p:grpSpPr>
        <p:sp>
          <p:nvSpPr>
            <p:cNvPr id="193623"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a:t>
              </a:r>
              <a:endParaRPr lang="en-US" altLang="zh-CN" sz="2400">
                <a:solidFill>
                  <a:srgbClr val="FFFFFF"/>
                </a:solidFill>
                <a:latin typeface="Arial Narrow" charset="0"/>
                <a:ea typeface="SimSun" charset="0"/>
                <a:cs typeface="SimSun" charset="0"/>
              </a:endParaRPr>
            </a:p>
          </p:txBody>
        </p:sp>
        <p:sp>
          <p:nvSpPr>
            <p:cNvPr id="193624"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49" name="Group 35"/>
          <p:cNvGrpSpPr>
            <a:grpSpLocks/>
          </p:cNvGrpSpPr>
          <p:nvPr/>
        </p:nvGrpSpPr>
        <p:grpSpPr bwMode="auto">
          <a:xfrm>
            <a:off x="2630488" y="3373438"/>
            <a:ext cx="3673475" cy="474662"/>
            <a:chOff x="1312" y="2320"/>
            <a:chExt cx="1832" cy="422"/>
          </a:xfrm>
        </p:grpSpPr>
        <p:sp>
          <p:nvSpPr>
            <p:cNvPr id="193621"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Disiplin Allah</a:t>
              </a:r>
              <a:endParaRPr lang="en-US" altLang="zh-CN" sz="2400">
                <a:solidFill>
                  <a:srgbClr val="FFFFFF"/>
                </a:solidFill>
                <a:latin typeface="Arial Narrow" charset="0"/>
                <a:ea typeface="SimSun" charset="0"/>
                <a:cs typeface="SimSun" charset="0"/>
              </a:endParaRPr>
            </a:p>
          </p:txBody>
        </p:sp>
        <p:sp>
          <p:nvSpPr>
            <p:cNvPr id="193622"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50" name="Group 38"/>
          <p:cNvGrpSpPr>
            <a:grpSpLocks/>
          </p:cNvGrpSpPr>
          <p:nvPr/>
        </p:nvGrpSpPr>
        <p:grpSpPr bwMode="auto">
          <a:xfrm>
            <a:off x="6303963" y="3373438"/>
            <a:ext cx="2840037" cy="474662"/>
            <a:chOff x="3144" y="2320"/>
            <a:chExt cx="1416" cy="422"/>
          </a:xfrm>
        </p:grpSpPr>
        <p:sp>
          <p:nvSpPr>
            <p:cNvPr id="193619"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a:t>
              </a:r>
              <a:endParaRPr lang="en-US" altLang="zh-CN" sz="2400">
                <a:solidFill>
                  <a:srgbClr val="FFFFFF"/>
                </a:solidFill>
                <a:latin typeface="Arial Narrow" charset="0"/>
                <a:ea typeface="SimSun" charset="0"/>
                <a:cs typeface="SimSun" charset="0"/>
              </a:endParaRPr>
            </a:p>
          </p:txBody>
        </p:sp>
        <p:sp>
          <p:nvSpPr>
            <p:cNvPr id="193620"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51" name="Group 41"/>
          <p:cNvGrpSpPr>
            <a:grpSpLocks/>
          </p:cNvGrpSpPr>
          <p:nvPr/>
        </p:nvGrpSpPr>
        <p:grpSpPr bwMode="auto">
          <a:xfrm>
            <a:off x="0" y="3848100"/>
            <a:ext cx="2630488" cy="474663"/>
            <a:chOff x="0" y="2742"/>
            <a:chExt cx="1312" cy="422"/>
          </a:xfrm>
        </p:grpSpPr>
        <p:sp>
          <p:nvSpPr>
            <p:cNvPr id="193617"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a:t>
              </a:r>
              <a:endParaRPr lang="en-US" altLang="zh-CN" sz="2400">
                <a:solidFill>
                  <a:srgbClr val="FFFFFF"/>
                </a:solidFill>
                <a:latin typeface="Arial Narrow" charset="0"/>
                <a:ea typeface="SimSun" charset="0"/>
                <a:cs typeface="SimSun" charset="0"/>
              </a:endParaRPr>
            </a:p>
          </p:txBody>
        </p:sp>
        <p:sp>
          <p:nvSpPr>
            <p:cNvPr id="193618"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52" name="Group 44"/>
          <p:cNvGrpSpPr>
            <a:grpSpLocks/>
          </p:cNvGrpSpPr>
          <p:nvPr/>
        </p:nvGrpSpPr>
        <p:grpSpPr bwMode="auto">
          <a:xfrm>
            <a:off x="2630488" y="3848100"/>
            <a:ext cx="3673475" cy="474663"/>
            <a:chOff x="1312" y="2742"/>
            <a:chExt cx="1832" cy="422"/>
          </a:xfrm>
        </p:grpSpPr>
        <p:sp>
          <p:nvSpPr>
            <p:cNvPr id="193615"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Keluhan Israel</a:t>
              </a:r>
              <a:endParaRPr lang="en-US" altLang="zh-CN" sz="2400">
                <a:solidFill>
                  <a:srgbClr val="FFFFFF"/>
                </a:solidFill>
                <a:latin typeface="Arial Narrow" charset="0"/>
                <a:ea typeface="SimSun" charset="0"/>
                <a:cs typeface="SimSun" charset="0"/>
              </a:endParaRPr>
            </a:p>
          </p:txBody>
        </p:sp>
        <p:sp>
          <p:nvSpPr>
            <p:cNvPr id="193616"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53" name="Group 47"/>
          <p:cNvGrpSpPr>
            <a:grpSpLocks/>
          </p:cNvGrpSpPr>
          <p:nvPr/>
        </p:nvGrpSpPr>
        <p:grpSpPr bwMode="auto">
          <a:xfrm>
            <a:off x="6303963" y="3848100"/>
            <a:ext cx="2840037" cy="474663"/>
            <a:chOff x="3144" y="2742"/>
            <a:chExt cx="1416" cy="422"/>
          </a:xfrm>
        </p:grpSpPr>
        <p:sp>
          <p:nvSpPr>
            <p:cNvPr id="193613"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a:t>
              </a:r>
              <a:endParaRPr lang="en-US" altLang="zh-CN" sz="2400">
                <a:solidFill>
                  <a:srgbClr val="FFFFFF"/>
                </a:solidFill>
                <a:latin typeface="Arial Narrow" charset="0"/>
                <a:ea typeface="SimSun" charset="0"/>
                <a:cs typeface="SimSun" charset="0"/>
              </a:endParaRPr>
            </a:p>
          </p:txBody>
        </p:sp>
        <p:sp>
          <p:nvSpPr>
            <p:cNvPr id="193614"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54" name="Group 50"/>
          <p:cNvGrpSpPr>
            <a:grpSpLocks/>
          </p:cNvGrpSpPr>
          <p:nvPr/>
        </p:nvGrpSpPr>
        <p:grpSpPr bwMode="auto">
          <a:xfrm>
            <a:off x="0" y="4322763"/>
            <a:ext cx="2630488" cy="476250"/>
            <a:chOff x="0" y="3164"/>
            <a:chExt cx="1312" cy="422"/>
          </a:xfrm>
        </p:grpSpPr>
        <p:sp>
          <p:nvSpPr>
            <p:cNvPr id="193611"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Pesan</a:t>
              </a:r>
              <a:endParaRPr lang="en-US" altLang="zh-CN" sz="2400">
                <a:solidFill>
                  <a:srgbClr val="FFFFFF"/>
                </a:solidFill>
                <a:latin typeface="Arial Narrow" charset="0"/>
                <a:ea typeface="SimSun" charset="0"/>
                <a:cs typeface="SimSun" charset="0"/>
              </a:endParaRPr>
            </a:p>
          </p:txBody>
        </p:sp>
        <p:sp>
          <p:nvSpPr>
            <p:cNvPr id="193612"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55" name="Group 53"/>
          <p:cNvGrpSpPr>
            <a:grpSpLocks/>
          </p:cNvGrpSpPr>
          <p:nvPr/>
        </p:nvGrpSpPr>
        <p:grpSpPr bwMode="auto">
          <a:xfrm>
            <a:off x="2630488" y="4322763"/>
            <a:ext cx="3673475" cy="476250"/>
            <a:chOff x="1312" y="3164"/>
            <a:chExt cx="1832" cy="422"/>
          </a:xfrm>
        </p:grpSpPr>
        <p:sp>
          <p:nvSpPr>
            <p:cNvPr id="193609"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Kekacauan</a:t>
              </a:r>
              <a:endParaRPr lang="en-US" altLang="zh-CN" sz="2400">
                <a:solidFill>
                  <a:srgbClr val="FFFFFF"/>
                </a:solidFill>
                <a:latin typeface="Arial Narrow" charset="0"/>
                <a:ea typeface="SimSun" charset="0"/>
                <a:cs typeface="SimSun" charset="0"/>
              </a:endParaRPr>
            </a:p>
          </p:txBody>
        </p:sp>
        <p:sp>
          <p:nvSpPr>
            <p:cNvPr id="193610"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56" name="Group 56"/>
          <p:cNvGrpSpPr>
            <a:grpSpLocks/>
          </p:cNvGrpSpPr>
          <p:nvPr/>
        </p:nvGrpSpPr>
        <p:grpSpPr bwMode="auto">
          <a:xfrm>
            <a:off x="6303963" y="4322763"/>
            <a:ext cx="2840037" cy="476250"/>
            <a:chOff x="3144" y="3164"/>
            <a:chExt cx="1416" cy="422"/>
          </a:xfrm>
        </p:grpSpPr>
        <p:sp>
          <p:nvSpPr>
            <p:cNvPr id="193607"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Pengaturan Kembali</a:t>
              </a:r>
              <a:endParaRPr lang="en-US" altLang="zh-CN" sz="2400">
                <a:solidFill>
                  <a:srgbClr val="FFFFFF"/>
                </a:solidFill>
                <a:latin typeface="Arial Narrow" charset="0"/>
                <a:ea typeface="SimSun" charset="0"/>
                <a:cs typeface="SimSun" charset="0"/>
              </a:endParaRPr>
            </a:p>
          </p:txBody>
        </p:sp>
        <p:sp>
          <p:nvSpPr>
            <p:cNvPr id="193608"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57" name="Group 59"/>
          <p:cNvGrpSpPr>
            <a:grpSpLocks/>
          </p:cNvGrpSpPr>
          <p:nvPr/>
        </p:nvGrpSpPr>
        <p:grpSpPr bwMode="auto">
          <a:xfrm>
            <a:off x="0" y="4799013"/>
            <a:ext cx="2630488" cy="474662"/>
            <a:chOff x="0" y="3586"/>
            <a:chExt cx="1312" cy="422"/>
          </a:xfrm>
        </p:grpSpPr>
        <p:sp>
          <p:nvSpPr>
            <p:cNvPr id="193605"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Gunung Sinai</a:t>
              </a:r>
              <a:endParaRPr lang="en-US" altLang="zh-CN" sz="2400">
                <a:solidFill>
                  <a:srgbClr val="FFFFFF"/>
                </a:solidFill>
                <a:latin typeface="Arial Narrow" charset="0"/>
                <a:ea typeface="SimSun" charset="0"/>
                <a:cs typeface="SimSun" charset="0"/>
              </a:endParaRPr>
            </a:p>
          </p:txBody>
        </p:sp>
        <p:sp>
          <p:nvSpPr>
            <p:cNvPr id="193606"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58" name="Group 62"/>
          <p:cNvGrpSpPr>
            <a:grpSpLocks/>
          </p:cNvGrpSpPr>
          <p:nvPr/>
        </p:nvGrpSpPr>
        <p:grpSpPr bwMode="auto">
          <a:xfrm>
            <a:off x="2630488" y="4799013"/>
            <a:ext cx="3673475" cy="474662"/>
            <a:chOff x="1312" y="3586"/>
            <a:chExt cx="1832" cy="422"/>
          </a:xfrm>
        </p:grpSpPr>
        <p:sp>
          <p:nvSpPr>
            <p:cNvPr id="193603"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Gurun</a:t>
              </a:r>
              <a:endParaRPr lang="en-US" altLang="zh-CN" sz="2400">
                <a:solidFill>
                  <a:srgbClr val="FFFFFF"/>
                </a:solidFill>
                <a:latin typeface="Arial Narrow" charset="0"/>
                <a:ea typeface="SimSun" charset="0"/>
                <a:cs typeface="SimSun" charset="0"/>
              </a:endParaRPr>
            </a:p>
          </p:txBody>
        </p:sp>
        <p:sp>
          <p:nvSpPr>
            <p:cNvPr id="193604"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59" name="Group 65"/>
          <p:cNvGrpSpPr>
            <a:grpSpLocks/>
          </p:cNvGrpSpPr>
          <p:nvPr/>
        </p:nvGrpSpPr>
        <p:grpSpPr bwMode="auto">
          <a:xfrm>
            <a:off x="6303963" y="4799013"/>
            <a:ext cx="2840037" cy="474662"/>
            <a:chOff x="3144" y="3586"/>
            <a:chExt cx="1416" cy="422"/>
          </a:xfrm>
        </p:grpSpPr>
        <p:sp>
          <p:nvSpPr>
            <p:cNvPr id="193601"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193602"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60" name="Group 68"/>
          <p:cNvGrpSpPr>
            <a:grpSpLocks/>
          </p:cNvGrpSpPr>
          <p:nvPr/>
        </p:nvGrpSpPr>
        <p:grpSpPr bwMode="auto">
          <a:xfrm>
            <a:off x="0" y="5273675"/>
            <a:ext cx="2630488" cy="582613"/>
            <a:chOff x="0" y="4008"/>
            <a:chExt cx="1312" cy="518"/>
          </a:xfrm>
        </p:grpSpPr>
        <p:sp>
          <p:nvSpPr>
            <p:cNvPr id="193599"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20 Hari</a:t>
              </a:r>
              <a:endParaRPr lang="en-US" altLang="zh-CN" sz="2400">
                <a:solidFill>
                  <a:srgbClr val="FFFFFF"/>
                </a:solidFill>
                <a:latin typeface="Arial Narrow" charset="0"/>
                <a:ea typeface="SimSun" charset="0"/>
                <a:cs typeface="SimSun" charset="0"/>
              </a:endParaRPr>
            </a:p>
          </p:txBody>
        </p:sp>
        <p:sp>
          <p:nvSpPr>
            <p:cNvPr id="193600"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61" name="Group 71"/>
          <p:cNvGrpSpPr>
            <a:grpSpLocks/>
          </p:cNvGrpSpPr>
          <p:nvPr/>
        </p:nvGrpSpPr>
        <p:grpSpPr bwMode="auto">
          <a:xfrm>
            <a:off x="2630488" y="5273675"/>
            <a:ext cx="3673475" cy="582613"/>
            <a:chOff x="1312" y="4008"/>
            <a:chExt cx="1832" cy="518"/>
          </a:xfrm>
        </p:grpSpPr>
        <p:sp>
          <p:nvSpPr>
            <p:cNvPr id="193597"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38 Tahun, 3 Bulan, 10 Hari </a:t>
              </a:r>
              <a:endParaRPr lang="en-US" altLang="zh-CN" sz="2400">
                <a:solidFill>
                  <a:srgbClr val="FFFFFF"/>
                </a:solidFill>
                <a:latin typeface="Arial Narrow" charset="0"/>
                <a:ea typeface="SimSun" charset="0"/>
                <a:cs typeface="SimSun" charset="0"/>
              </a:endParaRPr>
            </a:p>
          </p:txBody>
        </p:sp>
        <p:sp>
          <p:nvSpPr>
            <p:cNvPr id="193598"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62" name="Group 74"/>
          <p:cNvGrpSpPr>
            <a:grpSpLocks/>
          </p:cNvGrpSpPr>
          <p:nvPr/>
        </p:nvGrpSpPr>
        <p:grpSpPr bwMode="auto">
          <a:xfrm>
            <a:off x="6303963" y="5273675"/>
            <a:ext cx="2840037" cy="582613"/>
            <a:chOff x="3144" y="4008"/>
            <a:chExt cx="1416" cy="518"/>
          </a:xfrm>
        </p:grpSpPr>
        <p:sp>
          <p:nvSpPr>
            <p:cNvPr id="193595"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ca. 5 Bulan</a:t>
              </a:r>
              <a:endParaRPr lang="en-US" altLang="zh-CN" sz="2400">
                <a:solidFill>
                  <a:srgbClr val="FFFFFF"/>
                </a:solidFill>
                <a:latin typeface="Arial Narrow" charset="0"/>
                <a:ea typeface="SimSun" charset="0"/>
                <a:cs typeface="SimSun" charset="0"/>
              </a:endParaRPr>
            </a:p>
          </p:txBody>
        </p:sp>
        <p:sp>
          <p:nvSpPr>
            <p:cNvPr id="193596"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63" name="Group 77"/>
          <p:cNvGrpSpPr>
            <a:grpSpLocks/>
          </p:cNvGrpSpPr>
          <p:nvPr/>
        </p:nvGrpSpPr>
        <p:grpSpPr bwMode="auto">
          <a:xfrm>
            <a:off x="0" y="5856288"/>
            <a:ext cx="1347788" cy="1001712"/>
            <a:chOff x="0" y="4526"/>
            <a:chExt cx="672" cy="890"/>
          </a:xfrm>
        </p:grpSpPr>
        <p:sp>
          <p:nvSpPr>
            <p:cNvPr id="193593"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 Organisasi </a:t>
              </a:r>
            </a:p>
            <a:p>
              <a:pPr algn="ctr" defTabSz="914400" eaLnBrk="0" hangingPunct="0"/>
              <a:r>
                <a:rPr lang="en-US" altLang="zh-CN">
                  <a:solidFill>
                    <a:srgbClr val="FFFFFF"/>
                  </a:solidFill>
                  <a:latin typeface="Arial Narrow" charset="0"/>
                  <a:ea typeface="SimSun" charset="0"/>
                  <a:cs typeface="SimSun" charset="0"/>
                </a:rPr>
                <a:t>(1-4)</a:t>
              </a:r>
            </a:p>
          </p:txBody>
        </p:sp>
        <p:sp>
          <p:nvSpPr>
            <p:cNvPr id="193594"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64" name="Group 80"/>
          <p:cNvGrpSpPr>
            <a:grpSpLocks/>
          </p:cNvGrpSpPr>
          <p:nvPr/>
        </p:nvGrpSpPr>
        <p:grpSpPr bwMode="auto">
          <a:xfrm>
            <a:off x="1347788" y="5856288"/>
            <a:ext cx="1282700" cy="1001712"/>
            <a:chOff x="672" y="4526"/>
            <a:chExt cx="640" cy="890"/>
          </a:xfrm>
        </p:grpSpPr>
        <p:sp>
          <p:nvSpPr>
            <p:cNvPr id="193591"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Pengudusan  (5:1-10:10)</a:t>
              </a:r>
            </a:p>
          </p:txBody>
        </p:sp>
        <p:sp>
          <p:nvSpPr>
            <p:cNvPr id="193592"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65" name="Group 83"/>
          <p:cNvGrpSpPr>
            <a:grpSpLocks/>
          </p:cNvGrpSpPr>
          <p:nvPr/>
        </p:nvGrpSpPr>
        <p:grpSpPr bwMode="auto">
          <a:xfrm>
            <a:off x="2630488" y="5856288"/>
            <a:ext cx="785812" cy="1001712"/>
            <a:chOff x="1312" y="4526"/>
            <a:chExt cx="392" cy="890"/>
          </a:xfrm>
        </p:grpSpPr>
        <p:sp>
          <p:nvSpPr>
            <p:cNvPr id="193589"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Kadesh (10:11-</a:t>
              </a:r>
            </a:p>
            <a:p>
              <a:pPr algn="ctr" defTabSz="914400"/>
              <a:r>
                <a:rPr lang="en-US" altLang="zh-CN" sz="1400">
                  <a:solidFill>
                    <a:srgbClr val="FFFFFF"/>
                  </a:solidFill>
                  <a:latin typeface="Arial Narrow" charset="0"/>
                  <a:ea typeface="SimSun" charset="0"/>
                  <a:cs typeface="SimSun" charset="0"/>
                </a:rPr>
                <a:t>12:16)</a:t>
              </a:r>
            </a:p>
          </p:txBody>
        </p:sp>
        <p:sp>
          <p:nvSpPr>
            <p:cNvPr id="193590"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66" name="Group 86"/>
          <p:cNvGrpSpPr>
            <a:grpSpLocks/>
          </p:cNvGrpSpPr>
          <p:nvPr/>
        </p:nvGrpSpPr>
        <p:grpSpPr bwMode="auto">
          <a:xfrm>
            <a:off x="3416300" y="5856288"/>
            <a:ext cx="722313" cy="1001712"/>
            <a:chOff x="1704" y="4526"/>
            <a:chExt cx="360" cy="890"/>
          </a:xfrm>
        </p:grpSpPr>
        <p:sp>
          <p:nvSpPr>
            <p:cNvPr id="193587"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 Kadesh Sinai </a:t>
              </a:r>
            </a:p>
            <a:p>
              <a:pPr algn="ctr" defTabSz="914400"/>
              <a:r>
                <a:rPr lang="en-US" altLang="zh-CN" sz="1400">
                  <a:solidFill>
                    <a:srgbClr val="FFFFFF"/>
                  </a:solidFill>
                  <a:latin typeface="Arial Narrow" charset="0"/>
                  <a:ea typeface="SimSun" charset="0"/>
                  <a:cs typeface="SimSun" charset="0"/>
                </a:rPr>
                <a:t>(13-14)</a:t>
              </a:r>
            </a:p>
          </p:txBody>
        </p:sp>
        <p:sp>
          <p:nvSpPr>
            <p:cNvPr id="193588"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67" name="Group 89"/>
          <p:cNvGrpSpPr>
            <a:grpSpLocks/>
          </p:cNvGrpSpPr>
          <p:nvPr/>
        </p:nvGrpSpPr>
        <p:grpSpPr bwMode="auto">
          <a:xfrm>
            <a:off x="4138613" y="5856288"/>
            <a:ext cx="722312" cy="1001712"/>
            <a:chOff x="2064" y="4526"/>
            <a:chExt cx="360" cy="890"/>
          </a:xfrm>
        </p:grpSpPr>
        <p:sp>
          <p:nvSpPr>
            <p:cNvPr id="193585"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Gurun (15-19)</a:t>
              </a:r>
            </a:p>
          </p:txBody>
        </p:sp>
        <p:sp>
          <p:nvSpPr>
            <p:cNvPr id="193586"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68" name="Group 92"/>
          <p:cNvGrpSpPr>
            <a:grpSpLocks/>
          </p:cNvGrpSpPr>
          <p:nvPr/>
        </p:nvGrpSpPr>
        <p:grpSpPr bwMode="auto">
          <a:xfrm>
            <a:off x="4860925" y="5856288"/>
            <a:ext cx="657225" cy="1001712"/>
            <a:chOff x="2424" y="4526"/>
            <a:chExt cx="328" cy="890"/>
          </a:xfrm>
        </p:grpSpPr>
        <p:sp>
          <p:nvSpPr>
            <p:cNvPr id="193583"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Moab (20-21)</a:t>
              </a:r>
            </a:p>
          </p:txBody>
        </p:sp>
        <p:sp>
          <p:nvSpPr>
            <p:cNvPr id="193584"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69" name="Group 95"/>
          <p:cNvGrpSpPr>
            <a:grpSpLocks/>
          </p:cNvGrpSpPr>
          <p:nvPr/>
        </p:nvGrpSpPr>
        <p:grpSpPr bwMode="auto">
          <a:xfrm>
            <a:off x="5518150" y="5856288"/>
            <a:ext cx="785813" cy="1001712"/>
            <a:chOff x="2752" y="4526"/>
            <a:chExt cx="392" cy="890"/>
          </a:xfrm>
        </p:grpSpPr>
        <p:sp>
          <p:nvSpPr>
            <p:cNvPr id="193581"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Moab </a:t>
              </a:r>
            </a:p>
            <a:p>
              <a:pPr algn="ctr" defTabSz="914400"/>
              <a:r>
                <a:rPr lang="en-US" altLang="zh-CN" sz="1400">
                  <a:solidFill>
                    <a:srgbClr val="FFFFFF"/>
                  </a:solidFill>
                  <a:latin typeface="Arial Narrow" charset="0"/>
                  <a:ea typeface="SimSun" charset="0"/>
                  <a:cs typeface="SimSun" charset="0"/>
                </a:rPr>
                <a:t>Sinai  </a:t>
              </a:r>
            </a:p>
            <a:p>
              <a:pPr algn="ctr" defTabSz="914400"/>
              <a:r>
                <a:rPr lang="en-US" altLang="zh-CN" sz="1400">
                  <a:solidFill>
                    <a:srgbClr val="FFFFFF"/>
                  </a:solidFill>
                  <a:latin typeface="Arial Narrow" charset="0"/>
                  <a:ea typeface="SimSun" charset="0"/>
                  <a:cs typeface="SimSun" charset="0"/>
                </a:rPr>
                <a:t>(22-25)</a:t>
              </a:r>
            </a:p>
          </p:txBody>
        </p:sp>
        <p:sp>
          <p:nvSpPr>
            <p:cNvPr id="193582"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70" name="Group 98"/>
          <p:cNvGrpSpPr>
            <a:grpSpLocks/>
          </p:cNvGrpSpPr>
          <p:nvPr/>
        </p:nvGrpSpPr>
        <p:grpSpPr bwMode="auto">
          <a:xfrm>
            <a:off x="6303963" y="5856288"/>
            <a:ext cx="890587" cy="1001712"/>
            <a:chOff x="3144" y="4526"/>
            <a:chExt cx="444" cy="890"/>
          </a:xfrm>
        </p:grpSpPr>
        <p:sp>
          <p:nvSpPr>
            <p:cNvPr id="193579"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Ketentuan Tanah Perjanjian (26-27)</a:t>
              </a:r>
            </a:p>
          </p:txBody>
        </p:sp>
        <p:sp>
          <p:nvSpPr>
            <p:cNvPr id="193580"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3571" name="Group 101"/>
          <p:cNvGrpSpPr>
            <a:grpSpLocks/>
          </p:cNvGrpSpPr>
          <p:nvPr/>
        </p:nvGrpSpPr>
        <p:grpSpPr bwMode="auto">
          <a:xfrm>
            <a:off x="7194550" y="5856288"/>
            <a:ext cx="882650" cy="1001712"/>
            <a:chOff x="3588" y="4526"/>
            <a:chExt cx="440" cy="890"/>
          </a:xfrm>
        </p:grpSpPr>
        <p:sp>
          <p:nvSpPr>
            <p:cNvPr id="193577"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 Persembahgan &amp; Sumpah (28-30)</a:t>
              </a:r>
            </a:p>
          </p:txBody>
        </p:sp>
        <p:sp>
          <p:nvSpPr>
            <p:cNvPr id="193578"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sp>
        <p:nvSpPr>
          <p:cNvPr id="193572"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Persiapan Akhir (31-36)</a:t>
            </a:r>
          </a:p>
        </p:txBody>
      </p:sp>
      <p:sp>
        <p:nvSpPr>
          <p:cNvPr id="193573"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193574" name="Text Box 106"/>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135</a:t>
            </a:r>
          </a:p>
        </p:txBody>
      </p:sp>
      <p:sp>
        <p:nvSpPr>
          <p:cNvPr id="193575"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Bilangan</a:t>
            </a:r>
            <a:endParaRPr lang="en-US">
              <a:solidFill>
                <a:srgbClr val="000000"/>
              </a:solidFill>
              <a:latin typeface="Impact" charset="0"/>
              <a:cs typeface="MS PGothic" charset="0"/>
            </a:endParaRPr>
          </a:p>
        </p:txBody>
      </p:sp>
      <p:sp>
        <p:nvSpPr>
          <p:cNvPr id="193576" name="Oval 108"/>
          <p:cNvSpPr>
            <a:spLocks noChangeArrowheads="1"/>
          </p:cNvSpPr>
          <p:nvPr/>
        </p:nvSpPr>
        <p:spPr bwMode="auto">
          <a:xfrm>
            <a:off x="4038600" y="5718175"/>
            <a:ext cx="914400" cy="1143000"/>
          </a:xfrm>
          <a:prstGeom prst="ellipse">
            <a:avLst/>
          </a:prstGeom>
          <a:noFill/>
          <a:ln w="57150" cap="sq">
            <a:solidFill>
              <a:srgbClr val="FFFF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OMSSO011"/>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5565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 Box 3"/>
          <p:cNvSpPr txBox="1">
            <a:spLocks noChangeArrowheads="1"/>
          </p:cNvSpPr>
          <p:nvPr/>
        </p:nvSpPr>
        <p:spPr bwMode="auto">
          <a:xfrm>
            <a:off x="2771775" y="5638800"/>
            <a:ext cx="6067425"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3200" b="1" dirty="0" err="1">
                <a:solidFill>
                  <a:srgbClr val="FFFFFF"/>
                </a:solidFill>
                <a:latin typeface="Arial"/>
                <a:ea typeface="Times New Roman" pitchFamily="-111" charset="0"/>
                <a:cs typeface="Arial"/>
              </a:rPr>
              <a:t>Korah</a:t>
            </a:r>
            <a:r>
              <a:rPr lang="en-US" sz="3200" b="1" dirty="0">
                <a:solidFill>
                  <a:srgbClr val="FFFFFF"/>
                </a:solidFill>
                <a:latin typeface="Arial"/>
                <a:ea typeface="Times New Roman" pitchFamily="-111" charset="0"/>
                <a:cs typeface="Arial"/>
              </a:rPr>
              <a:t>, </a:t>
            </a:r>
            <a:r>
              <a:rPr lang="en-US" sz="3200" b="1" dirty="0" err="1">
                <a:solidFill>
                  <a:srgbClr val="FFFFFF"/>
                </a:solidFill>
                <a:latin typeface="Arial"/>
                <a:ea typeface="Times New Roman" pitchFamily="-111" charset="0"/>
                <a:cs typeface="Arial"/>
              </a:rPr>
              <a:t>Dathan</a:t>
            </a:r>
            <a:r>
              <a:rPr lang="en-US" sz="3200" b="1" dirty="0">
                <a:solidFill>
                  <a:srgbClr val="FFFFFF"/>
                </a:solidFill>
                <a:latin typeface="Arial"/>
                <a:ea typeface="Times New Roman" pitchFamily="-111" charset="0"/>
                <a:cs typeface="Arial"/>
              </a:rPr>
              <a:t> </a:t>
            </a:r>
            <a:r>
              <a:rPr lang="en-US" sz="3200" b="1" dirty="0" err="1">
                <a:solidFill>
                  <a:srgbClr val="FFFFFF"/>
                </a:solidFill>
                <a:latin typeface="Arial"/>
                <a:ea typeface="Times New Roman" pitchFamily="-111" charset="0"/>
                <a:cs typeface="Arial"/>
              </a:rPr>
              <a:t>dan</a:t>
            </a:r>
            <a:r>
              <a:rPr lang="en-US" sz="3200" b="1" dirty="0">
                <a:solidFill>
                  <a:srgbClr val="FFFFFF"/>
                </a:solidFill>
                <a:latin typeface="Arial"/>
                <a:ea typeface="Times New Roman" pitchFamily="-111" charset="0"/>
                <a:cs typeface="Arial"/>
              </a:rPr>
              <a:t> </a:t>
            </a:r>
            <a:r>
              <a:rPr lang="en-US" sz="3200" b="1" dirty="0" err="1">
                <a:solidFill>
                  <a:srgbClr val="FFFFFF"/>
                </a:solidFill>
                <a:latin typeface="Arial"/>
                <a:ea typeface="Times New Roman" pitchFamily="-111" charset="0"/>
                <a:cs typeface="Arial"/>
              </a:rPr>
              <a:t>Abiram</a:t>
            </a:r>
            <a:r>
              <a:rPr lang="en-US" sz="3200" b="1" dirty="0">
                <a:solidFill>
                  <a:srgbClr val="FFFFFF"/>
                </a:solidFill>
                <a:latin typeface="Arial"/>
                <a:ea typeface="Times New Roman" pitchFamily="-111" charset="0"/>
                <a:cs typeface="Arial"/>
              </a:rPr>
              <a:t>              </a:t>
            </a:r>
            <a:r>
              <a:rPr lang="en-US" sz="3200" b="1" dirty="0" err="1">
                <a:solidFill>
                  <a:srgbClr val="FFFFFF"/>
                </a:solidFill>
                <a:latin typeface="Arial"/>
                <a:ea typeface="Times New Roman" pitchFamily="-111" charset="0"/>
                <a:cs typeface="Arial"/>
              </a:rPr>
              <a:t>Bilangan</a:t>
            </a:r>
            <a:r>
              <a:rPr lang="en-US" sz="3200" b="1" dirty="0">
                <a:solidFill>
                  <a:srgbClr val="FFFFFF"/>
                </a:solidFill>
                <a:latin typeface="Arial"/>
                <a:ea typeface="Times New Roman" pitchFamily="-111" charset="0"/>
                <a:cs typeface="Arial"/>
              </a:rPr>
              <a:t> 16</a:t>
            </a:r>
          </a:p>
        </p:txBody>
      </p:sp>
      <p:sp>
        <p:nvSpPr>
          <p:cNvPr id="192515" name="Rectangle 4"/>
          <p:cNvSpPr>
            <a:spLocks noGrp="1" noChangeArrowheads="1"/>
          </p:cNvSpPr>
          <p:nvPr>
            <p:ph type="title" idx="4294967295"/>
          </p:nvPr>
        </p:nvSpPr>
        <p:spPr>
          <a:xfrm>
            <a:off x="4291013" y="0"/>
            <a:ext cx="4624387" cy="1981200"/>
          </a:xfrm>
          <a:extLst/>
        </p:spPr>
        <p:txBody>
          <a:bodyPr/>
          <a:lstStyle/>
          <a:p>
            <a:pPr algn="r" eaLnBrk="1" hangingPunct="1">
              <a:defRPr/>
            </a:pPr>
            <a:r>
              <a:rPr lang="en-US" sz="5400" b="1">
                <a:effectLst>
                  <a:glow rad="165100">
                    <a:schemeClr val="tx1">
                      <a:alpha val="96000"/>
                    </a:schemeClr>
                  </a:glow>
                </a:effectLst>
                <a:latin typeface="Arial" charset="0"/>
              </a:rPr>
              <a:t>Pemberontakan Korah</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97634" name="Group 2"/>
          <p:cNvGrpSpPr>
            <a:grpSpLocks/>
          </p:cNvGrpSpPr>
          <p:nvPr/>
        </p:nvGrpSpPr>
        <p:grpSpPr bwMode="auto">
          <a:xfrm>
            <a:off x="0" y="762000"/>
            <a:ext cx="9144000" cy="755650"/>
            <a:chOff x="0" y="0"/>
            <a:chExt cx="4560" cy="671"/>
          </a:xfrm>
        </p:grpSpPr>
        <p:sp>
          <p:nvSpPr>
            <p:cNvPr id="197739"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3600" b="1">
                  <a:solidFill>
                    <a:srgbClr val="FFFFFF"/>
                  </a:solidFill>
                  <a:latin typeface="Arial Narrow" charset="0"/>
                  <a:ea typeface="SimSun" charset="0"/>
                  <a:cs typeface="SimSun" charset="0"/>
                </a:rPr>
                <a:t> Persiapan Menduduki Tanah Perjanjian</a:t>
              </a:r>
              <a:endParaRPr lang="en-US" altLang="zh-CN" sz="3600">
                <a:solidFill>
                  <a:srgbClr val="FFFFFF"/>
                </a:solidFill>
                <a:latin typeface="Arial Narrow" charset="0"/>
                <a:ea typeface="SimSun" charset="0"/>
                <a:cs typeface="SimSun" charset="0"/>
              </a:endParaRPr>
            </a:p>
          </p:txBody>
        </p:sp>
        <p:sp>
          <p:nvSpPr>
            <p:cNvPr id="197740"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35" name="Group 5"/>
          <p:cNvGrpSpPr>
            <a:grpSpLocks/>
          </p:cNvGrpSpPr>
          <p:nvPr/>
        </p:nvGrpSpPr>
        <p:grpSpPr bwMode="auto">
          <a:xfrm>
            <a:off x="0" y="1517650"/>
            <a:ext cx="2630488" cy="904875"/>
            <a:chOff x="0" y="671"/>
            <a:chExt cx="1312" cy="805"/>
          </a:xfrm>
        </p:grpSpPr>
        <p:sp>
          <p:nvSpPr>
            <p:cNvPr id="197737"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Tua </a:t>
              </a:r>
              <a:endParaRPr lang="en-US" altLang="zh-CN" sz="2400">
                <a:solidFill>
                  <a:srgbClr val="FFFFFF"/>
                </a:solidFill>
                <a:latin typeface="Arial Narrow" charset="0"/>
                <a:ea typeface="SimSun" charset="0"/>
                <a:cs typeface="SimSun" charset="0"/>
              </a:endParaRPr>
            </a:p>
          </p:txBody>
        </p:sp>
        <p:sp>
          <p:nvSpPr>
            <p:cNvPr id="197738"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36" name="Group 8"/>
          <p:cNvGrpSpPr>
            <a:grpSpLocks/>
          </p:cNvGrpSpPr>
          <p:nvPr/>
        </p:nvGrpSpPr>
        <p:grpSpPr bwMode="auto">
          <a:xfrm>
            <a:off x="2630488" y="1517650"/>
            <a:ext cx="3673475" cy="904875"/>
            <a:chOff x="1312" y="671"/>
            <a:chExt cx="1832" cy="805"/>
          </a:xfrm>
        </p:grpSpPr>
        <p:sp>
          <p:nvSpPr>
            <p:cNvPr id="197735"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Penundaan karena Ketidakpercayaan</a:t>
              </a:r>
              <a:endParaRPr lang="en-US" altLang="zh-CN" sz="2400">
                <a:solidFill>
                  <a:srgbClr val="FFFFFF"/>
                </a:solidFill>
                <a:latin typeface="Arial Narrow" charset="0"/>
                <a:ea typeface="SimSun" charset="0"/>
                <a:cs typeface="SimSun" charset="0"/>
              </a:endParaRPr>
            </a:p>
          </p:txBody>
        </p:sp>
        <p:sp>
          <p:nvSpPr>
            <p:cNvPr id="197736"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37" name="Group 11"/>
          <p:cNvGrpSpPr>
            <a:grpSpLocks/>
          </p:cNvGrpSpPr>
          <p:nvPr/>
        </p:nvGrpSpPr>
        <p:grpSpPr bwMode="auto">
          <a:xfrm>
            <a:off x="6303963" y="1517650"/>
            <a:ext cx="2840037" cy="904875"/>
            <a:chOff x="3144" y="671"/>
            <a:chExt cx="1416" cy="805"/>
          </a:xfrm>
        </p:grpSpPr>
        <p:sp>
          <p:nvSpPr>
            <p:cNvPr id="197733"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Baru</a:t>
              </a:r>
              <a:endParaRPr lang="en-US" altLang="zh-CN" sz="2400">
                <a:solidFill>
                  <a:srgbClr val="FFFFFF"/>
                </a:solidFill>
                <a:latin typeface="Arial Narrow" charset="0"/>
                <a:ea typeface="SimSun" charset="0"/>
                <a:cs typeface="SimSun" charset="0"/>
              </a:endParaRPr>
            </a:p>
          </p:txBody>
        </p:sp>
        <p:sp>
          <p:nvSpPr>
            <p:cNvPr id="197734"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38" name="Group 14"/>
          <p:cNvGrpSpPr>
            <a:grpSpLocks/>
          </p:cNvGrpSpPr>
          <p:nvPr/>
        </p:nvGrpSpPr>
        <p:grpSpPr bwMode="auto">
          <a:xfrm>
            <a:off x="0" y="2422525"/>
            <a:ext cx="2630488" cy="476250"/>
            <a:chOff x="0" y="1476"/>
            <a:chExt cx="1312" cy="422"/>
          </a:xfrm>
        </p:grpSpPr>
        <p:sp>
          <p:nvSpPr>
            <p:cNvPr id="197731"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197732"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39" name="Group 17"/>
          <p:cNvGrpSpPr>
            <a:grpSpLocks/>
          </p:cNvGrpSpPr>
          <p:nvPr/>
        </p:nvGrpSpPr>
        <p:grpSpPr bwMode="auto">
          <a:xfrm>
            <a:off x="2630488" y="2422525"/>
            <a:ext cx="3673475" cy="476250"/>
            <a:chOff x="1312" y="1476"/>
            <a:chExt cx="1832" cy="422"/>
          </a:xfrm>
        </p:grpSpPr>
        <p:sp>
          <p:nvSpPr>
            <p:cNvPr id="197729"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197730"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40" name="Group 20"/>
          <p:cNvGrpSpPr>
            <a:grpSpLocks/>
          </p:cNvGrpSpPr>
          <p:nvPr/>
        </p:nvGrpSpPr>
        <p:grpSpPr bwMode="auto">
          <a:xfrm>
            <a:off x="6303963" y="2422525"/>
            <a:ext cx="2840037" cy="476250"/>
            <a:chOff x="3144" y="1476"/>
            <a:chExt cx="1416" cy="422"/>
          </a:xfrm>
        </p:grpSpPr>
        <p:sp>
          <p:nvSpPr>
            <p:cNvPr id="197727"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197728"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41" name="Group 23"/>
          <p:cNvGrpSpPr>
            <a:grpSpLocks/>
          </p:cNvGrpSpPr>
          <p:nvPr/>
        </p:nvGrpSpPr>
        <p:grpSpPr bwMode="auto">
          <a:xfrm>
            <a:off x="0" y="2898775"/>
            <a:ext cx="2630488" cy="474663"/>
            <a:chOff x="0" y="1898"/>
            <a:chExt cx="1312" cy="422"/>
          </a:xfrm>
        </p:grpSpPr>
        <p:sp>
          <p:nvSpPr>
            <p:cNvPr id="197725"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Allah</a:t>
              </a:r>
              <a:endParaRPr lang="en-US" altLang="zh-CN" sz="2400">
                <a:solidFill>
                  <a:srgbClr val="FFFFFF"/>
                </a:solidFill>
                <a:latin typeface="Arial Narrow" charset="0"/>
                <a:ea typeface="SimSun" charset="0"/>
                <a:cs typeface="SimSun" charset="0"/>
              </a:endParaRPr>
            </a:p>
          </p:txBody>
        </p:sp>
        <p:sp>
          <p:nvSpPr>
            <p:cNvPr id="197726"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42" name="Group 26"/>
          <p:cNvGrpSpPr>
            <a:grpSpLocks/>
          </p:cNvGrpSpPr>
          <p:nvPr/>
        </p:nvGrpSpPr>
        <p:grpSpPr bwMode="auto">
          <a:xfrm>
            <a:off x="2630488" y="2898775"/>
            <a:ext cx="3673475" cy="474663"/>
            <a:chOff x="1312" y="1898"/>
            <a:chExt cx="1832" cy="422"/>
          </a:xfrm>
        </p:grpSpPr>
        <p:sp>
          <p:nvSpPr>
            <p:cNvPr id="197723"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Israel</a:t>
              </a:r>
              <a:endParaRPr lang="en-US" altLang="zh-CN" sz="2400">
                <a:solidFill>
                  <a:srgbClr val="FFFFFF"/>
                </a:solidFill>
                <a:latin typeface="Arial Narrow" charset="0"/>
                <a:ea typeface="SimSun" charset="0"/>
                <a:cs typeface="SimSun" charset="0"/>
              </a:endParaRPr>
            </a:p>
          </p:txBody>
        </p:sp>
        <p:sp>
          <p:nvSpPr>
            <p:cNvPr id="197724"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43" name="Group 29"/>
          <p:cNvGrpSpPr>
            <a:grpSpLocks/>
          </p:cNvGrpSpPr>
          <p:nvPr/>
        </p:nvGrpSpPr>
        <p:grpSpPr bwMode="auto">
          <a:xfrm>
            <a:off x="6303963" y="2898775"/>
            <a:ext cx="2840037" cy="474663"/>
            <a:chOff x="3144" y="1898"/>
            <a:chExt cx="1416" cy="422"/>
          </a:xfrm>
        </p:grpSpPr>
        <p:sp>
          <p:nvSpPr>
            <p:cNvPr id="197721"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Allah </a:t>
              </a:r>
              <a:endParaRPr lang="en-US" altLang="zh-CN" sz="2400">
                <a:solidFill>
                  <a:srgbClr val="FFFFFF"/>
                </a:solidFill>
                <a:latin typeface="Arial Narrow" charset="0"/>
                <a:ea typeface="SimSun" charset="0"/>
                <a:cs typeface="SimSun" charset="0"/>
              </a:endParaRPr>
            </a:p>
          </p:txBody>
        </p:sp>
        <p:sp>
          <p:nvSpPr>
            <p:cNvPr id="197722"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44" name="Group 32"/>
          <p:cNvGrpSpPr>
            <a:grpSpLocks/>
          </p:cNvGrpSpPr>
          <p:nvPr/>
        </p:nvGrpSpPr>
        <p:grpSpPr bwMode="auto">
          <a:xfrm>
            <a:off x="0" y="3373438"/>
            <a:ext cx="2630488" cy="474662"/>
            <a:chOff x="0" y="2320"/>
            <a:chExt cx="1312" cy="422"/>
          </a:xfrm>
        </p:grpSpPr>
        <p:sp>
          <p:nvSpPr>
            <p:cNvPr id="197719"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a:t>
              </a:r>
              <a:endParaRPr lang="en-US" altLang="zh-CN" sz="2400">
                <a:solidFill>
                  <a:srgbClr val="FFFFFF"/>
                </a:solidFill>
                <a:latin typeface="Arial Narrow" charset="0"/>
                <a:ea typeface="SimSun" charset="0"/>
                <a:cs typeface="SimSun" charset="0"/>
              </a:endParaRPr>
            </a:p>
          </p:txBody>
        </p:sp>
        <p:sp>
          <p:nvSpPr>
            <p:cNvPr id="197720"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45" name="Group 35"/>
          <p:cNvGrpSpPr>
            <a:grpSpLocks/>
          </p:cNvGrpSpPr>
          <p:nvPr/>
        </p:nvGrpSpPr>
        <p:grpSpPr bwMode="auto">
          <a:xfrm>
            <a:off x="2630488" y="3373438"/>
            <a:ext cx="3673475" cy="474662"/>
            <a:chOff x="1312" y="2320"/>
            <a:chExt cx="1832" cy="422"/>
          </a:xfrm>
        </p:grpSpPr>
        <p:sp>
          <p:nvSpPr>
            <p:cNvPr id="197717"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Disiplin Allah</a:t>
              </a:r>
              <a:endParaRPr lang="en-US" altLang="zh-CN" sz="2400">
                <a:solidFill>
                  <a:srgbClr val="FFFFFF"/>
                </a:solidFill>
                <a:latin typeface="Arial Narrow" charset="0"/>
                <a:ea typeface="SimSun" charset="0"/>
                <a:cs typeface="SimSun" charset="0"/>
              </a:endParaRPr>
            </a:p>
          </p:txBody>
        </p:sp>
        <p:sp>
          <p:nvSpPr>
            <p:cNvPr id="197718"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46" name="Group 38"/>
          <p:cNvGrpSpPr>
            <a:grpSpLocks/>
          </p:cNvGrpSpPr>
          <p:nvPr/>
        </p:nvGrpSpPr>
        <p:grpSpPr bwMode="auto">
          <a:xfrm>
            <a:off x="6303963" y="3373438"/>
            <a:ext cx="2840037" cy="474662"/>
            <a:chOff x="3144" y="2320"/>
            <a:chExt cx="1416" cy="422"/>
          </a:xfrm>
        </p:grpSpPr>
        <p:sp>
          <p:nvSpPr>
            <p:cNvPr id="197715"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 </a:t>
              </a:r>
              <a:endParaRPr lang="en-US" altLang="zh-CN" sz="2400">
                <a:solidFill>
                  <a:srgbClr val="FFFFFF"/>
                </a:solidFill>
                <a:latin typeface="Arial Narrow" charset="0"/>
                <a:ea typeface="SimSun" charset="0"/>
                <a:cs typeface="SimSun" charset="0"/>
              </a:endParaRPr>
            </a:p>
          </p:txBody>
        </p:sp>
        <p:sp>
          <p:nvSpPr>
            <p:cNvPr id="197716"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47" name="Group 41"/>
          <p:cNvGrpSpPr>
            <a:grpSpLocks/>
          </p:cNvGrpSpPr>
          <p:nvPr/>
        </p:nvGrpSpPr>
        <p:grpSpPr bwMode="auto">
          <a:xfrm>
            <a:off x="0" y="3848100"/>
            <a:ext cx="2630488" cy="474663"/>
            <a:chOff x="0" y="2742"/>
            <a:chExt cx="1312" cy="422"/>
          </a:xfrm>
        </p:grpSpPr>
        <p:sp>
          <p:nvSpPr>
            <p:cNvPr id="197713"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a:t>
              </a:r>
              <a:endParaRPr lang="en-US" altLang="zh-CN" sz="2400">
                <a:solidFill>
                  <a:srgbClr val="FFFFFF"/>
                </a:solidFill>
                <a:latin typeface="Arial Narrow" charset="0"/>
                <a:ea typeface="SimSun" charset="0"/>
                <a:cs typeface="SimSun" charset="0"/>
              </a:endParaRPr>
            </a:p>
          </p:txBody>
        </p:sp>
        <p:sp>
          <p:nvSpPr>
            <p:cNvPr id="197714"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48" name="Group 44"/>
          <p:cNvGrpSpPr>
            <a:grpSpLocks/>
          </p:cNvGrpSpPr>
          <p:nvPr/>
        </p:nvGrpSpPr>
        <p:grpSpPr bwMode="auto">
          <a:xfrm>
            <a:off x="2630488" y="3848100"/>
            <a:ext cx="3673475" cy="474663"/>
            <a:chOff x="1312" y="2742"/>
            <a:chExt cx="1832" cy="422"/>
          </a:xfrm>
        </p:grpSpPr>
        <p:sp>
          <p:nvSpPr>
            <p:cNvPr id="197711"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Keluhan Israel</a:t>
              </a:r>
              <a:endParaRPr lang="en-US" altLang="zh-CN" sz="2400">
                <a:solidFill>
                  <a:srgbClr val="FFFFFF"/>
                </a:solidFill>
                <a:latin typeface="Arial Narrow" charset="0"/>
                <a:ea typeface="SimSun" charset="0"/>
                <a:cs typeface="SimSun" charset="0"/>
              </a:endParaRPr>
            </a:p>
          </p:txBody>
        </p:sp>
        <p:sp>
          <p:nvSpPr>
            <p:cNvPr id="197712"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49" name="Group 47"/>
          <p:cNvGrpSpPr>
            <a:grpSpLocks/>
          </p:cNvGrpSpPr>
          <p:nvPr/>
        </p:nvGrpSpPr>
        <p:grpSpPr bwMode="auto">
          <a:xfrm>
            <a:off x="6303963" y="3848100"/>
            <a:ext cx="2840037" cy="474663"/>
            <a:chOff x="3144" y="2742"/>
            <a:chExt cx="1416" cy="422"/>
          </a:xfrm>
        </p:grpSpPr>
        <p:sp>
          <p:nvSpPr>
            <p:cNvPr id="197709"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 </a:t>
              </a:r>
              <a:endParaRPr lang="en-US" altLang="zh-CN" sz="2400">
                <a:solidFill>
                  <a:srgbClr val="FFFFFF"/>
                </a:solidFill>
                <a:latin typeface="Arial Narrow" charset="0"/>
                <a:ea typeface="SimSun" charset="0"/>
                <a:cs typeface="SimSun" charset="0"/>
              </a:endParaRPr>
            </a:p>
          </p:txBody>
        </p:sp>
        <p:sp>
          <p:nvSpPr>
            <p:cNvPr id="197710"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50" name="Group 50"/>
          <p:cNvGrpSpPr>
            <a:grpSpLocks/>
          </p:cNvGrpSpPr>
          <p:nvPr/>
        </p:nvGrpSpPr>
        <p:grpSpPr bwMode="auto">
          <a:xfrm>
            <a:off x="0" y="4322763"/>
            <a:ext cx="2630488" cy="476250"/>
            <a:chOff x="0" y="3164"/>
            <a:chExt cx="1312" cy="422"/>
          </a:xfrm>
        </p:grpSpPr>
        <p:sp>
          <p:nvSpPr>
            <p:cNvPr id="197707"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Pesan</a:t>
              </a:r>
              <a:endParaRPr lang="en-US" altLang="zh-CN" sz="2400">
                <a:solidFill>
                  <a:srgbClr val="FFFFFF"/>
                </a:solidFill>
                <a:latin typeface="Arial Narrow" charset="0"/>
                <a:ea typeface="SimSun" charset="0"/>
                <a:cs typeface="SimSun" charset="0"/>
              </a:endParaRPr>
            </a:p>
          </p:txBody>
        </p:sp>
        <p:sp>
          <p:nvSpPr>
            <p:cNvPr id="197708"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51" name="Group 53"/>
          <p:cNvGrpSpPr>
            <a:grpSpLocks/>
          </p:cNvGrpSpPr>
          <p:nvPr/>
        </p:nvGrpSpPr>
        <p:grpSpPr bwMode="auto">
          <a:xfrm>
            <a:off x="2630488" y="4322763"/>
            <a:ext cx="3673475" cy="476250"/>
            <a:chOff x="1312" y="3164"/>
            <a:chExt cx="1832" cy="422"/>
          </a:xfrm>
        </p:grpSpPr>
        <p:sp>
          <p:nvSpPr>
            <p:cNvPr id="197705"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Kekacauan</a:t>
              </a:r>
              <a:endParaRPr lang="en-US" altLang="zh-CN" sz="2400">
                <a:solidFill>
                  <a:srgbClr val="FFFFFF"/>
                </a:solidFill>
                <a:latin typeface="Arial Narrow" charset="0"/>
                <a:ea typeface="SimSun" charset="0"/>
                <a:cs typeface="SimSun" charset="0"/>
              </a:endParaRPr>
            </a:p>
          </p:txBody>
        </p:sp>
        <p:sp>
          <p:nvSpPr>
            <p:cNvPr id="197706"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52" name="Group 56"/>
          <p:cNvGrpSpPr>
            <a:grpSpLocks/>
          </p:cNvGrpSpPr>
          <p:nvPr/>
        </p:nvGrpSpPr>
        <p:grpSpPr bwMode="auto">
          <a:xfrm>
            <a:off x="6303963" y="4322763"/>
            <a:ext cx="2840037" cy="476250"/>
            <a:chOff x="3144" y="3164"/>
            <a:chExt cx="1416" cy="422"/>
          </a:xfrm>
        </p:grpSpPr>
        <p:sp>
          <p:nvSpPr>
            <p:cNvPr id="197703"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Menyusun Kembali</a:t>
              </a:r>
              <a:endParaRPr lang="en-US" altLang="zh-CN" sz="2400">
                <a:solidFill>
                  <a:srgbClr val="FFFFFF"/>
                </a:solidFill>
                <a:latin typeface="Arial Narrow" charset="0"/>
                <a:ea typeface="SimSun" charset="0"/>
                <a:cs typeface="SimSun" charset="0"/>
              </a:endParaRPr>
            </a:p>
          </p:txBody>
        </p:sp>
        <p:sp>
          <p:nvSpPr>
            <p:cNvPr id="197704"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53" name="Group 59"/>
          <p:cNvGrpSpPr>
            <a:grpSpLocks/>
          </p:cNvGrpSpPr>
          <p:nvPr/>
        </p:nvGrpSpPr>
        <p:grpSpPr bwMode="auto">
          <a:xfrm>
            <a:off x="0" y="4799013"/>
            <a:ext cx="2630488" cy="474662"/>
            <a:chOff x="0" y="3586"/>
            <a:chExt cx="1312" cy="422"/>
          </a:xfrm>
        </p:grpSpPr>
        <p:sp>
          <p:nvSpPr>
            <p:cNvPr id="197701"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Gurun Sinai</a:t>
              </a:r>
              <a:endParaRPr lang="en-US" altLang="zh-CN" sz="2400">
                <a:solidFill>
                  <a:srgbClr val="FFFFFF"/>
                </a:solidFill>
                <a:latin typeface="Arial Narrow" charset="0"/>
                <a:ea typeface="SimSun" charset="0"/>
                <a:cs typeface="SimSun" charset="0"/>
              </a:endParaRPr>
            </a:p>
          </p:txBody>
        </p:sp>
        <p:sp>
          <p:nvSpPr>
            <p:cNvPr id="197702"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54" name="Group 62"/>
          <p:cNvGrpSpPr>
            <a:grpSpLocks/>
          </p:cNvGrpSpPr>
          <p:nvPr/>
        </p:nvGrpSpPr>
        <p:grpSpPr bwMode="auto">
          <a:xfrm>
            <a:off x="2630488" y="4799013"/>
            <a:ext cx="3673475" cy="474662"/>
            <a:chOff x="1312" y="3586"/>
            <a:chExt cx="1832" cy="422"/>
          </a:xfrm>
        </p:grpSpPr>
        <p:sp>
          <p:nvSpPr>
            <p:cNvPr id="197699"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Padang Gurun</a:t>
              </a:r>
              <a:endParaRPr lang="en-US" altLang="zh-CN" sz="2400">
                <a:solidFill>
                  <a:srgbClr val="FFFFFF"/>
                </a:solidFill>
                <a:latin typeface="Arial Narrow" charset="0"/>
                <a:ea typeface="SimSun" charset="0"/>
                <a:cs typeface="SimSun" charset="0"/>
              </a:endParaRPr>
            </a:p>
          </p:txBody>
        </p:sp>
        <p:sp>
          <p:nvSpPr>
            <p:cNvPr id="197700"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55" name="Group 65"/>
          <p:cNvGrpSpPr>
            <a:grpSpLocks/>
          </p:cNvGrpSpPr>
          <p:nvPr/>
        </p:nvGrpSpPr>
        <p:grpSpPr bwMode="auto">
          <a:xfrm>
            <a:off x="6303963" y="4799013"/>
            <a:ext cx="2840037" cy="474662"/>
            <a:chOff x="3144" y="3586"/>
            <a:chExt cx="1416" cy="422"/>
          </a:xfrm>
        </p:grpSpPr>
        <p:sp>
          <p:nvSpPr>
            <p:cNvPr id="197697"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197698"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56" name="Group 68"/>
          <p:cNvGrpSpPr>
            <a:grpSpLocks/>
          </p:cNvGrpSpPr>
          <p:nvPr/>
        </p:nvGrpSpPr>
        <p:grpSpPr bwMode="auto">
          <a:xfrm>
            <a:off x="0" y="5273675"/>
            <a:ext cx="2630488" cy="582613"/>
            <a:chOff x="0" y="4008"/>
            <a:chExt cx="1312" cy="518"/>
          </a:xfrm>
        </p:grpSpPr>
        <p:sp>
          <p:nvSpPr>
            <p:cNvPr id="197695"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20 Hari</a:t>
              </a:r>
              <a:endParaRPr lang="en-US" altLang="zh-CN" sz="2400">
                <a:solidFill>
                  <a:srgbClr val="FFFFFF"/>
                </a:solidFill>
                <a:latin typeface="Arial Narrow" charset="0"/>
                <a:ea typeface="SimSun" charset="0"/>
                <a:cs typeface="SimSun" charset="0"/>
              </a:endParaRPr>
            </a:p>
          </p:txBody>
        </p:sp>
        <p:sp>
          <p:nvSpPr>
            <p:cNvPr id="197696"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57" name="Group 71"/>
          <p:cNvGrpSpPr>
            <a:grpSpLocks/>
          </p:cNvGrpSpPr>
          <p:nvPr/>
        </p:nvGrpSpPr>
        <p:grpSpPr bwMode="auto">
          <a:xfrm>
            <a:off x="2630488" y="5273675"/>
            <a:ext cx="3673475" cy="582613"/>
            <a:chOff x="1312" y="4008"/>
            <a:chExt cx="1832" cy="518"/>
          </a:xfrm>
        </p:grpSpPr>
        <p:sp>
          <p:nvSpPr>
            <p:cNvPr id="197693"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38 Tahun 3 Bulan, 10 Hari</a:t>
              </a:r>
              <a:endParaRPr lang="en-US" altLang="zh-CN" sz="2400">
                <a:solidFill>
                  <a:srgbClr val="FFFFFF"/>
                </a:solidFill>
                <a:latin typeface="Arial Narrow" charset="0"/>
                <a:ea typeface="SimSun" charset="0"/>
                <a:cs typeface="SimSun" charset="0"/>
              </a:endParaRPr>
            </a:p>
          </p:txBody>
        </p:sp>
        <p:sp>
          <p:nvSpPr>
            <p:cNvPr id="197694"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58" name="Group 74"/>
          <p:cNvGrpSpPr>
            <a:grpSpLocks/>
          </p:cNvGrpSpPr>
          <p:nvPr/>
        </p:nvGrpSpPr>
        <p:grpSpPr bwMode="auto">
          <a:xfrm>
            <a:off x="6303963" y="5273675"/>
            <a:ext cx="2840037" cy="582613"/>
            <a:chOff x="3144" y="4008"/>
            <a:chExt cx="1416" cy="518"/>
          </a:xfrm>
        </p:grpSpPr>
        <p:sp>
          <p:nvSpPr>
            <p:cNvPr id="197691"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ca. 5 Bulan</a:t>
              </a:r>
              <a:endParaRPr lang="en-US" altLang="zh-CN" sz="2400">
                <a:solidFill>
                  <a:srgbClr val="FFFFFF"/>
                </a:solidFill>
                <a:latin typeface="Arial Narrow" charset="0"/>
                <a:ea typeface="SimSun" charset="0"/>
                <a:cs typeface="SimSun" charset="0"/>
              </a:endParaRPr>
            </a:p>
          </p:txBody>
        </p:sp>
        <p:sp>
          <p:nvSpPr>
            <p:cNvPr id="197692"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59" name="Group 77"/>
          <p:cNvGrpSpPr>
            <a:grpSpLocks/>
          </p:cNvGrpSpPr>
          <p:nvPr/>
        </p:nvGrpSpPr>
        <p:grpSpPr bwMode="auto">
          <a:xfrm>
            <a:off x="0" y="5856288"/>
            <a:ext cx="1347788" cy="1001712"/>
            <a:chOff x="0" y="4526"/>
            <a:chExt cx="672" cy="890"/>
          </a:xfrm>
        </p:grpSpPr>
        <p:sp>
          <p:nvSpPr>
            <p:cNvPr id="197689"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 Organisasi</a:t>
              </a:r>
            </a:p>
            <a:p>
              <a:pPr algn="ctr" defTabSz="914400" eaLnBrk="0" hangingPunct="0"/>
              <a:r>
                <a:rPr lang="en-US" altLang="zh-CN">
                  <a:solidFill>
                    <a:srgbClr val="FFFFFF"/>
                  </a:solidFill>
                  <a:latin typeface="Arial Narrow" charset="0"/>
                  <a:ea typeface="SimSun" charset="0"/>
                  <a:cs typeface="SimSun" charset="0"/>
                </a:rPr>
                <a:t>(1-4)</a:t>
              </a:r>
            </a:p>
          </p:txBody>
        </p:sp>
        <p:sp>
          <p:nvSpPr>
            <p:cNvPr id="197690"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60" name="Group 80"/>
          <p:cNvGrpSpPr>
            <a:grpSpLocks/>
          </p:cNvGrpSpPr>
          <p:nvPr/>
        </p:nvGrpSpPr>
        <p:grpSpPr bwMode="auto">
          <a:xfrm>
            <a:off x="1347788" y="5856288"/>
            <a:ext cx="1282700" cy="1004887"/>
            <a:chOff x="672" y="4526"/>
            <a:chExt cx="640" cy="893"/>
          </a:xfrm>
        </p:grpSpPr>
        <p:sp>
          <p:nvSpPr>
            <p:cNvPr id="197687" name="Rectangle 81"/>
            <p:cNvSpPr>
              <a:spLocks noChangeArrowheads="1"/>
            </p:cNvSpPr>
            <p:nvPr/>
          </p:nvSpPr>
          <p:spPr bwMode="auto">
            <a:xfrm>
              <a:off x="688" y="4529"/>
              <a:ext cx="57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Pengudusan  (5:1-10:10)</a:t>
              </a:r>
            </a:p>
          </p:txBody>
        </p:sp>
        <p:sp>
          <p:nvSpPr>
            <p:cNvPr id="197688"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61" name="Group 83"/>
          <p:cNvGrpSpPr>
            <a:grpSpLocks/>
          </p:cNvGrpSpPr>
          <p:nvPr/>
        </p:nvGrpSpPr>
        <p:grpSpPr bwMode="auto">
          <a:xfrm>
            <a:off x="2630488" y="5856288"/>
            <a:ext cx="785812" cy="1001712"/>
            <a:chOff x="1312" y="4526"/>
            <a:chExt cx="392" cy="890"/>
          </a:xfrm>
        </p:grpSpPr>
        <p:sp>
          <p:nvSpPr>
            <p:cNvPr id="197685"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Kadesh (10:11-</a:t>
              </a:r>
            </a:p>
            <a:p>
              <a:pPr algn="ctr" defTabSz="914400"/>
              <a:r>
                <a:rPr lang="en-US" altLang="zh-CN" sz="1400">
                  <a:solidFill>
                    <a:srgbClr val="FFFFFF"/>
                  </a:solidFill>
                  <a:latin typeface="Arial Narrow" charset="0"/>
                  <a:ea typeface="SimSun" charset="0"/>
                  <a:cs typeface="SimSun" charset="0"/>
                </a:rPr>
                <a:t>12:16)</a:t>
              </a:r>
            </a:p>
          </p:txBody>
        </p:sp>
        <p:sp>
          <p:nvSpPr>
            <p:cNvPr id="197686"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62" name="Group 86"/>
          <p:cNvGrpSpPr>
            <a:grpSpLocks/>
          </p:cNvGrpSpPr>
          <p:nvPr/>
        </p:nvGrpSpPr>
        <p:grpSpPr bwMode="auto">
          <a:xfrm>
            <a:off x="3416300" y="5856288"/>
            <a:ext cx="722313" cy="1001712"/>
            <a:chOff x="1704" y="4526"/>
            <a:chExt cx="360" cy="890"/>
          </a:xfrm>
        </p:grpSpPr>
        <p:sp>
          <p:nvSpPr>
            <p:cNvPr id="197683"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 Kadesh Sinai  </a:t>
              </a:r>
            </a:p>
            <a:p>
              <a:pPr algn="ctr" defTabSz="914400"/>
              <a:r>
                <a:rPr lang="en-US" altLang="zh-CN" sz="1400">
                  <a:solidFill>
                    <a:srgbClr val="FFFFFF"/>
                  </a:solidFill>
                  <a:latin typeface="Arial Narrow" charset="0"/>
                  <a:ea typeface="SimSun" charset="0"/>
                  <a:cs typeface="SimSun" charset="0"/>
                </a:rPr>
                <a:t>(13-14)</a:t>
              </a:r>
            </a:p>
          </p:txBody>
        </p:sp>
        <p:sp>
          <p:nvSpPr>
            <p:cNvPr id="197684"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63" name="Group 89"/>
          <p:cNvGrpSpPr>
            <a:grpSpLocks/>
          </p:cNvGrpSpPr>
          <p:nvPr/>
        </p:nvGrpSpPr>
        <p:grpSpPr bwMode="auto">
          <a:xfrm>
            <a:off x="4138613" y="5856288"/>
            <a:ext cx="722312" cy="1004887"/>
            <a:chOff x="2064" y="4526"/>
            <a:chExt cx="360" cy="893"/>
          </a:xfrm>
        </p:grpSpPr>
        <p:sp>
          <p:nvSpPr>
            <p:cNvPr id="197681" name="Rectangle 90"/>
            <p:cNvSpPr>
              <a:spLocks noChangeArrowheads="1"/>
            </p:cNvSpPr>
            <p:nvPr/>
          </p:nvSpPr>
          <p:spPr bwMode="auto">
            <a:xfrm>
              <a:off x="2123" y="4529"/>
              <a:ext cx="29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Gurun (15-19)</a:t>
              </a:r>
            </a:p>
          </p:txBody>
        </p:sp>
        <p:sp>
          <p:nvSpPr>
            <p:cNvPr id="197682"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64" name="Group 92"/>
          <p:cNvGrpSpPr>
            <a:grpSpLocks/>
          </p:cNvGrpSpPr>
          <p:nvPr/>
        </p:nvGrpSpPr>
        <p:grpSpPr bwMode="auto">
          <a:xfrm>
            <a:off x="4860925" y="5856288"/>
            <a:ext cx="657225" cy="1001712"/>
            <a:chOff x="2424" y="4526"/>
            <a:chExt cx="328" cy="890"/>
          </a:xfrm>
        </p:grpSpPr>
        <p:sp>
          <p:nvSpPr>
            <p:cNvPr id="197679"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Moab (20-21)</a:t>
              </a:r>
            </a:p>
          </p:txBody>
        </p:sp>
        <p:sp>
          <p:nvSpPr>
            <p:cNvPr id="197680"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65" name="Group 95"/>
          <p:cNvGrpSpPr>
            <a:grpSpLocks/>
          </p:cNvGrpSpPr>
          <p:nvPr/>
        </p:nvGrpSpPr>
        <p:grpSpPr bwMode="auto">
          <a:xfrm>
            <a:off x="5518150" y="5856288"/>
            <a:ext cx="785813" cy="1001712"/>
            <a:chOff x="2752" y="4526"/>
            <a:chExt cx="392" cy="890"/>
          </a:xfrm>
        </p:grpSpPr>
        <p:sp>
          <p:nvSpPr>
            <p:cNvPr id="197677"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Moab </a:t>
              </a:r>
            </a:p>
            <a:p>
              <a:pPr algn="ctr" defTabSz="914400"/>
              <a:r>
                <a:rPr lang="en-US" altLang="zh-CN" sz="1400">
                  <a:solidFill>
                    <a:srgbClr val="FFFFFF"/>
                  </a:solidFill>
                  <a:latin typeface="Arial Narrow" charset="0"/>
                  <a:ea typeface="SimSun" charset="0"/>
                  <a:cs typeface="SimSun" charset="0"/>
                </a:rPr>
                <a:t>Sinai  </a:t>
              </a:r>
            </a:p>
            <a:p>
              <a:pPr algn="ctr" defTabSz="914400"/>
              <a:r>
                <a:rPr lang="en-US" altLang="zh-CN" sz="1400">
                  <a:solidFill>
                    <a:srgbClr val="FFFFFF"/>
                  </a:solidFill>
                  <a:latin typeface="Arial Narrow" charset="0"/>
                  <a:ea typeface="SimSun" charset="0"/>
                  <a:cs typeface="SimSun" charset="0"/>
                </a:rPr>
                <a:t>(22-25)</a:t>
              </a:r>
            </a:p>
          </p:txBody>
        </p:sp>
        <p:sp>
          <p:nvSpPr>
            <p:cNvPr id="197678"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66" name="Group 98"/>
          <p:cNvGrpSpPr>
            <a:grpSpLocks/>
          </p:cNvGrpSpPr>
          <p:nvPr/>
        </p:nvGrpSpPr>
        <p:grpSpPr bwMode="auto">
          <a:xfrm>
            <a:off x="6303963" y="5856288"/>
            <a:ext cx="890587" cy="1001712"/>
            <a:chOff x="3144" y="4526"/>
            <a:chExt cx="444" cy="890"/>
          </a:xfrm>
        </p:grpSpPr>
        <p:sp>
          <p:nvSpPr>
            <p:cNvPr id="197675"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Ketentuan Tanah Perjanjjian (26-27)</a:t>
              </a:r>
            </a:p>
          </p:txBody>
        </p:sp>
        <p:sp>
          <p:nvSpPr>
            <p:cNvPr id="197676"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197667" name="Group 101"/>
          <p:cNvGrpSpPr>
            <a:grpSpLocks/>
          </p:cNvGrpSpPr>
          <p:nvPr/>
        </p:nvGrpSpPr>
        <p:grpSpPr bwMode="auto">
          <a:xfrm>
            <a:off x="7194550" y="5856288"/>
            <a:ext cx="882650" cy="1001712"/>
            <a:chOff x="3588" y="4526"/>
            <a:chExt cx="440" cy="890"/>
          </a:xfrm>
        </p:grpSpPr>
        <p:sp>
          <p:nvSpPr>
            <p:cNvPr id="197673"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 Persembahan &amp; Sumpah (28-30)</a:t>
              </a:r>
            </a:p>
          </p:txBody>
        </p:sp>
        <p:sp>
          <p:nvSpPr>
            <p:cNvPr id="197674"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sp>
        <p:nvSpPr>
          <p:cNvPr id="197668"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Persiapan Akhir (31-36)</a:t>
            </a:r>
          </a:p>
        </p:txBody>
      </p:sp>
      <p:sp>
        <p:nvSpPr>
          <p:cNvPr id="197669"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197670" name="Text Box 106"/>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135</a:t>
            </a:r>
          </a:p>
        </p:txBody>
      </p:sp>
      <p:sp>
        <p:nvSpPr>
          <p:cNvPr id="197671"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Bilangan</a:t>
            </a:r>
            <a:endParaRPr lang="en-US">
              <a:solidFill>
                <a:srgbClr val="000000"/>
              </a:solidFill>
              <a:latin typeface="Impact" charset="0"/>
              <a:cs typeface="MS PGothic" charset="0"/>
            </a:endParaRPr>
          </a:p>
        </p:txBody>
      </p:sp>
      <p:sp>
        <p:nvSpPr>
          <p:cNvPr id="197672" name="Oval 108"/>
          <p:cNvSpPr>
            <a:spLocks noChangeArrowheads="1"/>
          </p:cNvSpPr>
          <p:nvPr/>
        </p:nvSpPr>
        <p:spPr bwMode="auto">
          <a:xfrm>
            <a:off x="4724400" y="5718175"/>
            <a:ext cx="914400" cy="1143000"/>
          </a:xfrm>
          <a:prstGeom prst="ellipse">
            <a:avLst/>
          </a:prstGeom>
          <a:noFill/>
          <a:ln w="57150" cap="sq">
            <a:solidFill>
              <a:srgbClr val="FFFF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95235" name="Oval 3"/>
          <p:cNvSpPr>
            <a:spLocks noChangeArrowheads="1"/>
          </p:cNvSpPr>
          <p:nvPr/>
        </p:nvSpPr>
        <p:spPr bwMode="auto">
          <a:xfrm>
            <a:off x="1333500" y="1295400"/>
            <a:ext cx="2819400" cy="1265238"/>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95236" name="Text Box 4"/>
          <p:cNvSpPr txBox="1">
            <a:spLocks noChangeArrowheads="1"/>
          </p:cNvSpPr>
          <p:nvPr/>
        </p:nvSpPr>
        <p:spPr bwMode="auto">
          <a:xfrm>
            <a:off x="1295400" y="1577975"/>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4000" b="1" dirty="0" err="1">
                <a:solidFill>
                  <a:srgbClr val="808080"/>
                </a:solidFill>
                <a:latin typeface="Times New Roman" pitchFamily="-111" charset="0"/>
                <a:ea typeface="Times New Roman" pitchFamily="-111" charset="0"/>
                <a:cs typeface="Times New Roman" pitchFamily="-111" charset="0"/>
              </a:rPr>
              <a:t>Gereja</a:t>
            </a:r>
            <a:endParaRPr lang="en-US" sz="4000" b="1" dirty="0">
              <a:solidFill>
                <a:srgbClr val="808080"/>
              </a:solidFill>
              <a:latin typeface="Times New Roman" pitchFamily="-111" charset="0"/>
              <a:ea typeface="Times New Roman" pitchFamily="-111" charset="0"/>
              <a:cs typeface="Times New Roman" pitchFamily="-111" charset="0"/>
            </a:endParaRPr>
          </a:p>
        </p:txBody>
      </p:sp>
      <p:sp>
        <p:nvSpPr>
          <p:cNvPr id="90116" name="AutoShape 5"/>
          <p:cNvSpPr>
            <a:spLocks noChangeArrowheads="1"/>
          </p:cNvSpPr>
          <p:nvPr/>
        </p:nvSpPr>
        <p:spPr bwMode="auto">
          <a:xfrm>
            <a:off x="3467100" y="152400"/>
            <a:ext cx="2209800" cy="1600200"/>
          </a:xfrm>
          <a:prstGeom prst="triangle">
            <a:avLst>
              <a:gd name="adj" fmla="val 50000"/>
            </a:avLst>
          </a:prstGeom>
          <a:gradFill rotWithShape="0">
            <a:gsLst>
              <a:gs pos="0">
                <a:srgbClr val="A50021"/>
              </a:gs>
              <a:gs pos="100000">
                <a:srgbClr val="003399"/>
              </a:gs>
            </a:gsLst>
            <a:lin ang="5400000" scaled="1"/>
          </a:grad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Times" charset="0"/>
            </a:endParaRPr>
          </a:p>
        </p:txBody>
      </p:sp>
      <p:sp>
        <p:nvSpPr>
          <p:cNvPr id="95238" name="Text Box 6"/>
          <p:cNvSpPr txBox="1">
            <a:spLocks noChangeArrowheads="1"/>
          </p:cNvSpPr>
          <p:nvPr/>
        </p:nvSpPr>
        <p:spPr bwMode="auto">
          <a:xfrm>
            <a:off x="3771900" y="838200"/>
            <a:ext cx="1600200" cy="7620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4400" b="1" dirty="0">
                <a:solidFill>
                  <a:srgbClr val="FFFFFF"/>
                </a:solidFill>
                <a:latin typeface="Times New Roman" pitchFamily="-111" charset="0"/>
                <a:ea typeface="Times New Roman" pitchFamily="-111" charset="0"/>
                <a:cs typeface="Times New Roman" pitchFamily="-111" charset="0"/>
              </a:rPr>
              <a:t>Allah</a:t>
            </a:r>
          </a:p>
        </p:txBody>
      </p:sp>
      <p:sp>
        <p:nvSpPr>
          <p:cNvPr id="95239" name="Oval 7"/>
          <p:cNvSpPr>
            <a:spLocks noChangeArrowheads="1"/>
          </p:cNvSpPr>
          <p:nvPr/>
        </p:nvSpPr>
        <p:spPr bwMode="auto">
          <a:xfrm>
            <a:off x="4838700" y="1295400"/>
            <a:ext cx="2819400" cy="1265238"/>
          </a:xfrm>
          <a:prstGeom prst="ellipse">
            <a:avLst/>
          </a:prstGeom>
          <a:gradFill rotWithShape="0">
            <a:gsLst>
              <a:gs pos="0">
                <a:srgbClr val="A50021"/>
              </a:gs>
              <a:gs pos="100000">
                <a:srgbClr val="003399"/>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95240" name="Text Box 8"/>
          <p:cNvSpPr txBox="1">
            <a:spLocks noChangeArrowheads="1"/>
          </p:cNvSpPr>
          <p:nvPr/>
        </p:nvSpPr>
        <p:spPr bwMode="auto">
          <a:xfrm>
            <a:off x="4800600" y="1577975"/>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4000" b="1" dirty="0" err="1">
                <a:solidFill>
                  <a:srgbClr val="FFFFFF"/>
                </a:solidFill>
                <a:latin typeface="Times New Roman" pitchFamily="-111" charset="0"/>
                <a:ea typeface="Times New Roman" pitchFamily="-111" charset="0"/>
                <a:cs typeface="Times New Roman" pitchFamily="-111" charset="0"/>
              </a:rPr>
              <a:t>Bangsa</a:t>
            </a:r>
            <a:endParaRPr lang="en-US" sz="4000" b="1" dirty="0">
              <a:solidFill>
                <a:srgbClr val="FFFFFF"/>
              </a:solidFill>
              <a:latin typeface="Times New Roman" pitchFamily="-111" charset="0"/>
              <a:ea typeface="Times New Roman" pitchFamily="-111" charset="0"/>
              <a:cs typeface="Times New Roman" pitchFamily="-111" charset="0"/>
            </a:endParaRPr>
          </a:p>
        </p:txBody>
      </p:sp>
      <p:sp>
        <p:nvSpPr>
          <p:cNvPr id="95241" name="Oval 9"/>
          <p:cNvSpPr>
            <a:spLocks noChangeArrowheads="1"/>
          </p:cNvSpPr>
          <p:nvPr/>
        </p:nvSpPr>
        <p:spPr bwMode="auto">
          <a:xfrm>
            <a:off x="5753100" y="2163763"/>
            <a:ext cx="2819400" cy="1265237"/>
          </a:xfrm>
          <a:prstGeom prst="ellipse">
            <a:avLst/>
          </a:prstGeom>
          <a:gradFill rotWithShape="0">
            <a:gsLst>
              <a:gs pos="0">
                <a:srgbClr val="A50021"/>
              </a:gs>
              <a:gs pos="100000">
                <a:srgbClr val="003399"/>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95242" name="Text Box 10"/>
          <p:cNvSpPr txBox="1">
            <a:spLocks noChangeArrowheads="1"/>
          </p:cNvSpPr>
          <p:nvPr/>
        </p:nvSpPr>
        <p:spPr bwMode="auto">
          <a:xfrm>
            <a:off x="5715000" y="2446338"/>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4000" b="1" dirty="0" err="1">
                <a:solidFill>
                  <a:srgbClr val="FFFFFF"/>
                </a:solidFill>
                <a:latin typeface="Times New Roman" pitchFamily="-111" charset="0"/>
                <a:ea typeface="Times New Roman" pitchFamily="-111" charset="0"/>
                <a:cs typeface="Times New Roman" pitchFamily="-111" charset="0"/>
              </a:rPr>
              <a:t>Leluhur</a:t>
            </a:r>
            <a:endParaRPr lang="en-US" sz="4000" b="1" dirty="0">
              <a:solidFill>
                <a:srgbClr val="FFFFFF"/>
              </a:solidFill>
              <a:latin typeface="Times New Roman" pitchFamily="-111" charset="0"/>
              <a:ea typeface="Times New Roman" pitchFamily="-111" charset="0"/>
              <a:cs typeface="Times New Roman" pitchFamily="-111" charset="0"/>
            </a:endParaRPr>
          </a:p>
        </p:txBody>
      </p:sp>
      <p:sp>
        <p:nvSpPr>
          <p:cNvPr id="95243" name="Oval 11"/>
          <p:cNvSpPr>
            <a:spLocks noChangeArrowheads="1"/>
          </p:cNvSpPr>
          <p:nvPr/>
        </p:nvSpPr>
        <p:spPr bwMode="auto">
          <a:xfrm>
            <a:off x="6286500" y="3154363"/>
            <a:ext cx="2819400" cy="1265237"/>
          </a:xfrm>
          <a:prstGeom prst="ellipse">
            <a:avLst/>
          </a:prstGeom>
          <a:gradFill rotWithShape="0">
            <a:gsLst>
              <a:gs pos="0">
                <a:srgbClr val="A50021"/>
              </a:gs>
              <a:gs pos="100000">
                <a:srgbClr val="003399"/>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95244" name="Text Box 12"/>
          <p:cNvSpPr txBox="1">
            <a:spLocks noChangeArrowheads="1"/>
          </p:cNvSpPr>
          <p:nvPr/>
        </p:nvSpPr>
        <p:spPr bwMode="auto">
          <a:xfrm>
            <a:off x="6248400" y="3436938"/>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4000" b="1" dirty="0" err="1">
                <a:solidFill>
                  <a:srgbClr val="FFFFFF"/>
                </a:solidFill>
                <a:latin typeface="Times New Roman" pitchFamily="-111" charset="0"/>
                <a:ea typeface="Times New Roman" pitchFamily="-111" charset="0"/>
                <a:cs typeface="Times New Roman" pitchFamily="-111" charset="0"/>
              </a:rPr>
              <a:t>Suku</a:t>
            </a:r>
            <a:endParaRPr lang="en-US" sz="4000" b="1" dirty="0">
              <a:solidFill>
                <a:srgbClr val="FFFFFF"/>
              </a:solidFill>
              <a:latin typeface="Times New Roman" pitchFamily="-111" charset="0"/>
              <a:ea typeface="Times New Roman" pitchFamily="-111" charset="0"/>
              <a:cs typeface="Times New Roman" pitchFamily="-111" charset="0"/>
            </a:endParaRPr>
          </a:p>
        </p:txBody>
      </p:sp>
      <p:sp>
        <p:nvSpPr>
          <p:cNvPr id="95245" name="Oval 13"/>
          <p:cNvSpPr>
            <a:spLocks noChangeArrowheads="1"/>
          </p:cNvSpPr>
          <p:nvPr/>
        </p:nvSpPr>
        <p:spPr bwMode="auto">
          <a:xfrm>
            <a:off x="6057900" y="4038600"/>
            <a:ext cx="2819400" cy="1265238"/>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95246" name="Text Box 14"/>
          <p:cNvSpPr txBox="1">
            <a:spLocks noChangeArrowheads="1"/>
          </p:cNvSpPr>
          <p:nvPr/>
        </p:nvSpPr>
        <p:spPr bwMode="auto">
          <a:xfrm>
            <a:off x="6019800" y="4319588"/>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4000" b="1">
                <a:solidFill>
                  <a:srgbClr val="FFFF00"/>
                </a:solidFill>
                <a:latin typeface="Times New Roman" pitchFamily="-111" charset="0"/>
                <a:ea typeface="Times New Roman" pitchFamily="-111" charset="0"/>
                <a:cs typeface="Times New Roman" pitchFamily="-111" charset="0"/>
              </a:rPr>
              <a:t>Israel</a:t>
            </a:r>
          </a:p>
        </p:txBody>
      </p:sp>
      <p:sp>
        <p:nvSpPr>
          <p:cNvPr id="95247" name="Oval 15"/>
          <p:cNvSpPr>
            <a:spLocks noChangeArrowheads="1"/>
          </p:cNvSpPr>
          <p:nvPr/>
        </p:nvSpPr>
        <p:spPr bwMode="auto">
          <a:xfrm>
            <a:off x="5295900" y="4876800"/>
            <a:ext cx="2819400" cy="1265238"/>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95248" name="Text Box 16"/>
          <p:cNvSpPr txBox="1">
            <a:spLocks noChangeArrowheads="1"/>
          </p:cNvSpPr>
          <p:nvPr/>
        </p:nvSpPr>
        <p:spPr bwMode="auto">
          <a:xfrm>
            <a:off x="5257800" y="5159375"/>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4000" b="1" dirty="0" err="1">
                <a:solidFill>
                  <a:srgbClr val="FFFF00"/>
                </a:solidFill>
                <a:latin typeface="Times New Roman" pitchFamily="-111" charset="0"/>
                <a:ea typeface="Times New Roman" pitchFamily="-111" charset="0"/>
                <a:cs typeface="Times New Roman" pitchFamily="-111" charset="0"/>
              </a:rPr>
              <a:t>Pendeta</a:t>
            </a:r>
            <a:endParaRPr lang="en-US" sz="4000" b="1" dirty="0">
              <a:solidFill>
                <a:srgbClr val="FFFF00"/>
              </a:solidFill>
              <a:latin typeface="Times New Roman" pitchFamily="-111" charset="0"/>
              <a:ea typeface="Times New Roman" pitchFamily="-111" charset="0"/>
              <a:cs typeface="Times New Roman" pitchFamily="-111" charset="0"/>
            </a:endParaRPr>
          </a:p>
        </p:txBody>
      </p:sp>
      <p:sp>
        <p:nvSpPr>
          <p:cNvPr id="95249" name="Oval 17"/>
          <p:cNvSpPr>
            <a:spLocks noChangeArrowheads="1"/>
          </p:cNvSpPr>
          <p:nvPr/>
        </p:nvSpPr>
        <p:spPr bwMode="auto">
          <a:xfrm>
            <a:off x="114300" y="2163763"/>
            <a:ext cx="2819400" cy="1265237"/>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95250" name="Text Box 18"/>
          <p:cNvSpPr txBox="1">
            <a:spLocks noChangeArrowheads="1"/>
          </p:cNvSpPr>
          <p:nvPr/>
        </p:nvSpPr>
        <p:spPr bwMode="auto">
          <a:xfrm>
            <a:off x="76200" y="2444750"/>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4000" b="1" dirty="0" err="1">
                <a:solidFill>
                  <a:srgbClr val="808080"/>
                </a:solidFill>
                <a:latin typeface="Times New Roman" pitchFamily="-111" charset="0"/>
                <a:ea typeface="Times New Roman" pitchFamily="-111" charset="0"/>
                <a:cs typeface="Times New Roman" pitchFamily="-111" charset="0"/>
              </a:rPr>
              <a:t>Rasul</a:t>
            </a:r>
            <a:endParaRPr lang="en-US" sz="4000" b="1" dirty="0">
              <a:solidFill>
                <a:srgbClr val="808080"/>
              </a:solidFill>
              <a:latin typeface="Times New Roman" pitchFamily="-111" charset="0"/>
              <a:ea typeface="Times New Roman" pitchFamily="-111" charset="0"/>
              <a:cs typeface="Times New Roman" pitchFamily="-111" charset="0"/>
            </a:endParaRPr>
          </a:p>
        </p:txBody>
      </p:sp>
      <p:sp>
        <p:nvSpPr>
          <p:cNvPr id="90130" name="AutoShape 19"/>
          <p:cNvSpPr>
            <a:spLocks noChangeArrowheads="1"/>
          </p:cNvSpPr>
          <p:nvPr/>
        </p:nvSpPr>
        <p:spPr bwMode="auto">
          <a:xfrm>
            <a:off x="228600" y="3200400"/>
            <a:ext cx="1524000" cy="1447800"/>
          </a:xfrm>
          <a:prstGeom prst="plus">
            <a:avLst>
              <a:gd name="adj" fmla="val 25000"/>
            </a:avLst>
          </a:prstGeom>
          <a:gradFill rotWithShape="0">
            <a:gsLst>
              <a:gs pos="0">
                <a:schemeClr val="bg2"/>
              </a:gs>
              <a:gs pos="100000">
                <a:schemeClr val="folHlink"/>
              </a:gs>
            </a:gsLst>
            <a:lin ang="5400000" scaled="1"/>
          </a:grad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Times" charset="0"/>
            </a:endParaRPr>
          </a:p>
        </p:txBody>
      </p:sp>
      <p:sp>
        <p:nvSpPr>
          <p:cNvPr id="95252" name="Text Box 20"/>
          <p:cNvSpPr txBox="1">
            <a:spLocks noChangeArrowheads="1"/>
          </p:cNvSpPr>
          <p:nvPr/>
        </p:nvSpPr>
        <p:spPr bwMode="auto">
          <a:xfrm>
            <a:off x="-457200" y="3581400"/>
            <a:ext cx="28956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400" b="1" dirty="0" err="1">
                <a:solidFill>
                  <a:srgbClr val="808080"/>
                </a:solidFill>
                <a:latin typeface="Times New Roman" pitchFamily="-111" charset="0"/>
                <a:ea typeface="Times New Roman" pitchFamily="-111" charset="0"/>
                <a:cs typeface="Times New Roman" pitchFamily="-111" charset="0"/>
              </a:rPr>
              <a:t>Penyelamat</a:t>
            </a:r>
            <a:endParaRPr lang="en-US" sz="2400" b="1" dirty="0">
              <a:solidFill>
                <a:srgbClr val="808080"/>
              </a:solidFill>
              <a:latin typeface="Times New Roman" pitchFamily="-111" charset="0"/>
              <a:ea typeface="Times New Roman" pitchFamily="-111" charset="0"/>
              <a:cs typeface="Times New Roman" pitchFamily="-111" charset="0"/>
            </a:endParaRPr>
          </a:p>
        </p:txBody>
      </p:sp>
      <p:sp>
        <p:nvSpPr>
          <p:cNvPr id="95253" name="Oval 21"/>
          <p:cNvSpPr>
            <a:spLocks noChangeArrowheads="1"/>
          </p:cNvSpPr>
          <p:nvPr/>
        </p:nvSpPr>
        <p:spPr bwMode="auto">
          <a:xfrm>
            <a:off x="952500" y="4191000"/>
            <a:ext cx="2819400" cy="1265238"/>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95254" name="Text Box 22"/>
          <p:cNvSpPr txBox="1">
            <a:spLocks noChangeArrowheads="1"/>
          </p:cNvSpPr>
          <p:nvPr/>
        </p:nvSpPr>
        <p:spPr bwMode="auto">
          <a:xfrm>
            <a:off x="914400" y="4471988"/>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4000" b="1" dirty="0" err="1">
                <a:solidFill>
                  <a:srgbClr val="808080"/>
                </a:solidFill>
                <a:latin typeface="Times New Roman" pitchFamily="-111" charset="0"/>
                <a:ea typeface="Times New Roman" pitchFamily="-111" charset="0"/>
                <a:cs typeface="Times New Roman" pitchFamily="-111" charset="0"/>
              </a:rPr>
              <a:t>Nabi</a:t>
            </a:r>
            <a:endParaRPr lang="en-US" sz="4000" b="1" dirty="0">
              <a:solidFill>
                <a:srgbClr val="808080"/>
              </a:solidFill>
              <a:latin typeface="Times New Roman" pitchFamily="-111" charset="0"/>
              <a:ea typeface="Times New Roman" pitchFamily="-111" charset="0"/>
              <a:cs typeface="Times New Roman" pitchFamily="-111" charset="0"/>
            </a:endParaRPr>
          </a:p>
        </p:txBody>
      </p:sp>
      <p:sp>
        <p:nvSpPr>
          <p:cNvPr id="95255" name="Oval 23"/>
          <p:cNvSpPr>
            <a:spLocks noChangeArrowheads="1"/>
          </p:cNvSpPr>
          <p:nvPr/>
        </p:nvSpPr>
        <p:spPr bwMode="auto">
          <a:xfrm>
            <a:off x="1409700" y="5257800"/>
            <a:ext cx="2819400" cy="1265238"/>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95256" name="Text Box 24"/>
          <p:cNvSpPr txBox="1">
            <a:spLocks noChangeArrowheads="1"/>
          </p:cNvSpPr>
          <p:nvPr/>
        </p:nvSpPr>
        <p:spPr bwMode="auto">
          <a:xfrm>
            <a:off x="1371600" y="5538788"/>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4000" b="1" dirty="0">
                <a:solidFill>
                  <a:srgbClr val="808080"/>
                </a:solidFill>
                <a:latin typeface="Times New Roman" pitchFamily="-111" charset="0"/>
                <a:ea typeface="Times New Roman" pitchFamily="-111" charset="0"/>
                <a:cs typeface="Times New Roman" pitchFamily="-111" charset="0"/>
              </a:rPr>
              <a:t>Raja</a:t>
            </a:r>
          </a:p>
        </p:txBody>
      </p:sp>
      <p:sp>
        <p:nvSpPr>
          <p:cNvPr id="95257" name="Oval 25"/>
          <p:cNvSpPr>
            <a:spLocks noChangeArrowheads="1"/>
          </p:cNvSpPr>
          <p:nvPr/>
        </p:nvSpPr>
        <p:spPr bwMode="auto">
          <a:xfrm>
            <a:off x="3581400" y="5592763"/>
            <a:ext cx="2819400" cy="1265237"/>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95258" name="Text Box 26"/>
          <p:cNvSpPr txBox="1">
            <a:spLocks noChangeArrowheads="1"/>
          </p:cNvSpPr>
          <p:nvPr/>
        </p:nvSpPr>
        <p:spPr bwMode="auto">
          <a:xfrm>
            <a:off x="3848100" y="5875338"/>
            <a:ext cx="2286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4000" b="1" dirty="0">
                <a:solidFill>
                  <a:srgbClr val="808080"/>
                </a:solidFill>
                <a:latin typeface="Times New Roman" pitchFamily="-111" charset="0"/>
                <a:ea typeface="Times New Roman" pitchFamily="-111" charset="0"/>
                <a:cs typeface="Times New Roman" pitchFamily="-111" charset="0"/>
              </a:rPr>
              <a:t>Hakim</a:t>
            </a:r>
          </a:p>
        </p:txBody>
      </p:sp>
      <p:sp>
        <p:nvSpPr>
          <p:cNvPr id="95260" name="Rectangle 28"/>
          <p:cNvSpPr>
            <a:spLocks noGrp="1" noChangeArrowheads="1"/>
          </p:cNvSpPr>
          <p:nvPr>
            <p:ph type="title" idx="4294967295"/>
          </p:nvPr>
        </p:nvSpPr>
        <p:spPr>
          <a:xfrm>
            <a:off x="0" y="228600"/>
            <a:ext cx="4343400" cy="554038"/>
          </a:xfrm>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en-US" sz="3000" b="1" dirty="0" smtClean="0">
                <a:solidFill>
                  <a:srgbClr val="FF3300"/>
                </a:solidFill>
                <a:ea typeface="+mj-ea"/>
                <a:cs typeface="+mj-cs"/>
              </a:rPr>
              <a:t>Pembangunan </a:t>
            </a:r>
            <a:r>
              <a:rPr lang="en-US" sz="3000" b="1" dirty="0" err="1" smtClean="0">
                <a:solidFill>
                  <a:srgbClr val="FF3300"/>
                </a:solidFill>
                <a:ea typeface="+mj-ea"/>
                <a:cs typeface="+mj-cs"/>
              </a:rPr>
              <a:t>Bangsa</a:t>
            </a:r>
            <a:endParaRPr lang="en-US" sz="3000" b="1" dirty="0">
              <a:solidFill>
                <a:srgbClr val="FF3300"/>
              </a:solidFill>
              <a:ea typeface="+mj-ea"/>
              <a:cs typeface="+mj-cs"/>
            </a:endParaRPr>
          </a:p>
        </p:txBody>
      </p:sp>
    </p:spTree>
  </p:cSld>
  <p:clrMapOvr>
    <a:masterClrMapping/>
  </p:clrMapOvr>
  <p:transition xmlns:p14="http://schemas.microsoft.com/office/powerpoint/2010/main" spd="med" advTm="10000">
    <p:randomBar dir="vert"/>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descr="Granit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Arial" charset="0"/>
              <a:cs typeface="Arial" charset="0"/>
            </a:endParaRPr>
          </a:p>
        </p:txBody>
      </p:sp>
      <p:pic>
        <p:nvPicPr>
          <p:cNvPr id="199682" name="Picture 3" descr="OMSSO0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1813" y="0"/>
            <a:ext cx="50371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3" name="Rectangle 4"/>
          <p:cNvSpPr>
            <a:spLocks noGrp="1" noChangeArrowheads="1"/>
          </p:cNvSpPr>
          <p:nvPr>
            <p:ph type="title" idx="4294967295"/>
          </p:nvPr>
        </p:nvSpPr>
        <p:spPr>
          <a:xfrm>
            <a:off x="6773863" y="2743200"/>
            <a:ext cx="2209800" cy="3810000"/>
          </a:xfrm>
        </p:spPr>
        <p:txBody>
          <a:bodyPr/>
          <a:lstStyle/>
          <a:p>
            <a:pPr algn="r" eaLnBrk="1" hangingPunct="1"/>
            <a:r>
              <a:rPr lang="en-US" b="1">
                <a:solidFill>
                  <a:srgbClr val="000000"/>
                </a:solidFill>
                <a:latin typeface="Arial" charset="0"/>
              </a:rPr>
              <a:t>Air dari Batu (Bil. 20:8)</a:t>
            </a:r>
            <a:endParaRPr lang="en-US">
              <a:solidFill>
                <a:srgbClr val="000000"/>
              </a:solidFill>
              <a:latin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1" descr="exodus-nasa-map-sina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63500"/>
            <a:ext cx="7019926"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7" name="Text Box 5"/>
          <p:cNvSpPr txBox="1">
            <a:spLocks noChangeArrowheads="1"/>
          </p:cNvSpPr>
          <p:nvPr/>
        </p:nvSpPr>
        <p:spPr bwMode="auto">
          <a:xfrm>
            <a:off x="266700" y="5715000"/>
            <a:ext cx="8458200" cy="10160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6000" b="1" dirty="0" err="1">
                <a:solidFill>
                  <a:srgbClr val="FF0000"/>
                </a:solidFill>
                <a:latin typeface="Arial"/>
                <a:ea typeface="Times New Roman" pitchFamily="-111" charset="0"/>
                <a:cs typeface="Arial"/>
              </a:rPr>
              <a:t>Rute</a:t>
            </a:r>
            <a:r>
              <a:rPr lang="en-US" sz="6000" b="1" dirty="0">
                <a:solidFill>
                  <a:srgbClr val="FF0000"/>
                </a:solidFill>
                <a:latin typeface="Arial"/>
                <a:ea typeface="Times New Roman" pitchFamily="-111" charset="0"/>
                <a:cs typeface="Arial"/>
              </a:rPr>
              <a:t> </a:t>
            </a:r>
            <a:r>
              <a:rPr lang="en-US" sz="6000" b="1" dirty="0" err="1">
                <a:solidFill>
                  <a:srgbClr val="FF0000"/>
                </a:solidFill>
                <a:latin typeface="Arial"/>
                <a:ea typeface="Times New Roman" pitchFamily="-111" charset="0"/>
                <a:cs typeface="Arial"/>
              </a:rPr>
              <a:t>Perjalanan</a:t>
            </a:r>
            <a:endParaRPr lang="en-US" sz="6000" b="1" dirty="0">
              <a:solidFill>
                <a:srgbClr val="FF0000"/>
              </a:solidFill>
              <a:latin typeface="Arial"/>
              <a:ea typeface="Times New Roman" pitchFamily="-111" charset="0"/>
              <a:cs typeface="Arial"/>
            </a:endParaRPr>
          </a:p>
        </p:txBody>
      </p:sp>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201733" name="AutoShape 8"/>
          <p:cNvSpPr>
            <a:spLocks noChangeArrowheads="1"/>
          </p:cNvSpPr>
          <p:nvPr/>
        </p:nvSpPr>
        <p:spPr bwMode="auto">
          <a:xfrm>
            <a:off x="5489575" y="1639888"/>
            <a:ext cx="533400" cy="304800"/>
          </a:xfrm>
          <a:prstGeom prst="triangle">
            <a:avLst>
              <a:gd name="adj" fmla="val 50000"/>
            </a:avLst>
          </a:prstGeom>
          <a:solidFill>
            <a:srgbClr val="FF3300"/>
          </a:solid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Arial" charset="0"/>
              <a:cs typeface="Arial" charset="0"/>
            </a:endParaRPr>
          </a:p>
        </p:txBody>
      </p:sp>
      <p:sp>
        <p:nvSpPr>
          <p:cNvPr id="201734" name="Text Box 9"/>
          <p:cNvSpPr txBox="1">
            <a:spLocks noChangeArrowheads="1"/>
          </p:cNvSpPr>
          <p:nvPr/>
        </p:nvSpPr>
        <p:spPr bwMode="auto">
          <a:xfrm>
            <a:off x="3132138" y="4076700"/>
            <a:ext cx="139223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3200" b="1">
                <a:solidFill>
                  <a:srgbClr val="3333CC"/>
                </a:solidFill>
                <a:latin typeface="Arial" charset="0"/>
                <a:cs typeface="Arial" charset="0"/>
              </a:rPr>
              <a:t>Gn. Sinai</a:t>
            </a:r>
          </a:p>
        </p:txBody>
      </p:sp>
      <p:sp>
        <p:nvSpPr>
          <p:cNvPr id="120842" name="Freeform 10"/>
          <p:cNvSpPr>
            <a:spLocks/>
          </p:cNvSpPr>
          <p:nvPr/>
        </p:nvSpPr>
        <p:spPr bwMode="auto">
          <a:xfrm>
            <a:off x="4232275" y="2149475"/>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43" name="Freeform 11"/>
          <p:cNvSpPr>
            <a:spLocks/>
          </p:cNvSpPr>
          <p:nvPr/>
        </p:nvSpPr>
        <p:spPr bwMode="auto">
          <a:xfrm>
            <a:off x="5165725" y="801688"/>
            <a:ext cx="1085850"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201737" name="Text Box 12"/>
          <p:cNvSpPr txBox="1">
            <a:spLocks noChangeArrowheads="1"/>
          </p:cNvSpPr>
          <p:nvPr/>
        </p:nvSpPr>
        <p:spPr bwMode="auto">
          <a:xfrm>
            <a:off x="2867025" y="1976438"/>
            <a:ext cx="3048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3200" b="1">
                <a:solidFill>
                  <a:srgbClr val="3333CC"/>
                </a:solidFill>
                <a:latin typeface="Arial" charset="0"/>
                <a:cs typeface="Arial" charset="0"/>
              </a:rPr>
              <a:t>Kadesh- barnea</a:t>
            </a:r>
          </a:p>
        </p:txBody>
      </p:sp>
      <p:sp>
        <p:nvSpPr>
          <p:cNvPr id="201738" name="Text Box 13"/>
          <p:cNvSpPr txBox="1">
            <a:spLocks noChangeArrowheads="1"/>
          </p:cNvSpPr>
          <p:nvPr/>
        </p:nvSpPr>
        <p:spPr bwMode="auto">
          <a:xfrm>
            <a:off x="5316538" y="1897063"/>
            <a:ext cx="3048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3200" b="1">
                <a:solidFill>
                  <a:srgbClr val="3333CC"/>
                </a:solidFill>
                <a:latin typeface="Arial" charset="0"/>
                <a:cs typeface="Arial" charset="0"/>
              </a:rPr>
              <a:t>Gn. Hor</a:t>
            </a:r>
          </a:p>
        </p:txBody>
      </p:sp>
      <p:sp>
        <p:nvSpPr>
          <p:cNvPr id="201739" name="Rectangle 14"/>
          <p:cNvSpPr>
            <a:spLocks noGrp="1" noChangeArrowheads="1"/>
          </p:cNvSpPr>
          <p:nvPr>
            <p:ph type="title" idx="4294967295"/>
          </p:nvPr>
        </p:nvSpPr>
        <p:spPr>
          <a:xfrm>
            <a:off x="0" y="0"/>
            <a:ext cx="7772400" cy="685800"/>
          </a:xfrm>
        </p:spPr>
        <p:txBody>
          <a:bodyPr/>
          <a:lstStyle/>
          <a:p>
            <a:pPr algn="l" eaLnBrk="1" hangingPunct="1"/>
            <a:r>
              <a:rPr lang="en-US" b="1">
                <a:latin typeface="Arial" charset="0"/>
              </a:rPr>
              <a:t>Peta Pengembaraan</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0843"/>
                                        </p:tgtEl>
                                        <p:attrNameLst>
                                          <p:attrName>style.visibility</p:attrName>
                                        </p:attrNameLst>
                                      </p:cBhvr>
                                      <p:to>
                                        <p:strVal val="visible"/>
                                      </p:to>
                                    </p:set>
                                    <p:animEffect transition="in" filter="wipe(left)">
                                      <p:cBhvr>
                                        <p:cTn id="7" dur="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3778" name="Picture 2" descr="OMSSO013"/>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5405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Text Box 3"/>
          <p:cNvSpPr txBox="1">
            <a:spLocks noChangeArrowheads="1"/>
          </p:cNvSpPr>
          <p:nvPr/>
        </p:nvSpPr>
        <p:spPr bwMode="auto">
          <a:xfrm>
            <a:off x="3352800" y="5638800"/>
            <a:ext cx="548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3200" b="1" dirty="0" err="1">
                <a:solidFill>
                  <a:srgbClr val="FFFFFF"/>
                </a:solidFill>
                <a:latin typeface="Arial"/>
                <a:ea typeface="Times New Roman" pitchFamily="-111" charset="0"/>
                <a:cs typeface="Arial"/>
              </a:rPr>
              <a:t>Bilangan</a:t>
            </a:r>
            <a:r>
              <a:rPr lang="en-US" sz="3200" b="1" dirty="0">
                <a:solidFill>
                  <a:srgbClr val="FFFFFF"/>
                </a:solidFill>
                <a:latin typeface="Arial"/>
                <a:ea typeface="Times New Roman" pitchFamily="-111" charset="0"/>
                <a:cs typeface="Arial"/>
              </a:rPr>
              <a:t>  21</a:t>
            </a:r>
          </a:p>
        </p:txBody>
      </p:sp>
      <p:sp>
        <p:nvSpPr>
          <p:cNvPr id="200708" name="Rectangle 4"/>
          <p:cNvSpPr>
            <a:spLocks noGrp="1" noChangeArrowheads="1"/>
          </p:cNvSpPr>
          <p:nvPr>
            <p:ph type="title" idx="4294967295"/>
          </p:nvPr>
        </p:nvSpPr>
        <p:spPr>
          <a:xfrm>
            <a:off x="5486400" y="457200"/>
            <a:ext cx="3657600" cy="2362200"/>
          </a:xfrm>
          <a:extLst/>
        </p:spPr>
        <p:txBody>
          <a:bodyPr/>
          <a:lstStyle/>
          <a:p>
            <a:pPr eaLnBrk="1" hangingPunct="1">
              <a:defRPr/>
            </a:pPr>
            <a:r>
              <a:rPr lang="en-US" sz="5400" b="1">
                <a:effectLst>
                  <a:glow rad="165100">
                    <a:schemeClr val="tx1">
                      <a:alpha val="96000"/>
                    </a:schemeClr>
                  </a:glow>
                </a:effectLst>
                <a:latin typeface="Arial" charset="0"/>
              </a:rPr>
              <a:t>Ular Tembaga</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05826" name="Group 2"/>
          <p:cNvGrpSpPr>
            <a:grpSpLocks/>
          </p:cNvGrpSpPr>
          <p:nvPr/>
        </p:nvGrpSpPr>
        <p:grpSpPr bwMode="auto">
          <a:xfrm>
            <a:off x="0" y="762000"/>
            <a:ext cx="9144000" cy="755650"/>
            <a:chOff x="0" y="0"/>
            <a:chExt cx="4560" cy="671"/>
          </a:xfrm>
        </p:grpSpPr>
        <p:sp>
          <p:nvSpPr>
            <p:cNvPr id="205931"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3600" b="1">
                  <a:solidFill>
                    <a:srgbClr val="FFFFFF"/>
                  </a:solidFill>
                  <a:latin typeface="Arial Narrow" charset="0"/>
                  <a:ea typeface="SimSun" charset="0"/>
                  <a:cs typeface="SimSun" charset="0"/>
                </a:rPr>
                <a:t> Persiapan Menduduki Tanah Perjanjian</a:t>
              </a:r>
              <a:endParaRPr lang="en-US" altLang="zh-CN" sz="3600">
                <a:solidFill>
                  <a:srgbClr val="FFFFFF"/>
                </a:solidFill>
                <a:latin typeface="Arial Narrow" charset="0"/>
                <a:ea typeface="SimSun" charset="0"/>
                <a:cs typeface="SimSun" charset="0"/>
              </a:endParaRPr>
            </a:p>
          </p:txBody>
        </p:sp>
        <p:sp>
          <p:nvSpPr>
            <p:cNvPr id="205932"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27" name="Group 5"/>
          <p:cNvGrpSpPr>
            <a:grpSpLocks/>
          </p:cNvGrpSpPr>
          <p:nvPr/>
        </p:nvGrpSpPr>
        <p:grpSpPr bwMode="auto">
          <a:xfrm>
            <a:off x="0" y="1517650"/>
            <a:ext cx="2630488" cy="904875"/>
            <a:chOff x="0" y="671"/>
            <a:chExt cx="1312" cy="805"/>
          </a:xfrm>
        </p:grpSpPr>
        <p:sp>
          <p:nvSpPr>
            <p:cNvPr id="205929"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Tua</a:t>
              </a:r>
              <a:endParaRPr lang="en-US" altLang="zh-CN" sz="2400">
                <a:solidFill>
                  <a:srgbClr val="FFFFFF"/>
                </a:solidFill>
                <a:latin typeface="Arial Narrow" charset="0"/>
                <a:ea typeface="SimSun" charset="0"/>
                <a:cs typeface="SimSun" charset="0"/>
              </a:endParaRPr>
            </a:p>
          </p:txBody>
        </p:sp>
        <p:sp>
          <p:nvSpPr>
            <p:cNvPr id="205930"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28" name="Group 8"/>
          <p:cNvGrpSpPr>
            <a:grpSpLocks/>
          </p:cNvGrpSpPr>
          <p:nvPr/>
        </p:nvGrpSpPr>
        <p:grpSpPr bwMode="auto">
          <a:xfrm>
            <a:off x="2630488" y="1517650"/>
            <a:ext cx="3673475" cy="904875"/>
            <a:chOff x="1312" y="671"/>
            <a:chExt cx="1832" cy="805"/>
          </a:xfrm>
        </p:grpSpPr>
        <p:sp>
          <p:nvSpPr>
            <p:cNvPr id="205927"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Penundaan karena Ketidakpercayaan</a:t>
              </a:r>
              <a:endParaRPr lang="en-US" altLang="zh-CN" sz="2400">
                <a:solidFill>
                  <a:srgbClr val="FFFFFF"/>
                </a:solidFill>
                <a:latin typeface="Arial Narrow" charset="0"/>
                <a:ea typeface="SimSun" charset="0"/>
                <a:cs typeface="SimSun" charset="0"/>
              </a:endParaRPr>
            </a:p>
          </p:txBody>
        </p:sp>
        <p:sp>
          <p:nvSpPr>
            <p:cNvPr id="205928"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29" name="Group 11"/>
          <p:cNvGrpSpPr>
            <a:grpSpLocks/>
          </p:cNvGrpSpPr>
          <p:nvPr/>
        </p:nvGrpSpPr>
        <p:grpSpPr bwMode="auto">
          <a:xfrm>
            <a:off x="6303963" y="1517650"/>
            <a:ext cx="2840037" cy="904875"/>
            <a:chOff x="3144" y="671"/>
            <a:chExt cx="1416" cy="805"/>
          </a:xfrm>
        </p:grpSpPr>
        <p:sp>
          <p:nvSpPr>
            <p:cNvPr id="205925"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hangingPunct="0"/>
              <a:r>
                <a:rPr lang="en-US" altLang="zh-CN" sz="2400" b="1">
                  <a:solidFill>
                    <a:srgbClr val="FFFFFF"/>
                  </a:solidFill>
                  <a:latin typeface="Arial Narrow" charset="0"/>
                  <a:ea typeface="SimSun" charset="0"/>
                  <a:cs typeface="SimSun" charset="0"/>
                </a:rPr>
                <a:t>New Generation</a:t>
              </a:r>
              <a:endParaRPr lang="en-US" altLang="zh-CN" sz="2400">
                <a:solidFill>
                  <a:srgbClr val="FFFFFF"/>
                </a:solidFill>
                <a:latin typeface="Arial Narrow" charset="0"/>
                <a:ea typeface="SimSun" charset="0"/>
                <a:cs typeface="SimSun" charset="0"/>
              </a:endParaRPr>
            </a:p>
          </p:txBody>
        </p:sp>
        <p:sp>
          <p:nvSpPr>
            <p:cNvPr id="205926"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30" name="Group 14"/>
          <p:cNvGrpSpPr>
            <a:grpSpLocks/>
          </p:cNvGrpSpPr>
          <p:nvPr/>
        </p:nvGrpSpPr>
        <p:grpSpPr bwMode="auto">
          <a:xfrm>
            <a:off x="0" y="2422525"/>
            <a:ext cx="2630488" cy="476250"/>
            <a:chOff x="0" y="1476"/>
            <a:chExt cx="1312" cy="422"/>
          </a:xfrm>
        </p:grpSpPr>
        <p:sp>
          <p:nvSpPr>
            <p:cNvPr id="205923"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205924"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31" name="Group 17"/>
          <p:cNvGrpSpPr>
            <a:grpSpLocks/>
          </p:cNvGrpSpPr>
          <p:nvPr/>
        </p:nvGrpSpPr>
        <p:grpSpPr bwMode="auto">
          <a:xfrm>
            <a:off x="2630488" y="2422525"/>
            <a:ext cx="3673475" cy="476250"/>
            <a:chOff x="1312" y="1476"/>
            <a:chExt cx="1832" cy="422"/>
          </a:xfrm>
        </p:grpSpPr>
        <p:sp>
          <p:nvSpPr>
            <p:cNvPr id="205921"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205922"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32" name="Group 20"/>
          <p:cNvGrpSpPr>
            <a:grpSpLocks/>
          </p:cNvGrpSpPr>
          <p:nvPr/>
        </p:nvGrpSpPr>
        <p:grpSpPr bwMode="auto">
          <a:xfrm>
            <a:off x="6303963" y="2422525"/>
            <a:ext cx="2840037" cy="476250"/>
            <a:chOff x="3144" y="1476"/>
            <a:chExt cx="1416" cy="422"/>
          </a:xfrm>
        </p:grpSpPr>
        <p:sp>
          <p:nvSpPr>
            <p:cNvPr id="205919"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205920"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33" name="Group 23"/>
          <p:cNvGrpSpPr>
            <a:grpSpLocks/>
          </p:cNvGrpSpPr>
          <p:nvPr/>
        </p:nvGrpSpPr>
        <p:grpSpPr bwMode="auto">
          <a:xfrm>
            <a:off x="0" y="2898775"/>
            <a:ext cx="2630488" cy="474663"/>
            <a:chOff x="0" y="1898"/>
            <a:chExt cx="1312" cy="422"/>
          </a:xfrm>
        </p:grpSpPr>
        <p:sp>
          <p:nvSpPr>
            <p:cNvPr id="205917"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Allah</a:t>
              </a:r>
              <a:endParaRPr lang="en-US" altLang="zh-CN" sz="2400">
                <a:solidFill>
                  <a:srgbClr val="FFFFFF"/>
                </a:solidFill>
                <a:latin typeface="Arial Narrow" charset="0"/>
                <a:ea typeface="SimSun" charset="0"/>
                <a:cs typeface="SimSun" charset="0"/>
              </a:endParaRPr>
            </a:p>
          </p:txBody>
        </p:sp>
        <p:sp>
          <p:nvSpPr>
            <p:cNvPr id="205918"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34" name="Group 26"/>
          <p:cNvGrpSpPr>
            <a:grpSpLocks/>
          </p:cNvGrpSpPr>
          <p:nvPr/>
        </p:nvGrpSpPr>
        <p:grpSpPr bwMode="auto">
          <a:xfrm>
            <a:off x="2630488" y="2898775"/>
            <a:ext cx="3673475" cy="474663"/>
            <a:chOff x="1312" y="1898"/>
            <a:chExt cx="1832" cy="422"/>
          </a:xfrm>
        </p:grpSpPr>
        <p:sp>
          <p:nvSpPr>
            <p:cNvPr id="205915"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Israel</a:t>
              </a:r>
              <a:endParaRPr lang="en-US" altLang="zh-CN" sz="2400">
                <a:solidFill>
                  <a:srgbClr val="FFFFFF"/>
                </a:solidFill>
                <a:latin typeface="Arial Narrow" charset="0"/>
                <a:ea typeface="SimSun" charset="0"/>
                <a:cs typeface="SimSun" charset="0"/>
              </a:endParaRPr>
            </a:p>
          </p:txBody>
        </p:sp>
        <p:sp>
          <p:nvSpPr>
            <p:cNvPr id="205916"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35" name="Group 29"/>
          <p:cNvGrpSpPr>
            <a:grpSpLocks/>
          </p:cNvGrpSpPr>
          <p:nvPr/>
        </p:nvGrpSpPr>
        <p:grpSpPr bwMode="auto">
          <a:xfrm>
            <a:off x="6303963" y="2898775"/>
            <a:ext cx="2840037" cy="474663"/>
            <a:chOff x="3144" y="1898"/>
            <a:chExt cx="1416" cy="422"/>
          </a:xfrm>
        </p:grpSpPr>
        <p:sp>
          <p:nvSpPr>
            <p:cNvPr id="205913"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God</a:t>
              </a:r>
              <a:r>
                <a:rPr lang="fr-FR" altLang="zh-CN" sz="2400" b="1">
                  <a:solidFill>
                    <a:srgbClr val="FFFFFF"/>
                  </a:solidFill>
                  <a:latin typeface="Arial Narrow" charset="0"/>
                  <a:ea typeface="SimSun" charset="0"/>
                  <a:cs typeface="SimSun" charset="0"/>
                </a:rPr>
                <a:t>'</a:t>
              </a:r>
              <a:r>
                <a:rPr lang="en-US" altLang="zh-CN" sz="2400" b="1">
                  <a:solidFill>
                    <a:srgbClr val="FFFFFF"/>
                  </a:solidFill>
                  <a:latin typeface="Arial Narrow" charset="0"/>
                  <a:ea typeface="SimSun" charset="0"/>
                  <a:cs typeface="SimSun" charset="0"/>
                </a:rPr>
                <a:t>s Faithfulness</a:t>
              </a:r>
              <a:endParaRPr lang="en-US" altLang="zh-CN" sz="2400">
                <a:solidFill>
                  <a:srgbClr val="FFFFFF"/>
                </a:solidFill>
                <a:latin typeface="Arial Narrow" charset="0"/>
                <a:ea typeface="SimSun" charset="0"/>
                <a:cs typeface="SimSun" charset="0"/>
              </a:endParaRPr>
            </a:p>
          </p:txBody>
        </p:sp>
        <p:sp>
          <p:nvSpPr>
            <p:cNvPr id="205914"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36" name="Group 32"/>
          <p:cNvGrpSpPr>
            <a:grpSpLocks/>
          </p:cNvGrpSpPr>
          <p:nvPr/>
        </p:nvGrpSpPr>
        <p:grpSpPr bwMode="auto">
          <a:xfrm>
            <a:off x="0" y="3373438"/>
            <a:ext cx="2630488" cy="474662"/>
            <a:chOff x="0" y="2320"/>
            <a:chExt cx="1312" cy="422"/>
          </a:xfrm>
        </p:grpSpPr>
        <p:sp>
          <p:nvSpPr>
            <p:cNvPr id="205911"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a:t>
              </a:r>
              <a:endParaRPr lang="en-US" altLang="zh-CN" sz="2400">
                <a:solidFill>
                  <a:srgbClr val="FFFFFF"/>
                </a:solidFill>
                <a:latin typeface="Arial Narrow" charset="0"/>
                <a:ea typeface="SimSun" charset="0"/>
                <a:cs typeface="SimSun" charset="0"/>
              </a:endParaRPr>
            </a:p>
          </p:txBody>
        </p:sp>
        <p:sp>
          <p:nvSpPr>
            <p:cNvPr id="205912"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37" name="Group 35"/>
          <p:cNvGrpSpPr>
            <a:grpSpLocks/>
          </p:cNvGrpSpPr>
          <p:nvPr/>
        </p:nvGrpSpPr>
        <p:grpSpPr bwMode="auto">
          <a:xfrm>
            <a:off x="2630488" y="3373438"/>
            <a:ext cx="3673475" cy="474662"/>
            <a:chOff x="1312" y="2320"/>
            <a:chExt cx="1832" cy="422"/>
          </a:xfrm>
        </p:grpSpPr>
        <p:sp>
          <p:nvSpPr>
            <p:cNvPr id="205909"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Disiplin Allah</a:t>
              </a:r>
              <a:endParaRPr lang="en-US" altLang="zh-CN" sz="2400">
                <a:solidFill>
                  <a:srgbClr val="FFFFFF"/>
                </a:solidFill>
                <a:latin typeface="Arial Narrow" charset="0"/>
                <a:ea typeface="SimSun" charset="0"/>
                <a:cs typeface="SimSun" charset="0"/>
              </a:endParaRPr>
            </a:p>
          </p:txBody>
        </p:sp>
        <p:sp>
          <p:nvSpPr>
            <p:cNvPr id="205910"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38" name="Group 38"/>
          <p:cNvGrpSpPr>
            <a:grpSpLocks/>
          </p:cNvGrpSpPr>
          <p:nvPr/>
        </p:nvGrpSpPr>
        <p:grpSpPr bwMode="auto">
          <a:xfrm>
            <a:off x="6303963" y="3373438"/>
            <a:ext cx="2840037" cy="474662"/>
            <a:chOff x="3144" y="2320"/>
            <a:chExt cx="1416" cy="422"/>
          </a:xfrm>
        </p:grpSpPr>
        <p:sp>
          <p:nvSpPr>
            <p:cNvPr id="205907"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God</a:t>
              </a:r>
              <a:r>
                <a:rPr lang="fr-FR" altLang="zh-CN" sz="2400" b="1">
                  <a:solidFill>
                    <a:srgbClr val="FFFFFF"/>
                  </a:solidFill>
                  <a:latin typeface="Arial Narrow" charset="0"/>
                  <a:ea typeface="SimSun" charset="0"/>
                  <a:cs typeface="SimSun" charset="0"/>
                </a:rPr>
                <a:t>'</a:t>
              </a:r>
              <a:r>
                <a:rPr lang="en-US" altLang="zh-CN" sz="2400" b="1">
                  <a:solidFill>
                    <a:srgbClr val="FFFFFF"/>
                  </a:solidFill>
                  <a:latin typeface="Arial Narrow" charset="0"/>
                  <a:ea typeface="SimSun" charset="0"/>
                  <a:cs typeface="SimSun" charset="0"/>
                </a:rPr>
                <a:t>s Blessings</a:t>
              </a:r>
              <a:endParaRPr lang="en-US" altLang="zh-CN" sz="2400">
                <a:solidFill>
                  <a:srgbClr val="FFFFFF"/>
                </a:solidFill>
                <a:latin typeface="Arial Narrow" charset="0"/>
                <a:ea typeface="SimSun" charset="0"/>
                <a:cs typeface="SimSun" charset="0"/>
              </a:endParaRPr>
            </a:p>
          </p:txBody>
        </p:sp>
        <p:sp>
          <p:nvSpPr>
            <p:cNvPr id="205908"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39" name="Group 41"/>
          <p:cNvGrpSpPr>
            <a:grpSpLocks/>
          </p:cNvGrpSpPr>
          <p:nvPr/>
        </p:nvGrpSpPr>
        <p:grpSpPr bwMode="auto">
          <a:xfrm>
            <a:off x="0" y="3848100"/>
            <a:ext cx="2630488" cy="474663"/>
            <a:chOff x="0" y="2742"/>
            <a:chExt cx="1312" cy="422"/>
          </a:xfrm>
        </p:grpSpPr>
        <p:sp>
          <p:nvSpPr>
            <p:cNvPr id="205905"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a:t>
              </a:r>
              <a:endParaRPr lang="en-US" altLang="zh-CN" sz="2400">
                <a:solidFill>
                  <a:srgbClr val="FFFFFF"/>
                </a:solidFill>
                <a:latin typeface="Arial Narrow" charset="0"/>
                <a:ea typeface="SimSun" charset="0"/>
                <a:cs typeface="SimSun" charset="0"/>
              </a:endParaRPr>
            </a:p>
          </p:txBody>
        </p:sp>
        <p:sp>
          <p:nvSpPr>
            <p:cNvPr id="205906"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40" name="Group 44"/>
          <p:cNvGrpSpPr>
            <a:grpSpLocks/>
          </p:cNvGrpSpPr>
          <p:nvPr/>
        </p:nvGrpSpPr>
        <p:grpSpPr bwMode="auto">
          <a:xfrm>
            <a:off x="2630488" y="3848100"/>
            <a:ext cx="3673475" cy="474663"/>
            <a:chOff x="1312" y="2742"/>
            <a:chExt cx="1832" cy="422"/>
          </a:xfrm>
        </p:grpSpPr>
        <p:sp>
          <p:nvSpPr>
            <p:cNvPr id="205903"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Keluhan Israel</a:t>
              </a:r>
              <a:endParaRPr lang="en-US" altLang="zh-CN" sz="2400">
                <a:solidFill>
                  <a:srgbClr val="FFFFFF"/>
                </a:solidFill>
                <a:latin typeface="Arial Narrow" charset="0"/>
                <a:ea typeface="SimSun" charset="0"/>
                <a:cs typeface="SimSun" charset="0"/>
              </a:endParaRPr>
            </a:p>
          </p:txBody>
        </p:sp>
        <p:sp>
          <p:nvSpPr>
            <p:cNvPr id="205904"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41" name="Group 47"/>
          <p:cNvGrpSpPr>
            <a:grpSpLocks/>
          </p:cNvGrpSpPr>
          <p:nvPr/>
        </p:nvGrpSpPr>
        <p:grpSpPr bwMode="auto">
          <a:xfrm>
            <a:off x="6303963" y="3848100"/>
            <a:ext cx="2840037" cy="474663"/>
            <a:chOff x="3144" y="2742"/>
            <a:chExt cx="1416" cy="422"/>
          </a:xfrm>
        </p:grpSpPr>
        <p:sp>
          <p:nvSpPr>
            <p:cNvPr id="205901"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Israel</a:t>
              </a:r>
              <a:r>
                <a:rPr lang="fr-FR" altLang="zh-CN" sz="2400" b="1">
                  <a:solidFill>
                    <a:srgbClr val="FFFFFF"/>
                  </a:solidFill>
                  <a:latin typeface="Arial Narrow" charset="0"/>
                  <a:ea typeface="SimSun" charset="0"/>
                  <a:cs typeface="SimSun" charset="0"/>
                </a:rPr>
                <a:t>'</a:t>
              </a:r>
              <a:r>
                <a:rPr lang="en-US" altLang="zh-CN" sz="2400" b="1">
                  <a:solidFill>
                    <a:srgbClr val="FFFFFF"/>
                  </a:solidFill>
                  <a:latin typeface="Arial Narrow" charset="0"/>
                  <a:ea typeface="SimSun" charset="0"/>
                  <a:cs typeface="SimSun" charset="0"/>
                </a:rPr>
                <a:t>s Commitment</a:t>
              </a:r>
              <a:endParaRPr lang="en-US" altLang="zh-CN" sz="2400">
                <a:solidFill>
                  <a:srgbClr val="FFFFFF"/>
                </a:solidFill>
                <a:latin typeface="Arial Narrow" charset="0"/>
                <a:ea typeface="SimSun" charset="0"/>
                <a:cs typeface="SimSun" charset="0"/>
              </a:endParaRPr>
            </a:p>
          </p:txBody>
        </p:sp>
        <p:sp>
          <p:nvSpPr>
            <p:cNvPr id="205902"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42" name="Group 50"/>
          <p:cNvGrpSpPr>
            <a:grpSpLocks/>
          </p:cNvGrpSpPr>
          <p:nvPr/>
        </p:nvGrpSpPr>
        <p:grpSpPr bwMode="auto">
          <a:xfrm>
            <a:off x="0" y="4322763"/>
            <a:ext cx="2630488" cy="476250"/>
            <a:chOff x="0" y="3164"/>
            <a:chExt cx="1312" cy="422"/>
          </a:xfrm>
        </p:grpSpPr>
        <p:sp>
          <p:nvSpPr>
            <p:cNvPr id="205899"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Pesan</a:t>
              </a:r>
              <a:endParaRPr lang="en-US" altLang="zh-CN" sz="2400">
                <a:solidFill>
                  <a:srgbClr val="FFFFFF"/>
                </a:solidFill>
                <a:latin typeface="Arial Narrow" charset="0"/>
                <a:ea typeface="SimSun" charset="0"/>
                <a:cs typeface="SimSun" charset="0"/>
              </a:endParaRPr>
            </a:p>
          </p:txBody>
        </p:sp>
        <p:sp>
          <p:nvSpPr>
            <p:cNvPr id="205900"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43" name="Group 53"/>
          <p:cNvGrpSpPr>
            <a:grpSpLocks/>
          </p:cNvGrpSpPr>
          <p:nvPr/>
        </p:nvGrpSpPr>
        <p:grpSpPr bwMode="auto">
          <a:xfrm>
            <a:off x="2630488" y="4322763"/>
            <a:ext cx="3673475" cy="476250"/>
            <a:chOff x="1312" y="3164"/>
            <a:chExt cx="1832" cy="422"/>
          </a:xfrm>
        </p:grpSpPr>
        <p:sp>
          <p:nvSpPr>
            <p:cNvPr id="205897"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Kekacauan</a:t>
              </a:r>
              <a:endParaRPr lang="en-US" altLang="zh-CN" sz="2400">
                <a:solidFill>
                  <a:srgbClr val="FFFFFF"/>
                </a:solidFill>
                <a:latin typeface="Arial Narrow" charset="0"/>
                <a:ea typeface="SimSun" charset="0"/>
                <a:cs typeface="SimSun" charset="0"/>
              </a:endParaRPr>
            </a:p>
          </p:txBody>
        </p:sp>
        <p:sp>
          <p:nvSpPr>
            <p:cNvPr id="205898"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44" name="Group 56"/>
          <p:cNvGrpSpPr>
            <a:grpSpLocks/>
          </p:cNvGrpSpPr>
          <p:nvPr/>
        </p:nvGrpSpPr>
        <p:grpSpPr bwMode="auto">
          <a:xfrm>
            <a:off x="6303963" y="4322763"/>
            <a:ext cx="2840037" cy="476250"/>
            <a:chOff x="3144" y="3164"/>
            <a:chExt cx="1416" cy="422"/>
          </a:xfrm>
        </p:grpSpPr>
        <p:sp>
          <p:nvSpPr>
            <p:cNvPr id="205895"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Reorder</a:t>
              </a:r>
              <a:endParaRPr lang="en-US" altLang="zh-CN" sz="2400">
                <a:solidFill>
                  <a:srgbClr val="FFFFFF"/>
                </a:solidFill>
                <a:latin typeface="Arial Narrow" charset="0"/>
                <a:ea typeface="SimSun" charset="0"/>
                <a:cs typeface="SimSun" charset="0"/>
              </a:endParaRPr>
            </a:p>
          </p:txBody>
        </p:sp>
        <p:sp>
          <p:nvSpPr>
            <p:cNvPr id="205896"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45" name="Group 59"/>
          <p:cNvGrpSpPr>
            <a:grpSpLocks/>
          </p:cNvGrpSpPr>
          <p:nvPr/>
        </p:nvGrpSpPr>
        <p:grpSpPr bwMode="auto">
          <a:xfrm>
            <a:off x="0" y="4799013"/>
            <a:ext cx="2630488" cy="474662"/>
            <a:chOff x="0" y="3586"/>
            <a:chExt cx="1312" cy="422"/>
          </a:xfrm>
        </p:grpSpPr>
        <p:sp>
          <p:nvSpPr>
            <p:cNvPr id="205893"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Gunung Sinai</a:t>
              </a:r>
              <a:endParaRPr lang="en-US" altLang="zh-CN" sz="2400">
                <a:solidFill>
                  <a:srgbClr val="FFFFFF"/>
                </a:solidFill>
                <a:latin typeface="Arial Narrow" charset="0"/>
                <a:ea typeface="SimSun" charset="0"/>
                <a:cs typeface="SimSun" charset="0"/>
              </a:endParaRPr>
            </a:p>
          </p:txBody>
        </p:sp>
        <p:sp>
          <p:nvSpPr>
            <p:cNvPr id="205894"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46" name="Group 62"/>
          <p:cNvGrpSpPr>
            <a:grpSpLocks/>
          </p:cNvGrpSpPr>
          <p:nvPr/>
        </p:nvGrpSpPr>
        <p:grpSpPr bwMode="auto">
          <a:xfrm>
            <a:off x="2630488" y="4799013"/>
            <a:ext cx="3673475" cy="474662"/>
            <a:chOff x="1312" y="3586"/>
            <a:chExt cx="1832" cy="422"/>
          </a:xfrm>
        </p:grpSpPr>
        <p:sp>
          <p:nvSpPr>
            <p:cNvPr id="205891"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Padang Gurun</a:t>
              </a:r>
              <a:endParaRPr lang="en-US" altLang="zh-CN" sz="2400">
                <a:solidFill>
                  <a:srgbClr val="FFFFFF"/>
                </a:solidFill>
                <a:latin typeface="Arial Narrow" charset="0"/>
                <a:ea typeface="SimSun" charset="0"/>
                <a:cs typeface="SimSun" charset="0"/>
              </a:endParaRPr>
            </a:p>
          </p:txBody>
        </p:sp>
        <p:sp>
          <p:nvSpPr>
            <p:cNvPr id="205892"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47" name="Group 65"/>
          <p:cNvGrpSpPr>
            <a:grpSpLocks/>
          </p:cNvGrpSpPr>
          <p:nvPr/>
        </p:nvGrpSpPr>
        <p:grpSpPr bwMode="auto">
          <a:xfrm>
            <a:off x="6303963" y="4799013"/>
            <a:ext cx="2840037" cy="474662"/>
            <a:chOff x="3144" y="3586"/>
            <a:chExt cx="1416" cy="422"/>
          </a:xfrm>
        </p:grpSpPr>
        <p:sp>
          <p:nvSpPr>
            <p:cNvPr id="205889"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205890"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48" name="Group 68"/>
          <p:cNvGrpSpPr>
            <a:grpSpLocks/>
          </p:cNvGrpSpPr>
          <p:nvPr/>
        </p:nvGrpSpPr>
        <p:grpSpPr bwMode="auto">
          <a:xfrm>
            <a:off x="0" y="5273675"/>
            <a:ext cx="2630488" cy="582613"/>
            <a:chOff x="0" y="4008"/>
            <a:chExt cx="1312" cy="518"/>
          </a:xfrm>
        </p:grpSpPr>
        <p:sp>
          <p:nvSpPr>
            <p:cNvPr id="205887"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20 Hari </a:t>
              </a:r>
              <a:endParaRPr lang="en-US" altLang="zh-CN" sz="2400">
                <a:solidFill>
                  <a:srgbClr val="FFFFFF"/>
                </a:solidFill>
                <a:latin typeface="Arial Narrow" charset="0"/>
                <a:ea typeface="SimSun" charset="0"/>
                <a:cs typeface="SimSun" charset="0"/>
              </a:endParaRPr>
            </a:p>
          </p:txBody>
        </p:sp>
        <p:sp>
          <p:nvSpPr>
            <p:cNvPr id="205888"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49" name="Group 71"/>
          <p:cNvGrpSpPr>
            <a:grpSpLocks/>
          </p:cNvGrpSpPr>
          <p:nvPr/>
        </p:nvGrpSpPr>
        <p:grpSpPr bwMode="auto">
          <a:xfrm>
            <a:off x="2630488" y="5273675"/>
            <a:ext cx="3673475" cy="582613"/>
            <a:chOff x="1312" y="4008"/>
            <a:chExt cx="1832" cy="518"/>
          </a:xfrm>
        </p:grpSpPr>
        <p:sp>
          <p:nvSpPr>
            <p:cNvPr id="205885"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38 Tahun, 3 Bulan, 10 Hari</a:t>
              </a:r>
              <a:endParaRPr lang="en-US" altLang="zh-CN" sz="2400">
                <a:solidFill>
                  <a:srgbClr val="FFFFFF"/>
                </a:solidFill>
                <a:latin typeface="Arial Narrow" charset="0"/>
                <a:ea typeface="SimSun" charset="0"/>
                <a:cs typeface="SimSun" charset="0"/>
              </a:endParaRPr>
            </a:p>
          </p:txBody>
        </p:sp>
        <p:sp>
          <p:nvSpPr>
            <p:cNvPr id="205886"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50" name="Group 74"/>
          <p:cNvGrpSpPr>
            <a:grpSpLocks/>
          </p:cNvGrpSpPr>
          <p:nvPr/>
        </p:nvGrpSpPr>
        <p:grpSpPr bwMode="auto">
          <a:xfrm>
            <a:off x="6303963" y="5273675"/>
            <a:ext cx="2840037" cy="582613"/>
            <a:chOff x="3144" y="4008"/>
            <a:chExt cx="1416" cy="518"/>
          </a:xfrm>
        </p:grpSpPr>
        <p:sp>
          <p:nvSpPr>
            <p:cNvPr id="205883"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ca. 5 Bulan</a:t>
              </a:r>
              <a:endParaRPr lang="en-US" altLang="zh-CN" sz="2400">
                <a:solidFill>
                  <a:srgbClr val="FFFFFF"/>
                </a:solidFill>
                <a:latin typeface="Arial Narrow" charset="0"/>
                <a:ea typeface="SimSun" charset="0"/>
                <a:cs typeface="SimSun" charset="0"/>
              </a:endParaRPr>
            </a:p>
          </p:txBody>
        </p:sp>
        <p:sp>
          <p:nvSpPr>
            <p:cNvPr id="205884"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51" name="Group 77"/>
          <p:cNvGrpSpPr>
            <a:grpSpLocks/>
          </p:cNvGrpSpPr>
          <p:nvPr/>
        </p:nvGrpSpPr>
        <p:grpSpPr bwMode="auto">
          <a:xfrm>
            <a:off x="0" y="5856288"/>
            <a:ext cx="1347788" cy="1001712"/>
            <a:chOff x="0" y="4526"/>
            <a:chExt cx="672" cy="890"/>
          </a:xfrm>
        </p:grpSpPr>
        <p:sp>
          <p:nvSpPr>
            <p:cNvPr id="205881"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 Organisasi </a:t>
              </a:r>
            </a:p>
            <a:p>
              <a:pPr algn="ctr" defTabSz="914400" eaLnBrk="0" hangingPunct="0"/>
              <a:r>
                <a:rPr lang="en-US" altLang="zh-CN">
                  <a:solidFill>
                    <a:srgbClr val="FFFFFF"/>
                  </a:solidFill>
                  <a:latin typeface="Arial Narrow" charset="0"/>
                  <a:ea typeface="SimSun" charset="0"/>
                  <a:cs typeface="SimSun" charset="0"/>
                </a:rPr>
                <a:t>(1-4)</a:t>
              </a:r>
            </a:p>
          </p:txBody>
        </p:sp>
        <p:sp>
          <p:nvSpPr>
            <p:cNvPr id="205882"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52" name="Group 80"/>
          <p:cNvGrpSpPr>
            <a:grpSpLocks/>
          </p:cNvGrpSpPr>
          <p:nvPr/>
        </p:nvGrpSpPr>
        <p:grpSpPr bwMode="auto">
          <a:xfrm>
            <a:off x="1347788" y="5856288"/>
            <a:ext cx="1282700" cy="1001712"/>
            <a:chOff x="672" y="4526"/>
            <a:chExt cx="640" cy="890"/>
          </a:xfrm>
        </p:grpSpPr>
        <p:sp>
          <p:nvSpPr>
            <p:cNvPr id="205879"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Pengudusan  (5:1-10:10)</a:t>
              </a:r>
            </a:p>
          </p:txBody>
        </p:sp>
        <p:sp>
          <p:nvSpPr>
            <p:cNvPr id="205880"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53" name="Group 83"/>
          <p:cNvGrpSpPr>
            <a:grpSpLocks/>
          </p:cNvGrpSpPr>
          <p:nvPr/>
        </p:nvGrpSpPr>
        <p:grpSpPr bwMode="auto">
          <a:xfrm>
            <a:off x="2630488" y="5856288"/>
            <a:ext cx="785812" cy="1001712"/>
            <a:chOff x="1312" y="4526"/>
            <a:chExt cx="392" cy="890"/>
          </a:xfrm>
        </p:grpSpPr>
        <p:sp>
          <p:nvSpPr>
            <p:cNvPr id="205877"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Kadesh (10:11-</a:t>
              </a:r>
            </a:p>
            <a:p>
              <a:pPr algn="ctr" defTabSz="914400"/>
              <a:r>
                <a:rPr lang="en-US" altLang="zh-CN" sz="1400">
                  <a:solidFill>
                    <a:srgbClr val="FFFFFF"/>
                  </a:solidFill>
                  <a:latin typeface="Arial Narrow" charset="0"/>
                  <a:ea typeface="SimSun" charset="0"/>
                  <a:cs typeface="SimSun" charset="0"/>
                </a:rPr>
                <a:t>12:16)</a:t>
              </a:r>
            </a:p>
          </p:txBody>
        </p:sp>
        <p:sp>
          <p:nvSpPr>
            <p:cNvPr id="205878"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54" name="Group 86"/>
          <p:cNvGrpSpPr>
            <a:grpSpLocks/>
          </p:cNvGrpSpPr>
          <p:nvPr/>
        </p:nvGrpSpPr>
        <p:grpSpPr bwMode="auto">
          <a:xfrm>
            <a:off x="3416300" y="5856288"/>
            <a:ext cx="722313" cy="1001712"/>
            <a:chOff x="1704" y="4526"/>
            <a:chExt cx="360" cy="890"/>
          </a:xfrm>
        </p:grpSpPr>
        <p:sp>
          <p:nvSpPr>
            <p:cNvPr id="205875"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 Kadesh Sinai </a:t>
              </a:r>
            </a:p>
            <a:p>
              <a:pPr algn="ctr" defTabSz="914400"/>
              <a:r>
                <a:rPr lang="en-US" altLang="zh-CN" sz="1400">
                  <a:solidFill>
                    <a:srgbClr val="FFFFFF"/>
                  </a:solidFill>
                  <a:latin typeface="Arial Narrow" charset="0"/>
                  <a:ea typeface="SimSun" charset="0"/>
                  <a:cs typeface="SimSun" charset="0"/>
                </a:rPr>
                <a:t>(13-14)</a:t>
              </a:r>
            </a:p>
          </p:txBody>
        </p:sp>
        <p:sp>
          <p:nvSpPr>
            <p:cNvPr id="205876"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55" name="Group 89"/>
          <p:cNvGrpSpPr>
            <a:grpSpLocks/>
          </p:cNvGrpSpPr>
          <p:nvPr/>
        </p:nvGrpSpPr>
        <p:grpSpPr bwMode="auto">
          <a:xfrm>
            <a:off x="4138613" y="5856288"/>
            <a:ext cx="722312" cy="1001712"/>
            <a:chOff x="2064" y="4526"/>
            <a:chExt cx="360" cy="890"/>
          </a:xfrm>
        </p:grpSpPr>
        <p:sp>
          <p:nvSpPr>
            <p:cNvPr id="205873"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Gurun (15-19)</a:t>
              </a:r>
            </a:p>
          </p:txBody>
        </p:sp>
        <p:sp>
          <p:nvSpPr>
            <p:cNvPr id="205874"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56" name="Group 92"/>
          <p:cNvGrpSpPr>
            <a:grpSpLocks/>
          </p:cNvGrpSpPr>
          <p:nvPr/>
        </p:nvGrpSpPr>
        <p:grpSpPr bwMode="auto">
          <a:xfrm>
            <a:off x="4860925" y="5856288"/>
            <a:ext cx="657225" cy="1001712"/>
            <a:chOff x="2424" y="4526"/>
            <a:chExt cx="328" cy="890"/>
          </a:xfrm>
        </p:grpSpPr>
        <p:sp>
          <p:nvSpPr>
            <p:cNvPr id="205871"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Moab (20-21)</a:t>
              </a:r>
            </a:p>
          </p:txBody>
        </p:sp>
        <p:sp>
          <p:nvSpPr>
            <p:cNvPr id="205872"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57" name="Group 95"/>
          <p:cNvGrpSpPr>
            <a:grpSpLocks/>
          </p:cNvGrpSpPr>
          <p:nvPr/>
        </p:nvGrpSpPr>
        <p:grpSpPr bwMode="auto">
          <a:xfrm>
            <a:off x="5518150" y="5856288"/>
            <a:ext cx="785813" cy="1001712"/>
            <a:chOff x="2752" y="4526"/>
            <a:chExt cx="392" cy="890"/>
          </a:xfrm>
        </p:grpSpPr>
        <p:sp>
          <p:nvSpPr>
            <p:cNvPr id="205869"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Moab </a:t>
              </a:r>
            </a:p>
            <a:p>
              <a:pPr algn="ctr" defTabSz="914400"/>
              <a:r>
                <a:rPr lang="en-US" altLang="zh-CN" sz="1400">
                  <a:solidFill>
                    <a:srgbClr val="FFFFFF"/>
                  </a:solidFill>
                  <a:latin typeface="Arial Narrow" charset="0"/>
                  <a:ea typeface="SimSun" charset="0"/>
                  <a:cs typeface="SimSun" charset="0"/>
                </a:rPr>
                <a:t>Sinai </a:t>
              </a:r>
            </a:p>
            <a:p>
              <a:pPr algn="ctr" defTabSz="914400"/>
              <a:r>
                <a:rPr lang="en-US" altLang="zh-CN" sz="1400">
                  <a:solidFill>
                    <a:srgbClr val="FFFFFF"/>
                  </a:solidFill>
                  <a:latin typeface="Arial Narrow" charset="0"/>
                  <a:ea typeface="SimSun" charset="0"/>
                  <a:cs typeface="SimSun" charset="0"/>
                </a:rPr>
                <a:t>(22-25)</a:t>
              </a:r>
            </a:p>
          </p:txBody>
        </p:sp>
        <p:sp>
          <p:nvSpPr>
            <p:cNvPr id="205870"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58" name="Group 98"/>
          <p:cNvGrpSpPr>
            <a:grpSpLocks/>
          </p:cNvGrpSpPr>
          <p:nvPr/>
        </p:nvGrpSpPr>
        <p:grpSpPr bwMode="auto">
          <a:xfrm>
            <a:off x="6303963" y="5856288"/>
            <a:ext cx="890587" cy="1001712"/>
            <a:chOff x="3144" y="4526"/>
            <a:chExt cx="444" cy="890"/>
          </a:xfrm>
        </p:grpSpPr>
        <p:sp>
          <p:nvSpPr>
            <p:cNvPr id="205867"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Ketentuan di Tanah Perjanjian (26-27)</a:t>
              </a:r>
            </a:p>
          </p:txBody>
        </p:sp>
        <p:sp>
          <p:nvSpPr>
            <p:cNvPr id="205868"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05859" name="Group 101"/>
          <p:cNvGrpSpPr>
            <a:grpSpLocks/>
          </p:cNvGrpSpPr>
          <p:nvPr/>
        </p:nvGrpSpPr>
        <p:grpSpPr bwMode="auto">
          <a:xfrm>
            <a:off x="7194550" y="5856288"/>
            <a:ext cx="882650" cy="1001712"/>
            <a:chOff x="3588" y="4526"/>
            <a:chExt cx="440" cy="890"/>
          </a:xfrm>
        </p:grpSpPr>
        <p:sp>
          <p:nvSpPr>
            <p:cNvPr id="205865"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 Persembahan &amp; Sumpah (28-30)</a:t>
              </a:r>
            </a:p>
          </p:txBody>
        </p:sp>
        <p:sp>
          <p:nvSpPr>
            <p:cNvPr id="205866"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sp>
        <p:nvSpPr>
          <p:cNvPr id="205860"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Persiapan Akhir </a:t>
            </a:r>
          </a:p>
          <a:p>
            <a:pPr algn="ctr" defTabSz="914400"/>
            <a:r>
              <a:rPr lang="en-US" altLang="zh-CN" sz="1600">
                <a:solidFill>
                  <a:srgbClr val="FFFFFF"/>
                </a:solidFill>
                <a:latin typeface="Arial Narrow" charset="0"/>
                <a:ea typeface="SimSun" charset="0"/>
                <a:cs typeface="SimSun" charset="0"/>
              </a:rPr>
              <a:t>(31-36)</a:t>
            </a:r>
          </a:p>
        </p:txBody>
      </p:sp>
      <p:sp>
        <p:nvSpPr>
          <p:cNvPr id="205861"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205862" name="Text Box 106"/>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135</a:t>
            </a:r>
          </a:p>
        </p:txBody>
      </p:sp>
      <p:sp>
        <p:nvSpPr>
          <p:cNvPr id="205863"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Bilangan</a:t>
            </a:r>
            <a:endParaRPr lang="en-US">
              <a:solidFill>
                <a:srgbClr val="000000"/>
              </a:solidFill>
              <a:latin typeface="Impact" charset="0"/>
              <a:cs typeface="MS PGothic" charset="0"/>
            </a:endParaRPr>
          </a:p>
        </p:txBody>
      </p:sp>
      <p:sp>
        <p:nvSpPr>
          <p:cNvPr id="205864" name="Oval 108"/>
          <p:cNvSpPr>
            <a:spLocks noChangeArrowheads="1"/>
          </p:cNvSpPr>
          <p:nvPr/>
        </p:nvSpPr>
        <p:spPr bwMode="auto">
          <a:xfrm>
            <a:off x="5410200" y="5718175"/>
            <a:ext cx="914400" cy="1143000"/>
          </a:xfrm>
          <a:prstGeom prst="ellipse">
            <a:avLst/>
          </a:prstGeom>
          <a:noFill/>
          <a:ln w="57150" cap="sq">
            <a:solidFill>
              <a:srgbClr val="FFFF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ChangeArrowheads="1"/>
          </p:cNvSpPr>
          <p:nvPr>
            <p:ph type="title"/>
          </p:nvPr>
        </p:nvSpPr>
        <p:spPr>
          <a:xfrm>
            <a:off x="3276600" y="66675"/>
            <a:ext cx="5467350" cy="1143000"/>
          </a:xfrm>
        </p:spPr>
        <p:txBody>
          <a:bodyPr/>
          <a:lstStyle/>
          <a:p>
            <a:pPr eaLnBrk="1" hangingPunct="1"/>
            <a:r>
              <a:rPr kumimoji="1" lang="en-US">
                <a:solidFill>
                  <a:srgbClr val="FFFFFF"/>
                </a:solidFill>
                <a:latin typeface="Arial" charset="0"/>
              </a:rPr>
              <a:t>Peristiwa Menyebrangi Yordan</a:t>
            </a:r>
          </a:p>
        </p:txBody>
      </p:sp>
      <p:pic>
        <p:nvPicPr>
          <p:cNvPr id="207874" name="Picture 4"/>
          <p:cNvPicPr>
            <a:picLocks noChangeAspect="1" noChangeArrowheads="1"/>
          </p:cNvPicPr>
          <p:nvPr/>
        </p:nvPicPr>
        <p:blipFill>
          <a:blip r:embed="rId3">
            <a:extLst>
              <a:ext uri="{28A0092B-C50C-407E-A947-70E740481C1C}">
                <a14:useLocalDpi xmlns:a14="http://schemas.microsoft.com/office/drawing/2010/main" val="0"/>
              </a:ext>
            </a:extLst>
          </a:blip>
          <a:srcRect t="23529"/>
          <a:stretch>
            <a:fillRect/>
          </a:stretch>
        </p:blipFill>
        <p:spPr bwMode="auto">
          <a:xfrm>
            <a:off x="-76200" y="0"/>
            <a:ext cx="307975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pic>
      <p:sp>
        <p:nvSpPr>
          <p:cNvPr id="207875"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FFFFFF"/>
                </a:solidFill>
                <a:latin typeface="Arial" charset="0"/>
                <a:cs typeface="Arial" charset="0"/>
              </a:rPr>
              <a:t>140</a:t>
            </a: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a:lnSpc>
                <a:spcPct val="90000"/>
              </a:lnSpc>
              <a:spcBef>
                <a:spcPct val="20000"/>
              </a:spcBef>
              <a:buFontTx/>
              <a:buChar char="•"/>
              <a:defRPr/>
            </a:pPr>
            <a:r>
              <a:rPr kumimoji="1" lang="en-US" sz="3200" b="1" dirty="0" err="1">
                <a:solidFill>
                  <a:srgbClr val="FFFFFF"/>
                </a:solidFill>
                <a:latin typeface="Arial" charset="0"/>
                <a:cs typeface="Arial" charset="0"/>
              </a:rPr>
              <a:t>Kemenangan</a:t>
            </a:r>
            <a:r>
              <a:rPr kumimoji="1" lang="en-US" sz="3200" b="1" dirty="0">
                <a:solidFill>
                  <a:srgbClr val="FFFFFF"/>
                </a:solidFill>
                <a:latin typeface="Arial" charset="0"/>
                <a:cs typeface="Arial" charset="0"/>
              </a:rPr>
              <a:t> </a:t>
            </a:r>
            <a:r>
              <a:rPr kumimoji="1" lang="en-US" sz="3200" b="1" dirty="0" err="1">
                <a:solidFill>
                  <a:srgbClr val="FFFFFF"/>
                </a:solidFill>
                <a:latin typeface="Arial" charset="0"/>
                <a:cs typeface="Arial" charset="0"/>
              </a:rPr>
              <a:t>atas</a:t>
            </a:r>
            <a:r>
              <a:rPr kumimoji="1" lang="en-US" sz="3200" b="1" dirty="0">
                <a:solidFill>
                  <a:srgbClr val="FFFFFF"/>
                </a:solidFill>
                <a:latin typeface="Arial" charset="0"/>
                <a:cs typeface="Arial" charset="0"/>
              </a:rPr>
              <a:t> </a:t>
            </a:r>
            <a:r>
              <a:rPr kumimoji="1" lang="en-US" sz="3200" b="1" dirty="0" err="1">
                <a:solidFill>
                  <a:srgbClr val="FFFFFF"/>
                </a:solidFill>
                <a:latin typeface="Arial" charset="0"/>
                <a:cs typeface="Arial" charset="0"/>
              </a:rPr>
              <a:t>Sihon</a:t>
            </a:r>
            <a:r>
              <a:rPr kumimoji="1" lang="en-US" sz="3200" b="1" dirty="0">
                <a:solidFill>
                  <a:srgbClr val="FFFFFF"/>
                </a:solidFill>
                <a:latin typeface="Arial" charset="0"/>
                <a:cs typeface="Arial" charset="0"/>
              </a:rPr>
              <a:t> and </a:t>
            </a:r>
            <a:r>
              <a:rPr kumimoji="1" lang="en-US" sz="3200" b="1" dirty="0" err="1">
                <a:solidFill>
                  <a:srgbClr val="FFFFFF"/>
                </a:solidFill>
                <a:latin typeface="Arial" charset="0"/>
                <a:cs typeface="Arial" charset="0"/>
              </a:rPr>
              <a:t>Og</a:t>
            </a:r>
            <a:r>
              <a:rPr kumimoji="1" lang="en-US" sz="3200" b="1" dirty="0">
                <a:solidFill>
                  <a:srgbClr val="FFFFFF"/>
                </a:solidFill>
                <a:latin typeface="Arial" charset="0"/>
                <a:cs typeface="Arial" charset="0"/>
              </a:rPr>
              <a:t> (</a:t>
            </a:r>
            <a:r>
              <a:rPr kumimoji="1" lang="en-US" sz="3200" b="1" dirty="0" err="1">
                <a:solidFill>
                  <a:srgbClr val="FFFFFF"/>
                </a:solidFill>
                <a:latin typeface="Arial" charset="0"/>
                <a:cs typeface="Arial" charset="0"/>
              </a:rPr>
              <a:t>Bil</a:t>
            </a:r>
            <a:r>
              <a:rPr kumimoji="1" lang="en-US" sz="3200" b="1" dirty="0">
                <a:solidFill>
                  <a:srgbClr val="FFFFFF"/>
                </a:solidFill>
                <a:latin typeface="Arial" charset="0"/>
                <a:cs typeface="Arial" charset="0"/>
              </a:rPr>
              <a:t>. 21)</a:t>
            </a:r>
          </a:p>
          <a:p>
            <a:pPr marL="342900" indent="-342900" defTabSz="914400">
              <a:lnSpc>
                <a:spcPct val="90000"/>
              </a:lnSpc>
              <a:spcBef>
                <a:spcPct val="20000"/>
              </a:spcBef>
              <a:buFontTx/>
              <a:buChar char="•"/>
              <a:defRPr/>
            </a:pPr>
            <a:endParaRPr kumimoji="1" lang="en-US" sz="3200" b="1" dirty="0">
              <a:solidFill>
                <a:srgbClr val="FFFFFF"/>
              </a:solidFill>
              <a:latin typeface="Arial" charset="0"/>
              <a:cs typeface="Arial" charset="0"/>
            </a:endParaRPr>
          </a:p>
          <a:p>
            <a:pPr marL="342900" indent="-342900" defTabSz="914400">
              <a:lnSpc>
                <a:spcPct val="90000"/>
              </a:lnSpc>
              <a:spcBef>
                <a:spcPct val="20000"/>
              </a:spcBef>
              <a:buFontTx/>
              <a:buChar char="•"/>
              <a:defRPr/>
            </a:pPr>
            <a:r>
              <a:rPr kumimoji="1" lang="en-US" sz="3200" b="1" dirty="0" err="1">
                <a:solidFill>
                  <a:srgbClr val="FFFFFF"/>
                </a:solidFill>
                <a:latin typeface="Arial" charset="0"/>
                <a:cs typeface="Arial" charset="0"/>
              </a:rPr>
              <a:t>Balak</a:t>
            </a:r>
            <a:r>
              <a:rPr kumimoji="1" lang="en-US" sz="3200" b="1" dirty="0">
                <a:solidFill>
                  <a:srgbClr val="FFFFFF"/>
                </a:solidFill>
                <a:latin typeface="Arial" charset="0"/>
                <a:cs typeface="Arial" charset="0"/>
              </a:rPr>
              <a:t> </a:t>
            </a:r>
            <a:r>
              <a:rPr kumimoji="1" lang="en-US" sz="3200" b="1" dirty="0" err="1">
                <a:solidFill>
                  <a:srgbClr val="FFFFFF"/>
                </a:solidFill>
                <a:latin typeface="Arial" charset="0"/>
                <a:cs typeface="Arial" charset="0"/>
              </a:rPr>
              <a:t>gagal</a:t>
            </a:r>
            <a:r>
              <a:rPr kumimoji="1" lang="en-US" sz="3200" b="1" dirty="0">
                <a:solidFill>
                  <a:srgbClr val="FFFFFF"/>
                </a:solidFill>
                <a:latin typeface="Arial" charset="0"/>
                <a:cs typeface="Arial" charset="0"/>
              </a:rPr>
              <a:t> </a:t>
            </a:r>
            <a:r>
              <a:rPr kumimoji="1" lang="en-US" sz="3200" b="1" dirty="0" err="1">
                <a:solidFill>
                  <a:srgbClr val="FFFFFF"/>
                </a:solidFill>
                <a:latin typeface="Arial" charset="0"/>
                <a:cs typeface="Arial" charset="0"/>
              </a:rPr>
              <a:t>untuk</a:t>
            </a:r>
            <a:r>
              <a:rPr kumimoji="1" lang="en-US" sz="3200" b="1" dirty="0">
                <a:solidFill>
                  <a:srgbClr val="FFFFFF"/>
                </a:solidFill>
                <a:latin typeface="Arial" charset="0"/>
                <a:cs typeface="Arial" charset="0"/>
              </a:rPr>
              <a:t> </a:t>
            </a:r>
            <a:r>
              <a:rPr kumimoji="1" lang="en-US" sz="3200" b="1" dirty="0" err="1">
                <a:solidFill>
                  <a:srgbClr val="FFFFFF"/>
                </a:solidFill>
                <a:latin typeface="Arial" charset="0"/>
                <a:cs typeface="Arial" charset="0"/>
              </a:rPr>
              <a:t>membalikkan</a:t>
            </a:r>
            <a:r>
              <a:rPr kumimoji="1" lang="en-US" sz="3200" b="1" dirty="0">
                <a:solidFill>
                  <a:srgbClr val="FFFFFF"/>
                </a:solidFill>
                <a:latin typeface="Arial" charset="0"/>
                <a:cs typeface="Arial" charset="0"/>
              </a:rPr>
              <a:t> Allah </a:t>
            </a:r>
            <a:r>
              <a:rPr kumimoji="1" lang="en-US" sz="3200" b="1" dirty="0" err="1">
                <a:solidFill>
                  <a:srgbClr val="FFFFFF"/>
                </a:solidFill>
                <a:latin typeface="Arial" charset="0"/>
                <a:cs typeface="Arial" charset="0"/>
              </a:rPr>
              <a:t>melawan</a:t>
            </a:r>
            <a:r>
              <a:rPr kumimoji="1" lang="en-US" sz="3200" b="1" dirty="0">
                <a:solidFill>
                  <a:srgbClr val="FFFFFF"/>
                </a:solidFill>
                <a:latin typeface="Arial" charset="0"/>
                <a:cs typeface="Arial" charset="0"/>
              </a:rPr>
              <a:t> Israel–</a:t>
            </a:r>
            <a:r>
              <a:rPr kumimoji="1" lang="en-US" sz="3200" b="1" dirty="0" err="1">
                <a:solidFill>
                  <a:srgbClr val="FFFFFF"/>
                </a:solidFill>
                <a:latin typeface="Arial" charset="0"/>
                <a:cs typeface="Arial" charset="0"/>
              </a:rPr>
              <a:t>berkat</a:t>
            </a:r>
            <a:r>
              <a:rPr kumimoji="1" lang="en-US" sz="3200" b="1" dirty="0">
                <a:solidFill>
                  <a:srgbClr val="FFFFFF"/>
                </a:solidFill>
                <a:latin typeface="Arial" charset="0"/>
                <a:cs typeface="Arial" charset="0"/>
              </a:rPr>
              <a:t> </a:t>
            </a:r>
            <a:r>
              <a:rPr kumimoji="1" lang="en-US" sz="3200" b="1" dirty="0" err="1">
                <a:solidFill>
                  <a:srgbClr val="FFFFFF"/>
                </a:solidFill>
                <a:latin typeface="Arial" charset="0"/>
                <a:cs typeface="Arial" charset="0"/>
              </a:rPr>
              <a:t>oleh</a:t>
            </a:r>
            <a:r>
              <a:rPr kumimoji="1" lang="en-US" sz="3200" b="1" dirty="0">
                <a:solidFill>
                  <a:srgbClr val="FFFFFF"/>
                </a:solidFill>
                <a:latin typeface="Arial" charset="0"/>
                <a:cs typeface="Arial" charset="0"/>
              </a:rPr>
              <a:t> Balaam (</a:t>
            </a:r>
            <a:r>
              <a:rPr kumimoji="1" lang="en-US" sz="3200" b="1" dirty="0" err="1">
                <a:solidFill>
                  <a:srgbClr val="FFFFFF"/>
                </a:solidFill>
                <a:latin typeface="Arial" charset="0"/>
                <a:cs typeface="Arial" charset="0"/>
              </a:rPr>
              <a:t>Bil</a:t>
            </a:r>
            <a:r>
              <a:rPr kumimoji="1" lang="en-US" sz="3200" b="1" dirty="0">
                <a:solidFill>
                  <a:srgbClr val="FFFFFF"/>
                </a:solidFill>
                <a:latin typeface="Arial" charset="0"/>
                <a:cs typeface="Arial" charset="0"/>
              </a:rPr>
              <a:t>. 22–24)</a:t>
            </a:r>
          </a:p>
          <a:p>
            <a:pPr defTabSz="914400">
              <a:lnSpc>
                <a:spcPct val="90000"/>
              </a:lnSpc>
              <a:spcBef>
                <a:spcPct val="20000"/>
              </a:spcBef>
              <a:buFont typeface="Wingdings" charset="0"/>
              <a:buNone/>
              <a:defRPr/>
            </a:pPr>
            <a:endParaRPr kumimoji="1" lang="en-US" sz="3200" b="1" dirty="0">
              <a:solidFill>
                <a:srgbClr val="FFFFFF"/>
              </a:solidFill>
              <a:latin typeface="Arial" charset="0"/>
              <a:cs typeface="Arial" charset="0"/>
            </a:endParaRPr>
          </a:p>
        </p:txBody>
      </p:sp>
      <p:cxnSp>
        <p:nvCxnSpPr>
          <p:cNvPr id="3" name="Straight Arrow Connector 2"/>
          <p:cNvCxnSpPr>
            <a:cxnSpLocks noChangeShapeType="1"/>
          </p:cNvCxnSpPr>
          <p:nvPr/>
        </p:nvCxnSpPr>
        <p:spPr bwMode="auto">
          <a:xfrm flipH="1">
            <a:off x="1979613" y="2817813"/>
            <a:ext cx="2438400" cy="1116012"/>
          </a:xfrm>
          <a:prstGeom prst="straightConnector1">
            <a:avLst/>
          </a:prstGeom>
          <a:noFill/>
          <a:ln w="76200" cap="sq">
            <a:solidFill>
              <a:srgbClr val="FFFF00"/>
            </a:solidFill>
            <a:round/>
            <a:headEnd/>
            <a:tailEnd type="arrow" w="med" len="med"/>
          </a:ln>
          <a:extLst>
            <a:ext uri="{909E8E84-426E-40dd-AFC4-6F175D3DCCD1}">
              <a14:hiddenFill xmlns:a14="http://schemas.microsoft.com/office/drawing/2010/main">
                <a:noFill/>
              </a14:hiddenFill>
            </a:ext>
          </a:extLst>
        </p:spPr>
      </p:cxnSp>
      <p:cxnSp>
        <p:nvCxnSpPr>
          <p:cNvPr id="10" name="Straight Arrow Connector 9"/>
          <p:cNvCxnSpPr>
            <a:cxnSpLocks noChangeShapeType="1"/>
          </p:cNvCxnSpPr>
          <p:nvPr/>
        </p:nvCxnSpPr>
        <p:spPr bwMode="auto">
          <a:xfrm flipH="1" flipV="1">
            <a:off x="2268538" y="992188"/>
            <a:ext cx="4848225" cy="1068387"/>
          </a:xfrm>
          <a:prstGeom prst="straightConnector1">
            <a:avLst/>
          </a:prstGeom>
          <a:noFill/>
          <a:ln w="76200" cap="sq">
            <a:solidFill>
              <a:srgbClr val="FFFF00"/>
            </a:solidFill>
            <a:round/>
            <a:headEnd/>
            <a:tailEnd type="arrow" w="med" len="med"/>
          </a:ln>
          <a:extLst>
            <a:ext uri="{909E8E84-426E-40dd-AFC4-6F175D3DCCD1}">
              <a14:hiddenFill xmlns:a14="http://schemas.microsoft.com/office/drawing/2010/main">
                <a:noFill/>
              </a14:hiddenFill>
            </a:ext>
          </a:extLst>
        </p:spPr>
      </p:cxnSp>
      <p:sp>
        <p:nvSpPr>
          <p:cNvPr id="207879"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6"/>
          <p:cNvSpPr>
            <a:spLocks noGrp="1" noChangeArrowheads="1"/>
          </p:cNvSpPr>
          <p:nvPr>
            <p:ph type="title" idx="4294967295"/>
          </p:nvPr>
        </p:nvSpPr>
        <p:spPr/>
        <p:txBody>
          <a:bodyPr/>
          <a:lstStyle/>
          <a:p>
            <a:pPr eaLnBrk="1" hangingPunct="1"/>
            <a:r>
              <a:rPr lang="en-US">
                <a:latin typeface="Arial" charset="0"/>
              </a:rPr>
              <a:t>Balaam</a:t>
            </a:r>
          </a:p>
        </p:txBody>
      </p:sp>
      <p:sp>
        <p:nvSpPr>
          <p:cNvPr id="1239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pic>
        <p:nvPicPr>
          <p:cNvPr id="209923" name="Picture 3" descr="OBALM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27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4" descr="OBALM006"/>
          <p:cNvPicPr>
            <a:picLocks noChangeAspect="1" noChangeArrowheads="1"/>
          </p:cNvPicPr>
          <p:nvPr/>
        </p:nvPicPr>
        <p:blipFill>
          <a:blip r:embed="rId4">
            <a:extLst>
              <a:ext uri="{28A0092B-C50C-407E-A947-70E740481C1C}">
                <a14:useLocalDpi xmlns:a14="http://schemas.microsoft.com/office/drawing/2010/main" val="0"/>
              </a:ext>
            </a:extLst>
          </a:blip>
          <a:srcRect r="1038"/>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9" name="Text Box 5"/>
          <p:cNvSpPr txBox="1">
            <a:spLocks noChangeArrowheads="1"/>
          </p:cNvSpPr>
          <p:nvPr/>
        </p:nvSpPr>
        <p:spPr bwMode="auto">
          <a:xfrm>
            <a:off x="3352800" y="5638800"/>
            <a:ext cx="54864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3200" b="1" dirty="0">
                <a:solidFill>
                  <a:srgbClr val="FFFFFF"/>
                </a:solidFill>
                <a:latin typeface="Arial"/>
                <a:ea typeface="Times New Roman" pitchFamily="-111" charset="0"/>
                <a:cs typeface="Arial"/>
              </a:rPr>
              <a:t>Balaam                          </a:t>
            </a:r>
            <a:r>
              <a:rPr lang="en-US" sz="3200" b="1" dirty="0" err="1">
                <a:solidFill>
                  <a:srgbClr val="FFFFFF"/>
                </a:solidFill>
                <a:latin typeface="Arial"/>
                <a:ea typeface="Times New Roman" pitchFamily="-111" charset="0"/>
                <a:cs typeface="Arial"/>
              </a:rPr>
              <a:t>Bilangan</a:t>
            </a:r>
            <a:r>
              <a:rPr lang="en-US" sz="3200" b="1" dirty="0">
                <a:solidFill>
                  <a:srgbClr val="FFFFFF"/>
                </a:solidFill>
                <a:latin typeface="Arial"/>
                <a:ea typeface="Times New Roman" pitchFamily="-111" charset="0"/>
                <a:cs typeface="Arial"/>
              </a:rPr>
              <a:t> 22–24</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123908"/>
                                        </p:tgtEl>
                                        <p:attrNameLst>
                                          <p:attrName>style.visibility</p:attrName>
                                        </p:attrNameLst>
                                      </p:cBhvr>
                                      <p:to>
                                        <p:strVal val="visible"/>
                                      </p:to>
                                    </p:set>
                                    <p:animEffect transition="in" filter="checkerboard(across)">
                                      <p:cBhvr>
                                        <p:cTn id="7" dur="5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defTabSz="914400" eaLnBrk="0" hangingPunct="0">
              <a:spcBef>
                <a:spcPct val="50000"/>
              </a:spcBef>
              <a:buFont typeface="Wingdings" pitchFamily="-111" charset="2"/>
              <a:buChar char="§"/>
              <a:defRPr/>
            </a:pPr>
            <a:endParaRPr lang="en-US" sz="2000" b="1">
              <a:solidFill>
                <a:srgbClr val="000000"/>
              </a:solidFill>
              <a:latin typeface="Arial"/>
              <a:ea typeface="Times New Roman" pitchFamily="-111" charset="0"/>
              <a:cs typeface="Arial"/>
            </a:endParaRPr>
          </a:p>
        </p:txBody>
      </p:sp>
      <p:pic>
        <p:nvPicPr>
          <p:cNvPr id="211970" name="Picture 3" descr="OBALM006"/>
          <p:cNvPicPr>
            <a:picLocks noChangeAspect="1" noChangeArrowheads="1"/>
          </p:cNvPicPr>
          <p:nvPr/>
        </p:nvPicPr>
        <p:blipFill>
          <a:blip r:embed="rId3">
            <a:lum bright="-42000"/>
            <a:extLst>
              <a:ext uri="{28A0092B-C50C-407E-A947-70E740481C1C}">
                <a14:useLocalDpi xmlns:a14="http://schemas.microsoft.com/office/drawing/2010/main" val="0"/>
              </a:ext>
            </a:extLst>
          </a:blip>
          <a:srcRect r="1038"/>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Text Box 5"/>
          <p:cNvSpPr txBox="1">
            <a:spLocks noChangeArrowheads="1"/>
          </p:cNvSpPr>
          <p:nvPr/>
        </p:nvSpPr>
        <p:spPr bwMode="auto">
          <a:xfrm>
            <a:off x="381000" y="593725"/>
            <a:ext cx="8153400" cy="61864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a:spcBef>
                <a:spcPct val="50000"/>
              </a:spcBef>
              <a:defRPr/>
            </a:pPr>
            <a:r>
              <a:rPr lang="tr-TR" sz="3600" i="1" dirty="0" err="1">
                <a:solidFill>
                  <a:schemeClr val="bg1"/>
                </a:solidFill>
                <a:latin typeface="Arial"/>
                <a:cs typeface="Arial"/>
              </a:rPr>
              <a:t>Oleh</a:t>
            </a:r>
            <a:r>
              <a:rPr lang="tr-TR" sz="3600" i="1" dirty="0">
                <a:solidFill>
                  <a:schemeClr val="bg1"/>
                </a:solidFill>
                <a:latin typeface="Arial"/>
                <a:cs typeface="Arial"/>
              </a:rPr>
              <a:t> </a:t>
            </a:r>
            <a:r>
              <a:rPr lang="tr-TR" sz="3600" i="1" dirty="0" err="1">
                <a:solidFill>
                  <a:schemeClr val="bg1"/>
                </a:solidFill>
                <a:latin typeface="Arial"/>
                <a:cs typeface="Arial"/>
              </a:rPr>
              <a:t>karena</a:t>
            </a:r>
            <a:r>
              <a:rPr lang="tr-TR" sz="3600" i="1" dirty="0">
                <a:solidFill>
                  <a:schemeClr val="bg1"/>
                </a:solidFill>
                <a:latin typeface="Arial"/>
                <a:cs typeface="Arial"/>
              </a:rPr>
              <a:t> </a:t>
            </a:r>
            <a:r>
              <a:rPr lang="tr-TR" sz="3600" i="1" dirty="0" err="1">
                <a:solidFill>
                  <a:schemeClr val="bg1"/>
                </a:solidFill>
                <a:latin typeface="Arial"/>
                <a:cs typeface="Arial"/>
              </a:rPr>
              <a:t>mereka</a:t>
            </a:r>
            <a:r>
              <a:rPr lang="tr-TR" sz="3600" i="1" dirty="0">
                <a:solidFill>
                  <a:schemeClr val="bg1"/>
                </a:solidFill>
                <a:latin typeface="Arial"/>
                <a:cs typeface="Arial"/>
              </a:rPr>
              <a:t> </a:t>
            </a:r>
            <a:r>
              <a:rPr lang="tr-TR" sz="3600" i="1" dirty="0" err="1">
                <a:solidFill>
                  <a:schemeClr val="bg1"/>
                </a:solidFill>
                <a:latin typeface="Arial"/>
                <a:cs typeface="Arial"/>
              </a:rPr>
              <a:t>telah</a:t>
            </a:r>
            <a:r>
              <a:rPr lang="tr-TR" sz="3600" i="1" dirty="0">
                <a:solidFill>
                  <a:schemeClr val="bg1"/>
                </a:solidFill>
                <a:latin typeface="Arial"/>
                <a:cs typeface="Arial"/>
              </a:rPr>
              <a:t> </a:t>
            </a:r>
            <a:r>
              <a:rPr lang="tr-TR" sz="3600" i="1" dirty="0" err="1">
                <a:solidFill>
                  <a:schemeClr val="bg1"/>
                </a:solidFill>
                <a:latin typeface="Arial"/>
                <a:cs typeface="Arial"/>
              </a:rPr>
              <a:t>meninggalkan</a:t>
            </a:r>
            <a:r>
              <a:rPr lang="tr-TR" sz="3600" i="1" dirty="0">
                <a:solidFill>
                  <a:schemeClr val="bg1"/>
                </a:solidFill>
                <a:latin typeface="Arial"/>
                <a:cs typeface="Arial"/>
              </a:rPr>
              <a:t> </a:t>
            </a:r>
            <a:r>
              <a:rPr lang="tr-TR" sz="3600" i="1" dirty="0" err="1">
                <a:solidFill>
                  <a:schemeClr val="bg1"/>
                </a:solidFill>
                <a:latin typeface="Arial"/>
                <a:cs typeface="Arial"/>
              </a:rPr>
              <a:t>jalan</a:t>
            </a:r>
            <a:r>
              <a:rPr lang="tr-TR" sz="3600" i="1" dirty="0">
                <a:solidFill>
                  <a:schemeClr val="bg1"/>
                </a:solidFill>
                <a:latin typeface="Arial"/>
                <a:cs typeface="Arial"/>
              </a:rPr>
              <a:t> </a:t>
            </a:r>
            <a:r>
              <a:rPr lang="tr-TR" sz="3600" i="1" dirty="0" err="1">
                <a:solidFill>
                  <a:schemeClr val="bg1"/>
                </a:solidFill>
                <a:latin typeface="Arial"/>
                <a:cs typeface="Arial"/>
              </a:rPr>
              <a:t>yang</a:t>
            </a:r>
            <a:r>
              <a:rPr lang="tr-TR" sz="3600" i="1" dirty="0">
                <a:solidFill>
                  <a:schemeClr val="bg1"/>
                </a:solidFill>
                <a:latin typeface="Arial"/>
                <a:cs typeface="Arial"/>
              </a:rPr>
              <a:t> </a:t>
            </a:r>
            <a:r>
              <a:rPr lang="tr-TR" sz="3600" i="1" dirty="0" err="1">
                <a:solidFill>
                  <a:schemeClr val="bg1"/>
                </a:solidFill>
                <a:latin typeface="Arial"/>
                <a:cs typeface="Arial"/>
              </a:rPr>
              <a:t>benar</a:t>
            </a:r>
            <a:r>
              <a:rPr lang="tr-TR" sz="3600" i="1" dirty="0">
                <a:solidFill>
                  <a:schemeClr val="bg1"/>
                </a:solidFill>
                <a:latin typeface="Arial"/>
                <a:cs typeface="Arial"/>
              </a:rPr>
              <a:t>, maka </a:t>
            </a:r>
            <a:r>
              <a:rPr lang="tr-TR" sz="3600" i="1" dirty="0" err="1">
                <a:solidFill>
                  <a:schemeClr val="bg1"/>
                </a:solidFill>
                <a:latin typeface="Arial"/>
                <a:cs typeface="Arial"/>
              </a:rPr>
              <a:t>tersesatlah</a:t>
            </a:r>
            <a:r>
              <a:rPr lang="tr-TR" sz="3600" i="1" dirty="0">
                <a:solidFill>
                  <a:schemeClr val="bg1"/>
                </a:solidFill>
                <a:latin typeface="Arial"/>
                <a:cs typeface="Arial"/>
              </a:rPr>
              <a:t> </a:t>
            </a:r>
            <a:r>
              <a:rPr lang="tr-TR" sz="3600" i="1" dirty="0" err="1">
                <a:solidFill>
                  <a:schemeClr val="bg1"/>
                </a:solidFill>
                <a:latin typeface="Arial"/>
                <a:cs typeface="Arial"/>
              </a:rPr>
              <a:t>mereka</a:t>
            </a:r>
            <a:r>
              <a:rPr lang="tr-TR" sz="3600" i="1" dirty="0">
                <a:solidFill>
                  <a:schemeClr val="bg1"/>
                </a:solidFill>
                <a:latin typeface="Arial"/>
                <a:cs typeface="Arial"/>
              </a:rPr>
              <a:t>, </a:t>
            </a:r>
            <a:r>
              <a:rPr lang="tr-TR" sz="3600" i="1" dirty="0" err="1">
                <a:solidFill>
                  <a:schemeClr val="bg1"/>
                </a:solidFill>
                <a:latin typeface="Arial"/>
                <a:cs typeface="Arial"/>
              </a:rPr>
              <a:t>lalu</a:t>
            </a:r>
            <a:r>
              <a:rPr lang="tr-TR" sz="3600" i="1" dirty="0">
                <a:solidFill>
                  <a:schemeClr val="bg1"/>
                </a:solidFill>
                <a:latin typeface="Arial"/>
                <a:cs typeface="Arial"/>
              </a:rPr>
              <a:t> </a:t>
            </a:r>
            <a:r>
              <a:rPr lang="tr-TR" sz="3600" i="1" dirty="0" err="1">
                <a:solidFill>
                  <a:schemeClr val="bg1"/>
                </a:solidFill>
                <a:latin typeface="Arial"/>
                <a:cs typeface="Arial"/>
              </a:rPr>
              <a:t>mengikuti</a:t>
            </a:r>
            <a:r>
              <a:rPr lang="tr-TR" sz="3600" i="1" dirty="0">
                <a:solidFill>
                  <a:schemeClr val="bg1"/>
                </a:solidFill>
                <a:latin typeface="Arial"/>
                <a:cs typeface="Arial"/>
              </a:rPr>
              <a:t> </a:t>
            </a:r>
            <a:r>
              <a:rPr lang="tr-TR" sz="3600" i="1" dirty="0" err="1">
                <a:solidFill>
                  <a:schemeClr val="bg1"/>
                </a:solidFill>
                <a:latin typeface="Arial"/>
                <a:cs typeface="Arial"/>
              </a:rPr>
              <a:t>jalan</a:t>
            </a:r>
            <a:r>
              <a:rPr lang="tr-TR" sz="3600" i="1" dirty="0">
                <a:solidFill>
                  <a:schemeClr val="bg1"/>
                </a:solidFill>
                <a:latin typeface="Arial"/>
                <a:cs typeface="Arial"/>
              </a:rPr>
              <a:t> </a:t>
            </a:r>
            <a:r>
              <a:rPr lang="tr-TR" sz="3600" i="1" dirty="0" err="1">
                <a:solidFill>
                  <a:schemeClr val="bg1"/>
                </a:solidFill>
                <a:latin typeface="Arial"/>
                <a:cs typeface="Arial"/>
              </a:rPr>
              <a:t>Bileam</a:t>
            </a:r>
            <a:r>
              <a:rPr lang="en-US" sz="3600" i="1" dirty="0">
                <a:solidFill>
                  <a:srgbClr val="FFFFFF"/>
                </a:solidFill>
                <a:latin typeface="Arial"/>
                <a:ea typeface="Times New Roman" charset="0"/>
                <a:cs typeface="Arial"/>
              </a:rPr>
              <a:t>, </a:t>
            </a:r>
            <a:r>
              <a:rPr lang="tr-TR" sz="3600" i="1" dirty="0" err="1">
                <a:solidFill>
                  <a:srgbClr val="FFFFFF"/>
                </a:solidFill>
                <a:latin typeface="Arial"/>
                <a:cs typeface="Arial"/>
              </a:rPr>
              <a:t>anak</a:t>
            </a:r>
            <a:r>
              <a:rPr lang="tr-TR" sz="3600" i="1" dirty="0">
                <a:solidFill>
                  <a:srgbClr val="FFFFFF"/>
                </a:solidFill>
                <a:latin typeface="Arial"/>
                <a:cs typeface="Arial"/>
              </a:rPr>
              <a:t> </a:t>
            </a:r>
            <a:r>
              <a:rPr lang="tr-TR" sz="3600" i="1" dirty="0" err="1">
                <a:solidFill>
                  <a:srgbClr val="FFFFFF"/>
                </a:solidFill>
                <a:latin typeface="Arial"/>
                <a:cs typeface="Arial"/>
              </a:rPr>
              <a:t>Beor</a:t>
            </a:r>
            <a:r>
              <a:rPr lang="tr-TR" sz="3600" i="1" dirty="0">
                <a:solidFill>
                  <a:srgbClr val="FFFFFF"/>
                </a:solidFill>
                <a:latin typeface="Arial"/>
                <a:cs typeface="Arial"/>
              </a:rPr>
              <a:t>, </a:t>
            </a:r>
            <a:r>
              <a:rPr lang="tr-TR" sz="3600" i="1" dirty="0" err="1">
                <a:solidFill>
                  <a:srgbClr val="FFFFFF"/>
                </a:solidFill>
                <a:latin typeface="Arial"/>
                <a:cs typeface="Arial"/>
              </a:rPr>
              <a:t>yang</a:t>
            </a:r>
            <a:r>
              <a:rPr lang="tr-TR" sz="3600" i="1" dirty="0">
                <a:solidFill>
                  <a:srgbClr val="FFFFFF"/>
                </a:solidFill>
                <a:latin typeface="Arial"/>
                <a:cs typeface="Arial"/>
              </a:rPr>
              <a:t> </a:t>
            </a:r>
            <a:r>
              <a:rPr lang="tr-TR" sz="3600" i="1" dirty="0" err="1">
                <a:solidFill>
                  <a:srgbClr val="FFFFFF"/>
                </a:solidFill>
                <a:latin typeface="Arial"/>
                <a:cs typeface="Arial"/>
              </a:rPr>
              <a:t>suka</a:t>
            </a:r>
            <a:r>
              <a:rPr lang="tr-TR" sz="3600" i="1" dirty="0">
                <a:solidFill>
                  <a:srgbClr val="FFFFFF"/>
                </a:solidFill>
                <a:latin typeface="Arial"/>
                <a:cs typeface="Arial"/>
              </a:rPr>
              <a:t> </a:t>
            </a:r>
            <a:r>
              <a:rPr lang="tr-TR" sz="3600" i="1" dirty="0" err="1">
                <a:solidFill>
                  <a:srgbClr val="FFFFFF"/>
                </a:solidFill>
                <a:latin typeface="Arial"/>
                <a:cs typeface="Arial"/>
              </a:rPr>
              <a:t>menerima</a:t>
            </a:r>
            <a:r>
              <a:rPr lang="tr-TR" sz="3600" i="1" dirty="0">
                <a:solidFill>
                  <a:srgbClr val="FFFFFF"/>
                </a:solidFill>
                <a:latin typeface="Arial"/>
                <a:cs typeface="Arial"/>
              </a:rPr>
              <a:t> </a:t>
            </a:r>
            <a:r>
              <a:rPr lang="tr-TR" sz="3600" i="1" dirty="0" err="1">
                <a:solidFill>
                  <a:srgbClr val="FFFFFF"/>
                </a:solidFill>
                <a:latin typeface="Arial"/>
                <a:cs typeface="Arial"/>
              </a:rPr>
              <a:t>upah</a:t>
            </a:r>
            <a:r>
              <a:rPr lang="tr-TR" sz="3600" i="1" dirty="0">
                <a:solidFill>
                  <a:srgbClr val="FFFFFF"/>
                </a:solidFill>
                <a:latin typeface="Arial"/>
                <a:cs typeface="Arial"/>
              </a:rPr>
              <a:t> </a:t>
            </a:r>
            <a:r>
              <a:rPr lang="tr-TR" sz="3600" i="1" dirty="0" err="1">
                <a:solidFill>
                  <a:srgbClr val="FFFFFF"/>
                </a:solidFill>
                <a:latin typeface="Arial"/>
                <a:cs typeface="Arial"/>
              </a:rPr>
              <a:t>untuk</a:t>
            </a:r>
            <a:r>
              <a:rPr lang="tr-TR" sz="3600" i="1" dirty="0">
                <a:solidFill>
                  <a:srgbClr val="FFFFFF"/>
                </a:solidFill>
                <a:latin typeface="Arial"/>
                <a:cs typeface="Arial"/>
              </a:rPr>
              <a:t> </a:t>
            </a:r>
            <a:r>
              <a:rPr lang="tr-TR" sz="3600" i="1" dirty="0" err="1">
                <a:solidFill>
                  <a:srgbClr val="FFFFFF"/>
                </a:solidFill>
                <a:latin typeface="Arial"/>
                <a:cs typeface="Arial"/>
              </a:rPr>
              <a:t>perbuatan-perbuatan</a:t>
            </a:r>
            <a:r>
              <a:rPr lang="tr-TR" sz="3600" i="1" dirty="0">
                <a:solidFill>
                  <a:srgbClr val="FFFFFF"/>
                </a:solidFill>
                <a:latin typeface="Arial"/>
                <a:cs typeface="Arial"/>
              </a:rPr>
              <a:t> </a:t>
            </a:r>
            <a:r>
              <a:rPr lang="tr-TR" sz="3600" i="1" dirty="0" err="1">
                <a:solidFill>
                  <a:srgbClr val="FFFFFF"/>
                </a:solidFill>
                <a:latin typeface="Arial"/>
                <a:cs typeface="Arial"/>
              </a:rPr>
              <a:t>yang</a:t>
            </a:r>
            <a:r>
              <a:rPr lang="tr-TR" sz="3600" i="1" dirty="0">
                <a:solidFill>
                  <a:srgbClr val="FFFFFF"/>
                </a:solidFill>
                <a:latin typeface="Arial"/>
                <a:cs typeface="Arial"/>
              </a:rPr>
              <a:t> </a:t>
            </a:r>
            <a:r>
              <a:rPr lang="tr-TR" sz="3600" i="1" dirty="0" err="1">
                <a:solidFill>
                  <a:srgbClr val="FFFFFF"/>
                </a:solidFill>
                <a:latin typeface="Arial"/>
                <a:cs typeface="Arial"/>
              </a:rPr>
              <a:t>jahat</a:t>
            </a:r>
            <a:r>
              <a:rPr lang="tr-TR" sz="3600" i="1" dirty="0">
                <a:solidFill>
                  <a:srgbClr val="FFFFFF"/>
                </a:solidFill>
                <a:latin typeface="Arial"/>
                <a:cs typeface="Arial"/>
              </a:rPr>
              <a:t>. </a:t>
            </a:r>
            <a:r>
              <a:rPr lang="tr-TR" sz="3600" i="1" dirty="0" err="1">
                <a:solidFill>
                  <a:srgbClr val="FFFFFF"/>
                </a:solidFill>
                <a:latin typeface="Arial"/>
                <a:cs typeface="Arial"/>
              </a:rPr>
              <a:t>Tetapi</a:t>
            </a:r>
            <a:r>
              <a:rPr lang="tr-TR" sz="3600" i="1" dirty="0">
                <a:solidFill>
                  <a:srgbClr val="FFFFFF"/>
                </a:solidFill>
                <a:latin typeface="Arial"/>
                <a:cs typeface="Arial"/>
              </a:rPr>
              <a:t> </a:t>
            </a:r>
            <a:r>
              <a:rPr lang="tr-TR" sz="3600" i="1" dirty="0" err="1">
                <a:solidFill>
                  <a:srgbClr val="FFFFFF"/>
                </a:solidFill>
                <a:latin typeface="Arial"/>
                <a:cs typeface="Arial"/>
              </a:rPr>
              <a:t>Bileam</a:t>
            </a:r>
            <a:r>
              <a:rPr lang="tr-TR" sz="3600" i="1" dirty="0">
                <a:solidFill>
                  <a:srgbClr val="FFFFFF"/>
                </a:solidFill>
                <a:latin typeface="Arial"/>
                <a:cs typeface="Arial"/>
              </a:rPr>
              <a:t> </a:t>
            </a:r>
            <a:r>
              <a:rPr lang="tr-TR" sz="3600" i="1" dirty="0" err="1">
                <a:solidFill>
                  <a:srgbClr val="FFFFFF"/>
                </a:solidFill>
                <a:latin typeface="Arial"/>
                <a:cs typeface="Arial"/>
              </a:rPr>
              <a:t>beroleh</a:t>
            </a:r>
            <a:r>
              <a:rPr lang="tr-TR" sz="3600" i="1" dirty="0">
                <a:solidFill>
                  <a:srgbClr val="FFFFFF"/>
                </a:solidFill>
                <a:latin typeface="Arial"/>
                <a:cs typeface="Arial"/>
              </a:rPr>
              <a:t> </a:t>
            </a:r>
            <a:r>
              <a:rPr lang="tr-TR" sz="3600" i="1" dirty="0" err="1">
                <a:solidFill>
                  <a:srgbClr val="FFFFFF"/>
                </a:solidFill>
                <a:latin typeface="Arial"/>
                <a:cs typeface="Arial"/>
              </a:rPr>
              <a:t>peringatan</a:t>
            </a:r>
            <a:r>
              <a:rPr lang="tr-TR" sz="3600" i="1" dirty="0">
                <a:solidFill>
                  <a:srgbClr val="FFFFFF"/>
                </a:solidFill>
                <a:latin typeface="Arial"/>
                <a:cs typeface="Arial"/>
              </a:rPr>
              <a:t> </a:t>
            </a:r>
            <a:r>
              <a:rPr lang="tr-TR" sz="3600" i="1" dirty="0" err="1">
                <a:solidFill>
                  <a:srgbClr val="FFFFFF"/>
                </a:solidFill>
                <a:latin typeface="Arial"/>
                <a:cs typeface="Arial"/>
              </a:rPr>
              <a:t>keras</a:t>
            </a:r>
            <a:r>
              <a:rPr lang="tr-TR" sz="3600" i="1" dirty="0">
                <a:solidFill>
                  <a:srgbClr val="FFFFFF"/>
                </a:solidFill>
                <a:latin typeface="Arial"/>
                <a:cs typeface="Arial"/>
              </a:rPr>
              <a:t> </a:t>
            </a:r>
            <a:r>
              <a:rPr lang="tr-TR" sz="3600" i="1" dirty="0" err="1">
                <a:solidFill>
                  <a:srgbClr val="FFFFFF"/>
                </a:solidFill>
                <a:latin typeface="Arial"/>
                <a:cs typeface="Arial"/>
              </a:rPr>
              <a:t>untuk</a:t>
            </a:r>
            <a:r>
              <a:rPr lang="tr-TR" sz="3600" i="1" dirty="0">
                <a:solidFill>
                  <a:srgbClr val="FFFFFF"/>
                </a:solidFill>
                <a:latin typeface="Arial"/>
                <a:cs typeface="Arial"/>
              </a:rPr>
              <a:t> </a:t>
            </a:r>
            <a:r>
              <a:rPr lang="tr-TR" sz="3600" i="1" dirty="0" err="1">
                <a:solidFill>
                  <a:srgbClr val="FFFFFF"/>
                </a:solidFill>
                <a:latin typeface="Arial"/>
                <a:cs typeface="Arial"/>
              </a:rPr>
              <a:t>kejahatannya</a:t>
            </a:r>
            <a:r>
              <a:rPr lang="tr-TR" sz="3600" i="1" dirty="0">
                <a:solidFill>
                  <a:srgbClr val="FFFFFF"/>
                </a:solidFill>
                <a:latin typeface="Arial"/>
                <a:cs typeface="Arial"/>
              </a:rPr>
              <a:t>, </a:t>
            </a:r>
            <a:r>
              <a:rPr lang="tr-TR" sz="3600" i="1" dirty="0" err="1">
                <a:solidFill>
                  <a:srgbClr val="FFFFFF"/>
                </a:solidFill>
                <a:latin typeface="Arial"/>
                <a:cs typeface="Arial"/>
              </a:rPr>
              <a:t>sebab</a:t>
            </a:r>
            <a:r>
              <a:rPr lang="tr-TR" sz="3600" i="1" dirty="0">
                <a:solidFill>
                  <a:srgbClr val="FFFFFF"/>
                </a:solidFill>
                <a:latin typeface="Arial"/>
                <a:cs typeface="Arial"/>
              </a:rPr>
              <a:t> </a:t>
            </a:r>
            <a:r>
              <a:rPr lang="tr-TR" sz="3600" i="1" dirty="0" err="1">
                <a:solidFill>
                  <a:srgbClr val="FFFFFF"/>
                </a:solidFill>
                <a:latin typeface="Arial"/>
                <a:cs typeface="Arial"/>
              </a:rPr>
              <a:t>keledai</a:t>
            </a:r>
            <a:r>
              <a:rPr lang="tr-TR" sz="3600" i="1" dirty="0">
                <a:solidFill>
                  <a:srgbClr val="FFFFFF"/>
                </a:solidFill>
                <a:latin typeface="Arial"/>
                <a:cs typeface="Arial"/>
              </a:rPr>
              <a:t> </a:t>
            </a:r>
            <a:r>
              <a:rPr lang="tr-TR" sz="3600" i="1" dirty="0" err="1">
                <a:solidFill>
                  <a:srgbClr val="FFFFFF"/>
                </a:solidFill>
                <a:latin typeface="Arial"/>
                <a:cs typeface="Arial"/>
              </a:rPr>
              <a:t>beban</a:t>
            </a:r>
            <a:r>
              <a:rPr lang="tr-TR" sz="3600" i="1" dirty="0">
                <a:solidFill>
                  <a:srgbClr val="FFFFFF"/>
                </a:solidFill>
                <a:latin typeface="Arial"/>
                <a:cs typeface="Arial"/>
              </a:rPr>
              <a:t> </a:t>
            </a:r>
            <a:r>
              <a:rPr lang="tr-TR" sz="3600" i="1" dirty="0" err="1">
                <a:solidFill>
                  <a:srgbClr val="FFFFFF"/>
                </a:solidFill>
                <a:latin typeface="Arial"/>
                <a:cs typeface="Arial"/>
              </a:rPr>
              <a:t>yang</a:t>
            </a:r>
            <a:r>
              <a:rPr lang="tr-TR" sz="3600" i="1" dirty="0">
                <a:solidFill>
                  <a:srgbClr val="FFFFFF"/>
                </a:solidFill>
                <a:latin typeface="Arial"/>
                <a:cs typeface="Arial"/>
              </a:rPr>
              <a:t> </a:t>
            </a:r>
            <a:r>
              <a:rPr lang="tr-TR" sz="3600" i="1" dirty="0" err="1">
                <a:solidFill>
                  <a:srgbClr val="FFFFFF"/>
                </a:solidFill>
                <a:latin typeface="Arial"/>
                <a:cs typeface="Arial"/>
              </a:rPr>
              <a:t>bisu</a:t>
            </a:r>
            <a:r>
              <a:rPr lang="tr-TR" sz="3600" i="1" dirty="0">
                <a:solidFill>
                  <a:srgbClr val="FFFFFF"/>
                </a:solidFill>
                <a:latin typeface="Arial"/>
                <a:cs typeface="Arial"/>
              </a:rPr>
              <a:t> </a:t>
            </a:r>
            <a:r>
              <a:rPr lang="tr-TR" sz="3600" i="1" dirty="0" err="1">
                <a:solidFill>
                  <a:srgbClr val="FFFFFF"/>
                </a:solidFill>
                <a:latin typeface="Arial"/>
                <a:cs typeface="Arial"/>
              </a:rPr>
              <a:t>berbicara</a:t>
            </a:r>
            <a:r>
              <a:rPr lang="tr-TR" sz="3600" i="1" dirty="0">
                <a:solidFill>
                  <a:srgbClr val="FFFFFF"/>
                </a:solidFill>
                <a:latin typeface="Arial"/>
                <a:cs typeface="Arial"/>
              </a:rPr>
              <a:t> </a:t>
            </a:r>
            <a:r>
              <a:rPr lang="tr-TR" sz="3600" i="1" dirty="0" err="1">
                <a:solidFill>
                  <a:srgbClr val="FFFFFF"/>
                </a:solidFill>
                <a:latin typeface="Arial"/>
                <a:cs typeface="Arial"/>
              </a:rPr>
              <a:t>dengan</a:t>
            </a:r>
            <a:r>
              <a:rPr lang="tr-TR" sz="3600" i="1" dirty="0">
                <a:solidFill>
                  <a:srgbClr val="FFFFFF"/>
                </a:solidFill>
                <a:latin typeface="Arial"/>
                <a:cs typeface="Arial"/>
              </a:rPr>
              <a:t> </a:t>
            </a:r>
            <a:r>
              <a:rPr lang="tr-TR" sz="3600" i="1" dirty="0" err="1">
                <a:solidFill>
                  <a:srgbClr val="FFFFFF"/>
                </a:solidFill>
                <a:latin typeface="Arial"/>
                <a:cs typeface="Arial"/>
              </a:rPr>
              <a:t>suara</a:t>
            </a:r>
            <a:r>
              <a:rPr lang="tr-TR" sz="3600" i="1" dirty="0">
                <a:solidFill>
                  <a:srgbClr val="FFFFFF"/>
                </a:solidFill>
                <a:latin typeface="Arial"/>
                <a:cs typeface="Arial"/>
              </a:rPr>
              <a:t> </a:t>
            </a:r>
            <a:r>
              <a:rPr lang="tr-TR" sz="3600" i="1" dirty="0" err="1">
                <a:solidFill>
                  <a:srgbClr val="FFFFFF"/>
                </a:solidFill>
                <a:latin typeface="Arial"/>
                <a:cs typeface="Arial"/>
              </a:rPr>
              <a:t>manusia</a:t>
            </a:r>
            <a:r>
              <a:rPr lang="tr-TR" sz="3600" i="1" dirty="0">
                <a:solidFill>
                  <a:srgbClr val="FFFFFF"/>
                </a:solidFill>
                <a:latin typeface="Arial"/>
                <a:cs typeface="Arial"/>
              </a:rPr>
              <a:t> </a:t>
            </a:r>
            <a:r>
              <a:rPr lang="hr-HR" sz="3600" i="1" dirty="0">
                <a:solidFill>
                  <a:srgbClr val="FFFFFF"/>
                </a:solidFill>
                <a:latin typeface="Arial"/>
                <a:cs typeface="Arial"/>
              </a:rPr>
              <a:t>dan mencegah kebebalan nabi itu</a:t>
            </a:r>
            <a:r>
              <a:rPr lang="hr-HR" sz="3600" b="1" i="1" dirty="0">
                <a:solidFill>
                  <a:srgbClr val="FFFFFF"/>
                </a:solidFill>
                <a:latin typeface="Arial"/>
                <a:cs typeface="Arial"/>
              </a:rPr>
              <a:t>.</a:t>
            </a:r>
            <a:r>
              <a:rPr lang="tr-TR" sz="3600" b="1" i="1" dirty="0">
                <a:solidFill>
                  <a:srgbClr val="FFFFFF"/>
                </a:solidFill>
                <a:latin typeface="Arial"/>
                <a:cs typeface="Arial"/>
              </a:rPr>
              <a:t> </a:t>
            </a:r>
            <a:endParaRPr lang="en-US" sz="3600" b="1" i="1" dirty="0">
              <a:solidFill>
                <a:srgbClr val="FFFFFF"/>
              </a:solidFill>
              <a:latin typeface="Arial"/>
              <a:ea typeface="Times New Roman" charset="0"/>
              <a:cs typeface="Arial"/>
            </a:endParaRPr>
          </a:p>
        </p:txBody>
      </p:sp>
      <p:sp>
        <p:nvSpPr>
          <p:cNvPr id="125958" name="Rectangle 6"/>
          <p:cNvSpPr>
            <a:spLocks noGrp="1" noChangeArrowheads="1"/>
          </p:cNvSpPr>
          <p:nvPr>
            <p:ph type="title" idx="4294967295"/>
          </p:nvPr>
        </p:nvSpPr>
        <p:spPr>
          <a:xfrm>
            <a:off x="1371600" y="6172200"/>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800" b="1" dirty="0">
                <a:ea typeface="+mj-ea"/>
              </a:rPr>
              <a:t> 2 </a:t>
            </a:r>
            <a:r>
              <a:rPr lang="en-US" sz="2800" b="1" dirty="0" err="1" smtClean="0">
                <a:ea typeface="+mj-ea"/>
              </a:rPr>
              <a:t>Petrus</a:t>
            </a:r>
            <a:r>
              <a:rPr lang="en-US" sz="2800" b="1" dirty="0" smtClean="0">
                <a:ea typeface="+mj-ea"/>
              </a:rPr>
              <a:t> </a:t>
            </a:r>
            <a:r>
              <a:rPr lang="en-US" sz="2800" b="1" dirty="0">
                <a:ea typeface="+mj-ea"/>
              </a:rPr>
              <a:t>2:15-16 </a:t>
            </a:r>
            <a:r>
              <a:rPr lang="en-US" sz="2800" b="1" dirty="0" smtClean="0">
                <a:ea typeface="+mj-ea"/>
              </a:rPr>
              <a:t>(LAI)</a:t>
            </a:r>
            <a:endParaRPr lang="en-US" sz="2800" b="1" dirty="0">
              <a:ea typeface="+mj-ea"/>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defTabSz="914400" eaLnBrk="0" hangingPunct="0">
              <a:spcBef>
                <a:spcPct val="50000"/>
              </a:spcBef>
              <a:buFont typeface="Wingdings" pitchFamily="-111" charset="2"/>
              <a:buChar char="§"/>
              <a:defRPr/>
            </a:pPr>
            <a:endParaRPr lang="en-US" sz="2000" b="1">
              <a:solidFill>
                <a:srgbClr val="000000"/>
              </a:solidFill>
              <a:latin typeface="Arial"/>
              <a:ea typeface="Times New Roman" pitchFamily="-111" charset="0"/>
              <a:cs typeface="Arial"/>
            </a:endParaRPr>
          </a:p>
        </p:txBody>
      </p:sp>
      <p:pic>
        <p:nvPicPr>
          <p:cNvPr id="214018" name="Picture 3" descr="OBALM006"/>
          <p:cNvPicPr>
            <a:picLocks noChangeAspect="1" noChangeArrowheads="1"/>
          </p:cNvPicPr>
          <p:nvPr/>
        </p:nvPicPr>
        <p:blipFill>
          <a:blip r:embed="rId3">
            <a:lum bright="-42000"/>
            <a:extLst>
              <a:ext uri="{28A0092B-C50C-407E-A947-70E740481C1C}">
                <a14:useLocalDpi xmlns:a14="http://schemas.microsoft.com/office/drawing/2010/main" val="0"/>
              </a:ext>
            </a:extLst>
          </a:blip>
          <a:srcRect r="1038"/>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Text Box 5"/>
          <p:cNvSpPr txBox="1">
            <a:spLocks noChangeArrowheads="1"/>
          </p:cNvSpPr>
          <p:nvPr/>
        </p:nvSpPr>
        <p:spPr bwMode="auto">
          <a:xfrm>
            <a:off x="381000" y="593725"/>
            <a:ext cx="8153400" cy="39703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defTabSz="914400">
              <a:spcBef>
                <a:spcPct val="50000"/>
              </a:spcBef>
              <a:defRPr/>
            </a:pPr>
            <a:r>
              <a:rPr lang="en-US" sz="3600" i="1" dirty="0" err="1" smtClean="0">
                <a:solidFill>
                  <a:srgbClr val="FFFFFF"/>
                </a:solidFill>
                <a:latin typeface="Arial"/>
                <a:cs typeface="Arial"/>
              </a:rPr>
              <a:t>Celakalah</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mereka</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karena</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mereka</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mengikuti</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jalan</a:t>
            </a:r>
            <a:r>
              <a:rPr lang="en-US" sz="3600" i="1" dirty="0" smtClean="0">
                <a:solidFill>
                  <a:srgbClr val="FFFFFF"/>
                </a:solidFill>
                <a:latin typeface="Arial"/>
                <a:cs typeface="Arial"/>
              </a:rPr>
              <a:t> yang </a:t>
            </a:r>
            <a:r>
              <a:rPr lang="en-US" sz="3600" i="1" dirty="0" err="1" smtClean="0">
                <a:solidFill>
                  <a:srgbClr val="FFFFFF"/>
                </a:solidFill>
                <a:latin typeface="Arial"/>
                <a:cs typeface="Arial"/>
              </a:rPr>
              <a:t>ditempuh</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Kain</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dan</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karena</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mereka</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oleh</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sebab</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upah</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menceburkan</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diri</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ke</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dalam</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kesesatan</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Bileam</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dan</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mereka</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binasa</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karena</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kedurhakaan</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seperti</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Korah</a:t>
            </a:r>
            <a:r>
              <a:rPr lang="en-US" sz="3600" i="1" dirty="0" smtClean="0">
                <a:solidFill>
                  <a:srgbClr val="FFFFFF"/>
                </a:solidFill>
                <a:latin typeface="Arial"/>
                <a:cs typeface="Arial"/>
              </a:rPr>
              <a:t>.</a:t>
            </a:r>
          </a:p>
        </p:txBody>
      </p:sp>
      <p:sp>
        <p:nvSpPr>
          <p:cNvPr id="126982" name="Rectangle 6"/>
          <p:cNvSpPr>
            <a:spLocks noGrp="1" noChangeArrowheads="1"/>
          </p:cNvSpPr>
          <p:nvPr>
            <p:ph type="title" idx="4294967295"/>
          </p:nvPr>
        </p:nvSpPr>
        <p:spPr>
          <a:xfrm>
            <a:off x="1295400" y="6202363"/>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800" b="1" dirty="0" err="1" smtClean="0">
                <a:ea typeface="+mj-ea"/>
              </a:rPr>
              <a:t>Yudas</a:t>
            </a:r>
            <a:r>
              <a:rPr lang="en-US" sz="2800" b="1" dirty="0" smtClean="0">
                <a:ea typeface="+mj-ea"/>
              </a:rPr>
              <a:t> </a:t>
            </a:r>
            <a:r>
              <a:rPr lang="en-US" sz="2800" b="1" dirty="0">
                <a:ea typeface="+mj-ea"/>
              </a:rPr>
              <a:t>11 </a:t>
            </a:r>
            <a:r>
              <a:rPr lang="en-US" sz="2800" b="1" dirty="0" smtClean="0">
                <a:ea typeface="+mj-ea"/>
              </a:rPr>
              <a:t>(LAI)</a:t>
            </a:r>
            <a:endParaRPr lang="en-US" sz="2800" b="1" dirty="0">
              <a:ea typeface="+mj-ea"/>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ChangeArrowheads="1"/>
          </p:cNvSpPr>
          <p:nvPr>
            <p:ph type="title"/>
          </p:nvPr>
        </p:nvSpPr>
        <p:spPr>
          <a:xfrm>
            <a:off x="3276600" y="609600"/>
            <a:ext cx="5867400" cy="1143000"/>
          </a:xfrm>
        </p:spPr>
        <p:txBody>
          <a:bodyPr/>
          <a:lstStyle/>
          <a:p>
            <a:pPr eaLnBrk="1" hangingPunct="1"/>
            <a:r>
              <a:rPr kumimoji="1" lang="en-US">
                <a:solidFill>
                  <a:srgbClr val="FFFFFF"/>
                </a:solidFill>
                <a:latin typeface="Arial" charset="0"/>
              </a:rPr>
              <a:t>Peristiwa Menyebrangi Yordan</a:t>
            </a:r>
          </a:p>
        </p:txBody>
      </p:sp>
      <p:pic>
        <p:nvPicPr>
          <p:cNvPr id="216066" name="Picture 4"/>
          <p:cNvPicPr>
            <a:picLocks noChangeAspect="1" noChangeArrowheads="1"/>
          </p:cNvPicPr>
          <p:nvPr/>
        </p:nvPicPr>
        <p:blipFill>
          <a:blip r:embed="rId3">
            <a:extLst>
              <a:ext uri="{28A0092B-C50C-407E-A947-70E740481C1C}">
                <a14:useLocalDpi xmlns:a14="http://schemas.microsoft.com/office/drawing/2010/main" val="0"/>
              </a:ext>
            </a:extLst>
          </a:blip>
          <a:srcRect t="23529"/>
          <a:stretch>
            <a:fillRect/>
          </a:stretch>
        </p:blipFill>
        <p:spPr bwMode="auto">
          <a:xfrm>
            <a:off x="-76200" y="0"/>
            <a:ext cx="307975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pic>
      <p:sp>
        <p:nvSpPr>
          <p:cNvPr id="216067"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FFFFFF"/>
                </a:solidFill>
                <a:latin typeface="Arial" charset="0"/>
                <a:cs typeface="Arial" charset="0"/>
              </a:rPr>
              <a:t>140</a:t>
            </a: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a:lnSpc>
                <a:spcPct val="90000"/>
              </a:lnSpc>
              <a:spcBef>
                <a:spcPct val="20000"/>
              </a:spcBef>
              <a:buFontTx/>
              <a:buChar char="•"/>
            </a:pPr>
            <a:r>
              <a:rPr kumimoji="1" lang="en-US" sz="3200" b="1">
                <a:solidFill>
                  <a:srgbClr val="FFFFFF"/>
                </a:solidFill>
                <a:latin typeface="Arial" charset="0"/>
                <a:cs typeface="Arial" charset="0"/>
              </a:rPr>
              <a:t>Kemenangan atas Sion dan Og (Bil. 21)</a:t>
            </a:r>
          </a:p>
          <a:p>
            <a:pPr marL="342900" indent="-342900" defTabSz="914400">
              <a:lnSpc>
                <a:spcPct val="90000"/>
              </a:lnSpc>
              <a:spcBef>
                <a:spcPct val="20000"/>
              </a:spcBef>
              <a:buFontTx/>
              <a:buChar char="•"/>
            </a:pPr>
            <a:r>
              <a:rPr kumimoji="1" lang="en-US" sz="3200" b="1">
                <a:solidFill>
                  <a:srgbClr val="FFFFFF"/>
                </a:solidFill>
                <a:latin typeface="Arial" charset="0"/>
                <a:cs typeface="Arial" charset="0"/>
              </a:rPr>
              <a:t>Balak gagal membalikkan Allah melawan Israel–berkat oleh Bileam (Bil. 22–24)</a:t>
            </a:r>
          </a:p>
          <a:p>
            <a:pPr marL="342900" indent="-342900" defTabSz="914400">
              <a:lnSpc>
                <a:spcPct val="90000"/>
              </a:lnSpc>
              <a:spcBef>
                <a:spcPct val="20000"/>
              </a:spcBef>
              <a:buFontTx/>
              <a:buChar char="•"/>
            </a:pPr>
            <a:r>
              <a:rPr kumimoji="1" lang="en-US" sz="3200" b="1">
                <a:solidFill>
                  <a:srgbClr val="FFFFFF"/>
                </a:solidFill>
                <a:latin typeface="Arial" charset="0"/>
                <a:cs typeface="Arial" charset="0"/>
              </a:rPr>
              <a:t>Balak berhasil membalikkan Israel melawan Allah –ketidaksusilaan di Baal-peor (Bil. 25)</a:t>
            </a:r>
          </a:p>
        </p:txBody>
      </p:sp>
      <p:sp>
        <p:nvSpPr>
          <p:cNvPr id="216069"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cxnSp>
        <p:nvCxnSpPr>
          <p:cNvPr id="10" name="Straight Arrow Connector 9"/>
          <p:cNvCxnSpPr>
            <a:cxnSpLocks noChangeShapeType="1"/>
          </p:cNvCxnSpPr>
          <p:nvPr/>
        </p:nvCxnSpPr>
        <p:spPr bwMode="auto">
          <a:xfrm flipH="1" flipV="1">
            <a:off x="1403350" y="3284538"/>
            <a:ext cx="1873250" cy="1296987"/>
          </a:xfrm>
          <a:prstGeom prst="straightConnector1">
            <a:avLst/>
          </a:prstGeom>
          <a:noFill/>
          <a:ln w="76200" cap="sq">
            <a:solidFill>
              <a:srgbClr val="FFFF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156678">
                                            <p:txEl>
                                              <p:pRg st="2" end="2"/>
                                            </p:txEl>
                                          </p:spTgt>
                                        </p:tgtEl>
                                        <p:attrNameLst>
                                          <p:attrName>style.color</p:attrName>
                                        </p:attrNameLst>
                                      </p:cBhvr>
                                      <p:to>
                                        <a:srgbClr val="FFFF00"/>
                                      </p:to>
                                    </p:animClr>
                                  </p:childTnLst>
                                </p:cTn>
                              </p:par>
                            </p:childTnLst>
                          </p:cTn>
                        </p:par>
                        <p:par>
                          <p:cTn id="7" fill="hold" nodeType="afterGroup">
                            <p:stCondLst>
                              <p:cond delay="2000"/>
                            </p:stCondLst>
                            <p:childTnLst>
                              <p:par>
                                <p:cTn id="8" presetID="22" presetClass="entr" presetSubtype="2"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defTabSz="914400" eaLnBrk="0" hangingPunct="0">
              <a:spcBef>
                <a:spcPct val="50000"/>
              </a:spcBef>
              <a:buFont typeface="Wingdings" pitchFamily="-111" charset="2"/>
              <a:buChar char="§"/>
              <a:defRPr/>
            </a:pPr>
            <a:endParaRPr lang="en-US" sz="2000" b="1">
              <a:solidFill>
                <a:srgbClr val="000000"/>
              </a:solidFill>
              <a:latin typeface="Arial"/>
              <a:ea typeface="Times New Roman" pitchFamily="-111" charset="0"/>
              <a:cs typeface="Arial"/>
            </a:endParaRPr>
          </a:p>
        </p:txBody>
      </p:sp>
      <p:pic>
        <p:nvPicPr>
          <p:cNvPr id="218114" name="Picture 3" descr="OBALM006"/>
          <p:cNvPicPr>
            <a:picLocks noChangeAspect="1" noChangeArrowheads="1"/>
          </p:cNvPicPr>
          <p:nvPr/>
        </p:nvPicPr>
        <p:blipFill>
          <a:blip r:embed="rId3">
            <a:lum bright="-42000"/>
            <a:extLst>
              <a:ext uri="{28A0092B-C50C-407E-A947-70E740481C1C}">
                <a14:useLocalDpi xmlns:a14="http://schemas.microsoft.com/office/drawing/2010/main" val="0"/>
              </a:ext>
            </a:extLst>
          </a:blip>
          <a:srcRect r="1038"/>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Text Box 5"/>
          <p:cNvSpPr txBox="1">
            <a:spLocks noChangeArrowheads="1"/>
          </p:cNvSpPr>
          <p:nvPr/>
        </p:nvSpPr>
        <p:spPr bwMode="auto">
          <a:xfrm>
            <a:off x="381000" y="593725"/>
            <a:ext cx="8153400" cy="61864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defTabSz="914400">
              <a:spcBef>
                <a:spcPct val="50000"/>
              </a:spcBef>
              <a:defRPr/>
            </a:pPr>
            <a:r>
              <a:rPr lang="en-US" sz="3600" i="1" baseline="30000" dirty="0" smtClean="0">
                <a:solidFill>
                  <a:srgbClr val="FFFFFF"/>
                </a:solidFill>
                <a:latin typeface="Arial"/>
                <a:cs typeface="Arial"/>
              </a:rPr>
              <a:t> </a:t>
            </a:r>
            <a:r>
              <a:rPr lang="tr-TR" sz="3600" b="0" i="1" dirty="0" err="1">
                <a:solidFill>
                  <a:srgbClr val="FFFFFF"/>
                </a:solidFill>
                <a:latin typeface="Arial"/>
                <a:cs typeface="Arial"/>
              </a:rPr>
              <a:t>Tetapi</a:t>
            </a:r>
            <a:r>
              <a:rPr lang="tr-TR" sz="3600" b="0" i="1" dirty="0">
                <a:solidFill>
                  <a:srgbClr val="FFFFFF"/>
                </a:solidFill>
                <a:latin typeface="Arial"/>
                <a:cs typeface="Arial"/>
              </a:rPr>
              <a:t> </a:t>
            </a:r>
            <a:r>
              <a:rPr lang="tr-TR" sz="3600" b="0" i="1" dirty="0" err="1">
                <a:solidFill>
                  <a:srgbClr val="FFFFFF"/>
                </a:solidFill>
                <a:latin typeface="Arial"/>
                <a:cs typeface="Arial"/>
              </a:rPr>
              <a:t>Aku</a:t>
            </a:r>
            <a:r>
              <a:rPr lang="tr-TR" sz="3600" b="0" i="1" dirty="0">
                <a:solidFill>
                  <a:srgbClr val="FFFFFF"/>
                </a:solidFill>
                <a:latin typeface="Arial"/>
                <a:cs typeface="Arial"/>
              </a:rPr>
              <a:t> </a:t>
            </a:r>
            <a:r>
              <a:rPr lang="tr-TR" sz="3600" b="0" i="1" dirty="0" err="1">
                <a:solidFill>
                  <a:srgbClr val="FFFFFF"/>
                </a:solidFill>
                <a:latin typeface="Arial"/>
                <a:cs typeface="Arial"/>
              </a:rPr>
              <a:t>mempunyai</a:t>
            </a:r>
            <a:r>
              <a:rPr lang="tr-TR" sz="3600" b="0" i="1" dirty="0">
                <a:solidFill>
                  <a:srgbClr val="FFFFFF"/>
                </a:solidFill>
                <a:latin typeface="Arial"/>
                <a:cs typeface="Arial"/>
              </a:rPr>
              <a:t> </a:t>
            </a:r>
            <a:r>
              <a:rPr lang="tr-TR" sz="3600" b="0" i="1" dirty="0" err="1">
                <a:solidFill>
                  <a:srgbClr val="FFFFFF"/>
                </a:solidFill>
                <a:latin typeface="Arial"/>
                <a:cs typeface="Arial"/>
              </a:rPr>
              <a:t>beberapa</a:t>
            </a:r>
            <a:r>
              <a:rPr lang="tr-TR" sz="3600" b="0" i="1" dirty="0">
                <a:solidFill>
                  <a:srgbClr val="FFFFFF"/>
                </a:solidFill>
                <a:latin typeface="Arial"/>
                <a:cs typeface="Arial"/>
              </a:rPr>
              <a:t> </a:t>
            </a:r>
            <a:r>
              <a:rPr lang="tr-TR" sz="3600" b="0" i="1" dirty="0" err="1">
                <a:solidFill>
                  <a:srgbClr val="FFFFFF"/>
                </a:solidFill>
                <a:latin typeface="Arial"/>
                <a:cs typeface="Arial"/>
              </a:rPr>
              <a:t>keberatan</a:t>
            </a:r>
            <a:r>
              <a:rPr lang="tr-TR" sz="3600" b="0" i="1" dirty="0">
                <a:solidFill>
                  <a:srgbClr val="FFFFFF"/>
                </a:solidFill>
                <a:latin typeface="Arial"/>
                <a:cs typeface="Arial"/>
              </a:rPr>
              <a:t> </a:t>
            </a:r>
            <a:r>
              <a:rPr lang="tr-TR" sz="3600" b="0" i="1" dirty="0" err="1">
                <a:solidFill>
                  <a:srgbClr val="FFFFFF"/>
                </a:solidFill>
                <a:latin typeface="Arial"/>
                <a:cs typeface="Arial"/>
              </a:rPr>
              <a:t>terhadap</a:t>
            </a:r>
            <a:r>
              <a:rPr lang="tr-TR" sz="3600" b="0" i="1" dirty="0">
                <a:solidFill>
                  <a:srgbClr val="FFFFFF"/>
                </a:solidFill>
                <a:latin typeface="Arial"/>
                <a:cs typeface="Arial"/>
              </a:rPr>
              <a:t> </a:t>
            </a:r>
            <a:r>
              <a:rPr lang="tr-TR" sz="3600" b="0" i="1" dirty="0" err="1">
                <a:solidFill>
                  <a:srgbClr val="FFFFFF"/>
                </a:solidFill>
                <a:latin typeface="Arial"/>
                <a:cs typeface="Arial"/>
              </a:rPr>
              <a:t>engkau</a:t>
            </a:r>
            <a:r>
              <a:rPr lang="tr-TR" sz="3600" b="0" i="1" dirty="0">
                <a:solidFill>
                  <a:srgbClr val="FFFFFF"/>
                </a:solidFill>
                <a:latin typeface="Arial"/>
                <a:cs typeface="Arial"/>
              </a:rPr>
              <a:t>:</a:t>
            </a:r>
            <a:r>
              <a:rPr lang="tr-TR" sz="3600" b="0" i="1" baseline="30000" dirty="0">
                <a:solidFill>
                  <a:srgbClr val="FFFFFF"/>
                </a:solidFill>
                <a:latin typeface="Arial"/>
                <a:cs typeface="Arial"/>
              </a:rPr>
              <a:t> </a:t>
            </a:r>
            <a:r>
              <a:rPr lang="tr-TR" sz="3600" b="0" i="1" dirty="0" err="1" smtClean="0">
                <a:solidFill>
                  <a:srgbClr val="FFFFFF"/>
                </a:solidFill>
                <a:latin typeface="Arial"/>
                <a:cs typeface="Arial"/>
              </a:rPr>
              <a:t>di</a:t>
            </a:r>
            <a:r>
              <a:rPr lang="tr-TR" sz="3600" b="0" i="1" dirty="0" smtClean="0">
                <a:solidFill>
                  <a:srgbClr val="FFFFFF"/>
                </a:solidFill>
                <a:latin typeface="Arial"/>
                <a:cs typeface="Arial"/>
              </a:rPr>
              <a:t> </a:t>
            </a:r>
            <a:r>
              <a:rPr lang="tr-TR" sz="3600" b="0" i="1" dirty="0" err="1">
                <a:solidFill>
                  <a:srgbClr val="FFFFFF"/>
                </a:solidFill>
                <a:latin typeface="Arial"/>
                <a:cs typeface="Arial"/>
              </a:rPr>
              <a:t>antaramu</a:t>
            </a:r>
            <a:r>
              <a:rPr lang="tr-TR" sz="3600" b="0" i="1" dirty="0">
                <a:solidFill>
                  <a:srgbClr val="FFFFFF"/>
                </a:solidFill>
                <a:latin typeface="Arial"/>
                <a:cs typeface="Arial"/>
              </a:rPr>
              <a:t> ada </a:t>
            </a:r>
            <a:r>
              <a:rPr lang="tr-TR" sz="3600" b="0" i="1" dirty="0" err="1">
                <a:solidFill>
                  <a:srgbClr val="FFFFFF"/>
                </a:solidFill>
                <a:latin typeface="Arial"/>
                <a:cs typeface="Arial"/>
              </a:rPr>
              <a:t>beberapa</a:t>
            </a:r>
            <a:r>
              <a:rPr lang="tr-TR" sz="3600" b="0" i="1" dirty="0">
                <a:solidFill>
                  <a:srgbClr val="FFFFFF"/>
                </a:solidFill>
                <a:latin typeface="Arial"/>
                <a:cs typeface="Arial"/>
              </a:rPr>
              <a:t> </a:t>
            </a:r>
            <a:r>
              <a:rPr lang="tr-TR" sz="3600" b="0" i="1" dirty="0" err="1">
                <a:solidFill>
                  <a:srgbClr val="FFFFFF"/>
                </a:solidFill>
                <a:latin typeface="Arial"/>
                <a:cs typeface="Arial"/>
              </a:rPr>
              <a:t>orang</a:t>
            </a:r>
            <a:r>
              <a:rPr lang="tr-TR" sz="3600" b="0" i="1" dirty="0">
                <a:solidFill>
                  <a:srgbClr val="FFFFFF"/>
                </a:solidFill>
                <a:latin typeface="Arial"/>
                <a:cs typeface="Arial"/>
              </a:rPr>
              <a:t> </a:t>
            </a:r>
            <a:r>
              <a:rPr lang="tr-TR" sz="3600" b="0" i="1" dirty="0" err="1">
                <a:solidFill>
                  <a:srgbClr val="FFFFFF"/>
                </a:solidFill>
                <a:latin typeface="Arial"/>
                <a:cs typeface="Arial"/>
              </a:rPr>
              <a:t>yang</a:t>
            </a:r>
            <a:r>
              <a:rPr lang="tr-TR" sz="3600" b="0" i="1" dirty="0">
                <a:solidFill>
                  <a:srgbClr val="FFFFFF"/>
                </a:solidFill>
                <a:latin typeface="Arial"/>
                <a:cs typeface="Arial"/>
              </a:rPr>
              <a:t> </a:t>
            </a:r>
            <a:r>
              <a:rPr lang="tr-TR" sz="3600" b="0" i="1" dirty="0" err="1">
                <a:solidFill>
                  <a:srgbClr val="FFFFFF"/>
                </a:solidFill>
                <a:latin typeface="Arial"/>
                <a:cs typeface="Arial"/>
              </a:rPr>
              <a:t>menganut</a:t>
            </a:r>
            <a:r>
              <a:rPr lang="tr-TR" sz="3600" b="0" i="1" dirty="0">
                <a:solidFill>
                  <a:srgbClr val="FFFFFF"/>
                </a:solidFill>
                <a:latin typeface="Arial"/>
                <a:cs typeface="Arial"/>
              </a:rPr>
              <a:t> </a:t>
            </a:r>
            <a:r>
              <a:rPr lang="tr-TR" sz="3600" b="0" i="1" dirty="0" err="1">
                <a:solidFill>
                  <a:srgbClr val="FFFFFF"/>
                </a:solidFill>
                <a:latin typeface="Arial"/>
                <a:cs typeface="Arial"/>
              </a:rPr>
              <a:t>ajaran</a:t>
            </a:r>
            <a:r>
              <a:rPr lang="tr-TR" sz="3600" b="0" i="1" dirty="0">
                <a:solidFill>
                  <a:srgbClr val="FFFFFF"/>
                </a:solidFill>
                <a:latin typeface="Arial"/>
                <a:cs typeface="Arial"/>
              </a:rPr>
              <a:t> </a:t>
            </a:r>
            <a:r>
              <a:rPr lang="tr-TR" sz="3600" b="0" i="1" dirty="0" err="1" smtClean="0">
                <a:solidFill>
                  <a:srgbClr val="FFFFFF"/>
                </a:solidFill>
                <a:latin typeface="Arial"/>
                <a:cs typeface="Arial"/>
              </a:rPr>
              <a:t>Bileam</a:t>
            </a:r>
            <a:r>
              <a:rPr lang="tr-TR" sz="3600" b="0" i="1" baseline="30000" dirty="0">
                <a:solidFill>
                  <a:srgbClr val="FFFFFF"/>
                </a:solidFill>
                <a:latin typeface="Arial"/>
                <a:cs typeface="Arial"/>
              </a:rPr>
              <a:t> </a:t>
            </a:r>
            <a:r>
              <a:rPr lang="tr-TR" sz="3600" b="0" i="1" dirty="0" err="1" smtClean="0">
                <a:solidFill>
                  <a:srgbClr val="FFFFFF"/>
                </a:solidFill>
                <a:latin typeface="Arial"/>
                <a:cs typeface="Arial"/>
              </a:rPr>
              <a:t>yang</a:t>
            </a:r>
            <a:r>
              <a:rPr lang="tr-TR" sz="3600" b="0" i="1" dirty="0" smtClean="0">
                <a:solidFill>
                  <a:srgbClr val="FFFFFF"/>
                </a:solidFill>
                <a:latin typeface="Arial"/>
                <a:cs typeface="Arial"/>
              </a:rPr>
              <a:t> </a:t>
            </a:r>
            <a:r>
              <a:rPr lang="tr-TR" sz="3600" b="0" i="1" dirty="0" err="1">
                <a:solidFill>
                  <a:srgbClr val="FFFFFF"/>
                </a:solidFill>
                <a:latin typeface="Arial"/>
                <a:cs typeface="Arial"/>
              </a:rPr>
              <a:t>memberi</a:t>
            </a:r>
            <a:r>
              <a:rPr lang="tr-TR" sz="3600" b="0" i="1" dirty="0">
                <a:solidFill>
                  <a:srgbClr val="FFFFFF"/>
                </a:solidFill>
                <a:latin typeface="Arial"/>
                <a:cs typeface="Arial"/>
              </a:rPr>
              <a:t> nasihat </a:t>
            </a:r>
            <a:r>
              <a:rPr lang="tr-TR" sz="3600" b="0" i="1" dirty="0" err="1">
                <a:solidFill>
                  <a:srgbClr val="FFFFFF"/>
                </a:solidFill>
                <a:latin typeface="Arial"/>
                <a:cs typeface="Arial"/>
              </a:rPr>
              <a:t>kepada</a:t>
            </a:r>
            <a:r>
              <a:rPr lang="tr-TR" sz="3600" b="0" i="1" dirty="0">
                <a:solidFill>
                  <a:srgbClr val="FFFFFF"/>
                </a:solidFill>
                <a:latin typeface="Arial"/>
                <a:cs typeface="Arial"/>
              </a:rPr>
              <a:t> Balak </a:t>
            </a:r>
            <a:r>
              <a:rPr lang="tr-TR" sz="3600" b="0" i="1" dirty="0" err="1">
                <a:solidFill>
                  <a:srgbClr val="FFFFFF"/>
                </a:solidFill>
                <a:latin typeface="Arial"/>
                <a:cs typeface="Arial"/>
              </a:rPr>
              <a:t>untuk</a:t>
            </a:r>
            <a:r>
              <a:rPr lang="tr-TR" sz="3600" b="0" i="1" dirty="0">
                <a:solidFill>
                  <a:srgbClr val="FFFFFF"/>
                </a:solidFill>
                <a:latin typeface="Arial"/>
                <a:cs typeface="Arial"/>
              </a:rPr>
              <a:t> </a:t>
            </a:r>
            <a:r>
              <a:rPr lang="tr-TR" sz="3600" b="0" i="1" dirty="0" err="1">
                <a:solidFill>
                  <a:srgbClr val="FFFFFF"/>
                </a:solidFill>
                <a:latin typeface="Arial"/>
                <a:cs typeface="Arial"/>
              </a:rPr>
              <a:t>menyesatkan</a:t>
            </a:r>
            <a:r>
              <a:rPr lang="tr-TR" sz="3600" b="0" i="1" dirty="0">
                <a:solidFill>
                  <a:srgbClr val="FFFFFF"/>
                </a:solidFill>
                <a:latin typeface="Arial"/>
                <a:cs typeface="Arial"/>
              </a:rPr>
              <a:t> </a:t>
            </a:r>
            <a:r>
              <a:rPr lang="tr-TR" sz="3600" b="0" i="1" dirty="0" err="1">
                <a:solidFill>
                  <a:srgbClr val="FFFFFF"/>
                </a:solidFill>
                <a:latin typeface="Arial"/>
                <a:cs typeface="Arial"/>
              </a:rPr>
              <a:t>orang</a:t>
            </a:r>
            <a:r>
              <a:rPr lang="tr-TR" sz="3600" b="0" i="1" dirty="0">
                <a:solidFill>
                  <a:srgbClr val="FFFFFF"/>
                </a:solidFill>
                <a:latin typeface="Arial"/>
                <a:cs typeface="Arial"/>
              </a:rPr>
              <a:t> </a:t>
            </a:r>
            <a:r>
              <a:rPr lang="tr-TR" sz="3600" b="0" i="1" dirty="0" err="1">
                <a:solidFill>
                  <a:srgbClr val="FFFFFF"/>
                </a:solidFill>
                <a:latin typeface="Arial"/>
                <a:cs typeface="Arial"/>
              </a:rPr>
              <a:t>Israel</a:t>
            </a:r>
            <a:r>
              <a:rPr lang="tr-TR" sz="3600" b="0" i="1" dirty="0">
                <a:solidFill>
                  <a:srgbClr val="FFFFFF"/>
                </a:solidFill>
                <a:latin typeface="Arial"/>
                <a:cs typeface="Arial"/>
              </a:rPr>
              <a:t>, </a:t>
            </a:r>
            <a:r>
              <a:rPr lang="tr-TR" sz="3600" b="0" i="1" dirty="0" err="1">
                <a:solidFill>
                  <a:srgbClr val="FFFFFF"/>
                </a:solidFill>
                <a:latin typeface="Arial"/>
                <a:cs typeface="Arial"/>
              </a:rPr>
              <a:t>supaya</a:t>
            </a:r>
            <a:r>
              <a:rPr lang="tr-TR" sz="3600" b="0" i="1" dirty="0">
                <a:solidFill>
                  <a:srgbClr val="FFFFFF"/>
                </a:solidFill>
                <a:latin typeface="Arial"/>
                <a:cs typeface="Arial"/>
              </a:rPr>
              <a:t> </a:t>
            </a:r>
            <a:r>
              <a:rPr lang="tr-TR" sz="3600" b="0" i="1" dirty="0" err="1">
                <a:solidFill>
                  <a:srgbClr val="FFFFFF"/>
                </a:solidFill>
                <a:latin typeface="Arial"/>
                <a:cs typeface="Arial"/>
              </a:rPr>
              <a:t>mereka</a:t>
            </a:r>
            <a:r>
              <a:rPr lang="tr-TR" sz="3600" b="0" i="1" dirty="0">
                <a:solidFill>
                  <a:srgbClr val="FFFFFF"/>
                </a:solidFill>
                <a:latin typeface="Arial"/>
                <a:cs typeface="Arial"/>
              </a:rPr>
              <a:t> </a:t>
            </a:r>
            <a:r>
              <a:rPr lang="tr-TR" sz="3600" b="0" i="1" dirty="0" err="1">
                <a:solidFill>
                  <a:srgbClr val="FFFFFF"/>
                </a:solidFill>
                <a:latin typeface="Arial"/>
                <a:cs typeface="Arial"/>
              </a:rPr>
              <a:t>makan</a:t>
            </a:r>
            <a:r>
              <a:rPr lang="tr-TR" sz="3600" b="0" i="1" dirty="0">
                <a:solidFill>
                  <a:srgbClr val="FFFFFF"/>
                </a:solidFill>
                <a:latin typeface="Arial"/>
                <a:cs typeface="Arial"/>
              </a:rPr>
              <a:t> </a:t>
            </a:r>
            <a:r>
              <a:rPr lang="tr-TR" sz="3600" b="0" i="1" dirty="0" err="1">
                <a:solidFill>
                  <a:srgbClr val="FFFFFF"/>
                </a:solidFill>
                <a:latin typeface="Arial"/>
                <a:cs typeface="Arial"/>
              </a:rPr>
              <a:t>persembahan</a:t>
            </a:r>
            <a:r>
              <a:rPr lang="tr-TR" sz="3600" b="0" i="1" dirty="0">
                <a:solidFill>
                  <a:srgbClr val="FFFFFF"/>
                </a:solidFill>
                <a:latin typeface="Arial"/>
                <a:cs typeface="Arial"/>
              </a:rPr>
              <a:t> </a:t>
            </a:r>
            <a:r>
              <a:rPr lang="tr-TR" sz="3600" b="0" i="1" dirty="0" err="1">
                <a:solidFill>
                  <a:srgbClr val="FFFFFF"/>
                </a:solidFill>
                <a:latin typeface="Arial"/>
                <a:cs typeface="Arial"/>
              </a:rPr>
              <a:t>berhala</a:t>
            </a:r>
            <a:r>
              <a:rPr lang="tr-TR" sz="3600" b="0" i="1" baseline="30000" dirty="0">
                <a:solidFill>
                  <a:srgbClr val="FFFFFF"/>
                </a:solidFill>
                <a:latin typeface="Arial"/>
                <a:cs typeface="Arial"/>
              </a:rPr>
              <a:t>  </a:t>
            </a:r>
            <a:r>
              <a:rPr lang="tr-TR" sz="3600" b="0" i="1" dirty="0">
                <a:solidFill>
                  <a:srgbClr val="FFFFFF"/>
                </a:solidFill>
                <a:latin typeface="Arial"/>
                <a:cs typeface="Arial"/>
              </a:rPr>
              <a:t> dan </a:t>
            </a:r>
            <a:r>
              <a:rPr lang="tr-TR" sz="3600" b="0" i="1" dirty="0" err="1">
                <a:solidFill>
                  <a:srgbClr val="FFFFFF"/>
                </a:solidFill>
                <a:latin typeface="Arial"/>
                <a:cs typeface="Arial"/>
              </a:rPr>
              <a:t>berbuat</a:t>
            </a:r>
            <a:r>
              <a:rPr lang="tr-TR" sz="3600" b="0" i="1" dirty="0">
                <a:solidFill>
                  <a:srgbClr val="FFFFFF"/>
                </a:solidFill>
                <a:latin typeface="Arial"/>
                <a:cs typeface="Arial"/>
              </a:rPr>
              <a:t> </a:t>
            </a:r>
            <a:r>
              <a:rPr lang="tr-TR" sz="3600" b="0" i="1" dirty="0" err="1">
                <a:solidFill>
                  <a:srgbClr val="FFFFFF"/>
                </a:solidFill>
                <a:latin typeface="Arial"/>
                <a:cs typeface="Arial"/>
              </a:rPr>
              <a:t>zinah</a:t>
            </a:r>
            <a:r>
              <a:rPr lang="tr-TR" sz="3600" b="0" i="1" dirty="0">
                <a:solidFill>
                  <a:srgbClr val="FFFFFF"/>
                </a:solidFill>
                <a:latin typeface="Arial"/>
                <a:cs typeface="Arial"/>
              </a:rPr>
              <a:t>.</a:t>
            </a:r>
            <a:r>
              <a:rPr lang="tr-TR" sz="3600" b="0" i="1" baseline="30000" dirty="0">
                <a:solidFill>
                  <a:srgbClr val="FFFFFF"/>
                </a:solidFill>
                <a:latin typeface="Arial"/>
                <a:cs typeface="Arial"/>
              </a:rPr>
              <a:t>  </a:t>
            </a:r>
            <a:r>
              <a:rPr lang="tr-TR" sz="3600" b="0" i="1" dirty="0">
                <a:solidFill>
                  <a:srgbClr val="FFFFFF"/>
                </a:solidFill>
                <a:latin typeface="Arial"/>
                <a:cs typeface="Arial"/>
              </a:rPr>
              <a:t> </a:t>
            </a:r>
            <a:r>
              <a:rPr lang="tr-TR" sz="3600" b="0" i="1" dirty="0" smtClean="0">
                <a:solidFill>
                  <a:srgbClr val="FFFFFF"/>
                </a:solidFill>
                <a:latin typeface="Arial"/>
                <a:cs typeface="Arial"/>
              </a:rPr>
              <a:t> </a:t>
            </a:r>
            <a:r>
              <a:rPr lang="tr-TR" sz="3600" b="0" i="1" dirty="0">
                <a:solidFill>
                  <a:srgbClr val="FFFFFF"/>
                </a:solidFill>
                <a:latin typeface="Arial"/>
                <a:cs typeface="Arial"/>
              </a:rPr>
              <a:t>Demikian juga ada padamu orang-orang yang berpegang kepada ajaran pengikut Nikolaus</a:t>
            </a:r>
            <a:r>
              <a:rPr lang="tr-TR" sz="3600" i="1" dirty="0">
                <a:solidFill>
                  <a:srgbClr val="FFFFFF"/>
                </a:solidFill>
                <a:latin typeface="Arial"/>
                <a:cs typeface="Arial"/>
              </a:rPr>
              <a:t>.</a:t>
            </a:r>
            <a:r>
              <a:rPr lang="tr-TR" sz="3600" i="1" baseline="30000" dirty="0">
                <a:solidFill>
                  <a:srgbClr val="FFFFFF"/>
                </a:solidFill>
                <a:latin typeface="Arial"/>
                <a:cs typeface="Arial"/>
              </a:rPr>
              <a:t>  </a:t>
            </a:r>
            <a:endParaRPr lang="en-US" sz="3600" i="1" dirty="0" smtClean="0">
              <a:solidFill>
                <a:srgbClr val="FFFFFF"/>
              </a:solidFill>
              <a:latin typeface="Arial"/>
              <a:cs typeface="Arial"/>
            </a:endParaRPr>
          </a:p>
        </p:txBody>
      </p:sp>
      <p:sp>
        <p:nvSpPr>
          <p:cNvPr id="124934" name="Rectangle 6"/>
          <p:cNvSpPr>
            <a:spLocks noGrp="1" noChangeArrowheads="1"/>
          </p:cNvSpPr>
          <p:nvPr>
            <p:ph type="title" idx="4294967295"/>
          </p:nvPr>
        </p:nvSpPr>
        <p:spPr>
          <a:xfrm>
            <a:off x="1295400" y="6248400"/>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800" b="1" dirty="0" err="1" smtClean="0">
                <a:ea typeface="+mj-ea"/>
              </a:rPr>
              <a:t>Wahyu</a:t>
            </a:r>
            <a:r>
              <a:rPr lang="en-US" sz="2800" b="1" dirty="0" smtClean="0">
                <a:ea typeface="+mj-ea"/>
              </a:rPr>
              <a:t> </a:t>
            </a:r>
            <a:r>
              <a:rPr lang="en-US" sz="2800" b="1" dirty="0">
                <a:ea typeface="+mj-ea"/>
              </a:rPr>
              <a:t>2:14-15</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Arial" charset="0"/>
              <a:cs typeface="Arial" charset="0"/>
            </a:endParaRPr>
          </a:p>
        </p:txBody>
      </p:sp>
      <p:sp>
        <p:nvSpPr>
          <p:cNvPr id="96259" name="Oval 3"/>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6260" name="Oval 4"/>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6261" name="Line 5"/>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6262" name="Line 6"/>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6263" name="Line 7"/>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6264" name="Line 8"/>
          <p:cNvSpPr>
            <a:spLocks noChangeShapeType="1"/>
          </p:cNvSpPr>
          <p:nvPr/>
        </p:nvSpPr>
        <p:spPr bwMode="auto">
          <a:xfrm>
            <a:off x="4562475" y="2574925"/>
            <a:ext cx="0" cy="16891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6265" name="Line 9"/>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6266" name="Line 10"/>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6267" name="Line 11"/>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6268" name="Line 12"/>
          <p:cNvSpPr>
            <a:spLocks noChangeShapeType="1"/>
          </p:cNvSpPr>
          <p:nvPr/>
        </p:nvSpPr>
        <p:spPr bwMode="auto">
          <a:xfrm flipH="1">
            <a:off x="4038600" y="1066800"/>
            <a:ext cx="0" cy="25908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grpSp>
        <p:nvGrpSpPr>
          <p:cNvPr id="92172" name="Group 13"/>
          <p:cNvGrpSpPr>
            <a:grpSpLocks/>
          </p:cNvGrpSpPr>
          <p:nvPr/>
        </p:nvGrpSpPr>
        <p:grpSpPr bwMode="auto">
          <a:xfrm>
            <a:off x="457200" y="3825875"/>
            <a:ext cx="8229600" cy="0"/>
            <a:chOff x="288" y="2208"/>
            <a:chExt cx="5184" cy="0"/>
          </a:xfrm>
        </p:grpSpPr>
        <p:sp>
          <p:nvSpPr>
            <p:cNvPr id="96270" name="Line 14"/>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2193" name="Line 15"/>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2173" name="Group 16"/>
          <p:cNvGrpSpPr>
            <a:grpSpLocks/>
          </p:cNvGrpSpPr>
          <p:nvPr/>
        </p:nvGrpSpPr>
        <p:grpSpPr bwMode="auto">
          <a:xfrm>
            <a:off x="2286000" y="4435475"/>
            <a:ext cx="5581650" cy="1800225"/>
            <a:chOff x="1440" y="2794"/>
            <a:chExt cx="3516" cy="1134"/>
          </a:xfrm>
        </p:grpSpPr>
        <p:sp>
          <p:nvSpPr>
            <p:cNvPr id="96273" name="Text Box 17"/>
            <p:cNvSpPr txBox="1">
              <a:spLocks noChangeArrowheads="1"/>
            </p:cNvSpPr>
            <p:nvPr/>
          </p:nvSpPr>
          <p:spPr bwMode="auto">
            <a:xfrm>
              <a:off x="4044"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a:spcBef>
                  <a:spcPct val="50000"/>
                </a:spcBef>
                <a:defRPr/>
              </a:pPr>
              <a:r>
                <a:rPr lang="en-US" sz="2800" b="1">
                  <a:solidFill>
                    <a:srgbClr val="FFFFFF"/>
                  </a:solidFill>
                  <a:latin typeface="Arial"/>
                  <a:ea typeface="Times New Roman" pitchFamily="-111" charset="0"/>
                  <a:cs typeface="Arial"/>
                </a:rPr>
                <a:t>1000</a:t>
              </a:r>
            </a:p>
          </p:txBody>
        </p:sp>
        <p:sp>
          <p:nvSpPr>
            <p:cNvPr id="96274" name="Text Box 18"/>
            <p:cNvSpPr txBox="1">
              <a:spLocks noChangeArrowheads="1"/>
            </p:cNvSpPr>
            <p:nvPr/>
          </p:nvSpPr>
          <p:spPr bwMode="auto">
            <a:xfrm>
              <a:off x="4716"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a:spcBef>
                  <a:spcPct val="50000"/>
                </a:spcBef>
                <a:defRPr/>
              </a:pPr>
              <a:r>
                <a:rPr lang="en-US" sz="2800" b="1">
                  <a:solidFill>
                    <a:srgbClr val="FFFFFF"/>
                  </a:solidFill>
                  <a:latin typeface="Arial"/>
                  <a:ea typeface="Times New Roman" pitchFamily="-111" charset="0"/>
                  <a:cs typeface="Arial"/>
                </a:rPr>
                <a:t>2000</a:t>
              </a:r>
            </a:p>
          </p:txBody>
        </p:sp>
        <p:sp>
          <p:nvSpPr>
            <p:cNvPr id="96275" name="Text Box 19"/>
            <p:cNvSpPr txBox="1">
              <a:spLocks noChangeArrowheads="1"/>
            </p:cNvSpPr>
            <p:nvPr/>
          </p:nvSpPr>
          <p:spPr bwMode="auto">
            <a:xfrm>
              <a:off x="3420" y="2794"/>
              <a:ext cx="240" cy="60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a:spcBef>
                  <a:spcPct val="50000"/>
                </a:spcBef>
                <a:defRPr/>
              </a:pPr>
              <a:r>
                <a:rPr lang="en-US" sz="2800" b="1" dirty="0">
                  <a:solidFill>
                    <a:srgbClr val="FFFFFF"/>
                  </a:solidFill>
                  <a:latin typeface="Arial"/>
                  <a:ea typeface="Times New Roman" pitchFamily="-111" charset="0"/>
                  <a:cs typeface="Arial"/>
                </a:rPr>
                <a:t>AD</a:t>
              </a:r>
            </a:p>
          </p:txBody>
        </p:sp>
        <p:sp>
          <p:nvSpPr>
            <p:cNvPr id="96276" name="Text Box 20"/>
            <p:cNvSpPr txBox="1">
              <a:spLocks noChangeArrowheads="1"/>
            </p:cNvSpPr>
            <p:nvPr/>
          </p:nvSpPr>
          <p:spPr bwMode="auto">
            <a:xfrm>
              <a:off x="2748"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a:spcBef>
                  <a:spcPct val="50000"/>
                </a:spcBef>
                <a:defRPr/>
              </a:pPr>
              <a:r>
                <a:rPr lang="en-US" sz="2800" b="1">
                  <a:solidFill>
                    <a:srgbClr val="FFFFFF"/>
                  </a:solidFill>
                  <a:latin typeface="Arial"/>
                  <a:ea typeface="Times New Roman" pitchFamily="-111" charset="0"/>
                  <a:cs typeface="Arial"/>
                </a:rPr>
                <a:t>1000</a:t>
              </a:r>
            </a:p>
          </p:txBody>
        </p:sp>
        <p:sp>
          <p:nvSpPr>
            <p:cNvPr id="96277" name="Text Box 21"/>
            <p:cNvSpPr txBox="1">
              <a:spLocks noChangeArrowheads="1"/>
            </p:cNvSpPr>
            <p:nvPr/>
          </p:nvSpPr>
          <p:spPr bwMode="auto">
            <a:xfrm>
              <a:off x="2124"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a:spcBef>
                  <a:spcPct val="50000"/>
                </a:spcBef>
                <a:defRPr/>
              </a:pPr>
              <a:r>
                <a:rPr lang="en-US" sz="2800" b="1">
                  <a:solidFill>
                    <a:srgbClr val="FFFFFF"/>
                  </a:solidFill>
                  <a:latin typeface="Arial"/>
                  <a:ea typeface="Times New Roman" pitchFamily="-111" charset="0"/>
                  <a:cs typeface="Arial"/>
                </a:rPr>
                <a:t>2000</a:t>
              </a:r>
            </a:p>
          </p:txBody>
        </p:sp>
        <p:sp>
          <p:nvSpPr>
            <p:cNvPr id="96278" name="Text Box 22"/>
            <p:cNvSpPr txBox="1">
              <a:spLocks noChangeArrowheads="1"/>
            </p:cNvSpPr>
            <p:nvPr/>
          </p:nvSpPr>
          <p:spPr bwMode="auto">
            <a:xfrm>
              <a:off x="1440" y="2794"/>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a:spcBef>
                  <a:spcPct val="50000"/>
                </a:spcBef>
                <a:defRPr/>
              </a:pPr>
              <a:r>
                <a:rPr lang="en-US" sz="2800" b="1">
                  <a:solidFill>
                    <a:srgbClr val="FFFFFF"/>
                  </a:solidFill>
                  <a:latin typeface="Arial"/>
                  <a:ea typeface="Times New Roman" pitchFamily="-111" charset="0"/>
                  <a:cs typeface="Arial"/>
                </a:rPr>
                <a:t>3000</a:t>
              </a:r>
            </a:p>
          </p:txBody>
        </p:sp>
      </p:grpSp>
      <p:sp>
        <p:nvSpPr>
          <p:cNvPr id="96279" name="Text Box 23"/>
          <p:cNvSpPr txBox="1">
            <a:spLocks noChangeArrowheads="1"/>
          </p:cNvSpPr>
          <p:nvPr/>
        </p:nvSpPr>
        <p:spPr bwMode="auto">
          <a:xfrm>
            <a:off x="381000" y="27432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600" b="1" dirty="0" err="1">
                <a:solidFill>
                  <a:srgbClr val="FFFFFF"/>
                </a:solidFill>
                <a:latin typeface="Arial"/>
                <a:ea typeface="Times New Roman" pitchFamily="-111" charset="0"/>
                <a:cs typeface="Arial"/>
              </a:rPr>
              <a:t>Banjir</a:t>
            </a:r>
            <a:endParaRPr lang="en-US" sz="3600" b="1" dirty="0">
              <a:solidFill>
                <a:srgbClr val="FFFFFF"/>
              </a:solidFill>
              <a:latin typeface="Arial"/>
              <a:ea typeface="Times New Roman" pitchFamily="-111" charset="0"/>
              <a:cs typeface="Arial"/>
            </a:endParaRPr>
          </a:p>
        </p:txBody>
      </p:sp>
      <p:sp>
        <p:nvSpPr>
          <p:cNvPr id="96280" name="Text Box 24"/>
          <p:cNvSpPr txBox="1">
            <a:spLocks noChangeArrowheads="1"/>
          </p:cNvSpPr>
          <p:nvPr/>
        </p:nvSpPr>
        <p:spPr bwMode="auto">
          <a:xfrm>
            <a:off x="-211138" y="5591175"/>
            <a:ext cx="2697163"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200" b="1" dirty="0" err="1">
                <a:solidFill>
                  <a:srgbClr val="FF9933"/>
                </a:solidFill>
                <a:latin typeface="Arial"/>
                <a:ea typeface="Times New Roman" pitchFamily="-111" charset="0"/>
                <a:cs typeface="Arial"/>
              </a:rPr>
              <a:t>Penciptaan</a:t>
            </a:r>
            <a:endParaRPr lang="en-US" sz="3200" b="1" dirty="0">
              <a:solidFill>
                <a:srgbClr val="FF9933"/>
              </a:solidFill>
              <a:latin typeface="Arial"/>
              <a:ea typeface="Times New Roman" pitchFamily="-111" charset="0"/>
              <a:cs typeface="Arial"/>
            </a:endParaRPr>
          </a:p>
        </p:txBody>
      </p:sp>
      <p:sp>
        <p:nvSpPr>
          <p:cNvPr id="96281" name="Text Box 25"/>
          <p:cNvSpPr txBox="1">
            <a:spLocks noChangeArrowheads="1"/>
          </p:cNvSpPr>
          <p:nvPr/>
        </p:nvSpPr>
        <p:spPr bwMode="auto">
          <a:xfrm>
            <a:off x="2362200" y="2438400"/>
            <a:ext cx="2362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600" b="1">
                <a:solidFill>
                  <a:srgbClr val="FFFFFF"/>
                </a:solidFill>
                <a:latin typeface="Arial"/>
                <a:ea typeface="Times New Roman" pitchFamily="-111" charset="0"/>
                <a:cs typeface="Arial"/>
              </a:rPr>
              <a:t>Abraham</a:t>
            </a:r>
          </a:p>
        </p:txBody>
      </p:sp>
      <p:sp>
        <p:nvSpPr>
          <p:cNvPr id="96282" name="Text Box 26"/>
          <p:cNvSpPr txBox="1">
            <a:spLocks noChangeArrowheads="1"/>
          </p:cNvSpPr>
          <p:nvPr/>
        </p:nvSpPr>
        <p:spPr bwMode="auto">
          <a:xfrm>
            <a:off x="3467100" y="1981200"/>
            <a:ext cx="2209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600" b="1" dirty="0" err="1">
                <a:solidFill>
                  <a:srgbClr val="FFFFFF"/>
                </a:solidFill>
                <a:latin typeface="Arial"/>
                <a:ea typeface="Times New Roman" pitchFamily="-111" charset="0"/>
                <a:cs typeface="Arial"/>
              </a:rPr>
              <a:t>Daud</a:t>
            </a:r>
            <a:endParaRPr lang="en-US" sz="3600" b="1" dirty="0">
              <a:solidFill>
                <a:srgbClr val="FFFFFF"/>
              </a:solidFill>
              <a:latin typeface="Arial"/>
              <a:ea typeface="Times New Roman" pitchFamily="-111" charset="0"/>
              <a:cs typeface="Arial"/>
            </a:endParaRPr>
          </a:p>
        </p:txBody>
      </p:sp>
      <p:sp>
        <p:nvSpPr>
          <p:cNvPr id="96283" name="Text Box 27"/>
          <p:cNvSpPr txBox="1">
            <a:spLocks noChangeArrowheads="1"/>
          </p:cNvSpPr>
          <p:nvPr/>
        </p:nvSpPr>
        <p:spPr bwMode="auto">
          <a:xfrm>
            <a:off x="4572000" y="1568450"/>
            <a:ext cx="2057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600" b="1" dirty="0" err="1">
                <a:solidFill>
                  <a:srgbClr val="FFFFFF"/>
                </a:solidFill>
                <a:latin typeface="Arial"/>
                <a:ea typeface="Times New Roman" pitchFamily="-111" charset="0"/>
                <a:cs typeface="Arial"/>
              </a:rPr>
              <a:t>Yesus</a:t>
            </a:r>
            <a:endParaRPr lang="en-US" sz="3600" b="1" dirty="0">
              <a:solidFill>
                <a:srgbClr val="FFFFFF"/>
              </a:solidFill>
              <a:latin typeface="Arial"/>
              <a:ea typeface="Times New Roman" pitchFamily="-111" charset="0"/>
              <a:cs typeface="Arial"/>
            </a:endParaRPr>
          </a:p>
        </p:txBody>
      </p:sp>
      <p:sp>
        <p:nvSpPr>
          <p:cNvPr id="96284" name="Text Box 28"/>
          <p:cNvSpPr txBox="1">
            <a:spLocks noChangeArrowheads="1"/>
          </p:cNvSpPr>
          <p:nvPr/>
        </p:nvSpPr>
        <p:spPr bwMode="auto">
          <a:xfrm>
            <a:off x="6781800" y="2667000"/>
            <a:ext cx="2049463"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600" b="1" dirty="0" err="1">
                <a:solidFill>
                  <a:srgbClr val="FFFFFF"/>
                </a:solidFill>
                <a:latin typeface="Arial"/>
                <a:ea typeface="Times New Roman" pitchFamily="-111" charset="0"/>
                <a:cs typeface="Arial"/>
              </a:rPr>
              <a:t>Saat</a:t>
            </a:r>
            <a:r>
              <a:rPr lang="en-US" sz="3600" b="1" dirty="0">
                <a:solidFill>
                  <a:srgbClr val="FFFFFF"/>
                </a:solidFill>
                <a:latin typeface="Arial"/>
                <a:ea typeface="Times New Roman" pitchFamily="-111" charset="0"/>
                <a:cs typeface="Arial"/>
              </a:rPr>
              <a:t> </a:t>
            </a:r>
            <a:r>
              <a:rPr lang="en-US" sz="3600" b="1" dirty="0" err="1">
                <a:solidFill>
                  <a:srgbClr val="FFFFFF"/>
                </a:solidFill>
                <a:latin typeface="Arial"/>
                <a:ea typeface="Times New Roman" pitchFamily="-111" charset="0"/>
                <a:cs typeface="Arial"/>
              </a:rPr>
              <a:t>ini</a:t>
            </a:r>
            <a:endParaRPr lang="en-US" sz="3600" b="1" dirty="0">
              <a:solidFill>
                <a:srgbClr val="FFFFFF"/>
              </a:solidFill>
              <a:latin typeface="Arial"/>
              <a:ea typeface="Times New Roman" pitchFamily="-111" charset="0"/>
              <a:cs typeface="Arial"/>
            </a:endParaRPr>
          </a:p>
        </p:txBody>
      </p:sp>
      <p:sp>
        <p:nvSpPr>
          <p:cNvPr id="96285" name="Text Box 29"/>
          <p:cNvSpPr txBox="1">
            <a:spLocks noChangeArrowheads="1"/>
          </p:cNvSpPr>
          <p:nvPr/>
        </p:nvSpPr>
        <p:spPr bwMode="auto">
          <a:xfrm>
            <a:off x="7118350" y="5743575"/>
            <a:ext cx="2025650" cy="9842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a:spcBef>
                <a:spcPct val="50000"/>
              </a:spcBef>
              <a:defRPr/>
            </a:pPr>
            <a:r>
              <a:rPr lang="en-US" sz="2900" b="1" dirty="0" err="1">
                <a:solidFill>
                  <a:srgbClr val="FF9933"/>
                </a:solidFill>
                <a:latin typeface="Arial"/>
                <a:ea typeface="Times New Roman" pitchFamily="-111" charset="0"/>
                <a:cs typeface="Arial"/>
              </a:rPr>
              <a:t>Ciptaan</a:t>
            </a:r>
            <a:r>
              <a:rPr lang="en-US" sz="2900" b="1" dirty="0">
                <a:solidFill>
                  <a:srgbClr val="FF9933"/>
                </a:solidFill>
                <a:latin typeface="Arial"/>
                <a:ea typeface="Times New Roman" pitchFamily="-111" charset="0"/>
                <a:cs typeface="Arial"/>
              </a:rPr>
              <a:t> </a:t>
            </a:r>
            <a:r>
              <a:rPr lang="en-US" sz="2900" b="1" dirty="0" err="1">
                <a:solidFill>
                  <a:srgbClr val="FF9933"/>
                </a:solidFill>
                <a:latin typeface="Arial"/>
                <a:ea typeface="Times New Roman" pitchFamily="-111" charset="0"/>
                <a:cs typeface="Arial"/>
              </a:rPr>
              <a:t>Baru</a:t>
            </a:r>
            <a:endParaRPr lang="en-US" sz="2900" b="1" dirty="0">
              <a:solidFill>
                <a:srgbClr val="FF9933"/>
              </a:solidFill>
              <a:latin typeface="Arial"/>
              <a:ea typeface="Times New Roman" pitchFamily="-111" charset="0"/>
              <a:cs typeface="Arial"/>
            </a:endParaRPr>
          </a:p>
        </p:txBody>
      </p:sp>
      <p:grpSp>
        <p:nvGrpSpPr>
          <p:cNvPr id="79893" name="Group 30"/>
          <p:cNvGrpSpPr>
            <a:grpSpLocks/>
          </p:cNvGrpSpPr>
          <p:nvPr/>
        </p:nvGrpSpPr>
        <p:grpSpPr bwMode="auto">
          <a:xfrm>
            <a:off x="5715000" y="3429000"/>
            <a:ext cx="1828800" cy="762000"/>
            <a:chOff x="3648" y="1824"/>
            <a:chExt cx="1152" cy="480"/>
          </a:xfrm>
          <a:solidFill>
            <a:srgbClr val="0000FF"/>
          </a:solidFill>
        </p:grpSpPr>
        <p:sp>
          <p:nvSpPr>
            <p:cNvPr id="96287" name="Oval 31"/>
            <p:cNvSpPr>
              <a:spLocks noChangeArrowheads="1"/>
            </p:cNvSpPr>
            <p:nvPr/>
          </p:nvSpPr>
          <p:spPr bwMode="auto">
            <a:xfrm>
              <a:off x="3648" y="1824"/>
              <a:ext cx="1152" cy="480"/>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000" b="1">
                <a:solidFill>
                  <a:srgbClr val="000000"/>
                </a:solidFill>
                <a:latin typeface="Arial"/>
                <a:ea typeface="Times New Roman" pitchFamily="-111" charset="0"/>
                <a:cs typeface="Arial"/>
              </a:endParaRPr>
            </a:p>
          </p:txBody>
        </p:sp>
        <p:sp>
          <p:nvSpPr>
            <p:cNvPr id="96288" name="Text Box 32"/>
            <p:cNvSpPr txBox="1">
              <a:spLocks noChangeArrowheads="1"/>
            </p:cNvSpPr>
            <p:nvPr/>
          </p:nvSpPr>
          <p:spPr bwMode="auto">
            <a:xfrm>
              <a:off x="3720" y="1872"/>
              <a:ext cx="1008"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a:spcBef>
                  <a:spcPct val="50000"/>
                </a:spcBef>
                <a:defRPr/>
              </a:pPr>
              <a:r>
                <a:rPr lang="en-US" sz="2800" b="1" dirty="0" err="1">
                  <a:solidFill>
                    <a:srgbClr val="FFFFFF"/>
                  </a:solidFill>
                  <a:latin typeface="Arial"/>
                  <a:ea typeface="Times New Roman" pitchFamily="-111" charset="0"/>
                  <a:cs typeface="Arial"/>
                </a:rPr>
                <a:t>Gereja</a:t>
              </a:r>
              <a:endParaRPr lang="en-US" sz="2800" b="1" dirty="0">
                <a:solidFill>
                  <a:srgbClr val="FFFFFF"/>
                </a:solidFill>
                <a:latin typeface="Arial"/>
                <a:ea typeface="Times New Roman" pitchFamily="-111" charset="0"/>
                <a:cs typeface="Arial"/>
              </a:endParaRPr>
            </a:p>
          </p:txBody>
        </p:sp>
      </p:grpSp>
      <p:grpSp>
        <p:nvGrpSpPr>
          <p:cNvPr id="79894" name="Group 33"/>
          <p:cNvGrpSpPr>
            <a:grpSpLocks/>
          </p:cNvGrpSpPr>
          <p:nvPr/>
        </p:nvGrpSpPr>
        <p:grpSpPr bwMode="auto">
          <a:xfrm>
            <a:off x="4491038" y="3200400"/>
            <a:ext cx="1219200" cy="609600"/>
            <a:chOff x="2829" y="2016"/>
            <a:chExt cx="768" cy="384"/>
          </a:xfrm>
          <a:solidFill>
            <a:srgbClr val="0000FF"/>
          </a:solidFill>
        </p:grpSpPr>
        <p:sp>
          <p:nvSpPr>
            <p:cNvPr id="96290" name="Oval 34"/>
            <p:cNvSpPr>
              <a:spLocks noChangeArrowheads="1"/>
            </p:cNvSpPr>
            <p:nvPr/>
          </p:nvSpPr>
          <p:spPr bwMode="auto">
            <a:xfrm>
              <a:off x="2850" y="2016"/>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000" b="1">
                <a:solidFill>
                  <a:srgbClr val="000000"/>
                </a:solidFill>
                <a:latin typeface="Arial"/>
                <a:ea typeface="Times New Roman" pitchFamily="-111" charset="0"/>
                <a:cs typeface="Arial"/>
              </a:endParaRPr>
            </a:p>
          </p:txBody>
        </p:sp>
        <p:sp>
          <p:nvSpPr>
            <p:cNvPr id="96291" name="Text Box 35"/>
            <p:cNvSpPr txBox="1">
              <a:spLocks noChangeArrowheads="1"/>
            </p:cNvSpPr>
            <p:nvPr/>
          </p:nvSpPr>
          <p:spPr bwMode="auto">
            <a:xfrm>
              <a:off x="2829" y="2016"/>
              <a:ext cx="768"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dirty="0">
                  <a:solidFill>
                    <a:srgbClr val="FFFFFF"/>
                  </a:solidFill>
                  <a:latin typeface="Arial"/>
                  <a:ea typeface="Times New Roman" pitchFamily="-111" charset="0"/>
                  <a:cs typeface="Arial"/>
                </a:rPr>
                <a:t>Raja</a:t>
              </a:r>
            </a:p>
          </p:txBody>
        </p:sp>
      </p:grpSp>
      <p:grpSp>
        <p:nvGrpSpPr>
          <p:cNvPr id="79895" name="Group 36"/>
          <p:cNvGrpSpPr>
            <a:grpSpLocks/>
          </p:cNvGrpSpPr>
          <p:nvPr/>
        </p:nvGrpSpPr>
        <p:grpSpPr bwMode="auto">
          <a:xfrm>
            <a:off x="3352800" y="3763963"/>
            <a:ext cx="1371600" cy="655637"/>
            <a:chOff x="2112" y="2371"/>
            <a:chExt cx="864" cy="413"/>
          </a:xfrm>
          <a:solidFill>
            <a:srgbClr val="0000FF"/>
          </a:solidFill>
        </p:grpSpPr>
        <p:sp>
          <p:nvSpPr>
            <p:cNvPr id="96293" name="Oval 37"/>
            <p:cNvSpPr>
              <a:spLocks noChangeArrowheads="1"/>
            </p:cNvSpPr>
            <p:nvPr/>
          </p:nvSpPr>
          <p:spPr bwMode="auto">
            <a:xfrm>
              <a:off x="2181" y="2400"/>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000" b="1">
                <a:solidFill>
                  <a:srgbClr val="000000"/>
                </a:solidFill>
                <a:latin typeface="Arial"/>
                <a:ea typeface="Times New Roman" pitchFamily="-111" charset="0"/>
                <a:cs typeface="Arial"/>
              </a:endParaRPr>
            </a:p>
          </p:txBody>
        </p:sp>
        <p:sp>
          <p:nvSpPr>
            <p:cNvPr id="96294" name="Text Box 38"/>
            <p:cNvSpPr txBox="1">
              <a:spLocks noChangeArrowheads="1"/>
            </p:cNvSpPr>
            <p:nvPr/>
          </p:nvSpPr>
          <p:spPr bwMode="auto">
            <a:xfrm>
              <a:off x="2112" y="2371"/>
              <a:ext cx="864"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dirty="0" err="1">
                  <a:solidFill>
                    <a:srgbClr val="FFFFFF"/>
                  </a:solidFill>
                  <a:latin typeface="Arial"/>
                  <a:ea typeface="Times New Roman" pitchFamily="-111" charset="0"/>
                  <a:cs typeface="Arial"/>
                </a:rPr>
                <a:t>Suku</a:t>
              </a:r>
              <a:endParaRPr lang="en-US" sz="2800" b="1" dirty="0">
                <a:solidFill>
                  <a:srgbClr val="FFFFFF"/>
                </a:solidFill>
                <a:latin typeface="Arial"/>
                <a:ea typeface="Times New Roman" pitchFamily="-111" charset="0"/>
                <a:cs typeface="Arial"/>
              </a:endParaRPr>
            </a:p>
          </p:txBody>
        </p:sp>
      </p:grpSp>
      <p:sp>
        <p:nvSpPr>
          <p:cNvPr id="96295" name="Text Box 39"/>
          <p:cNvSpPr txBox="1">
            <a:spLocks noChangeArrowheads="1"/>
          </p:cNvSpPr>
          <p:nvPr/>
        </p:nvSpPr>
        <p:spPr bwMode="auto">
          <a:xfrm>
            <a:off x="2438400" y="381000"/>
            <a:ext cx="3124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4000" b="1" dirty="0">
                <a:solidFill>
                  <a:srgbClr val="FFFF00"/>
                </a:solidFill>
                <a:latin typeface="Arial"/>
                <a:ea typeface="Times New Roman" pitchFamily="-111" charset="0"/>
                <a:cs typeface="Arial"/>
              </a:rPr>
              <a:t>BILANGAN</a:t>
            </a:r>
          </a:p>
        </p:txBody>
      </p:sp>
      <p:sp>
        <p:nvSpPr>
          <p:cNvPr id="96296" name="Rectangle 40"/>
          <p:cNvSpPr>
            <a:spLocks noGrp="1" noChangeArrowheads="1"/>
          </p:cNvSpPr>
          <p:nvPr>
            <p:ph type="title" idx="4294967295"/>
          </p:nvPr>
        </p:nvSpPr>
        <p:spPr>
          <a:xfrm>
            <a:off x="5864225" y="0"/>
            <a:ext cx="3429000" cy="762000"/>
          </a:xfrm>
          <a:effectLst>
            <a:outerShdw blurRad="63500" dist="35921" dir="2700000" algn="ctr" rotWithShape="0">
              <a:schemeClr val="tx1">
                <a:alpha val="74998"/>
              </a:schemeClr>
            </a:outerShdw>
          </a:effectLst>
        </p:spPr>
        <p:txBody>
          <a:bodyPr/>
          <a:lstStyle/>
          <a:p>
            <a:pPr eaLnBrk="1" hangingPunct="1">
              <a:defRPr/>
            </a:pPr>
            <a:r>
              <a:rPr lang="en-US" dirty="0" err="1" smtClean="0">
                <a:solidFill>
                  <a:srgbClr val="FFFF00"/>
                </a:solidFill>
                <a:ea typeface="+mj-ea"/>
              </a:rPr>
              <a:t>Kurunwaktu</a:t>
            </a:r>
            <a:endParaRPr lang="en-US" dirty="0">
              <a:solidFill>
                <a:srgbClr val="FFFF00"/>
              </a:solidFill>
              <a:ea typeface="+mj-ea"/>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96295"/>
                                        </p:tgtEl>
                                        <p:attrNameLst>
                                          <p:attrName>style.visibility</p:attrName>
                                        </p:attrNameLst>
                                      </p:cBhvr>
                                      <p:to>
                                        <p:strVal val="visible"/>
                                      </p:to>
                                    </p:set>
                                    <p:animEffect transition="in" filter="dissolve">
                                      <p:cBhvr>
                                        <p:cTn id="7" dur="500"/>
                                        <p:tgtEl>
                                          <p:spTgt spid="96295"/>
                                        </p:tgtEl>
                                      </p:cBhvr>
                                    </p:animEffect>
                                  </p:childTnLst>
                                </p:cTn>
                              </p:par>
                            </p:childTnLst>
                          </p:cTn>
                        </p:par>
                        <p:par>
                          <p:cTn id="8" fill="hold" nodeType="afterGroup">
                            <p:stCondLst>
                              <p:cond delay="1500"/>
                            </p:stCondLst>
                            <p:childTnLst>
                              <p:par>
                                <p:cTn id="9" presetID="22" presetClass="entr" presetSubtype="1" fill="hold" nodeType="afterEffect">
                                  <p:stCondLst>
                                    <p:cond delay="0"/>
                                  </p:stCondLst>
                                  <p:childTnLst>
                                    <p:set>
                                      <p:cBhvr>
                                        <p:cTn id="10" dur="1" fill="hold">
                                          <p:stCondLst>
                                            <p:cond delay="0"/>
                                          </p:stCondLst>
                                        </p:cTn>
                                        <p:tgtEl>
                                          <p:spTgt spid="96268"/>
                                        </p:tgtEl>
                                        <p:attrNameLst>
                                          <p:attrName>style.visibility</p:attrName>
                                        </p:attrNameLst>
                                      </p:cBhvr>
                                      <p:to>
                                        <p:strVal val="visible"/>
                                      </p:to>
                                    </p:set>
                                    <p:animEffect transition="in" filter="wipe(up)">
                                      <p:cBhvr>
                                        <p:cTn id="11" dur="500"/>
                                        <p:tgtEl>
                                          <p:spTgt spid="96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95"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20162" name="Group 2"/>
          <p:cNvGrpSpPr>
            <a:grpSpLocks/>
          </p:cNvGrpSpPr>
          <p:nvPr/>
        </p:nvGrpSpPr>
        <p:grpSpPr bwMode="auto">
          <a:xfrm>
            <a:off x="0" y="762000"/>
            <a:ext cx="9144000" cy="755650"/>
            <a:chOff x="0" y="0"/>
            <a:chExt cx="4560" cy="671"/>
          </a:xfrm>
        </p:grpSpPr>
        <p:sp>
          <p:nvSpPr>
            <p:cNvPr id="220267"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3600" b="1">
                  <a:solidFill>
                    <a:srgbClr val="FFFFFF"/>
                  </a:solidFill>
                  <a:latin typeface="Arial Narrow" charset="0"/>
                  <a:ea typeface="SimSun" charset="0"/>
                  <a:cs typeface="SimSun" charset="0"/>
                </a:rPr>
                <a:t> Persiapan Menduduki Tanah Perjanjian</a:t>
              </a:r>
              <a:endParaRPr lang="en-US" altLang="zh-CN" sz="3600">
                <a:solidFill>
                  <a:srgbClr val="FFFFFF"/>
                </a:solidFill>
                <a:latin typeface="Arial Narrow" charset="0"/>
                <a:ea typeface="SimSun" charset="0"/>
                <a:cs typeface="SimSun" charset="0"/>
              </a:endParaRPr>
            </a:p>
          </p:txBody>
        </p:sp>
        <p:sp>
          <p:nvSpPr>
            <p:cNvPr id="220268"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63" name="Group 5"/>
          <p:cNvGrpSpPr>
            <a:grpSpLocks/>
          </p:cNvGrpSpPr>
          <p:nvPr/>
        </p:nvGrpSpPr>
        <p:grpSpPr bwMode="auto">
          <a:xfrm>
            <a:off x="0" y="1517650"/>
            <a:ext cx="2630488" cy="904875"/>
            <a:chOff x="0" y="671"/>
            <a:chExt cx="1312" cy="805"/>
          </a:xfrm>
        </p:grpSpPr>
        <p:sp>
          <p:nvSpPr>
            <p:cNvPr id="220265"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Tua </a:t>
              </a:r>
              <a:endParaRPr lang="en-US" altLang="zh-CN" sz="2400">
                <a:solidFill>
                  <a:srgbClr val="FFFFFF"/>
                </a:solidFill>
                <a:latin typeface="Arial Narrow" charset="0"/>
                <a:ea typeface="SimSun" charset="0"/>
                <a:cs typeface="SimSun" charset="0"/>
              </a:endParaRPr>
            </a:p>
          </p:txBody>
        </p:sp>
        <p:sp>
          <p:nvSpPr>
            <p:cNvPr id="220266"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64" name="Group 8"/>
          <p:cNvGrpSpPr>
            <a:grpSpLocks/>
          </p:cNvGrpSpPr>
          <p:nvPr/>
        </p:nvGrpSpPr>
        <p:grpSpPr bwMode="auto">
          <a:xfrm>
            <a:off x="2630488" y="1517650"/>
            <a:ext cx="3673475" cy="904875"/>
            <a:chOff x="1312" y="671"/>
            <a:chExt cx="1832" cy="805"/>
          </a:xfrm>
        </p:grpSpPr>
        <p:sp>
          <p:nvSpPr>
            <p:cNvPr id="220263"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Penundaan karena Ket</a:t>
              </a:r>
              <a:endParaRPr lang="en-US" altLang="zh-CN" sz="2400">
                <a:solidFill>
                  <a:srgbClr val="FFFFFF"/>
                </a:solidFill>
                <a:latin typeface="Arial Narrow" charset="0"/>
                <a:ea typeface="SimSun" charset="0"/>
                <a:cs typeface="SimSun" charset="0"/>
              </a:endParaRPr>
            </a:p>
          </p:txBody>
        </p:sp>
        <p:sp>
          <p:nvSpPr>
            <p:cNvPr id="220264"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65" name="Group 11"/>
          <p:cNvGrpSpPr>
            <a:grpSpLocks/>
          </p:cNvGrpSpPr>
          <p:nvPr/>
        </p:nvGrpSpPr>
        <p:grpSpPr bwMode="auto">
          <a:xfrm>
            <a:off x="6303963" y="1517650"/>
            <a:ext cx="2840037" cy="904875"/>
            <a:chOff x="3144" y="671"/>
            <a:chExt cx="1416" cy="805"/>
          </a:xfrm>
        </p:grpSpPr>
        <p:sp>
          <p:nvSpPr>
            <p:cNvPr id="220261"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Preparing the</a:t>
              </a:r>
              <a:endParaRPr lang="en-US" altLang="zh-CN" sz="2400">
                <a:solidFill>
                  <a:srgbClr val="FFFFFF"/>
                </a:solidFill>
                <a:latin typeface="Arial Narrow" charset="0"/>
                <a:ea typeface="SimSun" charset="0"/>
                <a:cs typeface="SimSun" charset="0"/>
              </a:endParaRPr>
            </a:p>
            <a:p>
              <a:pPr algn="ctr" defTabSz="914400" eaLnBrk="0" hangingPunct="0"/>
              <a:r>
                <a:rPr lang="en-US" altLang="zh-CN" sz="2400" b="1">
                  <a:solidFill>
                    <a:srgbClr val="FFFFFF"/>
                  </a:solidFill>
                  <a:latin typeface="Arial Narrow" charset="0"/>
                  <a:ea typeface="SimSun" charset="0"/>
                  <a:cs typeface="SimSun" charset="0"/>
                </a:rPr>
                <a:t>New Generation</a:t>
              </a:r>
              <a:endParaRPr lang="en-US" altLang="zh-CN" sz="2400">
                <a:solidFill>
                  <a:srgbClr val="FFFFFF"/>
                </a:solidFill>
                <a:latin typeface="Arial Narrow" charset="0"/>
                <a:ea typeface="SimSun" charset="0"/>
                <a:cs typeface="SimSun" charset="0"/>
              </a:endParaRPr>
            </a:p>
          </p:txBody>
        </p:sp>
        <p:sp>
          <p:nvSpPr>
            <p:cNvPr id="220262"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66" name="Group 14"/>
          <p:cNvGrpSpPr>
            <a:grpSpLocks/>
          </p:cNvGrpSpPr>
          <p:nvPr/>
        </p:nvGrpSpPr>
        <p:grpSpPr bwMode="auto">
          <a:xfrm>
            <a:off x="0" y="2422525"/>
            <a:ext cx="2630488" cy="476250"/>
            <a:chOff x="0" y="1476"/>
            <a:chExt cx="1312" cy="422"/>
          </a:xfrm>
        </p:grpSpPr>
        <p:sp>
          <p:nvSpPr>
            <p:cNvPr id="220259"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220260"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67" name="Group 17"/>
          <p:cNvGrpSpPr>
            <a:grpSpLocks/>
          </p:cNvGrpSpPr>
          <p:nvPr/>
        </p:nvGrpSpPr>
        <p:grpSpPr bwMode="auto">
          <a:xfrm>
            <a:off x="2630488" y="2422525"/>
            <a:ext cx="3673475" cy="476250"/>
            <a:chOff x="1312" y="1476"/>
            <a:chExt cx="1832" cy="422"/>
          </a:xfrm>
        </p:grpSpPr>
        <p:sp>
          <p:nvSpPr>
            <p:cNvPr id="220257"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220258"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68" name="Group 20"/>
          <p:cNvGrpSpPr>
            <a:grpSpLocks/>
          </p:cNvGrpSpPr>
          <p:nvPr/>
        </p:nvGrpSpPr>
        <p:grpSpPr bwMode="auto">
          <a:xfrm>
            <a:off x="6303963" y="2422525"/>
            <a:ext cx="2840037" cy="476250"/>
            <a:chOff x="3144" y="1476"/>
            <a:chExt cx="1416" cy="422"/>
          </a:xfrm>
        </p:grpSpPr>
        <p:sp>
          <p:nvSpPr>
            <p:cNvPr id="220255"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220256"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69" name="Group 23"/>
          <p:cNvGrpSpPr>
            <a:grpSpLocks/>
          </p:cNvGrpSpPr>
          <p:nvPr/>
        </p:nvGrpSpPr>
        <p:grpSpPr bwMode="auto">
          <a:xfrm>
            <a:off x="0" y="2898775"/>
            <a:ext cx="2630488" cy="474663"/>
            <a:chOff x="0" y="1898"/>
            <a:chExt cx="1312" cy="422"/>
          </a:xfrm>
        </p:grpSpPr>
        <p:sp>
          <p:nvSpPr>
            <p:cNvPr id="220253"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Allah </a:t>
              </a:r>
              <a:endParaRPr lang="en-US" altLang="zh-CN" sz="2400">
                <a:solidFill>
                  <a:srgbClr val="FFFFFF"/>
                </a:solidFill>
                <a:latin typeface="Arial Narrow" charset="0"/>
                <a:ea typeface="SimSun" charset="0"/>
                <a:cs typeface="SimSun" charset="0"/>
              </a:endParaRPr>
            </a:p>
          </p:txBody>
        </p:sp>
        <p:sp>
          <p:nvSpPr>
            <p:cNvPr id="220254"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70" name="Group 26"/>
          <p:cNvGrpSpPr>
            <a:grpSpLocks/>
          </p:cNvGrpSpPr>
          <p:nvPr/>
        </p:nvGrpSpPr>
        <p:grpSpPr bwMode="auto">
          <a:xfrm>
            <a:off x="2630488" y="2898775"/>
            <a:ext cx="3673475" cy="474663"/>
            <a:chOff x="1312" y="1898"/>
            <a:chExt cx="1832" cy="422"/>
          </a:xfrm>
        </p:grpSpPr>
        <p:sp>
          <p:nvSpPr>
            <p:cNvPr id="220251"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Israel</a:t>
              </a:r>
              <a:endParaRPr lang="en-US" altLang="zh-CN" sz="2400">
                <a:solidFill>
                  <a:srgbClr val="FFFFFF"/>
                </a:solidFill>
                <a:latin typeface="Arial Narrow" charset="0"/>
                <a:ea typeface="SimSun" charset="0"/>
                <a:cs typeface="SimSun" charset="0"/>
              </a:endParaRPr>
            </a:p>
          </p:txBody>
        </p:sp>
        <p:sp>
          <p:nvSpPr>
            <p:cNvPr id="220252"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71" name="Group 29"/>
          <p:cNvGrpSpPr>
            <a:grpSpLocks/>
          </p:cNvGrpSpPr>
          <p:nvPr/>
        </p:nvGrpSpPr>
        <p:grpSpPr bwMode="auto">
          <a:xfrm>
            <a:off x="6303963" y="2898775"/>
            <a:ext cx="2840037" cy="474663"/>
            <a:chOff x="3144" y="1898"/>
            <a:chExt cx="1416" cy="422"/>
          </a:xfrm>
        </p:grpSpPr>
        <p:sp>
          <p:nvSpPr>
            <p:cNvPr id="220249"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God</a:t>
              </a:r>
              <a:r>
                <a:rPr lang="fr-FR" altLang="zh-CN" sz="2400" b="1">
                  <a:solidFill>
                    <a:srgbClr val="FFFFFF"/>
                  </a:solidFill>
                  <a:latin typeface="Arial Narrow" charset="0"/>
                  <a:ea typeface="SimSun" charset="0"/>
                  <a:cs typeface="SimSun" charset="0"/>
                </a:rPr>
                <a:t>'</a:t>
              </a:r>
              <a:r>
                <a:rPr lang="en-US" altLang="zh-CN" sz="2400" b="1">
                  <a:solidFill>
                    <a:srgbClr val="FFFFFF"/>
                  </a:solidFill>
                  <a:latin typeface="Arial Narrow" charset="0"/>
                  <a:ea typeface="SimSun" charset="0"/>
                  <a:cs typeface="SimSun" charset="0"/>
                </a:rPr>
                <a:t>s Faithfulness</a:t>
              </a:r>
              <a:endParaRPr lang="en-US" altLang="zh-CN" sz="2400">
                <a:solidFill>
                  <a:srgbClr val="FFFFFF"/>
                </a:solidFill>
                <a:latin typeface="Arial Narrow" charset="0"/>
                <a:ea typeface="SimSun" charset="0"/>
                <a:cs typeface="SimSun" charset="0"/>
              </a:endParaRPr>
            </a:p>
          </p:txBody>
        </p:sp>
        <p:sp>
          <p:nvSpPr>
            <p:cNvPr id="220250"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72" name="Group 32"/>
          <p:cNvGrpSpPr>
            <a:grpSpLocks/>
          </p:cNvGrpSpPr>
          <p:nvPr/>
        </p:nvGrpSpPr>
        <p:grpSpPr bwMode="auto">
          <a:xfrm>
            <a:off x="0" y="3373438"/>
            <a:ext cx="2630488" cy="474662"/>
            <a:chOff x="0" y="2320"/>
            <a:chExt cx="1312" cy="422"/>
          </a:xfrm>
        </p:grpSpPr>
        <p:sp>
          <p:nvSpPr>
            <p:cNvPr id="220247"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a:t>
              </a:r>
              <a:endParaRPr lang="en-US" altLang="zh-CN" sz="2400">
                <a:solidFill>
                  <a:srgbClr val="FFFFFF"/>
                </a:solidFill>
                <a:latin typeface="Arial Narrow" charset="0"/>
                <a:ea typeface="SimSun" charset="0"/>
                <a:cs typeface="SimSun" charset="0"/>
              </a:endParaRPr>
            </a:p>
          </p:txBody>
        </p:sp>
        <p:sp>
          <p:nvSpPr>
            <p:cNvPr id="220248"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73" name="Group 35"/>
          <p:cNvGrpSpPr>
            <a:grpSpLocks/>
          </p:cNvGrpSpPr>
          <p:nvPr/>
        </p:nvGrpSpPr>
        <p:grpSpPr bwMode="auto">
          <a:xfrm>
            <a:off x="2630488" y="3373438"/>
            <a:ext cx="3673475" cy="474662"/>
            <a:chOff x="1312" y="2320"/>
            <a:chExt cx="1832" cy="422"/>
          </a:xfrm>
        </p:grpSpPr>
        <p:sp>
          <p:nvSpPr>
            <p:cNvPr id="220245"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Disiplin Allah</a:t>
              </a:r>
              <a:endParaRPr lang="en-US" altLang="zh-CN" sz="2400">
                <a:solidFill>
                  <a:srgbClr val="FFFFFF"/>
                </a:solidFill>
                <a:latin typeface="Arial Narrow" charset="0"/>
                <a:ea typeface="SimSun" charset="0"/>
                <a:cs typeface="SimSun" charset="0"/>
              </a:endParaRPr>
            </a:p>
          </p:txBody>
        </p:sp>
        <p:sp>
          <p:nvSpPr>
            <p:cNvPr id="220246"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74" name="Group 38"/>
          <p:cNvGrpSpPr>
            <a:grpSpLocks/>
          </p:cNvGrpSpPr>
          <p:nvPr/>
        </p:nvGrpSpPr>
        <p:grpSpPr bwMode="auto">
          <a:xfrm>
            <a:off x="6303963" y="3373438"/>
            <a:ext cx="2840037" cy="474662"/>
            <a:chOff x="3144" y="2320"/>
            <a:chExt cx="1416" cy="422"/>
          </a:xfrm>
        </p:grpSpPr>
        <p:sp>
          <p:nvSpPr>
            <p:cNvPr id="220243"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God</a:t>
              </a:r>
              <a:r>
                <a:rPr lang="fr-FR" altLang="zh-CN" sz="2400" b="1">
                  <a:solidFill>
                    <a:srgbClr val="FFFFFF"/>
                  </a:solidFill>
                  <a:latin typeface="Arial Narrow" charset="0"/>
                  <a:ea typeface="SimSun" charset="0"/>
                  <a:cs typeface="SimSun" charset="0"/>
                </a:rPr>
                <a:t>'</a:t>
              </a:r>
              <a:r>
                <a:rPr lang="en-US" altLang="zh-CN" sz="2400" b="1">
                  <a:solidFill>
                    <a:srgbClr val="FFFFFF"/>
                  </a:solidFill>
                  <a:latin typeface="Arial Narrow" charset="0"/>
                  <a:ea typeface="SimSun" charset="0"/>
                  <a:cs typeface="SimSun" charset="0"/>
                </a:rPr>
                <a:t>s Blessings</a:t>
              </a:r>
              <a:endParaRPr lang="en-US" altLang="zh-CN" sz="2400">
                <a:solidFill>
                  <a:srgbClr val="FFFFFF"/>
                </a:solidFill>
                <a:latin typeface="Arial Narrow" charset="0"/>
                <a:ea typeface="SimSun" charset="0"/>
                <a:cs typeface="SimSun" charset="0"/>
              </a:endParaRPr>
            </a:p>
          </p:txBody>
        </p:sp>
        <p:sp>
          <p:nvSpPr>
            <p:cNvPr id="220244"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75" name="Group 41"/>
          <p:cNvGrpSpPr>
            <a:grpSpLocks/>
          </p:cNvGrpSpPr>
          <p:nvPr/>
        </p:nvGrpSpPr>
        <p:grpSpPr bwMode="auto">
          <a:xfrm>
            <a:off x="0" y="3848100"/>
            <a:ext cx="2630488" cy="474663"/>
            <a:chOff x="0" y="2742"/>
            <a:chExt cx="1312" cy="422"/>
          </a:xfrm>
        </p:grpSpPr>
        <p:sp>
          <p:nvSpPr>
            <p:cNvPr id="220241"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a:t>
              </a:r>
              <a:endParaRPr lang="en-US" altLang="zh-CN" sz="2400">
                <a:solidFill>
                  <a:srgbClr val="FFFFFF"/>
                </a:solidFill>
                <a:latin typeface="Arial Narrow" charset="0"/>
                <a:ea typeface="SimSun" charset="0"/>
                <a:cs typeface="SimSun" charset="0"/>
              </a:endParaRPr>
            </a:p>
          </p:txBody>
        </p:sp>
        <p:sp>
          <p:nvSpPr>
            <p:cNvPr id="220242"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76" name="Group 44"/>
          <p:cNvGrpSpPr>
            <a:grpSpLocks/>
          </p:cNvGrpSpPr>
          <p:nvPr/>
        </p:nvGrpSpPr>
        <p:grpSpPr bwMode="auto">
          <a:xfrm>
            <a:off x="2630488" y="3848100"/>
            <a:ext cx="3673475" cy="474663"/>
            <a:chOff x="1312" y="2742"/>
            <a:chExt cx="1832" cy="422"/>
          </a:xfrm>
        </p:grpSpPr>
        <p:sp>
          <p:nvSpPr>
            <p:cNvPr id="220239"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Keluhan Israel</a:t>
              </a:r>
              <a:endParaRPr lang="en-US" altLang="zh-CN" sz="2400">
                <a:solidFill>
                  <a:srgbClr val="FFFFFF"/>
                </a:solidFill>
                <a:latin typeface="Arial Narrow" charset="0"/>
                <a:ea typeface="SimSun" charset="0"/>
                <a:cs typeface="SimSun" charset="0"/>
              </a:endParaRPr>
            </a:p>
          </p:txBody>
        </p:sp>
        <p:sp>
          <p:nvSpPr>
            <p:cNvPr id="220240"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77" name="Group 47"/>
          <p:cNvGrpSpPr>
            <a:grpSpLocks/>
          </p:cNvGrpSpPr>
          <p:nvPr/>
        </p:nvGrpSpPr>
        <p:grpSpPr bwMode="auto">
          <a:xfrm>
            <a:off x="6303963" y="3848100"/>
            <a:ext cx="2840037" cy="474663"/>
            <a:chOff x="3144" y="2742"/>
            <a:chExt cx="1416" cy="422"/>
          </a:xfrm>
        </p:grpSpPr>
        <p:sp>
          <p:nvSpPr>
            <p:cNvPr id="220237"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Israel</a:t>
              </a:r>
              <a:r>
                <a:rPr lang="fr-FR" altLang="zh-CN" sz="2400" b="1">
                  <a:solidFill>
                    <a:srgbClr val="FFFFFF"/>
                  </a:solidFill>
                  <a:latin typeface="Arial Narrow" charset="0"/>
                  <a:ea typeface="SimSun" charset="0"/>
                  <a:cs typeface="SimSun" charset="0"/>
                </a:rPr>
                <a:t>'</a:t>
              </a:r>
              <a:r>
                <a:rPr lang="en-US" altLang="zh-CN" sz="2400" b="1">
                  <a:solidFill>
                    <a:srgbClr val="FFFFFF"/>
                  </a:solidFill>
                  <a:latin typeface="Arial Narrow" charset="0"/>
                  <a:ea typeface="SimSun" charset="0"/>
                  <a:cs typeface="SimSun" charset="0"/>
                </a:rPr>
                <a:t>s Commitment</a:t>
              </a:r>
              <a:endParaRPr lang="en-US" altLang="zh-CN" sz="2400">
                <a:solidFill>
                  <a:srgbClr val="FFFFFF"/>
                </a:solidFill>
                <a:latin typeface="Arial Narrow" charset="0"/>
                <a:ea typeface="SimSun" charset="0"/>
                <a:cs typeface="SimSun" charset="0"/>
              </a:endParaRPr>
            </a:p>
          </p:txBody>
        </p:sp>
        <p:sp>
          <p:nvSpPr>
            <p:cNvPr id="220238"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78" name="Group 50"/>
          <p:cNvGrpSpPr>
            <a:grpSpLocks/>
          </p:cNvGrpSpPr>
          <p:nvPr/>
        </p:nvGrpSpPr>
        <p:grpSpPr bwMode="auto">
          <a:xfrm>
            <a:off x="0" y="4322763"/>
            <a:ext cx="2630488" cy="476250"/>
            <a:chOff x="0" y="3164"/>
            <a:chExt cx="1312" cy="422"/>
          </a:xfrm>
        </p:grpSpPr>
        <p:sp>
          <p:nvSpPr>
            <p:cNvPr id="220235"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Pesan</a:t>
              </a:r>
              <a:endParaRPr lang="en-US" altLang="zh-CN" sz="2400">
                <a:solidFill>
                  <a:srgbClr val="FFFFFF"/>
                </a:solidFill>
                <a:latin typeface="Arial Narrow" charset="0"/>
                <a:ea typeface="SimSun" charset="0"/>
                <a:cs typeface="SimSun" charset="0"/>
              </a:endParaRPr>
            </a:p>
          </p:txBody>
        </p:sp>
        <p:sp>
          <p:nvSpPr>
            <p:cNvPr id="220236"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79" name="Group 53"/>
          <p:cNvGrpSpPr>
            <a:grpSpLocks/>
          </p:cNvGrpSpPr>
          <p:nvPr/>
        </p:nvGrpSpPr>
        <p:grpSpPr bwMode="auto">
          <a:xfrm>
            <a:off x="2630488" y="4322763"/>
            <a:ext cx="3673475" cy="476250"/>
            <a:chOff x="1312" y="3164"/>
            <a:chExt cx="1832" cy="422"/>
          </a:xfrm>
        </p:grpSpPr>
        <p:sp>
          <p:nvSpPr>
            <p:cNvPr id="220233"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Kekacauan</a:t>
              </a:r>
              <a:endParaRPr lang="en-US" altLang="zh-CN" sz="2400">
                <a:solidFill>
                  <a:srgbClr val="FFFFFF"/>
                </a:solidFill>
                <a:latin typeface="Arial Narrow" charset="0"/>
                <a:ea typeface="SimSun" charset="0"/>
                <a:cs typeface="SimSun" charset="0"/>
              </a:endParaRPr>
            </a:p>
          </p:txBody>
        </p:sp>
        <p:sp>
          <p:nvSpPr>
            <p:cNvPr id="220234"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80" name="Group 56"/>
          <p:cNvGrpSpPr>
            <a:grpSpLocks/>
          </p:cNvGrpSpPr>
          <p:nvPr/>
        </p:nvGrpSpPr>
        <p:grpSpPr bwMode="auto">
          <a:xfrm>
            <a:off x="6303963" y="4322763"/>
            <a:ext cx="2840037" cy="476250"/>
            <a:chOff x="3144" y="3164"/>
            <a:chExt cx="1416" cy="422"/>
          </a:xfrm>
        </p:grpSpPr>
        <p:sp>
          <p:nvSpPr>
            <p:cNvPr id="220231"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Reorder</a:t>
              </a:r>
              <a:endParaRPr lang="en-US" altLang="zh-CN" sz="2400">
                <a:solidFill>
                  <a:srgbClr val="FFFFFF"/>
                </a:solidFill>
                <a:latin typeface="Arial Narrow" charset="0"/>
                <a:ea typeface="SimSun" charset="0"/>
                <a:cs typeface="SimSun" charset="0"/>
              </a:endParaRPr>
            </a:p>
          </p:txBody>
        </p:sp>
        <p:sp>
          <p:nvSpPr>
            <p:cNvPr id="220232"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81" name="Group 59"/>
          <p:cNvGrpSpPr>
            <a:grpSpLocks/>
          </p:cNvGrpSpPr>
          <p:nvPr/>
        </p:nvGrpSpPr>
        <p:grpSpPr bwMode="auto">
          <a:xfrm>
            <a:off x="0" y="4799013"/>
            <a:ext cx="2630488" cy="474662"/>
            <a:chOff x="0" y="3586"/>
            <a:chExt cx="1312" cy="422"/>
          </a:xfrm>
        </p:grpSpPr>
        <p:sp>
          <p:nvSpPr>
            <p:cNvPr id="220229"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Gunung Sinai</a:t>
              </a:r>
              <a:endParaRPr lang="en-US" altLang="zh-CN" sz="2400">
                <a:solidFill>
                  <a:srgbClr val="FFFFFF"/>
                </a:solidFill>
                <a:latin typeface="Arial Narrow" charset="0"/>
                <a:ea typeface="SimSun" charset="0"/>
                <a:cs typeface="SimSun" charset="0"/>
              </a:endParaRPr>
            </a:p>
          </p:txBody>
        </p:sp>
        <p:sp>
          <p:nvSpPr>
            <p:cNvPr id="220230"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82" name="Group 62"/>
          <p:cNvGrpSpPr>
            <a:grpSpLocks/>
          </p:cNvGrpSpPr>
          <p:nvPr/>
        </p:nvGrpSpPr>
        <p:grpSpPr bwMode="auto">
          <a:xfrm>
            <a:off x="2630488" y="4799013"/>
            <a:ext cx="3673475" cy="474662"/>
            <a:chOff x="1312" y="3586"/>
            <a:chExt cx="1832" cy="422"/>
          </a:xfrm>
        </p:grpSpPr>
        <p:sp>
          <p:nvSpPr>
            <p:cNvPr id="220227"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Gurun</a:t>
              </a:r>
              <a:endParaRPr lang="en-US" altLang="zh-CN" sz="2400">
                <a:solidFill>
                  <a:srgbClr val="FFFFFF"/>
                </a:solidFill>
                <a:latin typeface="Arial Narrow" charset="0"/>
                <a:ea typeface="SimSun" charset="0"/>
                <a:cs typeface="SimSun" charset="0"/>
              </a:endParaRPr>
            </a:p>
          </p:txBody>
        </p:sp>
        <p:sp>
          <p:nvSpPr>
            <p:cNvPr id="220228"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83" name="Group 65"/>
          <p:cNvGrpSpPr>
            <a:grpSpLocks/>
          </p:cNvGrpSpPr>
          <p:nvPr/>
        </p:nvGrpSpPr>
        <p:grpSpPr bwMode="auto">
          <a:xfrm>
            <a:off x="6303963" y="4799013"/>
            <a:ext cx="2840037" cy="474662"/>
            <a:chOff x="3144" y="3586"/>
            <a:chExt cx="1416" cy="422"/>
          </a:xfrm>
        </p:grpSpPr>
        <p:sp>
          <p:nvSpPr>
            <p:cNvPr id="220225"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220226"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84" name="Group 68"/>
          <p:cNvGrpSpPr>
            <a:grpSpLocks/>
          </p:cNvGrpSpPr>
          <p:nvPr/>
        </p:nvGrpSpPr>
        <p:grpSpPr bwMode="auto">
          <a:xfrm>
            <a:off x="0" y="5273675"/>
            <a:ext cx="2630488" cy="582613"/>
            <a:chOff x="0" y="4008"/>
            <a:chExt cx="1312" cy="518"/>
          </a:xfrm>
        </p:grpSpPr>
        <p:sp>
          <p:nvSpPr>
            <p:cNvPr id="220223"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20 Hari</a:t>
              </a:r>
              <a:endParaRPr lang="en-US" altLang="zh-CN" sz="2400">
                <a:solidFill>
                  <a:srgbClr val="FFFFFF"/>
                </a:solidFill>
                <a:latin typeface="Arial Narrow" charset="0"/>
                <a:ea typeface="SimSun" charset="0"/>
                <a:cs typeface="SimSun" charset="0"/>
              </a:endParaRPr>
            </a:p>
          </p:txBody>
        </p:sp>
        <p:sp>
          <p:nvSpPr>
            <p:cNvPr id="220224"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85" name="Group 71"/>
          <p:cNvGrpSpPr>
            <a:grpSpLocks/>
          </p:cNvGrpSpPr>
          <p:nvPr/>
        </p:nvGrpSpPr>
        <p:grpSpPr bwMode="auto">
          <a:xfrm>
            <a:off x="2630488" y="5273675"/>
            <a:ext cx="3673475" cy="582613"/>
            <a:chOff x="1312" y="4008"/>
            <a:chExt cx="1832" cy="518"/>
          </a:xfrm>
        </p:grpSpPr>
        <p:sp>
          <p:nvSpPr>
            <p:cNvPr id="220221"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38 Tahun, 3 Bulan, 10 Hari</a:t>
              </a:r>
              <a:endParaRPr lang="en-US" altLang="zh-CN" sz="2400">
                <a:solidFill>
                  <a:srgbClr val="FFFFFF"/>
                </a:solidFill>
                <a:latin typeface="Arial Narrow" charset="0"/>
                <a:ea typeface="SimSun" charset="0"/>
                <a:cs typeface="SimSun" charset="0"/>
              </a:endParaRPr>
            </a:p>
          </p:txBody>
        </p:sp>
        <p:sp>
          <p:nvSpPr>
            <p:cNvPr id="220222"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86" name="Group 74"/>
          <p:cNvGrpSpPr>
            <a:grpSpLocks/>
          </p:cNvGrpSpPr>
          <p:nvPr/>
        </p:nvGrpSpPr>
        <p:grpSpPr bwMode="auto">
          <a:xfrm>
            <a:off x="6303963" y="5273675"/>
            <a:ext cx="2840037" cy="582613"/>
            <a:chOff x="3144" y="4008"/>
            <a:chExt cx="1416" cy="518"/>
          </a:xfrm>
        </p:grpSpPr>
        <p:sp>
          <p:nvSpPr>
            <p:cNvPr id="220219"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ca. 5 Months</a:t>
              </a:r>
              <a:endParaRPr lang="en-US" altLang="zh-CN" sz="2400">
                <a:solidFill>
                  <a:srgbClr val="FFFFFF"/>
                </a:solidFill>
                <a:latin typeface="Arial Narrow" charset="0"/>
                <a:ea typeface="SimSun" charset="0"/>
                <a:cs typeface="SimSun" charset="0"/>
              </a:endParaRPr>
            </a:p>
          </p:txBody>
        </p:sp>
        <p:sp>
          <p:nvSpPr>
            <p:cNvPr id="220220"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87" name="Group 77"/>
          <p:cNvGrpSpPr>
            <a:grpSpLocks/>
          </p:cNvGrpSpPr>
          <p:nvPr/>
        </p:nvGrpSpPr>
        <p:grpSpPr bwMode="auto">
          <a:xfrm>
            <a:off x="0" y="5856288"/>
            <a:ext cx="1347788" cy="1001712"/>
            <a:chOff x="0" y="4526"/>
            <a:chExt cx="672" cy="890"/>
          </a:xfrm>
        </p:grpSpPr>
        <p:sp>
          <p:nvSpPr>
            <p:cNvPr id="220217"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 Organisasi  </a:t>
              </a:r>
            </a:p>
            <a:p>
              <a:pPr algn="ctr" defTabSz="914400" eaLnBrk="0" hangingPunct="0"/>
              <a:r>
                <a:rPr lang="en-US" altLang="zh-CN">
                  <a:solidFill>
                    <a:srgbClr val="FFFFFF"/>
                  </a:solidFill>
                  <a:latin typeface="Arial Narrow" charset="0"/>
                  <a:ea typeface="SimSun" charset="0"/>
                  <a:cs typeface="SimSun" charset="0"/>
                </a:rPr>
                <a:t>(1-4)</a:t>
              </a:r>
            </a:p>
          </p:txBody>
        </p:sp>
        <p:sp>
          <p:nvSpPr>
            <p:cNvPr id="220218"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88" name="Group 80"/>
          <p:cNvGrpSpPr>
            <a:grpSpLocks/>
          </p:cNvGrpSpPr>
          <p:nvPr/>
        </p:nvGrpSpPr>
        <p:grpSpPr bwMode="auto">
          <a:xfrm>
            <a:off x="1347788" y="5856288"/>
            <a:ext cx="1282700" cy="1001712"/>
            <a:chOff x="672" y="4526"/>
            <a:chExt cx="640" cy="890"/>
          </a:xfrm>
        </p:grpSpPr>
        <p:sp>
          <p:nvSpPr>
            <p:cNvPr id="220215"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Pengudusan (5:1-10:10)</a:t>
              </a:r>
            </a:p>
          </p:txBody>
        </p:sp>
        <p:sp>
          <p:nvSpPr>
            <p:cNvPr id="220216"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89" name="Group 83"/>
          <p:cNvGrpSpPr>
            <a:grpSpLocks/>
          </p:cNvGrpSpPr>
          <p:nvPr/>
        </p:nvGrpSpPr>
        <p:grpSpPr bwMode="auto">
          <a:xfrm>
            <a:off x="2630488" y="5856288"/>
            <a:ext cx="785812" cy="1001712"/>
            <a:chOff x="1312" y="4526"/>
            <a:chExt cx="392" cy="890"/>
          </a:xfrm>
        </p:grpSpPr>
        <p:sp>
          <p:nvSpPr>
            <p:cNvPr id="220213"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Kadesh (10:11-</a:t>
              </a:r>
            </a:p>
            <a:p>
              <a:pPr algn="ctr" defTabSz="914400"/>
              <a:r>
                <a:rPr lang="en-US" altLang="zh-CN" sz="1400">
                  <a:solidFill>
                    <a:srgbClr val="FFFFFF"/>
                  </a:solidFill>
                  <a:latin typeface="Arial Narrow" charset="0"/>
                  <a:ea typeface="SimSun" charset="0"/>
                  <a:cs typeface="SimSun" charset="0"/>
                </a:rPr>
                <a:t>12:16)</a:t>
              </a:r>
            </a:p>
          </p:txBody>
        </p:sp>
        <p:sp>
          <p:nvSpPr>
            <p:cNvPr id="220214"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90" name="Group 86"/>
          <p:cNvGrpSpPr>
            <a:grpSpLocks/>
          </p:cNvGrpSpPr>
          <p:nvPr/>
        </p:nvGrpSpPr>
        <p:grpSpPr bwMode="auto">
          <a:xfrm>
            <a:off x="3416300" y="5856288"/>
            <a:ext cx="722313" cy="1001712"/>
            <a:chOff x="1704" y="4526"/>
            <a:chExt cx="360" cy="890"/>
          </a:xfrm>
        </p:grpSpPr>
        <p:sp>
          <p:nvSpPr>
            <p:cNvPr id="220211"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 Kadesh Sinai </a:t>
              </a:r>
            </a:p>
            <a:p>
              <a:pPr algn="ctr" defTabSz="914400"/>
              <a:r>
                <a:rPr lang="en-US" altLang="zh-CN" sz="1400">
                  <a:solidFill>
                    <a:srgbClr val="FFFFFF"/>
                  </a:solidFill>
                  <a:latin typeface="Arial Narrow" charset="0"/>
                  <a:ea typeface="SimSun" charset="0"/>
                  <a:cs typeface="SimSun" charset="0"/>
                </a:rPr>
                <a:t>(13-14)</a:t>
              </a:r>
            </a:p>
          </p:txBody>
        </p:sp>
        <p:sp>
          <p:nvSpPr>
            <p:cNvPr id="220212"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91" name="Group 89"/>
          <p:cNvGrpSpPr>
            <a:grpSpLocks/>
          </p:cNvGrpSpPr>
          <p:nvPr/>
        </p:nvGrpSpPr>
        <p:grpSpPr bwMode="auto">
          <a:xfrm>
            <a:off x="4138613" y="5856288"/>
            <a:ext cx="722312" cy="1001712"/>
            <a:chOff x="2064" y="4526"/>
            <a:chExt cx="360" cy="890"/>
          </a:xfrm>
        </p:grpSpPr>
        <p:sp>
          <p:nvSpPr>
            <p:cNvPr id="220209"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Gurun (15-19)</a:t>
              </a:r>
            </a:p>
          </p:txBody>
        </p:sp>
        <p:sp>
          <p:nvSpPr>
            <p:cNvPr id="220210"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92" name="Group 92"/>
          <p:cNvGrpSpPr>
            <a:grpSpLocks/>
          </p:cNvGrpSpPr>
          <p:nvPr/>
        </p:nvGrpSpPr>
        <p:grpSpPr bwMode="auto">
          <a:xfrm>
            <a:off x="4860925" y="5856288"/>
            <a:ext cx="657225" cy="1001712"/>
            <a:chOff x="2424" y="4526"/>
            <a:chExt cx="328" cy="890"/>
          </a:xfrm>
        </p:grpSpPr>
        <p:sp>
          <p:nvSpPr>
            <p:cNvPr id="220207"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Moab (20-21)</a:t>
              </a:r>
            </a:p>
          </p:txBody>
        </p:sp>
        <p:sp>
          <p:nvSpPr>
            <p:cNvPr id="220208"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93" name="Group 95"/>
          <p:cNvGrpSpPr>
            <a:grpSpLocks/>
          </p:cNvGrpSpPr>
          <p:nvPr/>
        </p:nvGrpSpPr>
        <p:grpSpPr bwMode="auto">
          <a:xfrm>
            <a:off x="5518150" y="5856288"/>
            <a:ext cx="785813" cy="1001712"/>
            <a:chOff x="2752" y="4526"/>
            <a:chExt cx="392" cy="890"/>
          </a:xfrm>
        </p:grpSpPr>
        <p:sp>
          <p:nvSpPr>
            <p:cNvPr id="220205"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Moab </a:t>
              </a:r>
            </a:p>
            <a:p>
              <a:pPr algn="ctr" defTabSz="914400"/>
              <a:r>
                <a:rPr lang="en-US" altLang="zh-CN" sz="1400">
                  <a:solidFill>
                    <a:srgbClr val="FFFFFF"/>
                  </a:solidFill>
                  <a:latin typeface="Arial Narrow" charset="0"/>
                  <a:ea typeface="SimSun" charset="0"/>
                  <a:cs typeface="SimSun" charset="0"/>
                </a:rPr>
                <a:t>Sinai </a:t>
              </a:r>
            </a:p>
            <a:p>
              <a:pPr algn="ctr" defTabSz="914400"/>
              <a:r>
                <a:rPr lang="en-US" altLang="zh-CN" sz="1400">
                  <a:solidFill>
                    <a:srgbClr val="FFFFFF"/>
                  </a:solidFill>
                  <a:latin typeface="Arial Narrow" charset="0"/>
                  <a:ea typeface="SimSun" charset="0"/>
                  <a:cs typeface="SimSun" charset="0"/>
                </a:rPr>
                <a:t>(22-25)</a:t>
              </a:r>
            </a:p>
          </p:txBody>
        </p:sp>
        <p:sp>
          <p:nvSpPr>
            <p:cNvPr id="220206"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94" name="Group 98"/>
          <p:cNvGrpSpPr>
            <a:grpSpLocks/>
          </p:cNvGrpSpPr>
          <p:nvPr/>
        </p:nvGrpSpPr>
        <p:grpSpPr bwMode="auto">
          <a:xfrm>
            <a:off x="6303963" y="5856288"/>
            <a:ext cx="890587" cy="1001712"/>
            <a:chOff x="3144" y="4526"/>
            <a:chExt cx="444" cy="890"/>
          </a:xfrm>
        </p:grpSpPr>
        <p:sp>
          <p:nvSpPr>
            <p:cNvPr id="220203"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Ketentuan di Tanah (26-27)</a:t>
              </a:r>
            </a:p>
          </p:txBody>
        </p:sp>
        <p:sp>
          <p:nvSpPr>
            <p:cNvPr id="220204"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0195" name="Group 101"/>
          <p:cNvGrpSpPr>
            <a:grpSpLocks/>
          </p:cNvGrpSpPr>
          <p:nvPr/>
        </p:nvGrpSpPr>
        <p:grpSpPr bwMode="auto">
          <a:xfrm>
            <a:off x="7194550" y="5856288"/>
            <a:ext cx="882650" cy="1001712"/>
            <a:chOff x="3588" y="4526"/>
            <a:chExt cx="440" cy="890"/>
          </a:xfrm>
        </p:grpSpPr>
        <p:sp>
          <p:nvSpPr>
            <p:cNvPr id="220201"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 Persembahan &amp; Sumpah (28-30)</a:t>
              </a:r>
            </a:p>
          </p:txBody>
        </p:sp>
        <p:sp>
          <p:nvSpPr>
            <p:cNvPr id="220202"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sp>
        <p:nvSpPr>
          <p:cNvPr id="220196"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Persiapan Akhir </a:t>
            </a:r>
          </a:p>
          <a:p>
            <a:pPr algn="ctr" defTabSz="914400"/>
            <a:r>
              <a:rPr lang="en-US" altLang="zh-CN" sz="1600">
                <a:solidFill>
                  <a:srgbClr val="FFFFFF"/>
                </a:solidFill>
                <a:latin typeface="Arial Narrow" charset="0"/>
                <a:ea typeface="SimSun" charset="0"/>
                <a:cs typeface="SimSun" charset="0"/>
              </a:rPr>
              <a:t>(31-36)</a:t>
            </a:r>
          </a:p>
        </p:txBody>
      </p:sp>
      <p:sp>
        <p:nvSpPr>
          <p:cNvPr id="220197"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220198" name="Text Box 106"/>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135</a:t>
            </a:r>
          </a:p>
        </p:txBody>
      </p:sp>
      <p:sp>
        <p:nvSpPr>
          <p:cNvPr id="220199"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Bilangan</a:t>
            </a:r>
            <a:endParaRPr lang="en-US">
              <a:solidFill>
                <a:srgbClr val="000000"/>
              </a:solidFill>
              <a:latin typeface="Impact" charset="0"/>
              <a:cs typeface="MS PGothic" charset="0"/>
            </a:endParaRPr>
          </a:p>
        </p:txBody>
      </p:sp>
      <p:sp>
        <p:nvSpPr>
          <p:cNvPr id="220200" name="Oval 108"/>
          <p:cNvSpPr>
            <a:spLocks noChangeArrowheads="1"/>
          </p:cNvSpPr>
          <p:nvPr/>
        </p:nvSpPr>
        <p:spPr bwMode="auto">
          <a:xfrm>
            <a:off x="6248400" y="5791200"/>
            <a:ext cx="914400" cy="1143000"/>
          </a:xfrm>
          <a:prstGeom prst="ellipse">
            <a:avLst/>
          </a:prstGeom>
          <a:noFill/>
          <a:ln w="57150" cap="sq">
            <a:solidFill>
              <a:srgbClr val="FFFF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 name="Table 96"/>
          <p:cNvGraphicFramePr>
            <a:graphicFrameLocks noGrp="1"/>
          </p:cNvGraphicFramePr>
          <p:nvPr/>
        </p:nvGraphicFramePr>
        <p:xfrm>
          <a:off x="0" y="1096963"/>
          <a:ext cx="9144000" cy="5761035"/>
        </p:xfrm>
        <a:graphic>
          <a:graphicData uri="http://schemas.openxmlformats.org/drawingml/2006/table">
            <a:tbl>
              <a:tblPr/>
              <a:tblGrid>
                <a:gridCol w="2133600"/>
                <a:gridCol w="2438400"/>
                <a:gridCol w="2286000"/>
                <a:gridCol w="2286000"/>
              </a:tblGrid>
              <a:tr h="64011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smtClean="0">
                          <a:ln>
                            <a:noFill/>
                          </a:ln>
                          <a:solidFill>
                            <a:srgbClr val="FFFFFF"/>
                          </a:solidFill>
                          <a:effectLst/>
                          <a:latin typeface="Arial" charset="0"/>
                          <a:ea typeface="Arial" charset="0"/>
                          <a:cs typeface="Arial" charset="0"/>
                        </a:rPr>
                        <a:t>Suku</a:t>
                      </a:r>
                      <a:endParaRPr kumimoji="0" lang="en-US" sz="1800" b="1" i="0" u="none" strike="noStrike" cap="none" normalizeH="0" baseline="0" dirty="0">
                        <a:ln>
                          <a:noFill/>
                        </a:ln>
                        <a:solidFill>
                          <a:schemeClr val="bg1"/>
                        </a:solidFill>
                        <a:effectLst/>
                        <a:latin typeface="Arial" charset="0"/>
                        <a:ea typeface="Arial"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smtClean="0">
                          <a:ln>
                            <a:noFill/>
                          </a:ln>
                          <a:solidFill>
                            <a:srgbClr val="FFFFFF"/>
                          </a:solidFill>
                          <a:effectLst/>
                          <a:latin typeface="Arial" charset="0"/>
                          <a:ea typeface="Arial" charset="0"/>
                          <a:cs typeface="Arial" charset="0"/>
                        </a:rPr>
                        <a:t>Bil</a:t>
                      </a:r>
                      <a:r>
                        <a:rPr kumimoji="0" lang="en-US" altLang="zh-CN" sz="1800" b="1" i="0" u="none" strike="noStrike" cap="none" normalizeH="0" baseline="0" dirty="0" smtClean="0">
                          <a:ln>
                            <a:noFill/>
                          </a:ln>
                          <a:solidFill>
                            <a:srgbClr val="FFFFFF"/>
                          </a:solidFill>
                          <a:effectLst/>
                          <a:latin typeface="Arial" charset="0"/>
                          <a:ea typeface="Arial" charset="0"/>
                          <a:cs typeface="Arial" charset="0"/>
                        </a:rPr>
                        <a:t>. </a:t>
                      </a:r>
                      <a:r>
                        <a:rPr kumimoji="0" lang="en-US" altLang="zh-CN" sz="1800" b="1" i="0" u="none" strike="noStrike" cap="none" normalizeH="0" baseline="0" dirty="0">
                          <a:ln>
                            <a:noFill/>
                          </a:ln>
                          <a:solidFill>
                            <a:srgbClr val="FFFFFF"/>
                          </a:solidFill>
                          <a:effectLst/>
                          <a:latin typeface="Arial" charset="0"/>
                          <a:ea typeface="Arial" charset="0"/>
                          <a:cs typeface="Arial" charset="0"/>
                        </a:rPr>
                        <a:t>1 (1444 </a:t>
                      </a:r>
                      <a:r>
                        <a:rPr kumimoji="0" lang="en-US" altLang="zh-CN" sz="1800" b="1" i="0" u="none" strike="noStrike" cap="none" normalizeH="0" baseline="0" dirty="0" smtClean="0">
                          <a:ln>
                            <a:noFill/>
                          </a:ln>
                          <a:solidFill>
                            <a:srgbClr val="FFFFFF"/>
                          </a:solidFill>
                          <a:effectLst/>
                          <a:latin typeface="Arial" charset="0"/>
                          <a:ea typeface="Arial" charset="0"/>
                          <a:cs typeface="Arial" charset="0"/>
                        </a:rPr>
                        <a:t>SM)</a:t>
                      </a:r>
                      <a:endParaRPr kumimoji="0" lang="en-US" altLang="zh-CN" sz="1800" b="1" i="0" u="none" strike="noStrike" cap="none" normalizeH="0" baseline="0" dirty="0">
                        <a:ln>
                          <a:noFill/>
                        </a:ln>
                        <a:solidFill>
                          <a:srgbClr val="FFFFFF"/>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smtClean="0">
                          <a:ln>
                            <a:noFill/>
                          </a:ln>
                          <a:solidFill>
                            <a:srgbClr val="FFFFFF"/>
                          </a:solidFill>
                          <a:effectLst/>
                          <a:latin typeface="Arial" charset="0"/>
                          <a:ea typeface="Arial" charset="0"/>
                          <a:cs typeface="Arial" charset="0"/>
                        </a:rPr>
                        <a:t>Awal</a:t>
                      </a:r>
                      <a:r>
                        <a:rPr kumimoji="0" lang="en-US" altLang="zh-CN" sz="1800" b="1" i="0" u="none" strike="noStrike" cap="none" normalizeH="0" baseline="0" dirty="0" smtClean="0">
                          <a:ln>
                            <a:noFill/>
                          </a:ln>
                          <a:solidFill>
                            <a:srgbClr val="FFFFFF"/>
                          </a:solidFill>
                          <a:effectLst/>
                          <a:latin typeface="Arial" charset="0"/>
                          <a:ea typeface="Arial" charset="0"/>
                          <a:cs typeface="Arial" charset="0"/>
                        </a:rPr>
                        <a:t> </a:t>
                      </a:r>
                      <a:r>
                        <a:rPr kumimoji="0" lang="en-US" altLang="zh-CN" sz="1800" b="1" i="0" u="none" strike="noStrike" cap="none" normalizeH="0" baseline="0" dirty="0" err="1" smtClean="0">
                          <a:ln>
                            <a:noFill/>
                          </a:ln>
                          <a:solidFill>
                            <a:srgbClr val="FFFFFF"/>
                          </a:solidFill>
                          <a:effectLst/>
                          <a:latin typeface="Arial" charset="0"/>
                          <a:ea typeface="Arial" charset="0"/>
                          <a:cs typeface="Arial" charset="0"/>
                        </a:rPr>
                        <a:t>Pengembaraan</a:t>
                      </a:r>
                      <a:endParaRPr kumimoji="0" lang="en-US" altLang="zh-CN" sz="1800" b="1" i="0" u="none" strike="noStrike" cap="none" normalizeH="0" baseline="0" dirty="0">
                        <a:ln>
                          <a:noFill/>
                        </a:ln>
                        <a:solidFill>
                          <a:srgbClr val="FFFFFF"/>
                        </a:solidFill>
                        <a:effectLst/>
                        <a:latin typeface="Arial" charset="0"/>
                        <a:ea typeface="Arial"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smtClean="0">
                          <a:ln>
                            <a:noFill/>
                          </a:ln>
                          <a:solidFill>
                            <a:srgbClr val="FFFFFF"/>
                          </a:solidFill>
                          <a:effectLst/>
                          <a:latin typeface="Arial" charset="0"/>
                          <a:ea typeface="Arial" charset="0"/>
                          <a:cs typeface="Arial" charset="0"/>
                        </a:rPr>
                        <a:t>Bil</a:t>
                      </a:r>
                      <a:r>
                        <a:rPr kumimoji="0" lang="en-US" altLang="zh-CN" sz="1800" b="1" i="0" u="none" strike="noStrike" cap="none" normalizeH="0" baseline="0" dirty="0" smtClean="0">
                          <a:ln>
                            <a:noFill/>
                          </a:ln>
                          <a:solidFill>
                            <a:srgbClr val="FFFFFF"/>
                          </a:solidFill>
                          <a:effectLst/>
                          <a:latin typeface="Arial" charset="0"/>
                          <a:ea typeface="Arial" charset="0"/>
                          <a:cs typeface="Arial" charset="0"/>
                        </a:rPr>
                        <a:t>. </a:t>
                      </a:r>
                      <a:r>
                        <a:rPr kumimoji="0" lang="en-US" altLang="zh-CN" sz="1800" b="1" i="0" u="none" strike="noStrike" cap="none" normalizeH="0" baseline="0" dirty="0">
                          <a:ln>
                            <a:noFill/>
                          </a:ln>
                          <a:solidFill>
                            <a:srgbClr val="FFFFFF"/>
                          </a:solidFill>
                          <a:effectLst/>
                          <a:latin typeface="Arial" charset="0"/>
                          <a:ea typeface="Arial" charset="0"/>
                          <a:cs typeface="Arial" charset="0"/>
                        </a:rPr>
                        <a:t>26 (1406 </a:t>
                      </a:r>
                      <a:r>
                        <a:rPr kumimoji="0" lang="en-US" altLang="zh-CN" sz="1800" b="1" i="0" u="none" strike="noStrike" cap="none" normalizeH="0" baseline="0" dirty="0" smtClean="0">
                          <a:ln>
                            <a:noFill/>
                          </a:ln>
                          <a:solidFill>
                            <a:srgbClr val="FFFFFF"/>
                          </a:solidFill>
                          <a:effectLst/>
                          <a:latin typeface="Arial" charset="0"/>
                          <a:ea typeface="Arial" charset="0"/>
                          <a:cs typeface="Arial" charset="0"/>
                        </a:rPr>
                        <a:t>SM)</a:t>
                      </a:r>
                      <a:endParaRPr kumimoji="0" lang="en-US" altLang="zh-CN" sz="1800" b="1" i="0" u="none" strike="noStrike" cap="none" normalizeH="0" baseline="0" dirty="0">
                        <a:ln>
                          <a:noFill/>
                        </a:ln>
                        <a:solidFill>
                          <a:srgbClr val="FFFFFF"/>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err="1" smtClean="0">
                          <a:ln>
                            <a:noFill/>
                          </a:ln>
                          <a:solidFill>
                            <a:srgbClr val="FFFFFF"/>
                          </a:solidFill>
                          <a:effectLst/>
                          <a:latin typeface="Arial" charset="0"/>
                          <a:ea typeface="Arial" charset="0"/>
                          <a:cs typeface="Arial" charset="0"/>
                        </a:rPr>
                        <a:t>Akhir</a:t>
                      </a:r>
                      <a:r>
                        <a:rPr kumimoji="0" lang="en-US" altLang="zh-CN" sz="1600" b="1" i="0" u="none" strike="noStrike" cap="none" normalizeH="0" baseline="0" dirty="0" smtClean="0">
                          <a:ln>
                            <a:noFill/>
                          </a:ln>
                          <a:solidFill>
                            <a:srgbClr val="FFFFFF"/>
                          </a:solidFill>
                          <a:effectLst/>
                          <a:latin typeface="Arial" charset="0"/>
                          <a:ea typeface="Arial" charset="0"/>
                          <a:cs typeface="Arial" charset="0"/>
                        </a:rPr>
                        <a:t> </a:t>
                      </a:r>
                      <a:r>
                        <a:rPr kumimoji="0" lang="en-US" altLang="zh-CN" sz="1600" b="1" i="0" u="none" strike="noStrike" cap="none" normalizeH="0" baseline="0" dirty="0" err="1" smtClean="0">
                          <a:ln>
                            <a:noFill/>
                          </a:ln>
                          <a:solidFill>
                            <a:srgbClr val="FFFFFF"/>
                          </a:solidFill>
                          <a:effectLst/>
                          <a:latin typeface="Arial" charset="0"/>
                          <a:ea typeface="Arial" charset="0"/>
                          <a:cs typeface="Arial" charset="0"/>
                        </a:rPr>
                        <a:t>Pengembaraan</a:t>
                      </a:r>
                      <a:endParaRPr kumimoji="0" lang="en-US" altLang="zh-CN" sz="1600" b="1" i="0" u="none" strike="noStrike" cap="none" normalizeH="0" baseline="0" dirty="0">
                        <a:ln>
                          <a:noFill/>
                        </a:ln>
                        <a:solidFill>
                          <a:srgbClr val="FFFFFF"/>
                        </a:solidFill>
                        <a:effectLst/>
                        <a:latin typeface="Arial" charset="0"/>
                        <a:ea typeface="Arial" charset="0"/>
                        <a:cs typeface="Arial" charset="0"/>
                      </a:endParaRP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smtClean="0">
                          <a:ln>
                            <a:noFill/>
                          </a:ln>
                          <a:solidFill>
                            <a:srgbClr val="FFFFFF"/>
                          </a:solidFill>
                          <a:effectLst/>
                          <a:latin typeface="Arial" charset="0"/>
                          <a:ea typeface="Arial" charset="0"/>
                          <a:cs typeface="Arial" charset="0"/>
                        </a:rPr>
                        <a:t>Peningkatan</a:t>
                      </a:r>
                      <a:r>
                        <a:rPr kumimoji="0" lang="en-US" altLang="zh-CN" sz="1800" b="1" i="0" u="none" strike="noStrike" cap="none" normalizeH="0" baseline="0" dirty="0" smtClean="0">
                          <a:ln>
                            <a:noFill/>
                          </a:ln>
                          <a:solidFill>
                            <a:srgbClr val="FFFFFF"/>
                          </a:solidFill>
                          <a:effectLst/>
                          <a:latin typeface="Arial" charset="0"/>
                          <a:ea typeface="Arial" charset="0"/>
                          <a:cs typeface="Arial" charset="0"/>
                        </a:rPr>
                        <a:t> </a:t>
                      </a:r>
                      <a:endParaRPr kumimoji="0" lang="en-US" altLang="zh-CN" sz="1800" b="1" i="0" u="none" strike="noStrike" cap="none" normalizeH="0" baseline="0" dirty="0">
                        <a:ln>
                          <a:noFill/>
                        </a:ln>
                        <a:solidFill>
                          <a:srgbClr val="FFFFFF"/>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FFFFFF"/>
                          </a:solidFill>
                          <a:effectLst/>
                          <a:latin typeface="Arial" charset="0"/>
                          <a:ea typeface="Arial" charset="0"/>
                          <a:cs typeface="Arial" charset="0"/>
                        </a:rPr>
                        <a:t>(</a:t>
                      </a:r>
                      <a:r>
                        <a:rPr kumimoji="0" lang="en-US" altLang="zh-CN" sz="1800" b="1" i="0" u="none" strike="noStrike" cap="none" normalizeH="0" baseline="0" dirty="0" err="1" smtClean="0">
                          <a:ln>
                            <a:noFill/>
                          </a:ln>
                          <a:solidFill>
                            <a:srgbClr val="FFFFFF"/>
                          </a:solidFill>
                          <a:effectLst/>
                          <a:latin typeface="Arial" charset="0"/>
                          <a:ea typeface="Arial" charset="0"/>
                          <a:cs typeface="Arial" charset="0"/>
                        </a:rPr>
                        <a:t>Penurunan</a:t>
                      </a:r>
                      <a:r>
                        <a:rPr kumimoji="0" lang="en-US" altLang="zh-CN" sz="1800" b="1" i="0" u="none" strike="noStrike" cap="none" normalizeH="0" baseline="0" dirty="0" smtClean="0">
                          <a:ln>
                            <a:noFill/>
                          </a:ln>
                          <a:solidFill>
                            <a:srgbClr val="FFFFFF"/>
                          </a:solidFill>
                          <a:effectLst/>
                          <a:latin typeface="Arial" charset="0"/>
                          <a:ea typeface="Arial" charset="0"/>
                          <a:cs typeface="Arial" charset="0"/>
                        </a:rPr>
                        <a:t>)</a:t>
                      </a:r>
                      <a:endParaRPr kumimoji="0" lang="en-US" altLang="zh-CN" sz="1800" b="1" i="0" u="none" strike="noStrike" cap="none" normalizeH="0" baseline="0" dirty="0">
                        <a:ln>
                          <a:noFill/>
                        </a:ln>
                        <a:solidFill>
                          <a:srgbClr val="FFFFFF"/>
                        </a:solidFill>
                        <a:effectLst/>
                        <a:latin typeface="Arial" charset="0"/>
                        <a:ea typeface="Arial" charset="0"/>
                        <a:cs typeface="Arial" charset="0"/>
                      </a:endParaRP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Ruben</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46,500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43,730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(2,770)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Simeon</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59,300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22,200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(37,100)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Gad</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45,650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40,500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(5,150)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Judea</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74,600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76,500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1,900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ea typeface="ＭＳ Ｐゴシック" charset="0"/>
                          <a:cs typeface="Arial" charset="0"/>
                        </a:rPr>
                        <a:t>Isakhar</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54,400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64,300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9,900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Zebulon</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57,400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60,500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3,100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ea typeface="ＭＳ Ｐゴシック" charset="0"/>
                          <a:cs typeface="Arial" charset="0"/>
                        </a:rPr>
                        <a:t>Efraim</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40,500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32,500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(8,000)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ea typeface="ＭＳ Ｐゴシック" charset="0"/>
                          <a:cs typeface="Arial" charset="0"/>
                        </a:rPr>
                        <a:t>Manasye</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32,200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52,700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20,500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Benyamin</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35,400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45,600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10,200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Dan</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62,700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64,400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1,700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Asher</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41,500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53,400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11,900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ea typeface="ＭＳ Ｐゴシック" charset="0"/>
                          <a:cs typeface="Arial" charset="0"/>
                        </a:rPr>
                        <a:t>Naftali</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53,400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45,400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(8,000)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Total</a:t>
                      </a: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603,550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601,730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(1,820)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solidFill>
                      <a:srgbClr val="000000"/>
                    </a:solidFill>
                  </a:tcPr>
                </a:tc>
              </a:tr>
              <a:tr h="365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ea typeface="ＭＳ Ｐゴシック" charset="0"/>
                          <a:cs typeface="Arial" charset="0"/>
                        </a:rPr>
                        <a:t>Lewi</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9525" cap="flat" cmpd="sng" algn="ctr">
                      <a:solidFill>
                        <a:srgbClr val="323232"/>
                      </a:solidFill>
                      <a:prstDash val="solid"/>
                      <a:round/>
                      <a:headEnd type="none" w="med" len="med"/>
                      <a:tailEnd type="none" w="med" len="med"/>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22,000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23,000</a:t>
                      </a:r>
                    </a:p>
                  </a:txBody>
                  <a:tcPr marT="45723" marB="45723" horzOverflow="overflow">
                    <a:lnL>
                      <a:noFill/>
                    </a:lnL>
                    <a:lnR>
                      <a:noFill/>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1,000</a:t>
                      </a:r>
                    </a:p>
                  </a:txBody>
                  <a:tcPr marT="45723" marB="45723" horzOverflow="overflow">
                    <a:lnL>
                      <a:noFill/>
                    </a:lnL>
                    <a:lnR w="9525" cap="flat" cmpd="sng" algn="ctr">
                      <a:solidFill>
                        <a:srgbClr val="323232"/>
                      </a:solidFill>
                      <a:prstDash val="solid"/>
                      <a:round/>
                      <a:headEnd type="none" w="med" len="med"/>
                      <a:tailEnd type="none" w="med" len="med"/>
                    </a:lnR>
                    <a:lnT w="9525" cap="flat" cmpd="sng" algn="ctr">
                      <a:solidFill>
                        <a:srgbClr val="323232"/>
                      </a:solidFill>
                      <a:prstDash val="solid"/>
                      <a:round/>
                      <a:headEnd type="none" w="med" len="med"/>
                      <a:tailEnd type="none" w="med" len="med"/>
                    </a:lnT>
                    <a:lnB w="9525" cap="flat" cmpd="sng" algn="ctr">
                      <a:solidFill>
                        <a:srgbClr val="323232"/>
                      </a:solidFill>
                      <a:prstDash val="solid"/>
                      <a:round/>
                      <a:headEnd type="none" w="med" len="med"/>
                      <a:tailEnd type="none" w="med" len="med"/>
                    </a:lnB>
                    <a:lnTlToBr>
                      <a:noFill/>
                    </a:lnTlToBr>
                    <a:lnBlToTr>
                      <a:noFill/>
                    </a:lnBlToTr>
                    <a:noFill/>
                  </a:tcPr>
                </a:tc>
              </a:tr>
            </a:tbl>
          </a:graphicData>
        </a:graphic>
      </p:graphicFrame>
      <p:sp>
        <p:nvSpPr>
          <p:cNvPr id="222288" name="Text Box 108"/>
          <p:cNvSpPr txBox="1">
            <a:spLocks noChangeArrowheads="1"/>
          </p:cNvSpPr>
          <p:nvPr/>
        </p:nvSpPr>
        <p:spPr bwMode="auto">
          <a:xfrm>
            <a:off x="8451850"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000000"/>
                </a:solidFill>
                <a:latin typeface="Arial" charset="0"/>
              </a:rPr>
              <a:t>140</a:t>
            </a:r>
          </a:p>
        </p:txBody>
      </p:sp>
      <p:sp>
        <p:nvSpPr>
          <p:cNvPr id="222289" name="Rectangle 109"/>
          <p:cNvSpPr>
            <a:spLocks noGrp="1" noChangeArrowheads="1"/>
          </p:cNvSpPr>
          <p:nvPr>
            <p:ph type="title"/>
          </p:nvPr>
        </p:nvSpPr>
        <p:spPr>
          <a:xfrm>
            <a:off x="381000" y="228600"/>
            <a:ext cx="8153400" cy="609600"/>
          </a:xfrm>
          <a:solidFill>
            <a:schemeClr val="accent1"/>
          </a:solidFill>
          <a:ln>
            <a:solidFill>
              <a:schemeClr val="tx1"/>
            </a:solidFill>
            <a:miter lim="800000"/>
            <a:headEnd/>
            <a:tailEnd/>
          </a:ln>
        </p:spPr>
        <p:txBody>
          <a:bodyPr anchor="ctr" anchorCtr="1"/>
          <a:lstStyle/>
          <a:p>
            <a:pPr algn="ctr"/>
            <a:r>
              <a:rPr lang="en-US" sz="2800" b="1">
                <a:solidFill>
                  <a:srgbClr val="000000"/>
                </a:solidFill>
                <a:latin typeface="Impact" charset="0"/>
                <a:ea typeface="SimSun" charset="0"/>
                <a:cs typeface="SimSun" charset="0"/>
              </a:rPr>
              <a:t>Perubahan Populasi di Padang Gurun</a:t>
            </a:r>
          </a:p>
        </p:txBody>
      </p:sp>
      <p:sp>
        <p:nvSpPr>
          <p:cNvPr id="13519" name="Oval 207"/>
          <p:cNvSpPr>
            <a:spLocks noChangeArrowheads="1"/>
          </p:cNvSpPr>
          <p:nvPr/>
        </p:nvSpPr>
        <p:spPr bwMode="auto">
          <a:xfrm>
            <a:off x="2514600" y="6096000"/>
            <a:ext cx="1752600" cy="381000"/>
          </a:xfrm>
          <a:prstGeom prst="ellipse">
            <a:avLst/>
          </a:prstGeom>
          <a:noFill/>
          <a:ln w="57150" cap="sq">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222291" name="TextBox 97"/>
          <p:cNvSpPr txBox="1">
            <a:spLocks noChangeArrowheads="1"/>
          </p:cNvSpPr>
          <p:nvPr/>
        </p:nvSpPr>
        <p:spPr bwMode="auto">
          <a:xfrm>
            <a:off x="-2365375" y="6715125"/>
            <a:ext cx="325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spcBef>
                <a:spcPct val="50000"/>
              </a:spcBef>
              <a:buFont typeface="Wingdings" charset="0"/>
              <a:buChar char="§"/>
            </a:pPr>
            <a:endParaRPr lang="en-US" b="1">
              <a:solidFill>
                <a:srgbClr val="333333"/>
              </a:solidFill>
              <a:latin typeface="Times" charset="0"/>
            </a:endParaRPr>
          </a:p>
        </p:txBody>
      </p:sp>
      <p:sp>
        <p:nvSpPr>
          <p:cNvPr id="7" name="Oval 207"/>
          <p:cNvSpPr>
            <a:spLocks noChangeArrowheads="1"/>
          </p:cNvSpPr>
          <p:nvPr/>
        </p:nvSpPr>
        <p:spPr bwMode="auto">
          <a:xfrm>
            <a:off x="4724400" y="6096000"/>
            <a:ext cx="1752600" cy="381000"/>
          </a:xfrm>
          <a:prstGeom prst="ellipse">
            <a:avLst/>
          </a:prstGeom>
          <a:noFill/>
          <a:ln w="57150" cap="sq">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8" name="Oval 207"/>
          <p:cNvSpPr>
            <a:spLocks noChangeArrowheads="1"/>
          </p:cNvSpPr>
          <p:nvPr/>
        </p:nvSpPr>
        <p:spPr bwMode="auto">
          <a:xfrm>
            <a:off x="7162800" y="6096000"/>
            <a:ext cx="1752600" cy="381000"/>
          </a:xfrm>
          <a:prstGeom prst="ellipse">
            <a:avLst/>
          </a:prstGeom>
          <a:noFill/>
          <a:ln w="57150" cap="sq">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3519"/>
                                        </p:tgtEl>
                                        <p:attrNameLst>
                                          <p:attrName>style.visibility</p:attrName>
                                        </p:attrNameLst>
                                      </p:cBhvr>
                                      <p:to>
                                        <p:strVal val="visible"/>
                                      </p:to>
                                    </p:set>
                                    <p:animEffect transition="in" filter="fade">
                                      <p:cBhvr>
                                        <p:cTn id="7" dur="2000"/>
                                        <p:tgtEl>
                                          <p:spTgt spid="13519"/>
                                        </p:tgtEl>
                                      </p:cBhvr>
                                    </p:animEffect>
                                    <p:anim calcmode="lin" valueType="num">
                                      <p:cBhvr>
                                        <p:cTn id="8" dur="2000" fill="hold"/>
                                        <p:tgtEl>
                                          <p:spTgt spid="13519"/>
                                        </p:tgtEl>
                                        <p:attrNameLst>
                                          <p:attrName>style.rotation</p:attrName>
                                        </p:attrNameLst>
                                      </p:cBhvr>
                                      <p:tavLst>
                                        <p:tav tm="0">
                                          <p:val>
                                            <p:fltVal val="720"/>
                                          </p:val>
                                        </p:tav>
                                        <p:tav tm="100000">
                                          <p:val>
                                            <p:fltVal val="0"/>
                                          </p:val>
                                        </p:tav>
                                      </p:tavLst>
                                    </p:anim>
                                    <p:anim calcmode="lin" valueType="num">
                                      <p:cBhvr>
                                        <p:cTn id="9" dur="2000" fill="hold"/>
                                        <p:tgtEl>
                                          <p:spTgt spid="13519"/>
                                        </p:tgtEl>
                                        <p:attrNameLst>
                                          <p:attrName>ppt_h</p:attrName>
                                        </p:attrNameLst>
                                      </p:cBhvr>
                                      <p:tavLst>
                                        <p:tav tm="0">
                                          <p:val>
                                            <p:fltVal val="0"/>
                                          </p:val>
                                        </p:tav>
                                        <p:tav tm="100000">
                                          <p:val>
                                            <p:strVal val="#ppt_h"/>
                                          </p:val>
                                        </p:tav>
                                      </p:tavLst>
                                    </p:anim>
                                    <p:anim calcmode="lin" valueType="num">
                                      <p:cBhvr>
                                        <p:cTn id="10" dur="2000" fill="hold"/>
                                        <p:tgtEl>
                                          <p:spTgt spid="13519"/>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anim calcmode="lin" valueType="num">
                                      <p:cBhvr>
                                        <p:cTn id="16" dur="2000" fill="hold"/>
                                        <p:tgtEl>
                                          <p:spTgt spid="7"/>
                                        </p:tgtEl>
                                        <p:attrNameLst>
                                          <p:attrName>style.rotation</p:attrName>
                                        </p:attrNameLst>
                                      </p:cBhvr>
                                      <p:tavLst>
                                        <p:tav tm="0">
                                          <p:val>
                                            <p:fltVal val="720"/>
                                          </p:val>
                                        </p:tav>
                                        <p:tav tm="100000">
                                          <p:val>
                                            <p:fltVal val="0"/>
                                          </p:val>
                                        </p:tav>
                                      </p:tavLst>
                                    </p:anim>
                                    <p:anim calcmode="lin" valueType="num">
                                      <p:cBhvr>
                                        <p:cTn id="17" dur="2000" fill="hold"/>
                                        <p:tgtEl>
                                          <p:spTgt spid="7"/>
                                        </p:tgtEl>
                                        <p:attrNameLst>
                                          <p:attrName>ppt_h</p:attrName>
                                        </p:attrNameLst>
                                      </p:cBhvr>
                                      <p:tavLst>
                                        <p:tav tm="0">
                                          <p:val>
                                            <p:fltVal val="0"/>
                                          </p:val>
                                        </p:tav>
                                        <p:tav tm="100000">
                                          <p:val>
                                            <p:strVal val="#ppt_h"/>
                                          </p:val>
                                        </p:tav>
                                      </p:tavLst>
                                    </p:anim>
                                    <p:anim calcmode="lin" valueType="num">
                                      <p:cBhvr>
                                        <p:cTn id="18" dur="2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anim calcmode="lin" valueType="num">
                                      <p:cBhvr>
                                        <p:cTn id="24" dur="2000" fill="hold"/>
                                        <p:tgtEl>
                                          <p:spTgt spid="8"/>
                                        </p:tgtEl>
                                        <p:attrNameLst>
                                          <p:attrName>style.rotation</p:attrName>
                                        </p:attrNameLst>
                                      </p:cBhvr>
                                      <p:tavLst>
                                        <p:tav tm="0">
                                          <p:val>
                                            <p:fltVal val="720"/>
                                          </p:val>
                                        </p:tav>
                                        <p:tav tm="100000">
                                          <p:val>
                                            <p:fltVal val="0"/>
                                          </p:val>
                                        </p:tav>
                                      </p:tavLst>
                                    </p:anim>
                                    <p:anim calcmode="lin" valueType="num">
                                      <p:cBhvr>
                                        <p:cTn id="25" dur="2000" fill="hold"/>
                                        <p:tgtEl>
                                          <p:spTgt spid="8"/>
                                        </p:tgtEl>
                                        <p:attrNameLst>
                                          <p:attrName>ppt_h</p:attrName>
                                        </p:attrNameLst>
                                      </p:cBhvr>
                                      <p:tavLst>
                                        <p:tav tm="0">
                                          <p:val>
                                            <p:fltVal val="0"/>
                                          </p:val>
                                        </p:tav>
                                        <p:tav tm="100000">
                                          <p:val>
                                            <p:strVal val="#ppt_h"/>
                                          </p:val>
                                        </p:tav>
                                      </p:tavLst>
                                    </p:anim>
                                    <p:anim calcmode="lin" valueType="num">
                                      <p:cBhvr>
                                        <p:cTn id="26" dur="2000" fill="hold"/>
                                        <p:tgtEl>
                                          <p:spTgt spid="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9" grpId="0" animBg="1"/>
      <p:bldP spid="7" grpId="0" animBg="1"/>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24258" name="Group 2"/>
          <p:cNvGrpSpPr>
            <a:grpSpLocks/>
          </p:cNvGrpSpPr>
          <p:nvPr/>
        </p:nvGrpSpPr>
        <p:grpSpPr bwMode="auto">
          <a:xfrm>
            <a:off x="0" y="762000"/>
            <a:ext cx="9144000" cy="755650"/>
            <a:chOff x="0" y="0"/>
            <a:chExt cx="4560" cy="671"/>
          </a:xfrm>
        </p:grpSpPr>
        <p:sp>
          <p:nvSpPr>
            <p:cNvPr id="224363"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3600" b="1">
                  <a:solidFill>
                    <a:srgbClr val="FFFFFF"/>
                  </a:solidFill>
                  <a:latin typeface="Arial Narrow" charset="0"/>
                  <a:ea typeface="SimSun" charset="0"/>
                  <a:cs typeface="SimSun" charset="0"/>
                </a:rPr>
                <a:t> Persiapan Menduduki Tanah Perjanjian</a:t>
              </a:r>
              <a:endParaRPr lang="en-US" altLang="zh-CN" sz="3600">
                <a:solidFill>
                  <a:srgbClr val="FFFFFF"/>
                </a:solidFill>
                <a:latin typeface="Arial Narrow" charset="0"/>
                <a:ea typeface="SimSun" charset="0"/>
                <a:cs typeface="SimSun" charset="0"/>
              </a:endParaRPr>
            </a:p>
          </p:txBody>
        </p:sp>
        <p:sp>
          <p:nvSpPr>
            <p:cNvPr id="224364"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59" name="Group 5"/>
          <p:cNvGrpSpPr>
            <a:grpSpLocks/>
          </p:cNvGrpSpPr>
          <p:nvPr/>
        </p:nvGrpSpPr>
        <p:grpSpPr bwMode="auto">
          <a:xfrm>
            <a:off x="0" y="1517650"/>
            <a:ext cx="2630488" cy="904875"/>
            <a:chOff x="0" y="671"/>
            <a:chExt cx="1312" cy="805"/>
          </a:xfrm>
        </p:grpSpPr>
        <p:sp>
          <p:nvSpPr>
            <p:cNvPr id="224361"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Tua</a:t>
              </a:r>
              <a:endParaRPr lang="en-US" altLang="zh-CN" sz="2400">
                <a:solidFill>
                  <a:srgbClr val="FFFFFF"/>
                </a:solidFill>
                <a:latin typeface="Arial Narrow" charset="0"/>
                <a:ea typeface="SimSun" charset="0"/>
                <a:cs typeface="SimSun" charset="0"/>
              </a:endParaRPr>
            </a:p>
          </p:txBody>
        </p:sp>
        <p:sp>
          <p:nvSpPr>
            <p:cNvPr id="224362"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60" name="Group 8"/>
          <p:cNvGrpSpPr>
            <a:grpSpLocks/>
          </p:cNvGrpSpPr>
          <p:nvPr/>
        </p:nvGrpSpPr>
        <p:grpSpPr bwMode="auto">
          <a:xfrm>
            <a:off x="2630488" y="1517650"/>
            <a:ext cx="3673475" cy="904875"/>
            <a:chOff x="1312" y="671"/>
            <a:chExt cx="1832" cy="805"/>
          </a:xfrm>
        </p:grpSpPr>
        <p:sp>
          <p:nvSpPr>
            <p:cNvPr id="224359"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Penundaan Karena Ketidakpercayaan</a:t>
              </a:r>
              <a:endParaRPr lang="en-US" altLang="zh-CN" sz="2400">
                <a:solidFill>
                  <a:srgbClr val="FFFFFF"/>
                </a:solidFill>
                <a:latin typeface="Arial Narrow" charset="0"/>
                <a:ea typeface="SimSun" charset="0"/>
                <a:cs typeface="SimSun" charset="0"/>
              </a:endParaRPr>
            </a:p>
          </p:txBody>
        </p:sp>
        <p:sp>
          <p:nvSpPr>
            <p:cNvPr id="224360"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61" name="Group 11"/>
          <p:cNvGrpSpPr>
            <a:grpSpLocks/>
          </p:cNvGrpSpPr>
          <p:nvPr/>
        </p:nvGrpSpPr>
        <p:grpSpPr bwMode="auto">
          <a:xfrm>
            <a:off x="6303963" y="1517650"/>
            <a:ext cx="2840037" cy="904875"/>
            <a:chOff x="3144" y="671"/>
            <a:chExt cx="1416" cy="805"/>
          </a:xfrm>
        </p:grpSpPr>
        <p:sp>
          <p:nvSpPr>
            <p:cNvPr id="224357"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Baaru</a:t>
              </a:r>
              <a:endParaRPr lang="en-US" altLang="zh-CN" sz="2400">
                <a:solidFill>
                  <a:srgbClr val="FFFFFF"/>
                </a:solidFill>
                <a:latin typeface="Arial Narrow" charset="0"/>
                <a:ea typeface="SimSun" charset="0"/>
                <a:cs typeface="SimSun" charset="0"/>
              </a:endParaRPr>
            </a:p>
          </p:txBody>
        </p:sp>
        <p:sp>
          <p:nvSpPr>
            <p:cNvPr id="224358"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62" name="Group 14"/>
          <p:cNvGrpSpPr>
            <a:grpSpLocks/>
          </p:cNvGrpSpPr>
          <p:nvPr/>
        </p:nvGrpSpPr>
        <p:grpSpPr bwMode="auto">
          <a:xfrm>
            <a:off x="0" y="2422525"/>
            <a:ext cx="2630488" cy="476250"/>
            <a:chOff x="0" y="1476"/>
            <a:chExt cx="1312" cy="422"/>
          </a:xfrm>
        </p:grpSpPr>
        <p:sp>
          <p:nvSpPr>
            <p:cNvPr id="224355"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224356"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63" name="Group 17"/>
          <p:cNvGrpSpPr>
            <a:grpSpLocks/>
          </p:cNvGrpSpPr>
          <p:nvPr/>
        </p:nvGrpSpPr>
        <p:grpSpPr bwMode="auto">
          <a:xfrm>
            <a:off x="2630488" y="2422525"/>
            <a:ext cx="3673475" cy="476250"/>
            <a:chOff x="1312" y="1476"/>
            <a:chExt cx="1832" cy="422"/>
          </a:xfrm>
        </p:grpSpPr>
        <p:sp>
          <p:nvSpPr>
            <p:cNvPr id="224353"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224354"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64" name="Group 20"/>
          <p:cNvGrpSpPr>
            <a:grpSpLocks/>
          </p:cNvGrpSpPr>
          <p:nvPr/>
        </p:nvGrpSpPr>
        <p:grpSpPr bwMode="auto">
          <a:xfrm>
            <a:off x="6303963" y="2422525"/>
            <a:ext cx="2840037" cy="476250"/>
            <a:chOff x="3144" y="1476"/>
            <a:chExt cx="1416" cy="422"/>
          </a:xfrm>
        </p:grpSpPr>
        <p:sp>
          <p:nvSpPr>
            <p:cNvPr id="224351"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224352"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65" name="Group 23"/>
          <p:cNvGrpSpPr>
            <a:grpSpLocks/>
          </p:cNvGrpSpPr>
          <p:nvPr/>
        </p:nvGrpSpPr>
        <p:grpSpPr bwMode="auto">
          <a:xfrm>
            <a:off x="0" y="2898775"/>
            <a:ext cx="2630488" cy="474663"/>
            <a:chOff x="0" y="1898"/>
            <a:chExt cx="1312" cy="422"/>
          </a:xfrm>
        </p:grpSpPr>
        <p:sp>
          <p:nvSpPr>
            <p:cNvPr id="224349"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Allah</a:t>
              </a:r>
              <a:endParaRPr lang="en-US" altLang="zh-CN" sz="2400">
                <a:solidFill>
                  <a:srgbClr val="FFFFFF"/>
                </a:solidFill>
                <a:latin typeface="Arial Narrow" charset="0"/>
                <a:ea typeface="SimSun" charset="0"/>
                <a:cs typeface="SimSun" charset="0"/>
              </a:endParaRPr>
            </a:p>
          </p:txBody>
        </p:sp>
        <p:sp>
          <p:nvSpPr>
            <p:cNvPr id="224350"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66" name="Group 26"/>
          <p:cNvGrpSpPr>
            <a:grpSpLocks/>
          </p:cNvGrpSpPr>
          <p:nvPr/>
        </p:nvGrpSpPr>
        <p:grpSpPr bwMode="auto">
          <a:xfrm>
            <a:off x="2630488" y="2898775"/>
            <a:ext cx="3673475" cy="474663"/>
            <a:chOff x="1312" y="1898"/>
            <a:chExt cx="1832" cy="422"/>
          </a:xfrm>
        </p:grpSpPr>
        <p:sp>
          <p:nvSpPr>
            <p:cNvPr id="224347"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Israel</a:t>
              </a:r>
              <a:endParaRPr lang="en-US" altLang="zh-CN" sz="2400">
                <a:solidFill>
                  <a:srgbClr val="FFFFFF"/>
                </a:solidFill>
                <a:latin typeface="Arial Narrow" charset="0"/>
                <a:ea typeface="SimSun" charset="0"/>
                <a:cs typeface="SimSun" charset="0"/>
              </a:endParaRPr>
            </a:p>
          </p:txBody>
        </p:sp>
        <p:sp>
          <p:nvSpPr>
            <p:cNvPr id="224348"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67" name="Group 29"/>
          <p:cNvGrpSpPr>
            <a:grpSpLocks/>
          </p:cNvGrpSpPr>
          <p:nvPr/>
        </p:nvGrpSpPr>
        <p:grpSpPr bwMode="auto">
          <a:xfrm>
            <a:off x="6303963" y="2898775"/>
            <a:ext cx="2840037" cy="474663"/>
            <a:chOff x="3144" y="1898"/>
            <a:chExt cx="1416" cy="422"/>
          </a:xfrm>
        </p:grpSpPr>
        <p:sp>
          <p:nvSpPr>
            <p:cNvPr id="224345"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Allah</a:t>
              </a:r>
              <a:endParaRPr lang="en-US" altLang="zh-CN" sz="2400">
                <a:solidFill>
                  <a:srgbClr val="FFFFFF"/>
                </a:solidFill>
                <a:latin typeface="Arial Narrow" charset="0"/>
                <a:ea typeface="SimSun" charset="0"/>
                <a:cs typeface="SimSun" charset="0"/>
              </a:endParaRPr>
            </a:p>
          </p:txBody>
        </p:sp>
        <p:sp>
          <p:nvSpPr>
            <p:cNvPr id="224346"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68" name="Group 32"/>
          <p:cNvGrpSpPr>
            <a:grpSpLocks/>
          </p:cNvGrpSpPr>
          <p:nvPr/>
        </p:nvGrpSpPr>
        <p:grpSpPr bwMode="auto">
          <a:xfrm>
            <a:off x="0" y="3373438"/>
            <a:ext cx="2630488" cy="474662"/>
            <a:chOff x="0" y="2320"/>
            <a:chExt cx="1312" cy="422"/>
          </a:xfrm>
        </p:grpSpPr>
        <p:sp>
          <p:nvSpPr>
            <p:cNvPr id="224343"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a:t>
              </a:r>
              <a:endParaRPr lang="en-US" altLang="zh-CN" sz="2400">
                <a:solidFill>
                  <a:srgbClr val="FFFFFF"/>
                </a:solidFill>
                <a:latin typeface="Arial Narrow" charset="0"/>
                <a:ea typeface="SimSun" charset="0"/>
                <a:cs typeface="SimSun" charset="0"/>
              </a:endParaRPr>
            </a:p>
          </p:txBody>
        </p:sp>
        <p:sp>
          <p:nvSpPr>
            <p:cNvPr id="224344"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69" name="Group 35"/>
          <p:cNvGrpSpPr>
            <a:grpSpLocks/>
          </p:cNvGrpSpPr>
          <p:nvPr/>
        </p:nvGrpSpPr>
        <p:grpSpPr bwMode="auto">
          <a:xfrm>
            <a:off x="2630488" y="3373438"/>
            <a:ext cx="3673475" cy="474662"/>
            <a:chOff x="1312" y="2320"/>
            <a:chExt cx="1832" cy="422"/>
          </a:xfrm>
        </p:grpSpPr>
        <p:sp>
          <p:nvSpPr>
            <p:cNvPr id="224341"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Disiplin Allah</a:t>
              </a:r>
              <a:endParaRPr lang="en-US" altLang="zh-CN" sz="2400">
                <a:solidFill>
                  <a:srgbClr val="FFFFFF"/>
                </a:solidFill>
                <a:latin typeface="Arial Narrow" charset="0"/>
                <a:ea typeface="SimSun" charset="0"/>
                <a:cs typeface="SimSun" charset="0"/>
              </a:endParaRPr>
            </a:p>
          </p:txBody>
        </p:sp>
        <p:sp>
          <p:nvSpPr>
            <p:cNvPr id="224342"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70" name="Group 38"/>
          <p:cNvGrpSpPr>
            <a:grpSpLocks/>
          </p:cNvGrpSpPr>
          <p:nvPr/>
        </p:nvGrpSpPr>
        <p:grpSpPr bwMode="auto">
          <a:xfrm>
            <a:off x="6303963" y="3373438"/>
            <a:ext cx="2840037" cy="474662"/>
            <a:chOff x="3144" y="2320"/>
            <a:chExt cx="1416" cy="422"/>
          </a:xfrm>
        </p:grpSpPr>
        <p:sp>
          <p:nvSpPr>
            <p:cNvPr id="224339"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a:t>
              </a:r>
              <a:endParaRPr lang="en-US" altLang="zh-CN" sz="2400">
                <a:solidFill>
                  <a:srgbClr val="FFFFFF"/>
                </a:solidFill>
                <a:latin typeface="Arial Narrow" charset="0"/>
                <a:ea typeface="SimSun" charset="0"/>
                <a:cs typeface="SimSun" charset="0"/>
              </a:endParaRPr>
            </a:p>
          </p:txBody>
        </p:sp>
        <p:sp>
          <p:nvSpPr>
            <p:cNvPr id="224340"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71" name="Group 41"/>
          <p:cNvGrpSpPr>
            <a:grpSpLocks/>
          </p:cNvGrpSpPr>
          <p:nvPr/>
        </p:nvGrpSpPr>
        <p:grpSpPr bwMode="auto">
          <a:xfrm>
            <a:off x="0" y="3848100"/>
            <a:ext cx="2630488" cy="474663"/>
            <a:chOff x="0" y="2742"/>
            <a:chExt cx="1312" cy="422"/>
          </a:xfrm>
        </p:grpSpPr>
        <p:sp>
          <p:nvSpPr>
            <p:cNvPr id="224337"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a:t>
              </a:r>
              <a:endParaRPr lang="en-US" altLang="zh-CN" sz="2400">
                <a:solidFill>
                  <a:srgbClr val="FFFFFF"/>
                </a:solidFill>
                <a:latin typeface="Arial Narrow" charset="0"/>
                <a:ea typeface="SimSun" charset="0"/>
                <a:cs typeface="SimSun" charset="0"/>
              </a:endParaRPr>
            </a:p>
          </p:txBody>
        </p:sp>
        <p:sp>
          <p:nvSpPr>
            <p:cNvPr id="224338"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72" name="Group 44"/>
          <p:cNvGrpSpPr>
            <a:grpSpLocks/>
          </p:cNvGrpSpPr>
          <p:nvPr/>
        </p:nvGrpSpPr>
        <p:grpSpPr bwMode="auto">
          <a:xfrm>
            <a:off x="2630488" y="3848100"/>
            <a:ext cx="3673475" cy="474663"/>
            <a:chOff x="1312" y="2742"/>
            <a:chExt cx="1832" cy="422"/>
          </a:xfrm>
        </p:grpSpPr>
        <p:sp>
          <p:nvSpPr>
            <p:cNvPr id="224335"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Keluhan Israel</a:t>
              </a:r>
              <a:endParaRPr lang="en-US" altLang="zh-CN" sz="2400">
                <a:solidFill>
                  <a:srgbClr val="FFFFFF"/>
                </a:solidFill>
                <a:latin typeface="Arial Narrow" charset="0"/>
                <a:ea typeface="SimSun" charset="0"/>
                <a:cs typeface="SimSun" charset="0"/>
              </a:endParaRPr>
            </a:p>
          </p:txBody>
        </p:sp>
        <p:sp>
          <p:nvSpPr>
            <p:cNvPr id="224336"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73" name="Group 47"/>
          <p:cNvGrpSpPr>
            <a:grpSpLocks/>
          </p:cNvGrpSpPr>
          <p:nvPr/>
        </p:nvGrpSpPr>
        <p:grpSpPr bwMode="auto">
          <a:xfrm>
            <a:off x="6303963" y="3848100"/>
            <a:ext cx="2840037" cy="474663"/>
            <a:chOff x="3144" y="2742"/>
            <a:chExt cx="1416" cy="422"/>
          </a:xfrm>
        </p:grpSpPr>
        <p:sp>
          <p:nvSpPr>
            <p:cNvPr id="224333"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a:t>
              </a:r>
              <a:endParaRPr lang="en-US" altLang="zh-CN" sz="2400">
                <a:solidFill>
                  <a:srgbClr val="FFFFFF"/>
                </a:solidFill>
                <a:latin typeface="Arial Narrow" charset="0"/>
                <a:ea typeface="SimSun" charset="0"/>
                <a:cs typeface="SimSun" charset="0"/>
              </a:endParaRPr>
            </a:p>
          </p:txBody>
        </p:sp>
        <p:sp>
          <p:nvSpPr>
            <p:cNvPr id="224334"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74" name="Group 50"/>
          <p:cNvGrpSpPr>
            <a:grpSpLocks/>
          </p:cNvGrpSpPr>
          <p:nvPr/>
        </p:nvGrpSpPr>
        <p:grpSpPr bwMode="auto">
          <a:xfrm>
            <a:off x="0" y="4322763"/>
            <a:ext cx="2630488" cy="476250"/>
            <a:chOff x="0" y="3164"/>
            <a:chExt cx="1312" cy="422"/>
          </a:xfrm>
        </p:grpSpPr>
        <p:sp>
          <p:nvSpPr>
            <p:cNvPr id="224331"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Pesan</a:t>
              </a:r>
              <a:endParaRPr lang="en-US" altLang="zh-CN" sz="2400">
                <a:solidFill>
                  <a:srgbClr val="FFFFFF"/>
                </a:solidFill>
                <a:latin typeface="Arial Narrow" charset="0"/>
                <a:ea typeface="SimSun" charset="0"/>
                <a:cs typeface="SimSun" charset="0"/>
              </a:endParaRPr>
            </a:p>
          </p:txBody>
        </p:sp>
        <p:sp>
          <p:nvSpPr>
            <p:cNvPr id="224332"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75" name="Group 53"/>
          <p:cNvGrpSpPr>
            <a:grpSpLocks/>
          </p:cNvGrpSpPr>
          <p:nvPr/>
        </p:nvGrpSpPr>
        <p:grpSpPr bwMode="auto">
          <a:xfrm>
            <a:off x="2630488" y="4322763"/>
            <a:ext cx="3673475" cy="476250"/>
            <a:chOff x="1312" y="3164"/>
            <a:chExt cx="1832" cy="422"/>
          </a:xfrm>
        </p:grpSpPr>
        <p:sp>
          <p:nvSpPr>
            <p:cNvPr id="224329"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Kekacauan</a:t>
              </a:r>
              <a:endParaRPr lang="en-US" altLang="zh-CN" sz="2400">
                <a:solidFill>
                  <a:srgbClr val="FFFFFF"/>
                </a:solidFill>
                <a:latin typeface="Arial Narrow" charset="0"/>
                <a:ea typeface="SimSun" charset="0"/>
                <a:cs typeface="SimSun" charset="0"/>
              </a:endParaRPr>
            </a:p>
          </p:txBody>
        </p:sp>
        <p:sp>
          <p:nvSpPr>
            <p:cNvPr id="224330"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76" name="Group 56"/>
          <p:cNvGrpSpPr>
            <a:grpSpLocks/>
          </p:cNvGrpSpPr>
          <p:nvPr/>
        </p:nvGrpSpPr>
        <p:grpSpPr bwMode="auto">
          <a:xfrm>
            <a:off x="6303963" y="4322763"/>
            <a:ext cx="2840037" cy="476250"/>
            <a:chOff x="3144" y="3164"/>
            <a:chExt cx="1416" cy="422"/>
          </a:xfrm>
        </p:grpSpPr>
        <p:sp>
          <p:nvSpPr>
            <p:cNvPr id="224327"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Penyusunan kembali</a:t>
              </a:r>
              <a:endParaRPr lang="en-US" altLang="zh-CN" sz="2400">
                <a:solidFill>
                  <a:srgbClr val="FFFFFF"/>
                </a:solidFill>
                <a:latin typeface="Arial Narrow" charset="0"/>
                <a:ea typeface="SimSun" charset="0"/>
                <a:cs typeface="SimSun" charset="0"/>
              </a:endParaRPr>
            </a:p>
          </p:txBody>
        </p:sp>
        <p:sp>
          <p:nvSpPr>
            <p:cNvPr id="224328"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77" name="Group 59"/>
          <p:cNvGrpSpPr>
            <a:grpSpLocks/>
          </p:cNvGrpSpPr>
          <p:nvPr/>
        </p:nvGrpSpPr>
        <p:grpSpPr bwMode="auto">
          <a:xfrm>
            <a:off x="0" y="4799013"/>
            <a:ext cx="2630488" cy="474662"/>
            <a:chOff x="0" y="3586"/>
            <a:chExt cx="1312" cy="422"/>
          </a:xfrm>
        </p:grpSpPr>
        <p:sp>
          <p:nvSpPr>
            <p:cNvPr id="224325"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Gunung Sinai</a:t>
              </a:r>
              <a:endParaRPr lang="en-US" altLang="zh-CN" sz="2400">
                <a:solidFill>
                  <a:srgbClr val="FFFFFF"/>
                </a:solidFill>
                <a:latin typeface="Arial Narrow" charset="0"/>
                <a:ea typeface="SimSun" charset="0"/>
                <a:cs typeface="SimSun" charset="0"/>
              </a:endParaRPr>
            </a:p>
          </p:txBody>
        </p:sp>
        <p:sp>
          <p:nvSpPr>
            <p:cNvPr id="224326"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78" name="Group 62"/>
          <p:cNvGrpSpPr>
            <a:grpSpLocks/>
          </p:cNvGrpSpPr>
          <p:nvPr/>
        </p:nvGrpSpPr>
        <p:grpSpPr bwMode="auto">
          <a:xfrm>
            <a:off x="2630488" y="4799013"/>
            <a:ext cx="3673475" cy="474662"/>
            <a:chOff x="1312" y="3586"/>
            <a:chExt cx="1832" cy="422"/>
          </a:xfrm>
        </p:grpSpPr>
        <p:sp>
          <p:nvSpPr>
            <p:cNvPr id="224323"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Gurun</a:t>
              </a:r>
              <a:endParaRPr lang="en-US" altLang="zh-CN" sz="2400">
                <a:solidFill>
                  <a:srgbClr val="FFFFFF"/>
                </a:solidFill>
                <a:latin typeface="Arial Narrow" charset="0"/>
                <a:ea typeface="SimSun" charset="0"/>
                <a:cs typeface="SimSun" charset="0"/>
              </a:endParaRPr>
            </a:p>
          </p:txBody>
        </p:sp>
        <p:sp>
          <p:nvSpPr>
            <p:cNvPr id="224324"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79" name="Group 65"/>
          <p:cNvGrpSpPr>
            <a:grpSpLocks/>
          </p:cNvGrpSpPr>
          <p:nvPr/>
        </p:nvGrpSpPr>
        <p:grpSpPr bwMode="auto">
          <a:xfrm>
            <a:off x="6303963" y="4799013"/>
            <a:ext cx="2840037" cy="474662"/>
            <a:chOff x="3144" y="3586"/>
            <a:chExt cx="1416" cy="422"/>
          </a:xfrm>
        </p:grpSpPr>
        <p:sp>
          <p:nvSpPr>
            <p:cNvPr id="224321"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224322"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80" name="Group 68"/>
          <p:cNvGrpSpPr>
            <a:grpSpLocks/>
          </p:cNvGrpSpPr>
          <p:nvPr/>
        </p:nvGrpSpPr>
        <p:grpSpPr bwMode="auto">
          <a:xfrm>
            <a:off x="0" y="5273675"/>
            <a:ext cx="2630488" cy="582613"/>
            <a:chOff x="0" y="4008"/>
            <a:chExt cx="1312" cy="518"/>
          </a:xfrm>
        </p:grpSpPr>
        <p:sp>
          <p:nvSpPr>
            <p:cNvPr id="224319"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20 Hari</a:t>
              </a:r>
              <a:endParaRPr lang="en-US" altLang="zh-CN" sz="2400">
                <a:solidFill>
                  <a:srgbClr val="FFFFFF"/>
                </a:solidFill>
                <a:latin typeface="Arial Narrow" charset="0"/>
                <a:ea typeface="SimSun" charset="0"/>
                <a:cs typeface="SimSun" charset="0"/>
              </a:endParaRPr>
            </a:p>
          </p:txBody>
        </p:sp>
        <p:sp>
          <p:nvSpPr>
            <p:cNvPr id="224320"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81" name="Group 71"/>
          <p:cNvGrpSpPr>
            <a:grpSpLocks/>
          </p:cNvGrpSpPr>
          <p:nvPr/>
        </p:nvGrpSpPr>
        <p:grpSpPr bwMode="auto">
          <a:xfrm>
            <a:off x="2630488" y="5273675"/>
            <a:ext cx="3673475" cy="582613"/>
            <a:chOff x="1312" y="4008"/>
            <a:chExt cx="1832" cy="518"/>
          </a:xfrm>
        </p:grpSpPr>
        <p:sp>
          <p:nvSpPr>
            <p:cNvPr id="224317"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38 Tahun, 3 Bulan, 10 Hari</a:t>
              </a:r>
              <a:endParaRPr lang="en-US" altLang="zh-CN" sz="2400">
                <a:solidFill>
                  <a:srgbClr val="FFFFFF"/>
                </a:solidFill>
                <a:latin typeface="Arial Narrow" charset="0"/>
                <a:ea typeface="SimSun" charset="0"/>
                <a:cs typeface="SimSun" charset="0"/>
              </a:endParaRPr>
            </a:p>
          </p:txBody>
        </p:sp>
        <p:sp>
          <p:nvSpPr>
            <p:cNvPr id="224318"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82" name="Group 74"/>
          <p:cNvGrpSpPr>
            <a:grpSpLocks/>
          </p:cNvGrpSpPr>
          <p:nvPr/>
        </p:nvGrpSpPr>
        <p:grpSpPr bwMode="auto">
          <a:xfrm>
            <a:off x="6303963" y="5273675"/>
            <a:ext cx="2840037" cy="582613"/>
            <a:chOff x="3144" y="4008"/>
            <a:chExt cx="1416" cy="518"/>
          </a:xfrm>
        </p:grpSpPr>
        <p:sp>
          <p:nvSpPr>
            <p:cNvPr id="224315"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ca. 5 Bulan</a:t>
              </a:r>
              <a:endParaRPr lang="en-US" altLang="zh-CN" sz="2400">
                <a:solidFill>
                  <a:srgbClr val="FFFFFF"/>
                </a:solidFill>
                <a:latin typeface="Arial Narrow" charset="0"/>
                <a:ea typeface="SimSun" charset="0"/>
                <a:cs typeface="SimSun" charset="0"/>
              </a:endParaRPr>
            </a:p>
          </p:txBody>
        </p:sp>
        <p:sp>
          <p:nvSpPr>
            <p:cNvPr id="224316"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83" name="Group 77"/>
          <p:cNvGrpSpPr>
            <a:grpSpLocks/>
          </p:cNvGrpSpPr>
          <p:nvPr/>
        </p:nvGrpSpPr>
        <p:grpSpPr bwMode="auto">
          <a:xfrm>
            <a:off x="0" y="5856288"/>
            <a:ext cx="1347788" cy="1001712"/>
            <a:chOff x="0" y="4526"/>
            <a:chExt cx="672" cy="890"/>
          </a:xfrm>
        </p:grpSpPr>
        <p:sp>
          <p:nvSpPr>
            <p:cNvPr id="224313"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 Organisasi</a:t>
              </a:r>
            </a:p>
            <a:p>
              <a:pPr algn="ctr" defTabSz="914400" eaLnBrk="0" hangingPunct="0"/>
              <a:r>
                <a:rPr lang="en-US" altLang="zh-CN">
                  <a:solidFill>
                    <a:srgbClr val="FFFFFF"/>
                  </a:solidFill>
                  <a:latin typeface="Arial Narrow" charset="0"/>
                  <a:ea typeface="SimSun" charset="0"/>
                  <a:cs typeface="SimSun" charset="0"/>
                </a:rPr>
                <a:t>(1-4)</a:t>
              </a:r>
            </a:p>
          </p:txBody>
        </p:sp>
        <p:sp>
          <p:nvSpPr>
            <p:cNvPr id="224314"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84" name="Group 80"/>
          <p:cNvGrpSpPr>
            <a:grpSpLocks/>
          </p:cNvGrpSpPr>
          <p:nvPr/>
        </p:nvGrpSpPr>
        <p:grpSpPr bwMode="auto">
          <a:xfrm>
            <a:off x="1347788" y="5856288"/>
            <a:ext cx="1282700" cy="1001712"/>
            <a:chOff x="672" y="4526"/>
            <a:chExt cx="640" cy="890"/>
          </a:xfrm>
        </p:grpSpPr>
        <p:sp>
          <p:nvSpPr>
            <p:cNvPr id="224311"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Pengudusan  (5:1-10:10)</a:t>
              </a:r>
            </a:p>
          </p:txBody>
        </p:sp>
        <p:sp>
          <p:nvSpPr>
            <p:cNvPr id="224312"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85" name="Group 83"/>
          <p:cNvGrpSpPr>
            <a:grpSpLocks/>
          </p:cNvGrpSpPr>
          <p:nvPr/>
        </p:nvGrpSpPr>
        <p:grpSpPr bwMode="auto">
          <a:xfrm>
            <a:off x="2630488" y="5856288"/>
            <a:ext cx="785812" cy="1001712"/>
            <a:chOff x="1312" y="4526"/>
            <a:chExt cx="392" cy="890"/>
          </a:xfrm>
        </p:grpSpPr>
        <p:sp>
          <p:nvSpPr>
            <p:cNvPr id="224309"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Kadesh (10:11-</a:t>
              </a:r>
            </a:p>
            <a:p>
              <a:pPr algn="ctr" defTabSz="914400"/>
              <a:r>
                <a:rPr lang="en-US" altLang="zh-CN" sz="1400">
                  <a:solidFill>
                    <a:srgbClr val="FFFFFF"/>
                  </a:solidFill>
                  <a:latin typeface="Arial Narrow" charset="0"/>
                  <a:ea typeface="SimSun" charset="0"/>
                  <a:cs typeface="SimSun" charset="0"/>
                </a:rPr>
                <a:t>12:16)</a:t>
              </a:r>
            </a:p>
          </p:txBody>
        </p:sp>
        <p:sp>
          <p:nvSpPr>
            <p:cNvPr id="224310"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86" name="Group 86"/>
          <p:cNvGrpSpPr>
            <a:grpSpLocks/>
          </p:cNvGrpSpPr>
          <p:nvPr/>
        </p:nvGrpSpPr>
        <p:grpSpPr bwMode="auto">
          <a:xfrm>
            <a:off x="3416300" y="5856288"/>
            <a:ext cx="722313" cy="1001712"/>
            <a:chOff x="1704" y="4526"/>
            <a:chExt cx="360" cy="890"/>
          </a:xfrm>
        </p:grpSpPr>
        <p:sp>
          <p:nvSpPr>
            <p:cNvPr id="224307"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 Kadesh Sinai </a:t>
              </a:r>
            </a:p>
            <a:p>
              <a:pPr algn="ctr" defTabSz="914400"/>
              <a:r>
                <a:rPr lang="en-US" altLang="zh-CN" sz="1400">
                  <a:solidFill>
                    <a:srgbClr val="FFFFFF"/>
                  </a:solidFill>
                  <a:latin typeface="Arial Narrow" charset="0"/>
                  <a:ea typeface="SimSun" charset="0"/>
                  <a:cs typeface="SimSun" charset="0"/>
                </a:rPr>
                <a:t>(13-14)</a:t>
              </a:r>
            </a:p>
          </p:txBody>
        </p:sp>
        <p:sp>
          <p:nvSpPr>
            <p:cNvPr id="224308"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87" name="Group 89"/>
          <p:cNvGrpSpPr>
            <a:grpSpLocks/>
          </p:cNvGrpSpPr>
          <p:nvPr/>
        </p:nvGrpSpPr>
        <p:grpSpPr bwMode="auto">
          <a:xfrm>
            <a:off x="4138613" y="5856288"/>
            <a:ext cx="722312" cy="1001712"/>
            <a:chOff x="2064" y="4526"/>
            <a:chExt cx="360" cy="890"/>
          </a:xfrm>
        </p:grpSpPr>
        <p:sp>
          <p:nvSpPr>
            <p:cNvPr id="224305"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Gurun (15-19)</a:t>
              </a:r>
            </a:p>
          </p:txBody>
        </p:sp>
        <p:sp>
          <p:nvSpPr>
            <p:cNvPr id="224306"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88" name="Group 92"/>
          <p:cNvGrpSpPr>
            <a:grpSpLocks/>
          </p:cNvGrpSpPr>
          <p:nvPr/>
        </p:nvGrpSpPr>
        <p:grpSpPr bwMode="auto">
          <a:xfrm>
            <a:off x="4860925" y="5856288"/>
            <a:ext cx="657225" cy="1001712"/>
            <a:chOff x="2424" y="4526"/>
            <a:chExt cx="328" cy="890"/>
          </a:xfrm>
        </p:grpSpPr>
        <p:sp>
          <p:nvSpPr>
            <p:cNvPr id="224303"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Moab (20-21)</a:t>
              </a:r>
            </a:p>
          </p:txBody>
        </p:sp>
        <p:sp>
          <p:nvSpPr>
            <p:cNvPr id="224304"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89" name="Group 95"/>
          <p:cNvGrpSpPr>
            <a:grpSpLocks/>
          </p:cNvGrpSpPr>
          <p:nvPr/>
        </p:nvGrpSpPr>
        <p:grpSpPr bwMode="auto">
          <a:xfrm>
            <a:off x="5518150" y="5856288"/>
            <a:ext cx="785813" cy="1001712"/>
            <a:chOff x="2752" y="4526"/>
            <a:chExt cx="392" cy="890"/>
          </a:xfrm>
        </p:grpSpPr>
        <p:sp>
          <p:nvSpPr>
            <p:cNvPr id="224301"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Moab </a:t>
              </a:r>
            </a:p>
            <a:p>
              <a:pPr algn="ctr" defTabSz="914400"/>
              <a:r>
                <a:rPr lang="en-US" altLang="zh-CN" sz="1400">
                  <a:solidFill>
                    <a:srgbClr val="FFFFFF"/>
                  </a:solidFill>
                  <a:latin typeface="Arial Narrow" charset="0"/>
                  <a:ea typeface="SimSun" charset="0"/>
                  <a:cs typeface="SimSun" charset="0"/>
                </a:rPr>
                <a:t>Sinai </a:t>
              </a:r>
            </a:p>
            <a:p>
              <a:pPr algn="ctr" defTabSz="914400"/>
              <a:r>
                <a:rPr lang="en-US" altLang="zh-CN" sz="1400">
                  <a:solidFill>
                    <a:srgbClr val="FFFFFF"/>
                  </a:solidFill>
                  <a:latin typeface="Arial Narrow" charset="0"/>
                  <a:ea typeface="SimSun" charset="0"/>
                  <a:cs typeface="SimSun" charset="0"/>
                </a:rPr>
                <a:t>(22-25)</a:t>
              </a:r>
            </a:p>
          </p:txBody>
        </p:sp>
        <p:sp>
          <p:nvSpPr>
            <p:cNvPr id="224302"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90" name="Group 98"/>
          <p:cNvGrpSpPr>
            <a:grpSpLocks/>
          </p:cNvGrpSpPr>
          <p:nvPr/>
        </p:nvGrpSpPr>
        <p:grpSpPr bwMode="auto">
          <a:xfrm>
            <a:off x="6303963" y="5856288"/>
            <a:ext cx="890587" cy="1001712"/>
            <a:chOff x="3144" y="4526"/>
            <a:chExt cx="444" cy="890"/>
          </a:xfrm>
        </p:grpSpPr>
        <p:sp>
          <p:nvSpPr>
            <p:cNvPr id="224299"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Ketentuan di Tanah (26-27)</a:t>
              </a:r>
            </a:p>
          </p:txBody>
        </p:sp>
        <p:sp>
          <p:nvSpPr>
            <p:cNvPr id="224300"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4291" name="Group 101"/>
          <p:cNvGrpSpPr>
            <a:grpSpLocks/>
          </p:cNvGrpSpPr>
          <p:nvPr/>
        </p:nvGrpSpPr>
        <p:grpSpPr bwMode="auto">
          <a:xfrm>
            <a:off x="7194550" y="5856288"/>
            <a:ext cx="882650" cy="1001712"/>
            <a:chOff x="3588" y="4526"/>
            <a:chExt cx="440" cy="890"/>
          </a:xfrm>
        </p:grpSpPr>
        <p:sp>
          <p:nvSpPr>
            <p:cNvPr id="224297"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 Persembahan &amp; Sumpah (28-30)</a:t>
              </a:r>
            </a:p>
          </p:txBody>
        </p:sp>
        <p:sp>
          <p:nvSpPr>
            <p:cNvPr id="224298"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sp>
        <p:nvSpPr>
          <p:cNvPr id="224292"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Persiapan Akhir </a:t>
            </a:r>
          </a:p>
          <a:p>
            <a:pPr algn="ctr" defTabSz="914400"/>
            <a:r>
              <a:rPr lang="en-US" altLang="zh-CN" sz="1600">
                <a:solidFill>
                  <a:srgbClr val="FFFFFF"/>
                </a:solidFill>
                <a:latin typeface="Arial Narrow" charset="0"/>
                <a:ea typeface="SimSun" charset="0"/>
                <a:cs typeface="SimSun" charset="0"/>
              </a:rPr>
              <a:t>(31-36)</a:t>
            </a:r>
          </a:p>
        </p:txBody>
      </p:sp>
      <p:sp>
        <p:nvSpPr>
          <p:cNvPr id="224293"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224294" name="Text Box 106"/>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135</a:t>
            </a:r>
          </a:p>
        </p:txBody>
      </p:sp>
      <p:sp>
        <p:nvSpPr>
          <p:cNvPr id="224295"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Bilangan</a:t>
            </a:r>
          </a:p>
        </p:txBody>
      </p:sp>
      <p:sp>
        <p:nvSpPr>
          <p:cNvPr id="224296" name="Oval 108"/>
          <p:cNvSpPr>
            <a:spLocks noChangeArrowheads="1"/>
          </p:cNvSpPr>
          <p:nvPr/>
        </p:nvSpPr>
        <p:spPr bwMode="auto">
          <a:xfrm>
            <a:off x="7162800" y="5718175"/>
            <a:ext cx="914400" cy="1143000"/>
          </a:xfrm>
          <a:prstGeom prst="ellipse">
            <a:avLst/>
          </a:prstGeom>
          <a:noFill/>
          <a:ln w="57150" cap="sq">
            <a:solidFill>
              <a:srgbClr val="FFFF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descr="num 28 priest-offering-sacrific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41438"/>
            <a:ext cx="6410325"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6" name="Title 1"/>
          <p:cNvSpPr>
            <a:spLocks noGrp="1"/>
          </p:cNvSpPr>
          <p:nvPr>
            <p:ph type="title"/>
          </p:nvPr>
        </p:nvSpPr>
        <p:spPr>
          <a:xfrm>
            <a:off x="-36513" y="125413"/>
            <a:ext cx="9180513" cy="1143000"/>
          </a:xfrm>
        </p:spPr>
        <p:txBody>
          <a:bodyPr/>
          <a:lstStyle/>
          <a:p>
            <a:r>
              <a:rPr lang="en-US" sz="4000" b="1">
                <a:latin typeface="Arial" charset="0"/>
              </a:rPr>
              <a:t>Persembahan Khusus (Bil. 28:1-15)</a:t>
            </a:r>
          </a:p>
        </p:txBody>
      </p:sp>
      <p:sp>
        <p:nvSpPr>
          <p:cNvPr id="226307" name="Rectangle 3"/>
          <p:cNvSpPr>
            <a:spLocks noChangeArrowheads="1"/>
          </p:cNvSpPr>
          <p:nvPr/>
        </p:nvSpPr>
        <p:spPr bwMode="auto">
          <a:xfrm>
            <a:off x="6372225" y="1341438"/>
            <a:ext cx="2771775" cy="5516562"/>
          </a:xfrm>
          <a:prstGeom prst="rect">
            <a:avLst/>
          </a:prstGeom>
          <a:solidFill>
            <a:schemeClr val="bg1"/>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sz="2400" b="1">
              <a:solidFill>
                <a:srgbClr val="000000"/>
              </a:solidFill>
              <a:latin typeface="Times" charset="0"/>
              <a:cs typeface="Times New Roman" charset="0"/>
            </a:endParaRPr>
          </a:p>
        </p:txBody>
      </p:sp>
      <p:sp>
        <p:nvSpPr>
          <p:cNvPr id="5" name="Text Box 8"/>
          <p:cNvSpPr txBox="1">
            <a:spLocks noChangeArrowheads="1"/>
          </p:cNvSpPr>
          <p:nvPr/>
        </p:nvSpPr>
        <p:spPr bwMode="auto">
          <a:xfrm>
            <a:off x="5003800" y="1700213"/>
            <a:ext cx="410686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Font typeface="Wingdings" charset="0"/>
              <a:buChar char="§"/>
            </a:pPr>
            <a:r>
              <a:rPr lang="en-US" sz="2800" b="1">
                <a:solidFill>
                  <a:srgbClr val="800000"/>
                </a:solidFill>
                <a:latin typeface="Tahoma" charset="0"/>
                <a:cs typeface="Times New Roman" charset="0"/>
              </a:rPr>
              <a:t>Pembukaan (1-2)</a:t>
            </a:r>
          </a:p>
          <a:p>
            <a:pPr defTabSz="914400" eaLnBrk="1" hangingPunct="1">
              <a:buFont typeface="Wingdings" charset="0"/>
              <a:buChar char="§"/>
            </a:pPr>
            <a:r>
              <a:rPr lang="en-US" sz="2800" b="1">
                <a:solidFill>
                  <a:srgbClr val="800000"/>
                </a:solidFill>
                <a:latin typeface="Tahoma" charset="0"/>
                <a:cs typeface="Times New Roman" charset="0"/>
              </a:rPr>
              <a:t>Keseharian (3-8)</a:t>
            </a:r>
          </a:p>
          <a:p>
            <a:pPr defTabSz="914400" eaLnBrk="1" hangingPunct="1">
              <a:buFont typeface="Wingdings" charset="0"/>
              <a:buChar char="§"/>
            </a:pPr>
            <a:r>
              <a:rPr lang="en-US" sz="2800" b="1">
                <a:solidFill>
                  <a:srgbClr val="800000"/>
                </a:solidFill>
                <a:latin typeface="Tahoma" charset="0"/>
                <a:cs typeface="Times New Roman" charset="0"/>
              </a:rPr>
              <a:t>Sabat (9-10)</a:t>
            </a:r>
          </a:p>
          <a:p>
            <a:pPr defTabSz="914400" eaLnBrk="1" hangingPunct="1">
              <a:buFont typeface="Wingdings" charset="0"/>
              <a:buChar char="§"/>
            </a:pPr>
            <a:r>
              <a:rPr lang="en-US" sz="2800" b="1">
                <a:solidFill>
                  <a:srgbClr val="800000"/>
                </a:solidFill>
                <a:latin typeface="Tahoma" charset="0"/>
                <a:cs typeface="Times New Roman" charset="0"/>
              </a:rPr>
              <a:t>Bulanan (11-15)</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627313" y="3044825"/>
            <a:ext cx="3816350" cy="1752600"/>
          </a:xfrm>
        </p:spPr>
        <p:txBody>
          <a:bodyPr/>
          <a:lstStyle/>
          <a:p>
            <a:pPr>
              <a:defRPr/>
            </a:pPr>
            <a:r>
              <a:rPr kumimoji="1" lang="en-US" sz="3600" b="1" dirty="0" err="1" smtClean="0">
                <a:solidFill>
                  <a:schemeClr val="bg1"/>
                </a:solidFill>
                <a:effectLst>
                  <a:outerShdw blurRad="50800" dist="38100" dir="2700000" algn="tl">
                    <a:srgbClr val="000000">
                      <a:alpha val="43000"/>
                    </a:srgbClr>
                  </a:outerShdw>
                </a:effectLst>
                <a:latin typeface="Arial" charset="0"/>
                <a:cs typeface="ＭＳ Ｐゴシック" charset="0"/>
              </a:rPr>
              <a:t>Pesta</a:t>
            </a:r>
            <a:r>
              <a:rPr kumimoji="1" lang="en-US" sz="3600" b="1" dirty="0" smtClean="0">
                <a:solidFill>
                  <a:schemeClr val="bg1"/>
                </a:solidFill>
                <a:effectLst>
                  <a:outerShdw blurRad="50800" dist="38100" dir="2700000" algn="tl">
                    <a:srgbClr val="000000">
                      <a:alpha val="43000"/>
                    </a:srgbClr>
                  </a:outerShdw>
                </a:effectLst>
                <a:latin typeface="Arial" charset="0"/>
                <a:cs typeface="ＭＳ Ｐゴシック" charset="0"/>
              </a:rPr>
              <a:t> di </a:t>
            </a:r>
            <a:r>
              <a:rPr kumimoji="1" lang="en-US" sz="3600" b="1" dirty="0" err="1" smtClean="0">
                <a:solidFill>
                  <a:schemeClr val="bg1"/>
                </a:solidFill>
                <a:effectLst>
                  <a:outerShdw blurRad="50800" dist="38100" dir="2700000" algn="tl">
                    <a:srgbClr val="000000">
                      <a:alpha val="43000"/>
                    </a:srgbClr>
                  </a:outerShdw>
                </a:effectLst>
                <a:latin typeface="Arial" charset="0"/>
                <a:cs typeface="ＭＳ Ｐゴシック" charset="0"/>
              </a:rPr>
              <a:t>Bilangan</a:t>
            </a:r>
            <a:r>
              <a:rPr kumimoji="1" lang="en-US" sz="3600" b="1" dirty="0" smtClean="0">
                <a:solidFill>
                  <a:schemeClr val="bg1"/>
                </a:solidFill>
                <a:effectLst>
                  <a:outerShdw blurRad="50800" dist="38100" dir="2700000" algn="tl">
                    <a:srgbClr val="000000">
                      <a:alpha val="43000"/>
                    </a:srgbClr>
                  </a:outerShdw>
                </a:effectLst>
                <a:latin typeface="Arial" charset="0"/>
                <a:cs typeface="ＭＳ Ｐゴシック" charset="0"/>
              </a:rPr>
              <a:t> 28–29 (</a:t>
            </a:r>
            <a:r>
              <a:rPr kumimoji="1" lang="en-US" sz="3600" b="1" dirty="0" err="1" smtClean="0">
                <a:solidFill>
                  <a:schemeClr val="bg1"/>
                </a:solidFill>
                <a:effectLst>
                  <a:outerShdw blurRad="50800" dist="38100" dir="2700000" algn="tl">
                    <a:srgbClr val="000000">
                      <a:alpha val="43000"/>
                    </a:srgbClr>
                  </a:outerShdw>
                </a:effectLst>
                <a:latin typeface="Arial" charset="0"/>
                <a:cs typeface="ＭＳ Ｐゴシック" charset="0"/>
              </a:rPr>
              <a:t>dalam</a:t>
            </a:r>
            <a:r>
              <a:rPr kumimoji="1" lang="en-US" sz="3600" b="1" dirty="0" smtClean="0">
                <a:solidFill>
                  <a:schemeClr val="bg1"/>
                </a:solidFill>
                <a:effectLst>
                  <a:outerShdw blurRad="50800" dist="38100" dir="2700000" algn="tl">
                    <a:srgbClr val="000000">
                      <a:alpha val="43000"/>
                    </a:srgbClr>
                  </a:outerShdw>
                </a:effectLst>
                <a:latin typeface="Arial" charset="0"/>
                <a:cs typeface="ＭＳ Ｐゴシック" charset="0"/>
              </a:rPr>
              <a:t> </a:t>
            </a:r>
            <a:r>
              <a:rPr kumimoji="1" lang="en-US" sz="3600" b="1" dirty="0" err="1" smtClean="0">
                <a:solidFill>
                  <a:schemeClr val="bg1"/>
                </a:solidFill>
                <a:effectLst>
                  <a:outerShdw blurRad="50800" dist="38100" dir="2700000" algn="tl">
                    <a:srgbClr val="000000">
                      <a:alpha val="43000"/>
                    </a:srgbClr>
                  </a:outerShdw>
                </a:effectLst>
                <a:latin typeface="Arial" charset="0"/>
                <a:cs typeface="ＭＳ Ｐゴシック" charset="0"/>
              </a:rPr>
              <a:t>merah</a:t>
            </a:r>
            <a:r>
              <a:rPr kumimoji="1" lang="en-US" sz="3600" b="1" dirty="0" smtClean="0">
                <a:solidFill>
                  <a:schemeClr val="bg1"/>
                </a:solidFill>
                <a:effectLst>
                  <a:outerShdw blurRad="50800" dist="38100" dir="2700000" algn="tl">
                    <a:srgbClr val="000000">
                      <a:alpha val="43000"/>
                    </a:srgbClr>
                  </a:outerShdw>
                </a:effectLst>
                <a:latin typeface="Arial" charset="0"/>
                <a:cs typeface="ＭＳ Ｐゴシック" charset="0"/>
              </a:rPr>
              <a:t>)</a:t>
            </a:r>
            <a:endParaRPr lang="en-US" sz="3600" b="1" dirty="0">
              <a:solidFill>
                <a:schemeClr val="bg1"/>
              </a:solidFill>
              <a:effectLst>
                <a:outerShdw blurRad="50800" dist="38100" dir="2700000" algn="tl">
                  <a:srgbClr val="000000">
                    <a:alpha val="43000"/>
                  </a:srgbClr>
                </a:outerShdw>
              </a:effectLst>
              <a:latin typeface="Times New Roman" charset="0"/>
              <a:cs typeface="ＭＳ Ｐゴシック"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algn="ctr" defTabSz="914400">
              <a:defRPr/>
            </a:pPr>
            <a:endParaRPr kumimoji="1" lang="en-US" sz="4400" kern="0" dirty="0">
              <a:solidFill>
                <a:srgbClr val="DBBD71"/>
              </a:solidFill>
              <a:effectLst>
                <a:outerShdw blurRad="38100" dist="38100" dir="2700000" algn="tl">
                  <a:srgbClr val="000000"/>
                </a:outerShdw>
              </a:effectLst>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algn="r" defTabSz="914400" fontAlgn="auto">
              <a:spcBef>
                <a:spcPts val="0"/>
              </a:spcBef>
              <a:spcAft>
                <a:spcPts val="0"/>
              </a:spcAft>
              <a:defRPr/>
            </a:pPr>
            <a:endParaRPr lang="en-US" kern="0">
              <a:solidFill>
                <a:sysClr val="windowText" lastClr="000000"/>
              </a:solidFill>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948488" y="6140450"/>
            <a:ext cx="1631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r>
              <a:rPr lang="en-US" sz="1800">
                <a:solidFill>
                  <a:srgbClr val="FFFFFF"/>
                </a:solidFill>
                <a:latin typeface="Tahoma" charset="0"/>
                <a:cs typeface="Times New Roman" charset="0"/>
              </a:rPr>
              <a:t>3 Pesta Ziarah</a:t>
            </a:r>
          </a:p>
        </p:txBody>
      </p:sp>
      <p:sp>
        <p:nvSpPr>
          <p:cNvPr id="35" name="Text Box 9"/>
          <p:cNvSpPr txBox="1">
            <a:spLocks noChangeArrowheads="1"/>
          </p:cNvSpPr>
          <p:nvPr/>
        </p:nvSpPr>
        <p:spPr bwMode="auto">
          <a:xfrm>
            <a:off x="5348288" y="838200"/>
            <a:ext cx="1881187"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r>
              <a:rPr lang="en-US" b="1">
                <a:solidFill>
                  <a:srgbClr val="0000FF"/>
                </a:solidFill>
                <a:latin typeface="Tahoma" charset="0"/>
                <a:cs typeface="Times New Roman" charset="0"/>
              </a:rPr>
              <a:t>Penebusan</a:t>
            </a:r>
          </a:p>
        </p:txBody>
      </p:sp>
      <p:sp>
        <p:nvSpPr>
          <p:cNvPr id="36" name="Text Box 10"/>
          <p:cNvSpPr txBox="1">
            <a:spLocks noChangeArrowheads="1"/>
          </p:cNvSpPr>
          <p:nvPr/>
        </p:nvSpPr>
        <p:spPr bwMode="auto">
          <a:xfrm>
            <a:off x="6532563" y="1295400"/>
            <a:ext cx="1911350"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r>
              <a:rPr lang="en-US" b="1">
                <a:solidFill>
                  <a:srgbClr val="0000FF"/>
                </a:solidFill>
                <a:latin typeface="Tahoma" charset="0"/>
                <a:cs typeface="Times New Roman" charset="0"/>
              </a:rPr>
              <a:t>Perpisahan</a:t>
            </a:r>
          </a:p>
        </p:txBody>
      </p:sp>
      <p:sp>
        <p:nvSpPr>
          <p:cNvPr id="37" name="Text Box 11"/>
          <p:cNvSpPr txBox="1">
            <a:spLocks noChangeArrowheads="1"/>
          </p:cNvSpPr>
          <p:nvPr/>
        </p:nvSpPr>
        <p:spPr bwMode="auto">
          <a:xfrm>
            <a:off x="6921500" y="1752600"/>
            <a:ext cx="2138363"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r>
              <a:rPr lang="en-US" b="1">
                <a:solidFill>
                  <a:srgbClr val="0000FF"/>
                </a:solidFill>
                <a:latin typeface="Tahoma" charset="0"/>
                <a:cs typeface="Times New Roman" charset="0"/>
              </a:rPr>
              <a:t>Kebangkitan</a:t>
            </a:r>
          </a:p>
        </p:txBody>
      </p:sp>
      <p:sp>
        <p:nvSpPr>
          <p:cNvPr id="38" name="Text Box 12"/>
          <p:cNvSpPr txBox="1">
            <a:spLocks noChangeArrowheads="1"/>
          </p:cNvSpPr>
          <p:nvPr/>
        </p:nvSpPr>
        <p:spPr bwMode="auto">
          <a:xfrm>
            <a:off x="2024063" y="5867400"/>
            <a:ext cx="1373187"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r>
              <a:rPr lang="en-US" b="1">
                <a:solidFill>
                  <a:srgbClr val="0000FF"/>
                </a:solidFill>
                <a:latin typeface="Tahoma" charset="0"/>
                <a:cs typeface="Times New Roman" charset="0"/>
              </a:rPr>
              <a:t>Keriaan</a:t>
            </a:r>
          </a:p>
        </p:txBody>
      </p:sp>
      <p:sp>
        <p:nvSpPr>
          <p:cNvPr id="39" name="Text Box 13"/>
          <p:cNvSpPr txBox="1">
            <a:spLocks noChangeArrowheads="1"/>
          </p:cNvSpPr>
          <p:nvPr/>
        </p:nvSpPr>
        <p:spPr bwMode="auto">
          <a:xfrm>
            <a:off x="7675563" y="3276600"/>
            <a:ext cx="1612900" cy="43021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r>
              <a:rPr lang="en-US" sz="2100" b="1">
                <a:solidFill>
                  <a:srgbClr val="0000FF"/>
                </a:solidFill>
                <a:latin typeface="Tahoma" charset="0"/>
                <a:cs typeface="Times New Roman" charset="0"/>
              </a:rPr>
              <a:t>Semangat</a:t>
            </a:r>
          </a:p>
        </p:txBody>
      </p:sp>
      <p:sp>
        <p:nvSpPr>
          <p:cNvPr id="40" name="Text Box 14"/>
          <p:cNvSpPr txBox="1">
            <a:spLocks noChangeArrowheads="1"/>
          </p:cNvSpPr>
          <p:nvPr/>
        </p:nvSpPr>
        <p:spPr bwMode="auto">
          <a:xfrm>
            <a:off x="533400" y="5410200"/>
            <a:ext cx="1908175"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r>
              <a:rPr lang="en-US" b="1">
                <a:solidFill>
                  <a:srgbClr val="0000FF"/>
                </a:solidFill>
                <a:latin typeface="Tahoma" charset="0"/>
                <a:cs typeface="Times New Roman" charset="0"/>
              </a:rPr>
              <a:t>Pertobatan</a:t>
            </a:r>
          </a:p>
        </p:txBody>
      </p:sp>
      <p:sp>
        <p:nvSpPr>
          <p:cNvPr id="41" name="Text Box 15"/>
          <p:cNvSpPr txBox="1">
            <a:spLocks noChangeArrowheads="1"/>
          </p:cNvSpPr>
          <p:nvPr/>
        </p:nvSpPr>
        <p:spPr bwMode="auto">
          <a:xfrm>
            <a:off x="358775" y="4953000"/>
            <a:ext cx="1576388" cy="461963"/>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r>
              <a:rPr lang="en-US" b="1">
                <a:solidFill>
                  <a:srgbClr val="0000FF"/>
                </a:solidFill>
                <a:latin typeface="Tahoma" charset="0"/>
                <a:cs typeface="Times New Roman" charset="0"/>
              </a:rPr>
              <a:t>Kerajaan</a:t>
            </a:r>
          </a:p>
        </p:txBody>
      </p:sp>
      <p:sp>
        <p:nvSpPr>
          <p:cNvPr id="42" name="Text Box 16"/>
          <p:cNvSpPr txBox="1">
            <a:spLocks noChangeArrowheads="1"/>
          </p:cNvSpPr>
          <p:nvPr/>
        </p:nvSpPr>
        <p:spPr bwMode="auto">
          <a:xfrm>
            <a:off x="3429000" y="5867400"/>
            <a:ext cx="150495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r>
              <a:rPr lang="en-US" sz="2000" b="1">
                <a:solidFill>
                  <a:srgbClr val="800000"/>
                </a:solidFill>
                <a:latin typeface="Arial" charset="0"/>
                <a:cs typeface="Times New Roman" charset="0"/>
              </a:rPr>
              <a:t>(Terompet)</a:t>
            </a:r>
          </a:p>
        </p:txBody>
      </p:sp>
      <p:sp>
        <p:nvSpPr>
          <p:cNvPr id="44" name="Text Box 18"/>
          <p:cNvSpPr txBox="1">
            <a:spLocks noChangeArrowheads="1"/>
          </p:cNvSpPr>
          <p:nvPr/>
        </p:nvSpPr>
        <p:spPr bwMode="auto">
          <a:xfrm>
            <a:off x="3983038" y="1327150"/>
            <a:ext cx="1695450" cy="400050"/>
          </a:xfrm>
          <a:prstGeom prst="rect">
            <a:avLst/>
          </a:prstGeom>
          <a:solidFill>
            <a:srgbClr val="FFFFFF"/>
          </a:solidFill>
          <a:ln w="9525">
            <a:noFill/>
            <a:miter lim="800000"/>
            <a:headEnd/>
            <a:tailEnd/>
          </a:ln>
        </p:spPr>
        <p:txBody>
          <a:bodyPr wrap="none">
            <a:spAutoFit/>
          </a:bodyPr>
          <a:lstStyle/>
          <a:p>
            <a:pPr defTabSz="914400" fontAlgn="auto">
              <a:spcBef>
                <a:spcPts val="0"/>
              </a:spcBef>
              <a:spcAft>
                <a:spcPts val="0"/>
              </a:spcAft>
              <a:defRPr/>
            </a:pPr>
            <a:r>
              <a:rPr lang="en-US" sz="2000" b="1" kern="0" dirty="0">
                <a:solidFill>
                  <a:srgbClr val="336600"/>
                </a:solidFill>
                <a:latin typeface="Arial" charset="0"/>
                <a:ea typeface="Times New Roman" charset="0"/>
                <a:cs typeface="Times New Roman" charset="0"/>
              </a:rPr>
              <a:t>(Roti </a:t>
            </a:r>
            <a:r>
              <a:rPr lang="en-US" sz="2000" b="1" kern="0" dirty="0" err="1">
                <a:solidFill>
                  <a:srgbClr val="336600"/>
                </a:solidFill>
                <a:latin typeface="Arial" charset="0"/>
                <a:ea typeface="Times New Roman" charset="0"/>
                <a:cs typeface="Times New Roman" charset="0"/>
              </a:rPr>
              <a:t>beragi</a:t>
            </a:r>
            <a:r>
              <a:rPr lang="en-US" sz="2000" b="1" kern="0" dirty="0">
                <a:solidFill>
                  <a:srgbClr val="336600"/>
                </a:solidFill>
                <a:latin typeface="Arial" charset="0"/>
                <a:ea typeface="Times New Roman" charset="0"/>
                <a:cs typeface="Times New Roman" charset="0"/>
              </a:rPr>
              <a:t>)</a:t>
            </a:r>
          </a:p>
        </p:txBody>
      </p:sp>
      <p:sp>
        <p:nvSpPr>
          <p:cNvPr id="46" name="Text Box 20"/>
          <p:cNvSpPr txBox="1">
            <a:spLocks noChangeArrowheads="1"/>
          </p:cNvSpPr>
          <p:nvPr/>
        </p:nvSpPr>
        <p:spPr bwMode="auto">
          <a:xfrm>
            <a:off x="4933950" y="1809750"/>
            <a:ext cx="2065338" cy="400050"/>
          </a:xfrm>
          <a:prstGeom prst="rect">
            <a:avLst/>
          </a:prstGeom>
          <a:solidFill>
            <a:srgbClr val="FFFFFF"/>
          </a:solidFill>
          <a:ln w="9525">
            <a:noFill/>
            <a:miter lim="800000"/>
            <a:headEnd/>
            <a:tailEnd/>
          </a:ln>
        </p:spPr>
        <p:txBody>
          <a:bodyPr wrap="none">
            <a:spAutoFit/>
          </a:bodyPr>
          <a:lstStyle/>
          <a:p>
            <a:pPr defTabSz="914400" fontAlgn="auto">
              <a:spcBef>
                <a:spcPts val="0"/>
              </a:spcBef>
              <a:spcAft>
                <a:spcPts val="0"/>
              </a:spcAft>
              <a:defRPr/>
            </a:pPr>
            <a:r>
              <a:rPr lang="en-US" sz="2000" b="1" kern="0" dirty="0">
                <a:solidFill>
                  <a:srgbClr val="336600"/>
                </a:solidFill>
                <a:latin typeface="Arial" charset="0"/>
                <a:ea typeface="Times New Roman" charset="0"/>
                <a:cs typeface="Times New Roman" charset="0"/>
              </a:rPr>
              <a:t>(</a:t>
            </a:r>
            <a:r>
              <a:rPr lang="en-US" sz="2000" b="1" kern="0" dirty="0" err="1">
                <a:solidFill>
                  <a:srgbClr val="336600"/>
                </a:solidFill>
                <a:latin typeface="Arial" charset="0"/>
                <a:ea typeface="Times New Roman" charset="0"/>
                <a:cs typeface="Times New Roman" charset="0"/>
              </a:rPr>
              <a:t>Buah</a:t>
            </a:r>
            <a:r>
              <a:rPr lang="en-US" sz="2000" b="1" kern="0" dirty="0">
                <a:solidFill>
                  <a:srgbClr val="336600"/>
                </a:solidFill>
                <a:latin typeface="Arial" charset="0"/>
                <a:ea typeface="Times New Roman" charset="0"/>
                <a:cs typeface="Times New Roman" charset="0"/>
              </a:rPr>
              <a:t> </a:t>
            </a:r>
            <a:r>
              <a:rPr lang="en-US" sz="2000" b="1" kern="0" dirty="0" err="1">
                <a:solidFill>
                  <a:srgbClr val="336600"/>
                </a:solidFill>
                <a:latin typeface="Arial" charset="0"/>
                <a:ea typeface="Times New Roman" charset="0"/>
                <a:cs typeface="Times New Roman" charset="0"/>
              </a:rPr>
              <a:t>pertama</a:t>
            </a:r>
            <a:r>
              <a:rPr lang="en-US" sz="2000" b="1" kern="0" dirty="0">
                <a:solidFill>
                  <a:srgbClr val="336600"/>
                </a:solidFill>
                <a:latin typeface="Arial" charset="0"/>
                <a:ea typeface="Times New Roman" charset="0"/>
                <a:cs typeface="Times New Roman" charset="0"/>
              </a:rPr>
              <a:t>)</a:t>
            </a:r>
          </a:p>
        </p:txBody>
      </p:sp>
      <p:sp>
        <p:nvSpPr>
          <p:cNvPr id="47" name="Text Box 21"/>
          <p:cNvSpPr txBox="1">
            <a:spLocks noChangeArrowheads="1"/>
          </p:cNvSpPr>
          <p:nvPr/>
        </p:nvSpPr>
        <p:spPr bwMode="auto">
          <a:xfrm>
            <a:off x="5886450" y="3352800"/>
            <a:ext cx="1724025" cy="400050"/>
          </a:xfrm>
          <a:prstGeom prst="rect">
            <a:avLst/>
          </a:prstGeom>
          <a:solidFill>
            <a:srgbClr val="FFFFFF"/>
          </a:solidFill>
          <a:ln w="9525">
            <a:noFill/>
            <a:miter lim="800000"/>
            <a:headEnd/>
            <a:tailEnd/>
          </a:ln>
        </p:spPr>
        <p:txBody>
          <a:bodyPr wrap="none">
            <a:spAutoFit/>
          </a:bodyPr>
          <a:lstStyle/>
          <a:p>
            <a:pPr defTabSz="914400" fontAlgn="auto">
              <a:spcBef>
                <a:spcPts val="0"/>
              </a:spcBef>
              <a:spcAft>
                <a:spcPts val="0"/>
              </a:spcAft>
              <a:defRPr/>
            </a:pPr>
            <a:r>
              <a:rPr lang="en-US" sz="2000" b="1" kern="0" dirty="0">
                <a:solidFill>
                  <a:srgbClr val="800000"/>
                </a:solidFill>
                <a:latin typeface="Arial" charset="0"/>
                <a:ea typeface="Times New Roman" charset="0"/>
                <a:cs typeface="Times New Roman" charset="0"/>
              </a:rPr>
              <a:t>(</a:t>
            </a:r>
            <a:r>
              <a:rPr lang="en-US" sz="2000" b="1" kern="0" dirty="0" err="1">
                <a:solidFill>
                  <a:srgbClr val="800000"/>
                </a:solidFill>
                <a:latin typeface="Arial" charset="0"/>
                <a:ea typeface="Times New Roman" charset="0"/>
                <a:cs typeface="Times New Roman" charset="0"/>
              </a:rPr>
              <a:t>Pentakosta</a:t>
            </a:r>
            <a:r>
              <a:rPr lang="en-US" sz="2000" b="1" kern="0" dirty="0">
                <a:solidFill>
                  <a:srgbClr val="800000"/>
                </a:solidFill>
                <a:latin typeface="Arial" charset="0"/>
                <a:ea typeface="Times New Roman" charset="0"/>
                <a:cs typeface="Times New Roman" charset="0"/>
              </a:rPr>
              <a: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algn="r" defTabSz="914400" fontAlgn="auto">
              <a:spcBef>
                <a:spcPts val="0"/>
              </a:spcBef>
              <a:spcAft>
                <a:spcPts val="0"/>
              </a:spcAft>
              <a:defRPr/>
            </a:pPr>
            <a:endParaRPr lang="en-US" kern="0">
              <a:solidFill>
                <a:sysClr val="windowText" lastClr="000000"/>
              </a:solidFill>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153400" y="152400"/>
            <a:ext cx="698500" cy="461963"/>
          </a:xfrm>
          <a:prstGeom prst="rect">
            <a:avLst/>
          </a:prstGeom>
          <a:solidFill>
            <a:srgbClr val="000000"/>
          </a:solidFill>
          <a:ln w="12700" cap="sq">
            <a:noFill/>
            <a:miter lim="800000"/>
            <a:headEnd type="none" w="sm" len="sm"/>
            <a:tailEnd type="none" w="sm" len="sm"/>
          </a:ln>
        </p:spPr>
        <p:txBody>
          <a:bodyPr wrap="none">
            <a:spAutoFit/>
          </a:bodyPr>
          <a:lstStyle/>
          <a:p>
            <a:pPr defTabSz="914400" fontAlgn="auto">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
        <p:nvSpPr>
          <p:cNvPr id="51" name="Text Box 18"/>
          <p:cNvSpPr txBox="1">
            <a:spLocks noChangeArrowheads="1"/>
          </p:cNvSpPr>
          <p:nvPr/>
        </p:nvSpPr>
        <p:spPr bwMode="auto">
          <a:xfrm>
            <a:off x="3836988" y="914400"/>
            <a:ext cx="1254125"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r>
              <a:rPr lang="en-US" sz="2000" b="1">
                <a:solidFill>
                  <a:srgbClr val="800000"/>
                </a:solidFill>
                <a:latin typeface="Arial" charset="0"/>
                <a:cs typeface="Times New Roman" charset="0"/>
              </a:rPr>
              <a:t>(Paskah)</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algn="r" defTabSz="914400" fontAlgn="auto">
              <a:spcBef>
                <a:spcPts val="0"/>
              </a:spcBef>
              <a:spcAft>
                <a:spcPts val="0"/>
              </a:spcAft>
              <a:defRPr/>
            </a:pPr>
            <a:endParaRPr lang="en-US" kern="0">
              <a:solidFill>
                <a:sysClr val="windowText" lastClr="000000"/>
              </a:solidFill>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1866900" y="5029200"/>
            <a:ext cx="1838325" cy="400050"/>
          </a:xfrm>
          <a:prstGeom prst="rect">
            <a:avLst/>
          </a:prstGeom>
          <a:solidFill>
            <a:srgbClr val="FFFFFF"/>
          </a:solidFill>
          <a:ln w="9525">
            <a:noFill/>
            <a:miter lim="800000"/>
            <a:headEnd/>
            <a:tailEnd/>
          </a:ln>
        </p:spPr>
        <p:txBody>
          <a:bodyPr wrap="none">
            <a:spAutoFit/>
          </a:bodyPr>
          <a:lstStyle/>
          <a:p>
            <a:pPr defTabSz="914400" fontAlgn="auto">
              <a:spcBef>
                <a:spcPts val="0"/>
              </a:spcBef>
              <a:spcAft>
                <a:spcPts val="0"/>
              </a:spcAft>
              <a:defRPr/>
            </a:pPr>
            <a:r>
              <a:rPr lang="en-US" sz="2000" b="1" kern="0" dirty="0">
                <a:solidFill>
                  <a:srgbClr val="800000"/>
                </a:solidFill>
                <a:latin typeface="Arial" charset="0"/>
                <a:ea typeface="Times New Roman" charset="0"/>
                <a:cs typeface="Times New Roman" charset="0"/>
              </a:rPr>
              <a:t>(Kemah/Stan)</a:t>
            </a:r>
          </a:p>
        </p:txBody>
      </p:sp>
      <p:sp>
        <p:nvSpPr>
          <p:cNvPr id="53" name="Text Box 16"/>
          <p:cNvSpPr txBox="1">
            <a:spLocks noChangeArrowheads="1"/>
          </p:cNvSpPr>
          <p:nvPr/>
        </p:nvSpPr>
        <p:spPr bwMode="auto">
          <a:xfrm>
            <a:off x="2514600" y="5446713"/>
            <a:ext cx="2265363"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r>
              <a:rPr lang="en-US" sz="2000" b="1">
                <a:solidFill>
                  <a:srgbClr val="800000"/>
                </a:solidFill>
                <a:latin typeface="Arial" charset="0"/>
                <a:cs typeface="Times New Roman" charset="0"/>
              </a:rPr>
              <a:t>(Hari Pertobatan)</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algn="r" defTabSz="914400" fontAlgn="auto">
              <a:spcBef>
                <a:spcPts val="0"/>
              </a:spcBef>
              <a:spcAft>
                <a:spcPts val="0"/>
              </a:spcAft>
              <a:defRPr/>
            </a:pPr>
            <a:endParaRPr lang="en-US" kern="0">
              <a:solidFill>
                <a:sysClr val="windowText" lastClr="000000"/>
              </a:solidFill>
              <a:latin typeface="Arial Narrow" pitchFamily="34" charset="0"/>
              <a:ea typeface="Times New Roman" charset="0"/>
              <a:cs typeface="Times New Roman" charset="0"/>
            </a:endParaRPr>
          </a:p>
        </p:txBody>
      </p:sp>
      <p:pic>
        <p:nvPicPr>
          <p:cNvPr id="227353" name="Picture 2" descr="CALENDAR"/>
          <p:cNvPicPr>
            <a:picLocks noChangeAspect="1" noChangeArrowheads="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a:off x="9137650" y="-19050"/>
            <a:ext cx="5924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500"/>
                                        <p:tgtEl>
                                          <p:spTgt spid="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edge">
                                      <p:cBhvr>
                                        <p:cTn id="42" dur="2000"/>
                                        <p:tgtEl>
                                          <p:spTgt spid="34"/>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edge">
                                      <p:cBhvr>
                                        <p:cTn id="45" dur="2000"/>
                                        <p:tgtEl>
                                          <p:spTgt spid="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edge">
                                      <p:cBhvr>
                                        <p:cTn id="50" dur="2000"/>
                                        <p:tgtEl>
                                          <p:spTgt spid="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edge">
                                      <p:cBhvr>
                                        <p:cTn id="55" dur="2000"/>
                                        <p:tgtEl>
                                          <p:spTgt spid="4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edge">
                                      <p:cBhvr>
                                        <p:cTn id="60" dur="2000"/>
                                        <p:tgtEl>
                                          <p:spTgt spid="3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2000"/>
                                        <p:tgtEl>
                                          <p:spTgt spid="35"/>
                                        </p:tgtEl>
                                      </p:cBhvr>
                                    </p:animEffect>
                                    <p:anim calcmode="lin" valueType="num">
                                      <p:cBhvr>
                                        <p:cTn id="66" dur="2000" fill="hold"/>
                                        <p:tgtEl>
                                          <p:spTgt spid="35"/>
                                        </p:tgtEl>
                                        <p:attrNameLst>
                                          <p:attrName>style.rotation</p:attrName>
                                        </p:attrNameLst>
                                      </p:cBhvr>
                                      <p:tavLst>
                                        <p:tav tm="0">
                                          <p:val>
                                            <p:fltVal val="720"/>
                                          </p:val>
                                        </p:tav>
                                        <p:tav tm="100000">
                                          <p:val>
                                            <p:fltVal val="0"/>
                                          </p:val>
                                        </p:tav>
                                      </p:tavLst>
                                    </p:anim>
                                    <p:anim calcmode="lin" valueType="num">
                                      <p:cBhvr>
                                        <p:cTn id="67" dur="2000" fill="hold"/>
                                        <p:tgtEl>
                                          <p:spTgt spid="35"/>
                                        </p:tgtEl>
                                        <p:attrNameLst>
                                          <p:attrName>ppt_h</p:attrName>
                                        </p:attrNameLst>
                                      </p:cBhvr>
                                      <p:tavLst>
                                        <p:tav tm="0">
                                          <p:val>
                                            <p:fltVal val="0"/>
                                          </p:val>
                                        </p:tav>
                                        <p:tav tm="100000">
                                          <p:val>
                                            <p:strVal val="#ppt_h"/>
                                          </p:val>
                                        </p:tav>
                                      </p:tavLst>
                                    </p:anim>
                                    <p:anim calcmode="lin" valueType="num">
                                      <p:cBhvr>
                                        <p:cTn id="68"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2000"/>
                                        <p:tgtEl>
                                          <p:spTgt spid="36"/>
                                        </p:tgtEl>
                                      </p:cBhvr>
                                    </p:animEffect>
                                    <p:anim calcmode="lin" valueType="num">
                                      <p:cBhvr>
                                        <p:cTn id="74" dur="2000" fill="hold"/>
                                        <p:tgtEl>
                                          <p:spTgt spid="36"/>
                                        </p:tgtEl>
                                        <p:attrNameLst>
                                          <p:attrName>style.rotation</p:attrName>
                                        </p:attrNameLst>
                                      </p:cBhvr>
                                      <p:tavLst>
                                        <p:tav tm="0">
                                          <p:val>
                                            <p:fltVal val="720"/>
                                          </p:val>
                                        </p:tav>
                                        <p:tav tm="100000">
                                          <p:val>
                                            <p:fltVal val="0"/>
                                          </p:val>
                                        </p:tav>
                                      </p:tavLst>
                                    </p:anim>
                                    <p:anim calcmode="lin" valueType="num">
                                      <p:cBhvr>
                                        <p:cTn id="75" dur="2000" fill="hold"/>
                                        <p:tgtEl>
                                          <p:spTgt spid="36"/>
                                        </p:tgtEl>
                                        <p:attrNameLst>
                                          <p:attrName>ppt_h</p:attrName>
                                        </p:attrNameLst>
                                      </p:cBhvr>
                                      <p:tavLst>
                                        <p:tav tm="0">
                                          <p:val>
                                            <p:fltVal val="0"/>
                                          </p:val>
                                        </p:tav>
                                        <p:tav tm="100000">
                                          <p:val>
                                            <p:strVal val="#ppt_h"/>
                                          </p:val>
                                        </p:tav>
                                      </p:tavLst>
                                    </p:anim>
                                    <p:anim calcmode="lin" valueType="num">
                                      <p:cBhvr>
                                        <p:cTn id="76"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2000"/>
                                        <p:tgtEl>
                                          <p:spTgt spid="37"/>
                                        </p:tgtEl>
                                      </p:cBhvr>
                                    </p:animEffect>
                                    <p:anim calcmode="lin" valueType="num">
                                      <p:cBhvr>
                                        <p:cTn id="82" dur="2000" fill="hold"/>
                                        <p:tgtEl>
                                          <p:spTgt spid="37"/>
                                        </p:tgtEl>
                                        <p:attrNameLst>
                                          <p:attrName>style.rotation</p:attrName>
                                        </p:attrNameLst>
                                      </p:cBhvr>
                                      <p:tavLst>
                                        <p:tav tm="0">
                                          <p:val>
                                            <p:fltVal val="720"/>
                                          </p:val>
                                        </p:tav>
                                        <p:tav tm="100000">
                                          <p:val>
                                            <p:fltVal val="0"/>
                                          </p:val>
                                        </p:tav>
                                      </p:tavLst>
                                    </p:anim>
                                    <p:anim calcmode="lin" valueType="num">
                                      <p:cBhvr>
                                        <p:cTn id="83" dur="2000" fill="hold"/>
                                        <p:tgtEl>
                                          <p:spTgt spid="37"/>
                                        </p:tgtEl>
                                        <p:attrNameLst>
                                          <p:attrName>ppt_h</p:attrName>
                                        </p:attrNameLst>
                                      </p:cBhvr>
                                      <p:tavLst>
                                        <p:tav tm="0">
                                          <p:val>
                                            <p:fltVal val="0"/>
                                          </p:val>
                                        </p:tav>
                                        <p:tav tm="100000">
                                          <p:val>
                                            <p:strVal val="#ppt_h"/>
                                          </p:val>
                                        </p:tav>
                                      </p:tavLst>
                                    </p:anim>
                                    <p:anim calcmode="lin" valueType="num">
                                      <p:cBhvr>
                                        <p:cTn id="84" dur="2000" fill="hold"/>
                                        <p:tgtEl>
                                          <p:spTgt spid="37"/>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2000"/>
                                        <p:tgtEl>
                                          <p:spTgt spid="39"/>
                                        </p:tgtEl>
                                      </p:cBhvr>
                                    </p:animEffect>
                                    <p:anim calcmode="lin" valueType="num">
                                      <p:cBhvr>
                                        <p:cTn id="90" dur="2000" fill="hold"/>
                                        <p:tgtEl>
                                          <p:spTgt spid="39"/>
                                        </p:tgtEl>
                                        <p:attrNameLst>
                                          <p:attrName>style.rotation</p:attrName>
                                        </p:attrNameLst>
                                      </p:cBhvr>
                                      <p:tavLst>
                                        <p:tav tm="0">
                                          <p:val>
                                            <p:fltVal val="720"/>
                                          </p:val>
                                        </p:tav>
                                        <p:tav tm="100000">
                                          <p:val>
                                            <p:fltVal val="0"/>
                                          </p:val>
                                        </p:tav>
                                      </p:tavLst>
                                    </p:anim>
                                    <p:anim calcmode="lin" valueType="num">
                                      <p:cBhvr>
                                        <p:cTn id="91" dur="2000" fill="hold"/>
                                        <p:tgtEl>
                                          <p:spTgt spid="39"/>
                                        </p:tgtEl>
                                        <p:attrNameLst>
                                          <p:attrName>ppt_h</p:attrName>
                                        </p:attrNameLst>
                                      </p:cBhvr>
                                      <p:tavLst>
                                        <p:tav tm="0">
                                          <p:val>
                                            <p:fltVal val="0"/>
                                          </p:val>
                                        </p:tav>
                                        <p:tav tm="100000">
                                          <p:val>
                                            <p:strVal val="#ppt_h"/>
                                          </p:val>
                                        </p:tav>
                                      </p:tavLst>
                                    </p:anim>
                                    <p:anim calcmode="lin" valueType="num">
                                      <p:cBhvr>
                                        <p:cTn id="92" dur="2000" fill="hold"/>
                                        <p:tgtEl>
                                          <p:spTgt spid="39"/>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2000"/>
                                        <p:tgtEl>
                                          <p:spTgt spid="38"/>
                                        </p:tgtEl>
                                      </p:cBhvr>
                                    </p:animEffect>
                                    <p:anim calcmode="lin" valueType="num">
                                      <p:cBhvr>
                                        <p:cTn id="98" dur="2000" fill="hold"/>
                                        <p:tgtEl>
                                          <p:spTgt spid="38"/>
                                        </p:tgtEl>
                                        <p:attrNameLst>
                                          <p:attrName>style.rotation</p:attrName>
                                        </p:attrNameLst>
                                      </p:cBhvr>
                                      <p:tavLst>
                                        <p:tav tm="0">
                                          <p:val>
                                            <p:fltVal val="720"/>
                                          </p:val>
                                        </p:tav>
                                        <p:tav tm="100000">
                                          <p:val>
                                            <p:fltVal val="0"/>
                                          </p:val>
                                        </p:tav>
                                      </p:tavLst>
                                    </p:anim>
                                    <p:anim calcmode="lin" valueType="num">
                                      <p:cBhvr>
                                        <p:cTn id="99" dur="2000" fill="hold"/>
                                        <p:tgtEl>
                                          <p:spTgt spid="38"/>
                                        </p:tgtEl>
                                        <p:attrNameLst>
                                          <p:attrName>ppt_h</p:attrName>
                                        </p:attrNameLst>
                                      </p:cBhvr>
                                      <p:tavLst>
                                        <p:tav tm="0">
                                          <p:val>
                                            <p:fltVal val="0"/>
                                          </p:val>
                                        </p:tav>
                                        <p:tav tm="100000">
                                          <p:val>
                                            <p:strVal val="#ppt_h"/>
                                          </p:val>
                                        </p:tav>
                                      </p:tavLst>
                                    </p:anim>
                                    <p:anim calcmode="lin" valueType="num">
                                      <p:cBhvr>
                                        <p:cTn id="100" dur="2000" fill="hold"/>
                                        <p:tgtEl>
                                          <p:spTgt spid="38"/>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35" presetClass="entr" presetSubtype="0" fill="hold" grpId="0" nodeType="click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fade">
                                      <p:cBhvr>
                                        <p:cTn id="105" dur="2000"/>
                                        <p:tgtEl>
                                          <p:spTgt spid="40"/>
                                        </p:tgtEl>
                                      </p:cBhvr>
                                    </p:animEffect>
                                    <p:anim calcmode="lin" valueType="num">
                                      <p:cBhvr>
                                        <p:cTn id="106" dur="2000" fill="hold"/>
                                        <p:tgtEl>
                                          <p:spTgt spid="40"/>
                                        </p:tgtEl>
                                        <p:attrNameLst>
                                          <p:attrName>style.rotation</p:attrName>
                                        </p:attrNameLst>
                                      </p:cBhvr>
                                      <p:tavLst>
                                        <p:tav tm="0">
                                          <p:val>
                                            <p:fltVal val="720"/>
                                          </p:val>
                                        </p:tav>
                                        <p:tav tm="100000">
                                          <p:val>
                                            <p:fltVal val="0"/>
                                          </p:val>
                                        </p:tav>
                                      </p:tavLst>
                                    </p:anim>
                                    <p:anim calcmode="lin" valueType="num">
                                      <p:cBhvr>
                                        <p:cTn id="107" dur="2000" fill="hold"/>
                                        <p:tgtEl>
                                          <p:spTgt spid="40"/>
                                        </p:tgtEl>
                                        <p:attrNameLst>
                                          <p:attrName>ppt_h</p:attrName>
                                        </p:attrNameLst>
                                      </p:cBhvr>
                                      <p:tavLst>
                                        <p:tav tm="0">
                                          <p:val>
                                            <p:fltVal val="0"/>
                                          </p:val>
                                        </p:tav>
                                        <p:tav tm="100000">
                                          <p:val>
                                            <p:strVal val="#ppt_h"/>
                                          </p:val>
                                        </p:tav>
                                      </p:tavLst>
                                    </p:anim>
                                    <p:anim calcmode="lin" valueType="num">
                                      <p:cBhvr>
                                        <p:cTn id="108"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5" presetClass="entr" presetSubtype="0" fill="hold" grpId="0" nodeType="click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fade">
                                      <p:cBhvr>
                                        <p:cTn id="113" dur="2000"/>
                                        <p:tgtEl>
                                          <p:spTgt spid="41"/>
                                        </p:tgtEl>
                                      </p:cBhvr>
                                    </p:animEffect>
                                    <p:anim calcmode="lin" valueType="num">
                                      <p:cBhvr>
                                        <p:cTn id="114" dur="2000" fill="hold"/>
                                        <p:tgtEl>
                                          <p:spTgt spid="41"/>
                                        </p:tgtEl>
                                        <p:attrNameLst>
                                          <p:attrName>style.rotation</p:attrName>
                                        </p:attrNameLst>
                                      </p:cBhvr>
                                      <p:tavLst>
                                        <p:tav tm="0">
                                          <p:val>
                                            <p:fltVal val="720"/>
                                          </p:val>
                                        </p:tav>
                                        <p:tav tm="100000">
                                          <p:val>
                                            <p:fltVal val="0"/>
                                          </p:val>
                                        </p:tav>
                                      </p:tavLst>
                                    </p:anim>
                                    <p:anim calcmode="lin" valueType="num">
                                      <p:cBhvr>
                                        <p:cTn id="115" dur="2000" fill="hold"/>
                                        <p:tgtEl>
                                          <p:spTgt spid="41"/>
                                        </p:tgtEl>
                                        <p:attrNameLst>
                                          <p:attrName>ppt_h</p:attrName>
                                        </p:attrNameLst>
                                      </p:cBhvr>
                                      <p:tavLst>
                                        <p:tav tm="0">
                                          <p:val>
                                            <p:fltVal val="0"/>
                                          </p:val>
                                        </p:tav>
                                        <p:tav tm="100000">
                                          <p:val>
                                            <p:strVal val="#ppt_h"/>
                                          </p:val>
                                        </p:tav>
                                      </p:tavLst>
                                    </p:anim>
                                    <p:anim calcmode="lin" valueType="num">
                                      <p:cBhvr>
                                        <p:cTn id="116"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35" grpId="0" animBg="1"/>
      <p:bldP spid="36" grpId="0" animBg="1"/>
      <p:bldP spid="37" grpId="0" animBg="1"/>
      <p:bldP spid="38" grpId="0" animBg="1"/>
      <p:bldP spid="39" grpId="0" animBg="1"/>
      <p:bldP spid="40" grpId="0" animBg="1"/>
      <p:bldP spid="41" grpId="0" animBg="1"/>
      <p:bldP spid="42" grpId="0" animBg="1"/>
      <p:bldP spid="44" grpId="0" animBg="1"/>
      <p:bldP spid="46" grpId="0" animBg="1"/>
      <p:bldP spid="47" grpId="0" animBg="1"/>
      <p:bldP spid="48" grpId="0" animBg="1"/>
      <p:bldP spid="51" grpId="0" animBg="1"/>
      <p:bldP spid="45" grpId="0" animBg="1"/>
      <p:bldP spid="52" grpId="0" animBg="1"/>
      <p:bldP spid="53" grpId="0" animBg="1"/>
      <p:bldP spid="31"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28354" name="Group 2"/>
          <p:cNvGrpSpPr>
            <a:grpSpLocks/>
          </p:cNvGrpSpPr>
          <p:nvPr/>
        </p:nvGrpSpPr>
        <p:grpSpPr bwMode="auto">
          <a:xfrm>
            <a:off x="0" y="762000"/>
            <a:ext cx="9144000" cy="755650"/>
            <a:chOff x="0" y="0"/>
            <a:chExt cx="4560" cy="671"/>
          </a:xfrm>
        </p:grpSpPr>
        <p:sp>
          <p:nvSpPr>
            <p:cNvPr id="228459"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3600" b="1">
                  <a:solidFill>
                    <a:srgbClr val="FFFFFF"/>
                  </a:solidFill>
                  <a:latin typeface="Arial Narrow" charset="0"/>
                  <a:ea typeface="SimSun" charset="0"/>
                  <a:cs typeface="SimSun" charset="0"/>
                </a:rPr>
                <a:t> Persiapan Menduduki Tanah Perjanjian</a:t>
              </a:r>
              <a:endParaRPr lang="en-US" altLang="zh-CN" sz="3600">
                <a:solidFill>
                  <a:srgbClr val="FFFFFF"/>
                </a:solidFill>
                <a:latin typeface="Arial Narrow" charset="0"/>
                <a:ea typeface="SimSun" charset="0"/>
                <a:cs typeface="SimSun" charset="0"/>
              </a:endParaRPr>
            </a:p>
          </p:txBody>
        </p:sp>
        <p:sp>
          <p:nvSpPr>
            <p:cNvPr id="228460"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55" name="Group 5"/>
          <p:cNvGrpSpPr>
            <a:grpSpLocks/>
          </p:cNvGrpSpPr>
          <p:nvPr/>
        </p:nvGrpSpPr>
        <p:grpSpPr bwMode="auto">
          <a:xfrm>
            <a:off x="0" y="1517650"/>
            <a:ext cx="2630488" cy="904875"/>
            <a:chOff x="0" y="671"/>
            <a:chExt cx="1312" cy="805"/>
          </a:xfrm>
        </p:grpSpPr>
        <p:sp>
          <p:nvSpPr>
            <p:cNvPr id="228457"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lama</a:t>
              </a:r>
              <a:endParaRPr lang="en-US" altLang="zh-CN" sz="2400">
                <a:solidFill>
                  <a:srgbClr val="FFFFFF"/>
                </a:solidFill>
                <a:latin typeface="Arial Narrow" charset="0"/>
                <a:ea typeface="SimSun" charset="0"/>
                <a:cs typeface="SimSun" charset="0"/>
              </a:endParaRPr>
            </a:p>
          </p:txBody>
        </p:sp>
        <p:sp>
          <p:nvSpPr>
            <p:cNvPr id="228458"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56" name="Group 8"/>
          <p:cNvGrpSpPr>
            <a:grpSpLocks/>
          </p:cNvGrpSpPr>
          <p:nvPr/>
        </p:nvGrpSpPr>
        <p:grpSpPr bwMode="auto">
          <a:xfrm>
            <a:off x="2630488" y="1517650"/>
            <a:ext cx="3673475" cy="904875"/>
            <a:chOff x="1312" y="671"/>
            <a:chExt cx="1832" cy="805"/>
          </a:xfrm>
        </p:grpSpPr>
        <p:sp>
          <p:nvSpPr>
            <p:cNvPr id="228455"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Penundaan karena Ketidakpercayaan</a:t>
              </a:r>
              <a:endParaRPr lang="en-US" altLang="zh-CN" sz="2400">
                <a:solidFill>
                  <a:srgbClr val="FFFFFF"/>
                </a:solidFill>
                <a:latin typeface="Arial Narrow" charset="0"/>
                <a:ea typeface="SimSun" charset="0"/>
                <a:cs typeface="SimSun" charset="0"/>
              </a:endParaRPr>
            </a:p>
          </p:txBody>
        </p:sp>
        <p:sp>
          <p:nvSpPr>
            <p:cNvPr id="228456"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57" name="Group 11"/>
          <p:cNvGrpSpPr>
            <a:grpSpLocks/>
          </p:cNvGrpSpPr>
          <p:nvPr/>
        </p:nvGrpSpPr>
        <p:grpSpPr bwMode="auto">
          <a:xfrm>
            <a:off x="6303963" y="1517650"/>
            <a:ext cx="2840037" cy="904875"/>
            <a:chOff x="3144" y="671"/>
            <a:chExt cx="1416" cy="805"/>
          </a:xfrm>
        </p:grpSpPr>
        <p:sp>
          <p:nvSpPr>
            <p:cNvPr id="228453"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 Mempersiapkan Generasi Baru</a:t>
              </a:r>
              <a:endParaRPr lang="en-US" altLang="zh-CN" sz="2400">
                <a:solidFill>
                  <a:srgbClr val="FFFFFF"/>
                </a:solidFill>
                <a:latin typeface="Arial Narrow" charset="0"/>
                <a:ea typeface="SimSun" charset="0"/>
                <a:cs typeface="SimSun" charset="0"/>
              </a:endParaRPr>
            </a:p>
          </p:txBody>
        </p:sp>
        <p:sp>
          <p:nvSpPr>
            <p:cNvPr id="228454"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58" name="Group 14"/>
          <p:cNvGrpSpPr>
            <a:grpSpLocks/>
          </p:cNvGrpSpPr>
          <p:nvPr/>
        </p:nvGrpSpPr>
        <p:grpSpPr bwMode="auto">
          <a:xfrm>
            <a:off x="0" y="2422525"/>
            <a:ext cx="2630488" cy="476250"/>
            <a:chOff x="0" y="1476"/>
            <a:chExt cx="1312" cy="422"/>
          </a:xfrm>
        </p:grpSpPr>
        <p:sp>
          <p:nvSpPr>
            <p:cNvPr id="228451"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1:1–10:10</a:t>
              </a:r>
              <a:endParaRPr lang="en-US" altLang="zh-CN" sz="2400">
                <a:solidFill>
                  <a:srgbClr val="FFFFFF"/>
                </a:solidFill>
                <a:latin typeface="Arial Narrow" charset="0"/>
                <a:ea typeface="SimSun" charset="0"/>
                <a:cs typeface="SimSun" charset="0"/>
              </a:endParaRPr>
            </a:p>
          </p:txBody>
        </p:sp>
        <p:sp>
          <p:nvSpPr>
            <p:cNvPr id="228452"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59" name="Group 17"/>
          <p:cNvGrpSpPr>
            <a:grpSpLocks/>
          </p:cNvGrpSpPr>
          <p:nvPr/>
        </p:nvGrpSpPr>
        <p:grpSpPr bwMode="auto">
          <a:xfrm>
            <a:off x="2630488" y="2422525"/>
            <a:ext cx="3673475" cy="476250"/>
            <a:chOff x="1312" y="1476"/>
            <a:chExt cx="1832" cy="422"/>
          </a:xfrm>
        </p:grpSpPr>
        <p:sp>
          <p:nvSpPr>
            <p:cNvPr id="228449"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10:11–25:18</a:t>
              </a:r>
              <a:endParaRPr lang="en-US" altLang="zh-CN" sz="2400">
                <a:solidFill>
                  <a:srgbClr val="FFFFFF"/>
                </a:solidFill>
                <a:latin typeface="Arial Narrow" charset="0"/>
                <a:ea typeface="SimSun" charset="0"/>
                <a:cs typeface="SimSun" charset="0"/>
              </a:endParaRPr>
            </a:p>
          </p:txBody>
        </p:sp>
        <p:sp>
          <p:nvSpPr>
            <p:cNvPr id="228450"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60" name="Group 20"/>
          <p:cNvGrpSpPr>
            <a:grpSpLocks/>
          </p:cNvGrpSpPr>
          <p:nvPr/>
        </p:nvGrpSpPr>
        <p:grpSpPr bwMode="auto">
          <a:xfrm>
            <a:off x="6303963" y="2422525"/>
            <a:ext cx="2840037" cy="476250"/>
            <a:chOff x="3144" y="1476"/>
            <a:chExt cx="1416" cy="422"/>
          </a:xfrm>
        </p:grpSpPr>
        <p:sp>
          <p:nvSpPr>
            <p:cNvPr id="228447"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26–36</a:t>
              </a:r>
              <a:endParaRPr lang="en-US" altLang="zh-CN" sz="2400">
                <a:solidFill>
                  <a:srgbClr val="FFFFFF"/>
                </a:solidFill>
                <a:latin typeface="Arial Narrow" charset="0"/>
                <a:ea typeface="SimSun" charset="0"/>
                <a:cs typeface="SimSun" charset="0"/>
              </a:endParaRPr>
            </a:p>
          </p:txBody>
        </p:sp>
        <p:sp>
          <p:nvSpPr>
            <p:cNvPr id="228448"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61" name="Group 23"/>
          <p:cNvGrpSpPr>
            <a:grpSpLocks/>
          </p:cNvGrpSpPr>
          <p:nvPr/>
        </p:nvGrpSpPr>
        <p:grpSpPr bwMode="auto">
          <a:xfrm>
            <a:off x="0" y="2898775"/>
            <a:ext cx="2630488" cy="474663"/>
            <a:chOff x="0" y="1898"/>
            <a:chExt cx="1312" cy="422"/>
          </a:xfrm>
        </p:grpSpPr>
        <p:sp>
          <p:nvSpPr>
            <p:cNvPr id="228445"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Allah</a:t>
              </a:r>
              <a:endParaRPr lang="en-US" altLang="zh-CN" sz="2400">
                <a:solidFill>
                  <a:srgbClr val="FFFFFF"/>
                </a:solidFill>
                <a:latin typeface="Arial Narrow" charset="0"/>
                <a:ea typeface="SimSun" charset="0"/>
                <a:cs typeface="SimSun" charset="0"/>
              </a:endParaRPr>
            </a:p>
          </p:txBody>
        </p:sp>
        <p:sp>
          <p:nvSpPr>
            <p:cNvPr id="228446"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62" name="Group 26"/>
          <p:cNvGrpSpPr>
            <a:grpSpLocks/>
          </p:cNvGrpSpPr>
          <p:nvPr/>
        </p:nvGrpSpPr>
        <p:grpSpPr bwMode="auto">
          <a:xfrm>
            <a:off x="2630488" y="2898775"/>
            <a:ext cx="3673475" cy="474663"/>
            <a:chOff x="1312" y="1898"/>
            <a:chExt cx="1832" cy="422"/>
          </a:xfrm>
        </p:grpSpPr>
        <p:sp>
          <p:nvSpPr>
            <p:cNvPr id="228443"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Israel</a:t>
              </a:r>
              <a:endParaRPr lang="en-US" altLang="zh-CN" sz="2400">
                <a:solidFill>
                  <a:srgbClr val="FFFFFF"/>
                </a:solidFill>
                <a:latin typeface="Arial Narrow" charset="0"/>
                <a:ea typeface="SimSun" charset="0"/>
                <a:cs typeface="SimSun" charset="0"/>
              </a:endParaRPr>
            </a:p>
          </p:txBody>
        </p:sp>
        <p:sp>
          <p:nvSpPr>
            <p:cNvPr id="228444"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63" name="Group 29"/>
          <p:cNvGrpSpPr>
            <a:grpSpLocks/>
          </p:cNvGrpSpPr>
          <p:nvPr/>
        </p:nvGrpSpPr>
        <p:grpSpPr bwMode="auto">
          <a:xfrm>
            <a:off x="6303963" y="2898775"/>
            <a:ext cx="2840037" cy="474663"/>
            <a:chOff x="3144" y="1898"/>
            <a:chExt cx="1416" cy="422"/>
          </a:xfrm>
        </p:grpSpPr>
        <p:sp>
          <p:nvSpPr>
            <p:cNvPr id="228441"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Kesetiaan Allah</a:t>
              </a:r>
              <a:endParaRPr lang="en-US" altLang="zh-CN" sz="2400">
                <a:solidFill>
                  <a:srgbClr val="FFFFFF"/>
                </a:solidFill>
                <a:latin typeface="Arial Narrow" charset="0"/>
                <a:ea typeface="SimSun" charset="0"/>
                <a:cs typeface="SimSun" charset="0"/>
              </a:endParaRPr>
            </a:p>
          </p:txBody>
        </p:sp>
        <p:sp>
          <p:nvSpPr>
            <p:cNvPr id="228442"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64" name="Group 32"/>
          <p:cNvGrpSpPr>
            <a:grpSpLocks/>
          </p:cNvGrpSpPr>
          <p:nvPr/>
        </p:nvGrpSpPr>
        <p:grpSpPr bwMode="auto">
          <a:xfrm>
            <a:off x="0" y="3373438"/>
            <a:ext cx="2630488" cy="474662"/>
            <a:chOff x="0" y="2320"/>
            <a:chExt cx="1312" cy="422"/>
          </a:xfrm>
        </p:grpSpPr>
        <p:sp>
          <p:nvSpPr>
            <p:cNvPr id="228439"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a:t>
              </a:r>
              <a:endParaRPr lang="en-US" altLang="zh-CN" sz="2400">
                <a:solidFill>
                  <a:srgbClr val="FFFFFF"/>
                </a:solidFill>
                <a:latin typeface="Arial Narrow" charset="0"/>
                <a:ea typeface="SimSun" charset="0"/>
                <a:cs typeface="SimSun" charset="0"/>
              </a:endParaRPr>
            </a:p>
          </p:txBody>
        </p:sp>
        <p:sp>
          <p:nvSpPr>
            <p:cNvPr id="228440"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65" name="Group 35"/>
          <p:cNvGrpSpPr>
            <a:grpSpLocks/>
          </p:cNvGrpSpPr>
          <p:nvPr/>
        </p:nvGrpSpPr>
        <p:grpSpPr bwMode="auto">
          <a:xfrm>
            <a:off x="2630488" y="3373438"/>
            <a:ext cx="3673475" cy="474662"/>
            <a:chOff x="1312" y="2320"/>
            <a:chExt cx="1832" cy="422"/>
          </a:xfrm>
        </p:grpSpPr>
        <p:sp>
          <p:nvSpPr>
            <p:cNvPr id="228437"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Disiplin Allah</a:t>
              </a:r>
              <a:endParaRPr lang="en-US" altLang="zh-CN" sz="2400">
                <a:solidFill>
                  <a:srgbClr val="FFFFFF"/>
                </a:solidFill>
                <a:latin typeface="Arial Narrow" charset="0"/>
                <a:ea typeface="SimSun" charset="0"/>
                <a:cs typeface="SimSun" charset="0"/>
              </a:endParaRPr>
            </a:p>
          </p:txBody>
        </p:sp>
        <p:sp>
          <p:nvSpPr>
            <p:cNvPr id="228438"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66" name="Group 38"/>
          <p:cNvGrpSpPr>
            <a:grpSpLocks/>
          </p:cNvGrpSpPr>
          <p:nvPr/>
        </p:nvGrpSpPr>
        <p:grpSpPr bwMode="auto">
          <a:xfrm>
            <a:off x="6303963" y="3373438"/>
            <a:ext cx="2840037" cy="474662"/>
            <a:chOff x="3144" y="2320"/>
            <a:chExt cx="1416" cy="422"/>
          </a:xfrm>
        </p:grpSpPr>
        <p:sp>
          <p:nvSpPr>
            <p:cNvPr id="228435"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Berkat Allah</a:t>
              </a:r>
              <a:endParaRPr lang="en-US" altLang="zh-CN" sz="2400">
                <a:solidFill>
                  <a:srgbClr val="FFFFFF"/>
                </a:solidFill>
                <a:latin typeface="Arial Narrow" charset="0"/>
                <a:ea typeface="SimSun" charset="0"/>
                <a:cs typeface="SimSun" charset="0"/>
              </a:endParaRPr>
            </a:p>
          </p:txBody>
        </p:sp>
        <p:sp>
          <p:nvSpPr>
            <p:cNvPr id="228436"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67" name="Group 41"/>
          <p:cNvGrpSpPr>
            <a:grpSpLocks/>
          </p:cNvGrpSpPr>
          <p:nvPr/>
        </p:nvGrpSpPr>
        <p:grpSpPr bwMode="auto">
          <a:xfrm>
            <a:off x="0" y="3848100"/>
            <a:ext cx="2630488" cy="474663"/>
            <a:chOff x="0" y="2742"/>
            <a:chExt cx="1312" cy="422"/>
          </a:xfrm>
        </p:grpSpPr>
        <p:sp>
          <p:nvSpPr>
            <p:cNvPr id="228433"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a:t>
              </a:r>
              <a:endParaRPr lang="en-US" altLang="zh-CN" sz="2400">
                <a:solidFill>
                  <a:srgbClr val="FFFFFF"/>
                </a:solidFill>
                <a:latin typeface="Arial Narrow" charset="0"/>
                <a:ea typeface="SimSun" charset="0"/>
                <a:cs typeface="SimSun" charset="0"/>
              </a:endParaRPr>
            </a:p>
          </p:txBody>
        </p:sp>
        <p:sp>
          <p:nvSpPr>
            <p:cNvPr id="228434"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68" name="Group 44"/>
          <p:cNvGrpSpPr>
            <a:grpSpLocks/>
          </p:cNvGrpSpPr>
          <p:nvPr/>
        </p:nvGrpSpPr>
        <p:grpSpPr bwMode="auto">
          <a:xfrm>
            <a:off x="2630488" y="3848100"/>
            <a:ext cx="3673475" cy="474663"/>
            <a:chOff x="1312" y="2742"/>
            <a:chExt cx="1832" cy="422"/>
          </a:xfrm>
        </p:grpSpPr>
        <p:sp>
          <p:nvSpPr>
            <p:cNvPr id="228431"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Keluhan Israel</a:t>
              </a:r>
              <a:endParaRPr lang="en-US" altLang="zh-CN" sz="2400">
                <a:solidFill>
                  <a:srgbClr val="FFFFFF"/>
                </a:solidFill>
                <a:latin typeface="Arial Narrow" charset="0"/>
                <a:ea typeface="SimSun" charset="0"/>
                <a:cs typeface="SimSun" charset="0"/>
              </a:endParaRPr>
            </a:p>
          </p:txBody>
        </p:sp>
        <p:sp>
          <p:nvSpPr>
            <p:cNvPr id="228432"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69" name="Group 47"/>
          <p:cNvGrpSpPr>
            <a:grpSpLocks/>
          </p:cNvGrpSpPr>
          <p:nvPr/>
        </p:nvGrpSpPr>
        <p:grpSpPr bwMode="auto">
          <a:xfrm>
            <a:off x="6303963" y="3848100"/>
            <a:ext cx="2840037" cy="474663"/>
            <a:chOff x="3144" y="2742"/>
            <a:chExt cx="1416" cy="422"/>
          </a:xfrm>
        </p:grpSpPr>
        <p:sp>
          <p:nvSpPr>
            <p:cNvPr id="228429"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Komitmen Israel</a:t>
              </a:r>
              <a:endParaRPr lang="en-US" altLang="zh-CN" sz="2400">
                <a:solidFill>
                  <a:srgbClr val="FFFFFF"/>
                </a:solidFill>
                <a:latin typeface="Arial Narrow" charset="0"/>
                <a:ea typeface="SimSun" charset="0"/>
                <a:cs typeface="SimSun" charset="0"/>
              </a:endParaRPr>
            </a:p>
          </p:txBody>
        </p:sp>
        <p:sp>
          <p:nvSpPr>
            <p:cNvPr id="228430"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70" name="Group 50"/>
          <p:cNvGrpSpPr>
            <a:grpSpLocks/>
          </p:cNvGrpSpPr>
          <p:nvPr/>
        </p:nvGrpSpPr>
        <p:grpSpPr bwMode="auto">
          <a:xfrm>
            <a:off x="0" y="4322763"/>
            <a:ext cx="2630488" cy="476250"/>
            <a:chOff x="0" y="3164"/>
            <a:chExt cx="1312" cy="422"/>
          </a:xfrm>
        </p:grpSpPr>
        <p:sp>
          <p:nvSpPr>
            <p:cNvPr id="228427"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Pesan</a:t>
              </a:r>
              <a:endParaRPr lang="en-US" altLang="zh-CN" sz="2400">
                <a:solidFill>
                  <a:srgbClr val="FFFFFF"/>
                </a:solidFill>
                <a:latin typeface="Arial Narrow" charset="0"/>
                <a:ea typeface="SimSun" charset="0"/>
                <a:cs typeface="SimSun" charset="0"/>
              </a:endParaRPr>
            </a:p>
          </p:txBody>
        </p:sp>
        <p:sp>
          <p:nvSpPr>
            <p:cNvPr id="228428"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71" name="Group 53"/>
          <p:cNvGrpSpPr>
            <a:grpSpLocks/>
          </p:cNvGrpSpPr>
          <p:nvPr/>
        </p:nvGrpSpPr>
        <p:grpSpPr bwMode="auto">
          <a:xfrm>
            <a:off x="2630488" y="4322763"/>
            <a:ext cx="3673475" cy="476250"/>
            <a:chOff x="1312" y="3164"/>
            <a:chExt cx="1832" cy="422"/>
          </a:xfrm>
        </p:grpSpPr>
        <p:sp>
          <p:nvSpPr>
            <p:cNvPr id="228425"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Kekacauan</a:t>
              </a:r>
              <a:endParaRPr lang="en-US" altLang="zh-CN" sz="2400">
                <a:solidFill>
                  <a:srgbClr val="FFFFFF"/>
                </a:solidFill>
                <a:latin typeface="Arial Narrow" charset="0"/>
                <a:ea typeface="SimSun" charset="0"/>
                <a:cs typeface="SimSun" charset="0"/>
              </a:endParaRPr>
            </a:p>
          </p:txBody>
        </p:sp>
        <p:sp>
          <p:nvSpPr>
            <p:cNvPr id="228426"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72" name="Group 56"/>
          <p:cNvGrpSpPr>
            <a:grpSpLocks/>
          </p:cNvGrpSpPr>
          <p:nvPr/>
        </p:nvGrpSpPr>
        <p:grpSpPr bwMode="auto">
          <a:xfrm>
            <a:off x="6303963" y="4322763"/>
            <a:ext cx="2840037" cy="476250"/>
            <a:chOff x="3144" y="3164"/>
            <a:chExt cx="1416" cy="422"/>
          </a:xfrm>
        </p:grpSpPr>
        <p:sp>
          <p:nvSpPr>
            <p:cNvPr id="228423"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Penyusunan Kembali</a:t>
              </a:r>
              <a:endParaRPr lang="en-US" altLang="zh-CN" sz="2400">
                <a:solidFill>
                  <a:srgbClr val="FFFFFF"/>
                </a:solidFill>
                <a:latin typeface="Arial Narrow" charset="0"/>
                <a:ea typeface="SimSun" charset="0"/>
                <a:cs typeface="SimSun" charset="0"/>
              </a:endParaRPr>
            </a:p>
          </p:txBody>
        </p:sp>
        <p:sp>
          <p:nvSpPr>
            <p:cNvPr id="228424"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73" name="Group 59"/>
          <p:cNvGrpSpPr>
            <a:grpSpLocks/>
          </p:cNvGrpSpPr>
          <p:nvPr/>
        </p:nvGrpSpPr>
        <p:grpSpPr bwMode="auto">
          <a:xfrm>
            <a:off x="0" y="4799013"/>
            <a:ext cx="2630488" cy="474662"/>
            <a:chOff x="0" y="3586"/>
            <a:chExt cx="1312" cy="422"/>
          </a:xfrm>
        </p:grpSpPr>
        <p:sp>
          <p:nvSpPr>
            <p:cNvPr id="228421"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Gunung Sinai</a:t>
              </a:r>
              <a:endParaRPr lang="en-US" altLang="zh-CN" sz="2400">
                <a:solidFill>
                  <a:srgbClr val="FFFFFF"/>
                </a:solidFill>
                <a:latin typeface="Arial Narrow" charset="0"/>
                <a:ea typeface="SimSun" charset="0"/>
                <a:cs typeface="SimSun" charset="0"/>
              </a:endParaRPr>
            </a:p>
          </p:txBody>
        </p:sp>
        <p:sp>
          <p:nvSpPr>
            <p:cNvPr id="228422"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74" name="Group 62"/>
          <p:cNvGrpSpPr>
            <a:grpSpLocks/>
          </p:cNvGrpSpPr>
          <p:nvPr/>
        </p:nvGrpSpPr>
        <p:grpSpPr bwMode="auto">
          <a:xfrm>
            <a:off x="2630488" y="4799013"/>
            <a:ext cx="3673475" cy="474662"/>
            <a:chOff x="1312" y="3586"/>
            <a:chExt cx="1832" cy="422"/>
          </a:xfrm>
        </p:grpSpPr>
        <p:sp>
          <p:nvSpPr>
            <p:cNvPr id="228419"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Padang Gurun</a:t>
              </a:r>
              <a:endParaRPr lang="en-US" altLang="zh-CN" sz="2400">
                <a:solidFill>
                  <a:srgbClr val="FFFFFF"/>
                </a:solidFill>
                <a:latin typeface="Arial Narrow" charset="0"/>
                <a:ea typeface="SimSun" charset="0"/>
                <a:cs typeface="SimSun" charset="0"/>
              </a:endParaRPr>
            </a:p>
          </p:txBody>
        </p:sp>
        <p:sp>
          <p:nvSpPr>
            <p:cNvPr id="228420"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75" name="Group 65"/>
          <p:cNvGrpSpPr>
            <a:grpSpLocks/>
          </p:cNvGrpSpPr>
          <p:nvPr/>
        </p:nvGrpSpPr>
        <p:grpSpPr bwMode="auto">
          <a:xfrm>
            <a:off x="6303963" y="4799013"/>
            <a:ext cx="2840037" cy="474662"/>
            <a:chOff x="3144" y="3586"/>
            <a:chExt cx="1416" cy="422"/>
          </a:xfrm>
        </p:grpSpPr>
        <p:sp>
          <p:nvSpPr>
            <p:cNvPr id="228417"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Moab</a:t>
              </a:r>
              <a:endParaRPr lang="en-US" altLang="zh-CN" sz="2400">
                <a:solidFill>
                  <a:srgbClr val="FFFFFF"/>
                </a:solidFill>
                <a:latin typeface="Arial Narrow" charset="0"/>
                <a:ea typeface="SimSun" charset="0"/>
                <a:cs typeface="SimSun" charset="0"/>
              </a:endParaRPr>
            </a:p>
          </p:txBody>
        </p:sp>
        <p:sp>
          <p:nvSpPr>
            <p:cNvPr id="228418"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76" name="Group 68"/>
          <p:cNvGrpSpPr>
            <a:grpSpLocks/>
          </p:cNvGrpSpPr>
          <p:nvPr/>
        </p:nvGrpSpPr>
        <p:grpSpPr bwMode="auto">
          <a:xfrm>
            <a:off x="0" y="5273675"/>
            <a:ext cx="2630488" cy="582613"/>
            <a:chOff x="0" y="4008"/>
            <a:chExt cx="1312" cy="518"/>
          </a:xfrm>
        </p:grpSpPr>
        <p:sp>
          <p:nvSpPr>
            <p:cNvPr id="228415"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20 Hari</a:t>
              </a:r>
              <a:endParaRPr lang="en-US" altLang="zh-CN" sz="2400">
                <a:solidFill>
                  <a:srgbClr val="FFFFFF"/>
                </a:solidFill>
                <a:latin typeface="Arial Narrow" charset="0"/>
                <a:ea typeface="SimSun" charset="0"/>
                <a:cs typeface="SimSun" charset="0"/>
              </a:endParaRPr>
            </a:p>
          </p:txBody>
        </p:sp>
        <p:sp>
          <p:nvSpPr>
            <p:cNvPr id="228416"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77" name="Group 71"/>
          <p:cNvGrpSpPr>
            <a:grpSpLocks/>
          </p:cNvGrpSpPr>
          <p:nvPr/>
        </p:nvGrpSpPr>
        <p:grpSpPr bwMode="auto">
          <a:xfrm>
            <a:off x="2630488" y="5273675"/>
            <a:ext cx="3673475" cy="582613"/>
            <a:chOff x="1312" y="4008"/>
            <a:chExt cx="1832" cy="518"/>
          </a:xfrm>
        </p:grpSpPr>
        <p:sp>
          <p:nvSpPr>
            <p:cNvPr id="228413"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38 Tahun, 3 Bulan, 10 Hari </a:t>
              </a:r>
              <a:endParaRPr lang="en-US" altLang="zh-CN" sz="2400">
                <a:solidFill>
                  <a:srgbClr val="FFFFFF"/>
                </a:solidFill>
                <a:latin typeface="Arial Narrow" charset="0"/>
                <a:ea typeface="SimSun" charset="0"/>
                <a:cs typeface="SimSun" charset="0"/>
              </a:endParaRPr>
            </a:p>
          </p:txBody>
        </p:sp>
        <p:sp>
          <p:nvSpPr>
            <p:cNvPr id="228414"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78" name="Group 74"/>
          <p:cNvGrpSpPr>
            <a:grpSpLocks/>
          </p:cNvGrpSpPr>
          <p:nvPr/>
        </p:nvGrpSpPr>
        <p:grpSpPr bwMode="auto">
          <a:xfrm>
            <a:off x="6303963" y="5273675"/>
            <a:ext cx="2840037" cy="582613"/>
            <a:chOff x="3144" y="4008"/>
            <a:chExt cx="1416" cy="518"/>
          </a:xfrm>
        </p:grpSpPr>
        <p:sp>
          <p:nvSpPr>
            <p:cNvPr id="228411"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400" b="1">
                  <a:solidFill>
                    <a:srgbClr val="FFFFFF"/>
                  </a:solidFill>
                  <a:latin typeface="Arial Narrow" charset="0"/>
                  <a:ea typeface="SimSun" charset="0"/>
                  <a:cs typeface="SimSun" charset="0"/>
                </a:rPr>
                <a:t>ca. 5 Bulan</a:t>
              </a:r>
              <a:endParaRPr lang="en-US" altLang="zh-CN" sz="2400">
                <a:solidFill>
                  <a:srgbClr val="FFFFFF"/>
                </a:solidFill>
                <a:latin typeface="Arial Narrow" charset="0"/>
                <a:ea typeface="SimSun" charset="0"/>
                <a:cs typeface="SimSun" charset="0"/>
              </a:endParaRPr>
            </a:p>
          </p:txBody>
        </p:sp>
        <p:sp>
          <p:nvSpPr>
            <p:cNvPr id="228412"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79" name="Group 77"/>
          <p:cNvGrpSpPr>
            <a:grpSpLocks/>
          </p:cNvGrpSpPr>
          <p:nvPr/>
        </p:nvGrpSpPr>
        <p:grpSpPr bwMode="auto">
          <a:xfrm>
            <a:off x="0" y="5856288"/>
            <a:ext cx="1347788" cy="1001712"/>
            <a:chOff x="0" y="4526"/>
            <a:chExt cx="672" cy="890"/>
          </a:xfrm>
        </p:grpSpPr>
        <p:sp>
          <p:nvSpPr>
            <p:cNvPr id="228409"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 Organisasi </a:t>
              </a:r>
            </a:p>
            <a:p>
              <a:pPr algn="ctr" defTabSz="914400" eaLnBrk="0" hangingPunct="0"/>
              <a:r>
                <a:rPr lang="en-US" altLang="zh-CN">
                  <a:solidFill>
                    <a:srgbClr val="FFFFFF"/>
                  </a:solidFill>
                  <a:latin typeface="Arial Narrow" charset="0"/>
                  <a:ea typeface="SimSun" charset="0"/>
                  <a:cs typeface="SimSun" charset="0"/>
                </a:rPr>
                <a:t>(1-4)</a:t>
              </a:r>
            </a:p>
          </p:txBody>
        </p:sp>
        <p:sp>
          <p:nvSpPr>
            <p:cNvPr id="228410"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80" name="Group 80"/>
          <p:cNvGrpSpPr>
            <a:grpSpLocks/>
          </p:cNvGrpSpPr>
          <p:nvPr/>
        </p:nvGrpSpPr>
        <p:grpSpPr bwMode="auto">
          <a:xfrm>
            <a:off x="1347788" y="5856288"/>
            <a:ext cx="1282700" cy="1001712"/>
            <a:chOff x="672" y="4526"/>
            <a:chExt cx="640" cy="890"/>
          </a:xfrm>
        </p:grpSpPr>
        <p:sp>
          <p:nvSpPr>
            <p:cNvPr id="228407"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a:solidFill>
                    <a:srgbClr val="FFFFFF"/>
                  </a:solidFill>
                  <a:latin typeface="Arial Narrow" charset="0"/>
                  <a:ea typeface="SimSun" charset="0"/>
                  <a:cs typeface="SimSun" charset="0"/>
                </a:rPr>
                <a:t>Pengudusan (5:1-10:10)</a:t>
              </a:r>
            </a:p>
          </p:txBody>
        </p:sp>
        <p:sp>
          <p:nvSpPr>
            <p:cNvPr id="228408"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81" name="Group 83"/>
          <p:cNvGrpSpPr>
            <a:grpSpLocks/>
          </p:cNvGrpSpPr>
          <p:nvPr/>
        </p:nvGrpSpPr>
        <p:grpSpPr bwMode="auto">
          <a:xfrm>
            <a:off x="2630488" y="5856288"/>
            <a:ext cx="785812" cy="1001712"/>
            <a:chOff x="1312" y="4526"/>
            <a:chExt cx="392" cy="890"/>
          </a:xfrm>
        </p:grpSpPr>
        <p:sp>
          <p:nvSpPr>
            <p:cNvPr id="228405"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Kadesh (10:11-</a:t>
              </a:r>
            </a:p>
            <a:p>
              <a:pPr algn="ctr" defTabSz="914400"/>
              <a:r>
                <a:rPr lang="en-US" altLang="zh-CN" sz="1400">
                  <a:solidFill>
                    <a:srgbClr val="FFFFFF"/>
                  </a:solidFill>
                  <a:latin typeface="Arial Narrow" charset="0"/>
                  <a:ea typeface="SimSun" charset="0"/>
                  <a:cs typeface="SimSun" charset="0"/>
                </a:rPr>
                <a:t>12:16)</a:t>
              </a:r>
            </a:p>
          </p:txBody>
        </p:sp>
        <p:sp>
          <p:nvSpPr>
            <p:cNvPr id="228406"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82" name="Group 86"/>
          <p:cNvGrpSpPr>
            <a:grpSpLocks/>
          </p:cNvGrpSpPr>
          <p:nvPr/>
        </p:nvGrpSpPr>
        <p:grpSpPr bwMode="auto">
          <a:xfrm>
            <a:off x="3416300" y="5856288"/>
            <a:ext cx="722313" cy="1001712"/>
            <a:chOff x="1704" y="4526"/>
            <a:chExt cx="360" cy="890"/>
          </a:xfrm>
        </p:grpSpPr>
        <p:sp>
          <p:nvSpPr>
            <p:cNvPr id="228403"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 Kadesh Sin ai</a:t>
              </a:r>
            </a:p>
            <a:p>
              <a:pPr algn="ctr" defTabSz="914400"/>
              <a:r>
                <a:rPr lang="en-US" altLang="zh-CN" sz="1400">
                  <a:solidFill>
                    <a:srgbClr val="FFFFFF"/>
                  </a:solidFill>
                  <a:latin typeface="Arial Narrow" charset="0"/>
                  <a:ea typeface="SimSun" charset="0"/>
                  <a:cs typeface="SimSun" charset="0"/>
                </a:rPr>
                <a:t>(13-14)</a:t>
              </a:r>
            </a:p>
          </p:txBody>
        </p:sp>
        <p:sp>
          <p:nvSpPr>
            <p:cNvPr id="228404"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83" name="Group 89"/>
          <p:cNvGrpSpPr>
            <a:grpSpLocks/>
          </p:cNvGrpSpPr>
          <p:nvPr/>
        </p:nvGrpSpPr>
        <p:grpSpPr bwMode="auto">
          <a:xfrm>
            <a:off x="4138613" y="5856288"/>
            <a:ext cx="722312" cy="1001712"/>
            <a:chOff x="2064" y="4526"/>
            <a:chExt cx="360" cy="890"/>
          </a:xfrm>
        </p:grpSpPr>
        <p:sp>
          <p:nvSpPr>
            <p:cNvPr id="228401"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Gurun (15-19)</a:t>
              </a:r>
            </a:p>
          </p:txBody>
        </p:sp>
        <p:sp>
          <p:nvSpPr>
            <p:cNvPr id="228402"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84" name="Group 92"/>
          <p:cNvGrpSpPr>
            <a:grpSpLocks/>
          </p:cNvGrpSpPr>
          <p:nvPr/>
        </p:nvGrpSpPr>
        <p:grpSpPr bwMode="auto">
          <a:xfrm>
            <a:off x="4860925" y="5856288"/>
            <a:ext cx="657225" cy="1001712"/>
            <a:chOff x="2424" y="4526"/>
            <a:chExt cx="328" cy="890"/>
          </a:xfrm>
        </p:grpSpPr>
        <p:sp>
          <p:nvSpPr>
            <p:cNvPr id="228399"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Ke  Moab (20-21)</a:t>
              </a:r>
            </a:p>
          </p:txBody>
        </p:sp>
        <p:sp>
          <p:nvSpPr>
            <p:cNvPr id="228400"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85" name="Group 95"/>
          <p:cNvGrpSpPr>
            <a:grpSpLocks/>
          </p:cNvGrpSpPr>
          <p:nvPr/>
        </p:nvGrpSpPr>
        <p:grpSpPr bwMode="auto">
          <a:xfrm>
            <a:off x="5518150" y="5856288"/>
            <a:ext cx="785813" cy="1001712"/>
            <a:chOff x="2752" y="4526"/>
            <a:chExt cx="392" cy="890"/>
          </a:xfrm>
        </p:grpSpPr>
        <p:sp>
          <p:nvSpPr>
            <p:cNvPr id="228397"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400">
                  <a:solidFill>
                    <a:srgbClr val="FFFFFF"/>
                  </a:solidFill>
                  <a:latin typeface="Arial Narrow" charset="0"/>
                  <a:ea typeface="SimSun" charset="0"/>
                  <a:cs typeface="SimSun" charset="0"/>
                </a:rPr>
                <a:t>Moab </a:t>
              </a:r>
            </a:p>
            <a:p>
              <a:pPr algn="ctr" defTabSz="914400"/>
              <a:r>
                <a:rPr lang="en-US" altLang="zh-CN" sz="1400">
                  <a:solidFill>
                    <a:srgbClr val="FFFFFF"/>
                  </a:solidFill>
                  <a:latin typeface="Arial Narrow" charset="0"/>
                  <a:ea typeface="SimSun" charset="0"/>
                  <a:cs typeface="SimSun" charset="0"/>
                </a:rPr>
                <a:t>Sinai </a:t>
              </a:r>
            </a:p>
            <a:p>
              <a:pPr algn="ctr" defTabSz="914400"/>
              <a:r>
                <a:rPr lang="en-US" altLang="zh-CN" sz="1400">
                  <a:solidFill>
                    <a:srgbClr val="FFFFFF"/>
                  </a:solidFill>
                  <a:latin typeface="Arial Narrow" charset="0"/>
                  <a:ea typeface="SimSun" charset="0"/>
                  <a:cs typeface="SimSun" charset="0"/>
                </a:rPr>
                <a:t>(22-25)</a:t>
              </a:r>
            </a:p>
          </p:txBody>
        </p:sp>
        <p:sp>
          <p:nvSpPr>
            <p:cNvPr id="228398"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86" name="Group 98"/>
          <p:cNvGrpSpPr>
            <a:grpSpLocks/>
          </p:cNvGrpSpPr>
          <p:nvPr/>
        </p:nvGrpSpPr>
        <p:grpSpPr bwMode="auto">
          <a:xfrm>
            <a:off x="6303963" y="5856288"/>
            <a:ext cx="890587" cy="1001712"/>
            <a:chOff x="3144" y="4526"/>
            <a:chExt cx="444" cy="890"/>
          </a:xfrm>
        </p:grpSpPr>
        <p:sp>
          <p:nvSpPr>
            <p:cNvPr id="228395"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Ketentuan di tanah  (26-27)</a:t>
              </a:r>
            </a:p>
          </p:txBody>
        </p:sp>
        <p:sp>
          <p:nvSpPr>
            <p:cNvPr id="228396"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28387" name="Group 101"/>
          <p:cNvGrpSpPr>
            <a:grpSpLocks/>
          </p:cNvGrpSpPr>
          <p:nvPr/>
        </p:nvGrpSpPr>
        <p:grpSpPr bwMode="auto">
          <a:xfrm>
            <a:off x="7194550" y="5856288"/>
            <a:ext cx="882650" cy="1001712"/>
            <a:chOff x="3588" y="4526"/>
            <a:chExt cx="440" cy="890"/>
          </a:xfrm>
        </p:grpSpPr>
        <p:sp>
          <p:nvSpPr>
            <p:cNvPr id="228393"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 Persembahan &amp; Sumpah (28-30)</a:t>
              </a:r>
            </a:p>
          </p:txBody>
        </p:sp>
        <p:sp>
          <p:nvSpPr>
            <p:cNvPr id="228394"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sp>
        <p:nvSpPr>
          <p:cNvPr id="228388"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1600">
                <a:solidFill>
                  <a:srgbClr val="FFFFFF"/>
                </a:solidFill>
                <a:latin typeface="Arial Narrow" charset="0"/>
                <a:ea typeface="SimSun" charset="0"/>
                <a:cs typeface="SimSun" charset="0"/>
              </a:rPr>
              <a:t>Persiapan Akhir </a:t>
            </a:r>
          </a:p>
          <a:p>
            <a:pPr algn="ctr" defTabSz="914400"/>
            <a:r>
              <a:rPr lang="en-US" altLang="zh-CN" sz="1600">
                <a:solidFill>
                  <a:srgbClr val="FFFFFF"/>
                </a:solidFill>
                <a:latin typeface="Arial Narrow" charset="0"/>
                <a:ea typeface="SimSun" charset="0"/>
                <a:cs typeface="SimSun" charset="0"/>
              </a:rPr>
              <a:t>(31-36)</a:t>
            </a:r>
          </a:p>
        </p:txBody>
      </p:sp>
      <p:sp>
        <p:nvSpPr>
          <p:cNvPr id="228389"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sp>
        <p:nvSpPr>
          <p:cNvPr id="228390" name="Text Box 106"/>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135</a:t>
            </a:r>
          </a:p>
        </p:txBody>
      </p:sp>
      <p:sp>
        <p:nvSpPr>
          <p:cNvPr id="228391"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Bilangan</a:t>
            </a:r>
            <a:endParaRPr lang="en-US">
              <a:solidFill>
                <a:srgbClr val="000000"/>
              </a:solidFill>
              <a:latin typeface="Impact" charset="0"/>
              <a:cs typeface="MS PGothic" charset="0"/>
            </a:endParaRPr>
          </a:p>
        </p:txBody>
      </p:sp>
      <p:sp>
        <p:nvSpPr>
          <p:cNvPr id="228392" name="Oval 108"/>
          <p:cNvSpPr>
            <a:spLocks noChangeArrowheads="1"/>
          </p:cNvSpPr>
          <p:nvPr/>
        </p:nvSpPr>
        <p:spPr bwMode="auto">
          <a:xfrm>
            <a:off x="8001000" y="5718175"/>
            <a:ext cx="1143000" cy="1143000"/>
          </a:xfrm>
          <a:prstGeom prst="ellipse">
            <a:avLst/>
          </a:prstGeom>
          <a:noFill/>
          <a:ln w="57150" cap="sq">
            <a:solidFill>
              <a:srgbClr val="FFFF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defTabSz="914400" eaLnBrk="0" hangingPunct="0">
              <a:spcBef>
                <a:spcPct val="50000"/>
              </a:spcBef>
              <a:buFont typeface="Wingdings" charset="0"/>
              <a:buChar char="§"/>
            </a:pPr>
            <a:endParaRPr lang="en-US" sz="2400" b="1">
              <a:solidFill>
                <a:srgbClr val="333333"/>
              </a:solidFill>
              <a:latin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1"/>
          <p:cNvSpPr>
            <a:spLocks noChangeArrowheads="1"/>
          </p:cNvSpPr>
          <p:nvPr/>
        </p:nvSpPr>
        <p:spPr bwMode="auto">
          <a:xfrm>
            <a:off x="4787900" y="0"/>
            <a:ext cx="4356100" cy="6858000"/>
          </a:xfrm>
          <a:prstGeom prst="rect">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sz="2400" b="1">
              <a:solidFill>
                <a:srgbClr val="FFDB96"/>
              </a:solidFill>
              <a:latin typeface="Times" charset="0"/>
              <a:cs typeface="Times New Roman" charset="0"/>
            </a:endParaRPr>
          </a:p>
        </p:txBody>
      </p:sp>
      <p:sp>
        <p:nvSpPr>
          <p:cNvPr id="5" name="Rectangle 1028"/>
          <p:cNvSpPr>
            <a:spLocks noGrp="1" noChangeArrowheads="1"/>
          </p:cNvSpPr>
          <p:nvPr>
            <p:ph type="dt" sz="quarter" idx="10"/>
          </p:nvPr>
        </p:nvSpPr>
        <p:spPr/>
        <p:txBody>
          <a:bodyPr/>
          <a:lstStyle/>
          <a:p>
            <a:pPr>
              <a:defRPr/>
            </a:pPr>
            <a:endParaRPr lang="en-US"/>
          </a:p>
        </p:txBody>
      </p:sp>
      <p:sp>
        <p:nvSpPr>
          <p:cNvPr id="344066" name="Rectangle 2"/>
          <p:cNvSpPr>
            <a:spLocks noGrp="1" noChangeArrowheads="1"/>
          </p:cNvSpPr>
          <p:nvPr>
            <p:ph type="ctrTitle"/>
          </p:nvPr>
        </p:nvSpPr>
        <p:spPr>
          <a:xfrm>
            <a:off x="5029200" y="0"/>
            <a:ext cx="3760788" cy="1212850"/>
          </a:xfrm>
        </p:spPr>
        <p:txBody>
          <a:bodyPr/>
          <a:lstStyle/>
          <a:p>
            <a:pPr eaLnBrk="1" hangingPunct="1">
              <a:defRPr/>
            </a:pPr>
            <a:r>
              <a:rPr kumimoji="1" lang="en-US" sz="2800" dirty="0" err="1" smtClean="0">
                <a:latin typeface="Verdana" charset="0"/>
                <a:ea typeface="ＭＳ Ｐゴシック" charset="0"/>
                <a:cs typeface="ＭＳ Ｐゴシック" charset="0"/>
              </a:rPr>
              <a:t>Persiapan</a:t>
            </a:r>
            <a:r>
              <a:rPr kumimoji="1" lang="en-US" sz="2800" dirty="0" smtClean="0">
                <a:latin typeface="Verdana" charset="0"/>
                <a:ea typeface="ＭＳ Ｐゴシック" charset="0"/>
                <a:cs typeface="ＭＳ Ｐゴシック" charset="0"/>
              </a:rPr>
              <a:t> </a:t>
            </a:r>
            <a:r>
              <a:rPr kumimoji="1" lang="en-US" sz="2800" dirty="0" err="1" smtClean="0">
                <a:latin typeface="Verdana" charset="0"/>
                <a:ea typeface="ＭＳ Ｐゴシック" charset="0"/>
                <a:cs typeface="ＭＳ Ｐゴシック" charset="0"/>
              </a:rPr>
              <a:t>Akhir</a:t>
            </a:r>
            <a:r>
              <a:rPr kumimoji="1" lang="en-US" sz="2800" dirty="0" smtClean="0">
                <a:latin typeface="Verdana" charset="0"/>
                <a:ea typeface="ＭＳ Ｐゴシック" charset="0"/>
                <a:cs typeface="ＭＳ Ｐゴシック" charset="0"/>
              </a:rPr>
              <a:t> (</a:t>
            </a:r>
            <a:r>
              <a:rPr kumimoji="1" lang="en-US" sz="2800" dirty="0">
                <a:latin typeface="Verdana" charset="0"/>
                <a:ea typeface="ＭＳ Ｐゴシック" charset="0"/>
                <a:cs typeface="ＭＳ Ｐゴシック" charset="0"/>
              </a:rPr>
              <a:t>31-36)</a:t>
            </a:r>
            <a:endParaRPr kumimoji="1" lang="en-US" dirty="0">
              <a:latin typeface="Verdana" charset="0"/>
              <a:ea typeface="ＭＳ Ｐゴシック" charset="0"/>
              <a:cs typeface="ＭＳ Ｐゴシック" charset="0"/>
            </a:endParaRPr>
          </a:p>
        </p:txBody>
      </p:sp>
      <p:pic>
        <p:nvPicPr>
          <p:cNvPr id="230404" name="Picture 5" descr="9 OT Reg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27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4070" name="Rectangle 6"/>
          <p:cNvSpPr>
            <a:spLocks noChangeArrowheads="1"/>
          </p:cNvSpPr>
          <p:nvPr/>
        </p:nvSpPr>
        <p:spPr bwMode="auto">
          <a:xfrm>
            <a:off x="4876800" y="1039813"/>
            <a:ext cx="4267200" cy="5818187"/>
          </a:xfrm>
          <a:prstGeom prst="rect">
            <a:avLst/>
          </a:prstGeom>
          <a:noFill/>
          <a:ln w="9525">
            <a:noFill/>
            <a:miter lim="800000"/>
            <a:headEnd/>
            <a:tailEnd/>
          </a:ln>
          <a:effectLst>
            <a:outerShdw blurRad="38100" dist="38099" dir="2700000" algn="ctr" rotWithShape="0">
              <a:srgbClr val="000000">
                <a:alpha val="99962"/>
              </a:srgbClr>
            </a:outerShdw>
          </a:effectLst>
        </p:spPr>
        <p:txBody>
          <a:bodyPr/>
          <a:lstStyle/>
          <a:p>
            <a:pPr marL="339725" indent="-339725" defTabSz="914400">
              <a:spcBef>
                <a:spcPct val="20000"/>
              </a:spcBef>
              <a:buSzPct val="90000"/>
              <a:buFont typeface="Wingdings" pitchFamily="-111" charset="2"/>
              <a:buChar char=""/>
              <a:defRPr/>
            </a:pPr>
            <a:r>
              <a:rPr kumimoji="1" lang="en-US" sz="2400" dirty="0" err="1">
                <a:solidFill>
                  <a:srgbClr val="FFDB96"/>
                </a:solidFill>
                <a:latin typeface="Verdana" pitchFamily="-111" charset="0"/>
                <a:ea typeface="ＭＳ Ｐゴシック" pitchFamily="-111" charset="-128"/>
                <a:cs typeface="ＭＳ Ｐゴシック" pitchFamily="-111" charset="-128"/>
              </a:rPr>
              <a:t>Selesai</a:t>
            </a:r>
            <a:r>
              <a:rPr kumimoji="1" lang="en-US" sz="2400" dirty="0">
                <a:solidFill>
                  <a:srgbClr val="FFDB96"/>
                </a:solidFill>
                <a:latin typeface="Verdana" pitchFamily="-111" charset="0"/>
                <a:ea typeface="ＭＳ Ｐゴシック" pitchFamily="-111" charset="-128"/>
                <a:cs typeface="ＭＳ Ｐゴシック" pitchFamily="-111" charset="-128"/>
              </a:rPr>
              <a:t> </a:t>
            </a:r>
            <a:r>
              <a:rPr kumimoji="1" lang="en-US" sz="2400" dirty="0" err="1">
                <a:solidFill>
                  <a:srgbClr val="FFDB96"/>
                </a:solidFill>
                <a:latin typeface="Verdana" pitchFamily="-111" charset="0"/>
                <a:ea typeface="ＭＳ Ｐゴシック" pitchFamily="-111" charset="-128"/>
                <a:cs typeface="ＭＳ Ｐゴシック" pitchFamily="-111" charset="-128"/>
              </a:rPr>
              <a:t>menyebrangi</a:t>
            </a:r>
            <a:r>
              <a:rPr kumimoji="1" lang="en-US" sz="2400" dirty="0">
                <a:solidFill>
                  <a:srgbClr val="FFDB96"/>
                </a:solidFill>
                <a:latin typeface="Verdana" pitchFamily="-111" charset="0"/>
                <a:ea typeface="ＭＳ Ｐゴシック" pitchFamily="-111" charset="-128"/>
                <a:cs typeface="ＭＳ Ｐゴシック" pitchFamily="-111" charset="-128"/>
              </a:rPr>
              <a:t> </a:t>
            </a:r>
            <a:r>
              <a:rPr kumimoji="1" lang="en-US" sz="2400" dirty="0" err="1">
                <a:solidFill>
                  <a:srgbClr val="FFDB96"/>
                </a:solidFill>
                <a:latin typeface="Verdana" pitchFamily="-111" charset="0"/>
                <a:ea typeface="ＭＳ Ｐゴシック" pitchFamily="-111" charset="-128"/>
                <a:cs typeface="ＭＳ Ｐゴシック" pitchFamily="-111" charset="-128"/>
              </a:rPr>
              <a:t>Yordan</a:t>
            </a:r>
            <a:r>
              <a:rPr kumimoji="1" lang="en-US" sz="2400" dirty="0">
                <a:solidFill>
                  <a:srgbClr val="FFDB96"/>
                </a:solidFill>
                <a:latin typeface="Verdana" pitchFamily="-111" charset="0"/>
                <a:ea typeface="ＭＳ Ｐゴシック" pitchFamily="-111" charset="-128"/>
                <a:cs typeface="ＭＳ Ｐゴシック" pitchFamily="-111" charset="-128"/>
              </a:rPr>
              <a:t> (31-32)</a:t>
            </a:r>
          </a:p>
          <a:p>
            <a:pPr marL="746125" lvl="1" indent="-288925" defTabSz="914400">
              <a:spcBef>
                <a:spcPct val="20000"/>
              </a:spcBef>
              <a:buSzPct val="90000"/>
              <a:buFont typeface="Wingdings" pitchFamily="-111" charset="2"/>
              <a:buChar char=""/>
              <a:defRPr/>
            </a:pPr>
            <a:r>
              <a:rPr kumimoji="1" lang="en-US" sz="2400" dirty="0" err="1">
                <a:solidFill>
                  <a:srgbClr val="FFDB96"/>
                </a:solidFill>
                <a:latin typeface="Verdana" pitchFamily="-111" charset="0"/>
                <a:ea typeface="ＭＳ Ｐゴシック" pitchFamily="-111" charset="-128"/>
                <a:cs typeface="Times New Roman" pitchFamily="-111" charset="0"/>
              </a:rPr>
              <a:t>Midian</a:t>
            </a:r>
            <a:r>
              <a:rPr kumimoji="1" lang="en-US" sz="2400" dirty="0">
                <a:solidFill>
                  <a:srgbClr val="FFDB96"/>
                </a:solidFill>
                <a:latin typeface="Verdana" pitchFamily="-111" charset="0"/>
                <a:ea typeface="ＭＳ Ｐゴシック" pitchFamily="-111" charset="-128"/>
                <a:cs typeface="Times New Roman" pitchFamily="-111" charset="0"/>
              </a:rPr>
              <a:t> (31)</a:t>
            </a:r>
          </a:p>
          <a:p>
            <a:pPr marL="746125" lvl="1" indent="-288925" defTabSz="914400">
              <a:spcBef>
                <a:spcPct val="20000"/>
              </a:spcBef>
              <a:buSzPct val="90000"/>
              <a:buFont typeface="Wingdings" pitchFamily="-111" charset="2"/>
              <a:buChar char=""/>
              <a:defRPr/>
            </a:pPr>
            <a:r>
              <a:rPr kumimoji="1" lang="en-US" sz="2400" dirty="0" err="1">
                <a:solidFill>
                  <a:srgbClr val="FFDB96"/>
                </a:solidFill>
                <a:latin typeface="Verdana" pitchFamily="-111" charset="0"/>
                <a:ea typeface="ＭＳ Ｐゴシック" pitchFamily="-111" charset="-128"/>
                <a:cs typeface="Times New Roman" pitchFamily="-111" charset="0"/>
              </a:rPr>
              <a:t>warisan</a:t>
            </a:r>
            <a:r>
              <a:rPr kumimoji="1" lang="en-US" sz="2400" dirty="0">
                <a:solidFill>
                  <a:srgbClr val="FFDB96"/>
                </a:solidFill>
                <a:latin typeface="Verdana" pitchFamily="-111" charset="0"/>
                <a:ea typeface="ＭＳ Ｐゴシック" pitchFamily="-111" charset="-128"/>
                <a:cs typeface="Times New Roman" pitchFamily="-111" charset="0"/>
              </a:rPr>
              <a:t> (32)</a:t>
            </a:r>
          </a:p>
          <a:p>
            <a:pPr marL="339725" indent="-339725" defTabSz="914400">
              <a:spcBef>
                <a:spcPct val="20000"/>
              </a:spcBef>
              <a:buSzPct val="90000"/>
              <a:buFont typeface="Wingdings" pitchFamily="-111" charset="2"/>
              <a:buChar char=""/>
              <a:defRPr/>
            </a:pPr>
            <a:r>
              <a:rPr kumimoji="1" lang="en-US" sz="2400" dirty="0" err="1">
                <a:solidFill>
                  <a:srgbClr val="FFDB96"/>
                </a:solidFill>
                <a:latin typeface="Verdana" pitchFamily="-111" charset="0"/>
                <a:ea typeface="ＭＳ Ｐゴシック" pitchFamily="-111" charset="-128"/>
                <a:cs typeface="ＭＳ Ｐゴシック" pitchFamily="-111" charset="-128"/>
              </a:rPr>
              <a:t>Ringkasan</a:t>
            </a:r>
            <a:r>
              <a:rPr kumimoji="1" lang="en-US" sz="2400" dirty="0">
                <a:solidFill>
                  <a:srgbClr val="FFDB96"/>
                </a:solidFill>
                <a:latin typeface="Verdana" pitchFamily="-111" charset="0"/>
                <a:ea typeface="ＭＳ Ｐゴシック" pitchFamily="-111" charset="-128"/>
                <a:cs typeface="ＭＳ Ｐゴシック" pitchFamily="-111" charset="-128"/>
              </a:rPr>
              <a:t> </a:t>
            </a:r>
            <a:r>
              <a:rPr kumimoji="1" lang="en-US" sz="2400" dirty="0" err="1">
                <a:solidFill>
                  <a:srgbClr val="FFDB96"/>
                </a:solidFill>
                <a:latin typeface="Verdana" pitchFamily="-111" charset="0"/>
                <a:ea typeface="ＭＳ Ｐゴシック" pitchFamily="-111" charset="-128"/>
                <a:cs typeface="ＭＳ Ｐゴシック" pitchFamily="-111" charset="-128"/>
              </a:rPr>
              <a:t>Pengembaraan</a:t>
            </a:r>
            <a:r>
              <a:rPr kumimoji="1" lang="en-US" sz="2400" dirty="0">
                <a:solidFill>
                  <a:srgbClr val="FFDB96"/>
                </a:solidFill>
                <a:latin typeface="Verdana" pitchFamily="-111" charset="0"/>
                <a:ea typeface="ＭＳ Ｐゴシック" pitchFamily="-111" charset="-128"/>
                <a:cs typeface="ＭＳ Ｐゴシック" pitchFamily="-111" charset="-128"/>
              </a:rPr>
              <a:t> (33:1-49)</a:t>
            </a:r>
          </a:p>
          <a:p>
            <a:pPr marL="339725" indent="-339725" defTabSz="914400">
              <a:spcBef>
                <a:spcPct val="20000"/>
              </a:spcBef>
              <a:buSzPct val="90000"/>
              <a:buFont typeface="Wingdings" pitchFamily="-111" charset="2"/>
              <a:buChar char=""/>
              <a:defRPr/>
            </a:pPr>
            <a:r>
              <a:rPr kumimoji="1" lang="en-US" sz="2400" dirty="0" err="1">
                <a:solidFill>
                  <a:srgbClr val="FFDB96"/>
                </a:solidFill>
                <a:latin typeface="Verdana" pitchFamily="-111" charset="0"/>
                <a:ea typeface="ＭＳ Ｐゴシック" pitchFamily="-111" charset="-128"/>
                <a:cs typeface="ＭＳ Ｐゴシック" pitchFamily="-111" charset="-128"/>
              </a:rPr>
              <a:t>Mengenai</a:t>
            </a:r>
            <a:r>
              <a:rPr kumimoji="1" lang="en-US" sz="2400" dirty="0">
                <a:solidFill>
                  <a:srgbClr val="FFDB96"/>
                </a:solidFill>
                <a:latin typeface="Verdana" pitchFamily="-111" charset="0"/>
                <a:ea typeface="ＭＳ Ｐゴシック" pitchFamily="-111" charset="-128"/>
                <a:cs typeface="ＭＳ Ｐゴシック" pitchFamily="-111" charset="-128"/>
              </a:rPr>
              <a:t> </a:t>
            </a:r>
            <a:r>
              <a:rPr kumimoji="1" lang="en-US" sz="2400" dirty="0" err="1">
                <a:solidFill>
                  <a:srgbClr val="FFDB96"/>
                </a:solidFill>
                <a:latin typeface="Verdana" pitchFamily="-111" charset="0"/>
                <a:ea typeface="ＭＳ Ｐゴシック" pitchFamily="-111" charset="-128"/>
                <a:cs typeface="ＭＳ Ｐゴシック" pitchFamily="-111" charset="-128"/>
              </a:rPr>
              <a:t>Kanaan</a:t>
            </a:r>
            <a:r>
              <a:rPr kumimoji="1" lang="en-US" sz="2400" dirty="0">
                <a:solidFill>
                  <a:srgbClr val="FFDB96"/>
                </a:solidFill>
                <a:latin typeface="Verdana" pitchFamily="-111" charset="0"/>
                <a:ea typeface="ＭＳ Ｐゴシック" pitchFamily="-111" charset="-128"/>
                <a:cs typeface="ＭＳ Ｐゴシック" pitchFamily="-111" charset="-128"/>
              </a:rPr>
              <a:t> (33:50-36:13)</a:t>
            </a:r>
          </a:p>
          <a:p>
            <a:pPr marL="746125" lvl="1" indent="-288925" defTabSz="914400">
              <a:spcBef>
                <a:spcPct val="20000"/>
              </a:spcBef>
              <a:buSzPct val="90000"/>
              <a:buFont typeface="Wingdings" pitchFamily="-111" charset="2"/>
              <a:buChar char=""/>
              <a:defRPr/>
            </a:pPr>
            <a:r>
              <a:rPr kumimoji="1" lang="en-US" sz="2400" dirty="0" err="1">
                <a:solidFill>
                  <a:srgbClr val="FFDB96"/>
                </a:solidFill>
                <a:latin typeface="Verdana" pitchFamily="-111" charset="0"/>
                <a:ea typeface="ＭＳ Ｐゴシック" pitchFamily="-111" charset="-128"/>
                <a:cs typeface="Times New Roman" pitchFamily="-111" charset="0"/>
              </a:rPr>
              <a:t>Warisan</a:t>
            </a:r>
            <a:r>
              <a:rPr kumimoji="1" lang="en-US" sz="2400" dirty="0">
                <a:solidFill>
                  <a:srgbClr val="FFDB96"/>
                </a:solidFill>
                <a:latin typeface="Verdana" pitchFamily="-111" charset="0"/>
                <a:ea typeface="ＭＳ Ｐゴシック" pitchFamily="-111" charset="-128"/>
                <a:cs typeface="Times New Roman" pitchFamily="-111" charset="0"/>
              </a:rPr>
              <a:t> (33:50-34:29)</a:t>
            </a:r>
          </a:p>
          <a:p>
            <a:pPr marL="746125" lvl="1" indent="-288925" defTabSz="914400">
              <a:spcBef>
                <a:spcPct val="20000"/>
              </a:spcBef>
              <a:buSzPct val="90000"/>
              <a:buFont typeface="Wingdings" pitchFamily="-111" charset="2"/>
              <a:buChar char=""/>
              <a:defRPr/>
            </a:pPr>
            <a:r>
              <a:rPr kumimoji="1" lang="en-US" sz="2400" dirty="0">
                <a:solidFill>
                  <a:srgbClr val="FFDB96"/>
                </a:solidFill>
                <a:latin typeface="Verdana" pitchFamily="-111" charset="0"/>
                <a:ea typeface="ＭＳ Ｐゴシック" pitchFamily="-111" charset="-128"/>
                <a:cs typeface="Times New Roman" pitchFamily="-111" charset="0"/>
              </a:rPr>
              <a:t>Kota </a:t>
            </a:r>
            <a:r>
              <a:rPr kumimoji="1" lang="en-US" sz="2400" dirty="0" err="1">
                <a:solidFill>
                  <a:srgbClr val="FFDB96"/>
                </a:solidFill>
                <a:latin typeface="Verdana" pitchFamily="-111" charset="0"/>
                <a:ea typeface="ＭＳ Ｐゴシック" pitchFamily="-111" charset="-128"/>
                <a:cs typeface="Times New Roman" pitchFamily="-111" charset="0"/>
              </a:rPr>
              <a:t>Lewi</a:t>
            </a:r>
            <a:r>
              <a:rPr kumimoji="1" lang="en-US" sz="2400" dirty="0">
                <a:solidFill>
                  <a:srgbClr val="FFDB96"/>
                </a:solidFill>
                <a:latin typeface="Verdana" pitchFamily="-111" charset="0"/>
                <a:ea typeface="ＭＳ Ｐゴシック" pitchFamily="-111" charset="-128"/>
                <a:cs typeface="Times New Roman" pitchFamily="-111" charset="0"/>
              </a:rPr>
              <a:t>(35)</a:t>
            </a:r>
          </a:p>
          <a:p>
            <a:pPr marL="746125" lvl="1" indent="-288925" defTabSz="914400">
              <a:spcBef>
                <a:spcPct val="20000"/>
              </a:spcBef>
              <a:buSzPct val="90000"/>
              <a:buFont typeface="Wingdings" pitchFamily="-111" charset="2"/>
              <a:buChar char=""/>
              <a:defRPr/>
            </a:pPr>
            <a:r>
              <a:rPr kumimoji="1" lang="en-US" sz="2400" dirty="0" err="1">
                <a:solidFill>
                  <a:srgbClr val="FFDB96"/>
                </a:solidFill>
                <a:latin typeface="Verdana" pitchFamily="-111" charset="0"/>
                <a:ea typeface="ＭＳ Ｐゴシック" pitchFamily="-111" charset="-128"/>
                <a:cs typeface="Times New Roman" pitchFamily="-111" charset="0"/>
              </a:rPr>
              <a:t>Anak</a:t>
            </a:r>
            <a:r>
              <a:rPr kumimoji="1" lang="en-US" sz="2400" dirty="0">
                <a:solidFill>
                  <a:srgbClr val="FFDB96"/>
                </a:solidFill>
                <a:latin typeface="Verdana" pitchFamily="-111" charset="0"/>
                <a:ea typeface="ＭＳ Ｐゴシック" pitchFamily="-111" charset="-128"/>
                <a:cs typeface="Times New Roman" pitchFamily="-111" charset="0"/>
              </a:rPr>
              <a:t> </a:t>
            </a:r>
            <a:r>
              <a:rPr kumimoji="1" lang="en-US" sz="2400" dirty="0" err="1">
                <a:solidFill>
                  <a:srgbClr val="FFDB96"/>
                </a:solidFill>
                <a:latin typeface="Verdana" pitchFamily="-111" charset="0"/>
                <a:ea typeface="ＭＳ Ｐゴシック" pitchFamily="-111" charset="-128"/>
                <a:cs typeface="Times New Roman" pitchFamily="-111" charset="0"/>
              </a:rPr>
              <a:t>perempuan</a:t>
            </a:r>
            <a:r>
              <a:rPr kumimoji="1" lang="en-US" sz="2400" dirty="0">
                <a:solidFill>
                  <a:srgbClr val="FFDB96"/>
                </a:solidFill>
                <a:latin typeface="Verdana" pitchFamily="-111" charset="0"/>
                <a:ea typeface="ＭＳ Ｐゴシック" pitchFamily="-111" charset="-128"/>
                <a:cs typeface="Times New Roman" pitchFamily="-111" charset="0"/>
              </a:rPr>
              <a:t> (36)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407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407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407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4070">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4070">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4070">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4070">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407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70"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2450" name="Picture 8" descr="CITIES OF REFU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53975"/>
            <a:ext cx="9232900" cy="6911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32451" name="Picture 2" descr="Screen Shot 2013-06-01 at 10.04.28 PM.png"/>
          <p:cNvPicPr>
            <a:picLocks noChangeAspect="1"/>
          </p:cNvPicPr>
          <p:nvPr/>
        </p:nvPicPr>
        <p:blipFill>
          <a:blip r:embed="rId4">
            <a:extLst>
              <a:ext uri="{28A0092B-C50C-407E-A947-70E740481C1C}">
                <a14:useLocalDpi xmlns:a14="http://schemas.microsoft.com/office/drawing/2010/main" val="0"/>
              </a:ext>
            </a:extLst>
          </a:blip>
          <a:srcRect r="4597"/>
          <a:stretch>
            <a:fillRect/>
          </a:stretch>
        </p:blipFill>
        <p:spPr bwMode="auto">
          <a:xfrm>
            <a:off x="2084388" y="-114300"/>
            <a:ext cx="7059612" cy="707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2" name="Text Box 2"/>
          <p:cNvSpPr txBox="1">
            <a:spLocks noChangeArrowheads="1"/>
          </p:cNvSpPr>
          <p:nvPr/>
        </p:nvSpPr>
        <p:spPr bwMode="auto">
          <a:xfrm>
            <a:off x="8331200" y="88900"/>
            <a:ext cx="692150"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cs typeface="Arial" charset="0"/>
              </a:rPr>
              <a:t>142</a:t>
            </a:r>
          </a:p>
        </p:txBody>
      </p:sp>
      <p:sp>
        <p:nvSpPr>
          <p:cNvPr id="4" name="TextBox 3"/>
          <p:cNvSpPr txBox="1"/>
          <p:nvPr/>
        </p:nvSpPr>
        <p:spPr>
          <a:xfrm>
            <a:off x="2882900" y="4787900"/>
            <a:ext cx="2317750" cy="523875"/>
          </a:xfrm>
          <a:prstGeom prst="rect">
            <a:avLst/>
          </a:prstGeom>
          <a:noFill/>
        </p:spPr>
        <p:txBody>
          <a:bodyPr>
            <a:spAutoFit/>
          </a:bodyPr>
          <a:lstStyle/>
          <a:p>
            <a:pPr algn="r">
              <a:defRPr/>
            </a:pPr>
            <a:r>
              <a:rPr lang="en-US" sz="2800" b="1" dirty="0">
                <a:solidFill>
                  <a:srgbClr val="FFFFFF"/>
                </a:solidFill>
                <a:effectLst>
                  <a:outerShdw blurRad="50800" dist="88900" dir="2700000" algn="tl" rotWithShape="0">
                    <a:srgbClr val="000000">
                      <a:alpha val="96000"/>
                    </a:srgbClr>
                  </a:outerShdw>
                </a:effectLst>
                <a:latin typeface="Arial"/>
                <a:cs typeface="Arial"/>
              </a:rPr>
              <a:t>Hebron</a:t>
            </a:r>
          </a:p>
        </p:txBody>
      </p:sp>
      <p:sp>
        <p:nvSpPr>
          <p:cNvPr id="14" name="TextBox 13"/>
          <p:cNvSpPr txBox="1"/>
          <p:nvPr/>
        </p:nvSpPr>
        <p:spPr>
          <a:xfrm>
            <a:off x="2603500" y="2971800"/>
            <a:ext cx="2886075" cy="523875"/>
          </a:xfrm>
          <a:prstGeom prst="rect">
            <a:avLst/>
          </a:prstGeom>
          <a:noFill/>
        </p:spPr>
        <p:txBody>
          <a:bodyPr>
            <a:spAutoFit/>
          </a:bodyPr>
          <a:lstStyle/>
          <a:p>
            <a:pPr algn="r">
              <a:defRPr/>
            </a:pPr>
            <a:r>
              <a:rPr lang="en-US" sz="2800" b="1" dirty="0" err="1">
                <a:solidFill>
                  <a:srgbClr val="FFFFFF"/>
                </a:solidFill>
                <a:effectLst>
                  <a:outerShdw blurRad="50800" dist="88900" dir="2700000" algn="tl" rotWithShape="0">
                    <a:srgbClr val="000000">
                      <a:alpha val="96000"/>
                    </a:srgbClr>
                  </a:outerShdw>
                </a:effectLst>
                <a:latin typeface="Arial"/>
                <a:cs typeface="Arial"/>
              </a:rPr>
              <a:t>Shechem</a:t>
            </a:r>
            <a:endParaRPr lang="en-US" sz="2800" b="1" dirty="0">
              <a:solidFill>
                <a:srgbClr val="FFFFFF"/>
              </a:solidFill>
              <a:effectLst>
                <a:outerShdw blurRad="50800" dist="88900" dir="2700000" algn="tl" rotWithShape="0">
                  <a:srgbClr val="000000">
                    <a:alpha val="96000"/>
                  </a:srgbClr>
                </a:outerShdw>
              </a:effectLst>
              <a:latin typeface="Arial"/>
              <a:cs typeface="Arial"/>
            </a:endParaRPr>
          </a:p>
        </p:txBody>
      </p:sp>
      <p:sp>
        <p:nvSpPr>
          <p:cNvPr id="18" name="TextBox 17"/>
          <p:cNvSpPr txBox="1"/>
          <p:nvPr/>
        </p:nvSpPr>
        <p:spPr>
          <a:xfrm>
            <a:off x="4127500" y="1143000"/>
            <a:ext cx="2052638" cy="523875"/>
          </a:xfrm>
          <a:prstGeom prst="rect">
            <a:avLst/>
          </a:prstGeom>
          <a:noFill/>
        </p:spPr>
        <p:txBody>
          <a:bodyPr>
            <a:spAutoFit/>
          </a:bodyPr>
          <a:lstStyle/>
          <a:p>
            <a:pPr algn="r">
              <a:defRPr/>
            </a:pPr>
            <a:r>
              <a:rPr lang="en-US" sz="2800" b="1" dirty="0" err="1">
                <a:solidFill>
                  <a:srgbClr val="FFFFFF"/>
                </a:solidFill>
                <a:effectLst>
                  <a:outerShdw blurRad="50800" dist="88900" dir="2700000" algn="tl" rotWithShape="0">
                    <a:srgbClr val="000000">
                      <a:alpha val="96000"/>
                    </a:srgbClr>
                  </a:outerShdw>
                </a:effectLst>
                <a:latin typeface="Arial"/>
                <a:cs typeface="Arial"/>
              </a:rPr>
              <a:t>Kedesh</a:t>
            </a:r>
            <a:endParaRPr lang="en-US" sz="2800" b="1" dirty="0">
              <a:solidFill>
                <a:srgbClr val="FFFFFF"/>
              </a:solidFill>
              <a:effectLst>
                <a:outerShdw blurRad="50800" dist="88900" dir="2700000" algn="tl" rotWithShape="0">
                  <a:srgbClr val="000000">
                    <a:alpha val="96000"/>
                  </a:srgbClr>
                </a:outerShdw>
              </a:effectLst>
              <a:latin typeface="Arial"/>
              <a:cs typeface="Arial"/>
            </a:endParaRPr>
          </a:p>
        </p:txBody>
      </p:sp>
      <p:sp>
        <p:nvSpPr>
          <p:cNvPr id="22" name="TextBox 21"/>
          <p:cNvSpPr txBox="1"/>
          <p:nvPr/>
        </p:nvSpPr>
        <p:spPr>
          <a:xfrm>
            <a:off x="7253288" y="1454150"/>
            <a:ext cx="2093912" cy="523875"/>
          </a:xfrm>
          <a:prstGeom prst="rect">
            <a:avLst/>
          </a:prstGeom>
          <a:noFill/>
        </p:spPr>
        <p:txBody>
          <a:bodyPr>
            <a:spAutoFit/>
          </a:bodyPr>
          <a:lstStyle/>
          <a:p>
            <a:pPr>
              <a:defRPr/>
            </a:pPr>
            <a:r>
              <a:rPr lang="en-US" sz="2800" b="1" dirty="0">
                <a:solidFill>
                  <a:srgbClr val="FFFFFF"/>
                </a:solidFill>
                <a:effectLst>
                  <a:outerShdw blurRad="50800" dist="88900" dir="2700000" algn="tl" rotWithShape="0">
                    <a:srgbClr val="000000">
                      <a:alpha val="96000"/>
                    </a:srgbClr>
                  </a:outerShdw>
                </a:effectLst>
                <a:latin typeface="Arial"/>
                <a:cs typeface="Arial"/>
              </a:rPr>
              <a:t>Golan</a:t>
            </a:r>
          </a:p>
        </p:txBody>
      </p:sp>
      <p:sp>
        <p:nvSpPr>
          <p:cNvPr id="26" name="TextBox 25"/>
          <p:cNvSpPr txBox="1"/>
          <p:nvPr/>
        </p:nvSpPr>
        <p:spPr>
          <a:xfrm>
            <a:off x="7594600" y="2552700"/>
            <a:ext cx="1803400" cy="523875"/>
          </a:xfrm>
          <a:prstGeom prst="rect">
            <a:avLst/>
          </a:prstGeom>
          <a:noFill/>
        </p:spPr>
        <p:txBody>
          <a:bodyPr>
            <a:spAutoFit/>
          </a:bodyPr>
          <a:lstStyle/>
          <a:p>
            <a:pPr>
              <a:defRPr/>
            </a:pPr>
            <a:r>
              <a:rPr lang="en-US" sz="2800" b="1" dirty="0" err="1">
                <a:solidFill>
                  <a:srgbClr val="FFFFFF"/>
                </a:solidFill>
                <a:effectLst>
                  <a:outerShdw blurRad="50800" dist="88900" dir="2700000" algn="tl" rotWithShape="0">
                    <a:srgbClr val="000000">
                      <a:alpha val="96000"/>
                    </a:srgbClr>
                  </a:outerShdw>
                </a:effectLst>
                <a:latin typeface="Arial"/>
                <a:cs typeface="Arial"/>
              </a:rPr>
              <a:t>Ramoth</a:t>
            </a:r>
            <a:endParaRPr lang="en-US" sz="2800" b="1" dirty="0">
              <a:solidFill>
                <a:srgbClr val="FFFFFF"/>
              </a:solidFill>
              <a:effectLst>
                <a:outerShdw blurRad="50800" dist="88900" dir="2700000" algn="tl" rotWithShape="0">
                  <a:srgbClr val="000000">
                    <a:alpha val="96000"/>
                  </a:srgbClr>
                </a:outerShdw>
              </a:effectLst>
              <a:latin typeface="Arial"/>
              <a:cs typeface="Arial"/>
            </a:endParaRPr>
          </a:p>
        </p:txBody>
      </p:sp>
      <p:sp>
        <p:nvSpPr>
          <p:cNvPr id="30" name="TextBox 29"/>
          <p:cNvSpPr txBox="1"/>
          <p:nvPr/>
        </p:nvSpPr>
        <p:spPr>
          <a:xfrm>
            <a:off x="7253288" y="3752850"/>
            <a:ext cx="1916112" cy="523875"/>
          </a:xfrm>
          <a:prstGeom prst="rect">
            <a:avLst/>
          </a:prstGeom>
          <a:noFill/>
        </p:spPr>
        <p:txBody>
          <a:bodyPr>
            <a:spAutoFit/>
          </a:bodyPr>
          <a:lstStyle/>
          <a:p>
            <a:pPr>
              <a:defRPr/>
            </a:pPr>
            <a:r>
              <a:rPr lang="en-US" sz="2800" b="1" dirty="0" err="1">
                <a:solidFill>
                  <a:srgbClr val="FFFFFF"/>
                </a:solidFill>
                <a:effectLst>
                  <a:outerShdw blurRad="50800" dist="88900" dir="2700000" algn="tl" rotWithShape="0">
                    <a:srgbClr val="000000">
                      <a:alpha val="96000"/>
                    </a:srgbClr>
                  </a:outerShdw>
                </a:effectLst>
                <a:latin typeface="Arial"/>
                <a:cs typeface="Arial"/>
              </a:rPr>
              <a:t>Bezer</a:t>
            </a:r>
            <a:endParaRPr lang="en-US" sz="2800" b="1" dirty="0">
              <a:solidFill>
                <a:srgbClr val="FFFFFF"/>
              </a:solidFill>
              <a:effectLst>
                <a:outerShdw blurRad="50800" dist="88900" dir="2700000" algn="tl" rotWithShape="0">
                  <a:srgbClr val="000000">
                    <a:alpha val="96000"/>
                  </a:srgbClr>
                </a:outerShdw>
              </a:effectLst>
              <a:latin typeface="Arial"/>
              <a:cs typeface="Arial"/>
            </a:endParaRPr>
          </a:p>
        </p:txBody>
      </p:sp>
      <p:grpSp>
        <p:nvGrpSpPr>
          <p:cNvPr id="232459" name="Group 1"/>
          <p:cNvGrpSpPr>
            <a:grpSpLocks/>
          </p:cNvGrpSpPr>
          <p:nvPr/>
        </p:nvGrpSpPr>
        <p:grpSpPr bwMode="auto">
          <a:xfrm>
            <a:off x="5181600" y="1427163"/>
            <a:ext cx="2466975" cy="3862387"/>
            <a:chOff x="5181597" y="1426634"/>
            <a:chExt cx="2466308" cy="3863321"/>
          </a:xfrm>
        </p:grpSpPr>
        <p:grpSp>
          <p:nvGrpSpPr>
            <p:cNvPr id="232465" name="Group 6"/>
            <p:cNvGrpSpPr>
              <a:grpSpLocks/>
            </p:cNvGrpSpPr>
            <p:nvPr/>
          </p:nvGrpSpPr>
          <p:grpSpPr bwMode="auto">
            <a:xfrm>
              <a:off x="5181597" y="5071534"/>
              <a:ext cx="206026" cy="218421"/>
              <a:chOff x="6972297" y="5071534"/>
              <a:chExt cx="206026" cy="218421"/>
            </a:xfrm>
          </p:grpSpPr>
          <p:sp>
            <p:nvSpPr>
              <p:cNvPr id="23248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23248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232466" name="Group 14"/>
            <p:cNvGrpSpPr>
              <a:grpSpLocks/>
            </p:cNvGrpSpPr>
            <p:nvPr/>
          </p:nvGrpSpPr>
          <p:grpSpPr bwMode="auto">
            <a:xfrm>
              <a:off x="5473697" y="3255434"/>
              <a:ext cx="206026" cy="218421"/>
              <a:chOff x="6972297" y="5071534"/>
              <a:chExt cx="206026" cy="218421"/>
            </a:xfrm>
          </p:grpSpPr>
          <p:sp>
            <p:nvSpPr>
              <p:cNvPr id="232479"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232480"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232467" name="Group 18"/>
            <p:cNvGrpSpPr>
              <a:grpSpLocks/>
            </p:cNvGrpSpPr>
            <p:nvPr/>
          </p:nvGrpSpPr>
          <p:grpSpPr bwMode="auto">
            <a:xfrm>
              <a:off x="6158395" y="1426634"/>
              <a:ext cx="206026" cy="218421"/>
              <a:chOff x="6972297" y="5071534"/>
              <a:chExt cx="206026" cy="218421"/>
            </a:xfrm>
          </p:grpSpPr>
          <p:sp>
            <p:nvSpPr>
              <p:cNvPr id="232477" name="Oval 19"/>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232478" name="Oval 20"/>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232468" name="Group 22"/>
            <p:cNvGrpSpPr>
              <a:grpSpLocks/>
            </p:cNvGrpSpPr>
            <p:nvPr/>
          </p:nvGrpSpPr>
          <p:grpSpPr bwMode="auto">
            <a:xfrm>
              <a:off x="7100888" y="1738191"/>
              <a:ext cx="206026" cy="218421"/>
              <a:chOff x="6972297" y="5071534"/>
              <a:chExt cx="206026" cy="218421"/>
            </a:xfrm>
          </p:grpSpPr>
          <p:sp>
            <p:nvSpPr>
              <p:cNvPr id="23247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23247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232469" name="Group 26"/>
            <p:cNvGrpSpPr>
              <a:grpSpLocks/>
            </p:cNvGrpSpPr>
            <p:nvPr/>
          </p:nvGrpSpPr>
          <p:grpSpPr bwMode="auto">
            <a:xfrm>
              <a:off x="7441879" y="2836334"/>
              <a:ext cx="206026" cy="218421"/>
              <a:chOff x="6972297" y="5071534"/>
              <a:chExt cx="206026" cy="218421"/>
            </a:xfrm>
          </p:grpSpPr>
          <p:sp>
            <p:nvSpPr>
              <p:cNvPr id="232473" name="Oval 27"/>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232474" name="Oval 28"/>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232470" name="Group 30"/>
            <p:cNvGrpSpPr>
              <a:grpSpLocks/>
            </p:cNvGrpSpPr>
            <p:nvPr/>
          </p:nvGrpSpPr>
          <p:grpSpPr bwMode="auto">
            <a:xfrm>
              <a:off x="7100888" y="4036891"/>
              <a:ext cx="206026" cy="218421"/>
              <a:chOff x="6972297" y="5071534"/>
              <a:chExt cx="206026" cy="218421"/>
            </a:xfrm>
          </p:grpSpPr>
          <p:sp>
            <p:nvSpPr>
              <p:cNvPr id="23247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23247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sp>
        <p:nvSpPr>
          <p:cNvPr id="232460" name="Rectangle 7"/>
          <p:cNvSpPr>
            <a:spLocks noChangeArrowheads="1"/>
          </p:cNvSpPr>
          <p:nvPr/>
        </p:nvSpPr>
        <p:spPr bwMode="auto">
          <a:xfrm>
            <a:off x="0" y="-114300"/>
            <a:ext cx="2413000" cy="6994525"/>
          </a:xfrm>
          <a:prstGeom prst="rect">
            <a:avLst/>
          </a:prstGeom>
          <a:solidFill>
            <a:srgbClr val="660066"/>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232461" name="Text Box 100"/>
          <p:cNvSpPr txBox="1">
            <a:spLocks noChangeArrowheads="1"/>
          </p:cNvSpPr>
          <p:nvPr/>
        </p:nvSpPr>
        <p:spPr bwMode="auto">
          <a:xfrm>
            <a:off x="6238875" y="5722938"/>
            <a:ext cx="2746375" cy="1077912"/>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a:spAutoFit/>
          </a:bodyPr>
          <a:lstStyle>
            <a:lvl1pPr indent="-9144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spcBef>
                <a:spcPct val="50000"/>
              </a:spcBef>
            </a:pPr>
            <a:r>
              <a:rPr lang="en-US" sz="3200" b="1" i="1">
                <a:solidFill>
                  <a:srgbClr val="FFFFFF"/>
                </a:solidFill>
                <a:latin typeface="Arial" charset="0"/>
                <a:cs typeface="Arial" charset="0"/>
              </a:rPr>
              <a:t>Bilangan 35; Josh. 20:1-9</a:t>
            </a:r>
          </a:p>
        </p:txBody>
      </p:sp>
      <p:sp>
        <p:nvSpPr>
          <p:cNvPr id="232462" name="TextBox 8"/>
          <p:cNvSpPr txBox="1">
            <a:spLocks noChangeArrowheads="1"/>
          </p:cNvSpPr>
          <p:nvPr/>
        </p:nvSpPr>
        <p:spPr bwMode="auto">
          <a:xfrm>
            <a:off x="50800" y="0"/>
            <a:ext cx="23622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048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Israel lived in a nomadic culture of personal vengeance by family members against the offending family (blood feuds).</a:t>
            </a:r>
          </a:p>
          <a:p>
            <a:pPr eaLnBrk="1" hangingPunct="1"/>
            <a:r>
              <a:rPr lang="en-US" sz="2000" b="1">
                <a:solidFill>
                  <a:srgbClr val="FFFFFF"/>
                </a:solidFill>
                <a:latin typeface="Arial" charset="0"/>
                <a:cs typeface="Arial" charset="0"/>
              </a:rPr>
              <a:t>Yet the nation was not ready for legal procedures by an objective village assembly (civil law).</a:t>
            </a:r>
          </a:p>
          <a:p>
            <a:pPr eaLnBrk="1" hangingPunct="1"/>
            <a:r>
              <a:rPr lang="en-US" sz="2000" b="1">
                <a:solidFill>
                  <a:srgbClr val="FFFFFF"/>
                </a:solidFill>
                <a:latin typeface="Arial" charset="0"/>
                <a:cs typeface="Arial" charset="0"/>
              </a:rPr>
              <a:t>Therefore, God instituted an intermediate step of six nearby cities where one who accidently killed someone could flee.</a:t>
            </a:r>
          </a:p>
        </p:txBody>
      </p:sp>
      <p:sp>
        <p:nvSpPr>
          <p:cNvPr id="232463" name="Rectangle 3"/>
          <p:cNvSpPr>
            <a:spLocks noGrp="1" noChangeArrowheads="1"/>
          </p:cNvSpPr>
          <p:nvPr>
            <p:ph type="title"/>
          </p:nvPr>
        </p:nvSpPr>
        <p:spPr>
          <a:xfrm>
            <a:off x="2413000" y="-114300"/>
            <a:ext cx="5473700" cy="914400"/>
          </a:xfrm>
          <a:solidFill>
            <a:schemeClr val="accent1"/>
          </a:solidFill>
          <a:ln>
            <a:solidFill>
              <a:schemeClr val="tx1"/>
            </a:solidFill>
            <a:miter lim="800000"/>
            <a:headEnd/>
            <a:tailEnd/>
          </a:ln>
        </p:spPr>
        <p:txBody>
          <a:bodyPr lIns="0" tIns="0" rIns="0" bIns="0" anchor="ctr" anchorCtr="1"/>
          <a:lstStyle/>
          <a:p>
            <a:pPr algn="ctr"/>
            <a:r>
              <a:rPr lang="en-US" altLang="zh-CN" b="1">
                <a:solidFill>
                  <a:srgbClr val="000000"/>
                </a:solidFill>
                <a:latin typeface="Arial" charset="0"/>
                <a:ea typeface="SimSun" charset="0"/>
                <a:cs typeface="SimSun" charset="0"/>
              </a:rPr>
              <a:t>Kota Pengungsian</a:t>
            </a:r>
            <a:endParaRPr lang="en-US" b="1">
              <a:solidFill>
                <a:srgbClr val="000000"/>
              </a:solidFill>
              <a:latin typeface="Arial" charset="0"/>
              <a:ea typeface="SimSun" charset="0"/>
              <a:cs typeface="SimSun" charset="0"/>
            </a:endParaRPr>
          </a:p>
        </p:txBody>
      </p:sp>
      <p:sp>
        <p:nvSpPr>
          <p:cNvPr id="232464" name="TextBox 33"/>
          <p:cNvSpPr txBox="1">
            <a:spLocks noChangeArrowheads="1"/>
          </p:cNvSpPr>
          <p:nvPr/>
        </p:nvSpPr>
        <p:spPr bwMode="auto">
          <a:xfrm>
            <a:off x="-2387600" y="88900"/>
            <a:ext cx="2362200"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"The idea of providing cities of refuge (Josh. 20:1-9) for capital offenses is rooted in the tension between customary tribal law (retaliation or revenge, in which the blood relative is obligated to execute vengeance) and civil law (carried out less personally by an assembly according to a standard code of justice)" (</a:t>
            </a:r>
            <a:r>
              <a:rPr kumimoji="1" lang="en-US" altLang="zh-CN" sz="2000" b="1" i="1">
                <a:solidFill>
                  <a:srgbClr val="000000"/>
                </a:solidFill>
                <a:latin typeface="Arial" charset="0"/>
                <a:cs typeface="Arial" charset="0"/>
              </a:rPr>
              <a:t>The Bible Visual Resource Book</a:t>
            </a:r>
            <a:r>
              <a:rPr kumimoji="1" lang="en-US" altLang="zh-CN" sz="2000" b="1">
                <a:solidFill>
                  <a:srgbClr val="000000"/>
                </a:solidFill>
                <a:latin typeface="Arial" charset="0"/>
                <a:cs typeface="Arial" charset="0"/>
              </a:rPr>
              <a:t>, 35</a:t>
            </a:r>
            <a:r>
              <a:rPr lang="en-US" altLang="zh-CN" sz="2000" b="1">
                <a:solidFill>
                  <a:srgbClr val="000000"/>
                </a:solidFill>
                <a:latin typeface="Arial" charset="0"/>
                <a:cs typeface="Arial" charset="0"/>
              </a:rPr>
              <a:t>).</a:t>
            </a:r>
            <a:endParaRPr kumimoji="1" lang="en-US" sz="2000" b="1">
              <a:solidFill>
                <a:srgbClr val="000000"/>
              </a:solidFill>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Title 1"/>
          <p:cNvSpPr>
            <a:spLocks noGrp="1"/>
          </p:cNvSpPr>
          <p:nvPr>
            <p:ph type="title"/>
          </p:nvPr>
        </p:nvSpPr>
        <p:spPr>
          <a:xfrm>
            <a:off x="15875" y="74613"/>
            <a:ext cx="9128125" cy="1181100"/>
          </a:xfrm>
        </p:spPr>
        <p:txBody>
          <a:bodyPr/>
          <a:lstStyle/>
          <a:p>
            <a:r>
              <a:rPr lang="en-US">
                <a:latin typeface="Arial" charset="0"/>
              </a:rPr>
              <a:t>Anak Perempuan Zelafehad </a:t>
            </a:r>
            <a:br>
              <a:rPr lang="en-US">
                <a:latin typeface="Arial" charset="0"/>
              </a:rPr>
            </a:br>
            <a:r>
              <a:rPr lang="en-US">
                <a:latin typeface="Arial" charset="0"/>
              </a:rPr>
              <a:t>(Bil. 36)</a:t>
            </a:r>
          </a:p>
        </p:txBody>
      </p:sp>
      <p:pic>
        <p:nvPicPr>
          <p:cNvPr id="234498" name="Picture 3" descr="num 36 the_daughters_of_zelopheha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08100"/>
            <a:ext cx="9237663"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2" descr="Num 36 Zelophehad abstract.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3813"/>
            <a:ext cx="49530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2" name="Title 1"/>
          <p:cNvSpPr>
            <a:spLocks noGrp="1"/>
          </p:cNvSpPr>
          <p:nvPr>
            <p:ph type="title"/>
          </p:nvPr>
        </p:nvSpPr>
        <p:spPr>
          <a:xfrm>
            <a:off x="15875" y="34925"/>
            <a:ext cx="4124325" cy="2962275"/>
          </a:xfrm>
        </p:spPr>
        <p:txBody>
          <a:bodyPr/>
          <a:lstStyle/>
          <a:p>
            <a:r>
              <a:rPr lang="en-US">
                <a:latin typeface="Arial" charset="0"/>
              </a:rPr>
              <a:t>Anak-anak Perempuan Zelafehad</a:t>
            </a:r>
            <a:br>
              <a:rPr lang="en-US">
                <a:latin typeface="Arial" charset="0"/>
              </a:rPr>
            </a:br>
            <a:r>
              <a:rPr lang="en-US">
                <a:latin typeface="Arial" charset="0"/>
              </a:rPr>
              <a:t> (Bil. 36)</a:t>
            </a:r>
          </a:p>
        </p:txBody>
      </p:sp>
      <p:pic>
        <p:nvPicPr>
          <p:cNvPr id="235523" name="Picture 3" descr="Num 36 Zelophehad shadow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357563"/>
            <a:ext cx="68230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4" name="TextBox 4"/>
          <p:cNvSpPr txBox="1">
            <a:spLocks noChangeArrowheads="1"/>
          </p:cNvSpPr>
          <p:nvPr/>
        </p:nvSpPr>
        <p:spPr bwMode="auto">
          <a:xfrm>
            <a:off x="374650" y="6330950"/>
            <a:ext cx="13716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800000"/>
                </a:solidFill>
                <a:latin typeface="Arial" charset="0"/>
                <a:cs typeface="Arial" charset="0"/>
              </a:rPr>
              <a:t>Mahlah</a:t>
            </a:r>
          </a:p>
        </p:txBody>
      </p:sp>
      <p:sp>
        <p:nvSpPr>
          <p:cNvPr id="235525" name="TextBox 5"/>
          <p:cNvSpPr txBox="1">
            <a:spLocks noChangeArrowheads="1"/>
          </p:cNvSpPr>
          <p:nvPr/>
        </p:nvSpPr>
        <p:spPr bwMode="auto">
          <a:xfrm>
            <a:off x="1579563" y="6330950"/>
            <a:ext cx="13716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800000"/>
                </a:solidFill>
                <a:latin typeface="Arial" charset="0"/>
                <a:cs typeface="Arial" charset="0"/>
              </a:rPr>
              <a:t>Noah</a:t>
            </a:r>
          </a:p>
        </p:txBody>
      </p:sp>
      <p:sp>
        <p:nvSpPr>
          <p:cNvPr id="235526" name="TextBox 6"/>
          <p:cNvSpPr txBox="1">
            <a:spLocks noChangeArrowheads="1"/>
          </p:cNvSpPr>
          <p:nvPr/>
        </p:nvSpPr>
        <p:spPr bwMode="auto">
          <a:xfrm>
            <a:off x="2795588" y="6330950"/>
            <a:ext cx="13716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800000"/>
                </a:solidFill>
                <a:latin typeface="Arial" charset="0"/>
                <a:cs typeface="Arial" charset="0"/>
              </a:rPr>
              <a:t>Hoglah</a:t>
            </a:r>
          </a:p>
        </p:txBody>
      </p:sp>
      <p:sp>
        <p:nvSpPr>
          <p:cNvPr id="235527" name="TextBox 7"/>
          <p:cNvSpPr txBox="1">
            <a:spLocks noChangeArrowheads="1"/>
          </p:cNvSpPr>
          <p:nvPr/>
        </p:nvSpPr>
        <p:spPr bwMode="auto">
          <a:xfrm>
            <a:off x="4114800" y="6330950"/>
            <a:ext cx="13716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800000"/>
                </a:solidFill>
                <a:latin typeface="Arial" charset="0"/>
                <a:cs typeface="Arial" charset="0"/>
              </a:rPr>
              <a:t>Milcah</a:t>
            </a:r>
          </a:p>
        </p:txBody>
      </p:sp>
      <p:sp>
        <p:nvSpPr>
          <p:cNvPr id="235528" name="TextBox 8"/>
          <p:cNvSpPr txBox="1">
            <a:spLocks noChangeArrowheads="1"/>
          </p:cNvSpPr>
          <p:nvPr/>
        </p:nvSpPr>
        <p:spPr bwMode="auto">
          <a:xfrm>
            <a:off x="5280025" y="6330950"/>
            <a:ext cx="156527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800000"/>
                </a:solidFill>
                <a:latin typeface="Arial" charset="0"/>
                <a:cs typeface="Arial" charset="0"/>
              </a:rPr>
              <a:t>Tirzah</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descr="Brown marble"/>
          <p:cNvSpPr>
            <a:spLocks noChangeArrowheads="1"/>
          </p:cNvSpPr>
          <p:nvPr/>
        </p:nvSpPr>
        <p:spPr bwMode="auto">
          <a:xfrm>
            <a:off x="0" y="-26988"/>
            <a:ext cx="9144000" cy="6858001"/>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Arial" charset="0"/>
              <a:cs typeface="Arial" charset="0"/>
            </a:endParaRPr>
          </a:p>
        </p:txBody>
      </p:sp>
      <p:sp>
        <p:nvSpPr>
          <p:cNvPr id="97283" name="Text Box 3"/>
          <p:cNvSpPr txBox="1">
            <a:spLocks noChangeArrowheads="1"/>
          </p:cNvSpPr>
          <p:nvPr/>
        </p:nvSpPr>
        <p:spPr bwMode="auto">
          <a:xfrm>
            <a:off x="388938" y="98107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4000" b="1" dirty="0" err="1">
                <a:solidFill>
                  <a:srgbClr val="FFFF00"/>
                </a:solidFill>
                <a:latin typeface="Arial"/>
                <a:ea typeface="Times New Roman" pitchFamily="-111" charset="0"/>
                <a:cs typeface="Arial"/>
              </a:rPr>
              <a:t>Keluaran</a:t>
            </a:r>
            <a:endParaRPr lang="en-US" sz="4000" b="1" dirty="0">
              <a:solidFill>
                <a:srgbClr val="FFFF00"/>
              </a:solidFill>
              <a:latin typeface="Arial"/>
              <a:ea typeface="Times New Roman" pitchFamily="-111" charset="0"/>
              <a:cs typeface="Arial"/>
            </a:endParaRPr>
          </a:p>
        </p:txBody>
      </p:sp>
      <p:sp>
        <p:nvSpPr>
          <p:cNvPr id="97284" name="Line 4"/>
          <p:cNvSpPr>
            <a:spLocks noChangeShapeType="1"/>
          </p:cNvSpPr>
          <p:nvPr/>
        </p:nvSpPr>
        <p:spPr bwMode="auto">
          <a:xfrm flipH="1">
            <a:off x="1751013" y="2565400"/>
            <a:ext cx="12700" cy="168275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94212" name="Group 5"/>
          <p:cNvGrpSpPr>
            <a:grpSpLocks/>
          </p:cNvGrpSpPr>
          <p:nvPr/>
        </p:nvGrpSpPr>
        <p:grpSpPr bwMode="auto">
          <a:xfrm>
            <a:off x="107950" y="4448175"/>
            <a:ext cx="8686800" cy="2227263"/>
            <a:chOff x="192" y="2802"/>
            <a:chExt cx="5472" cy="1403"/>
          </a:xfrm>
        </p:grpSpPr>
        <p:sp>
          <p:nvSpPr>
            <p:cNvPr id="97286" name="Text Box 6"/>
            <p:cNvSpPr txBox="1">
              <a:spLocks noChangeArrowheads="1"/>
            </p:cNvSpPr>
            <p:nvPr/>
          </p:nvSpPr>
          <p:spPr bwMode="auto">
            <a:xfrm>
              <a:off x="4752" y="2802"/>
              <a:ext cx="240" cy="140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FFFFFF"/>
                  </a:solidFill>
                  <a:latin typeface="Arial"/>
                  <a:ea typeface="Times New Roman" pitchFamily="-111" charset="0"/>
                  <a:cs typeface="Arial"/>
                </a:rPr>
                <a:t>Apri l</a:t>
              </a:r>
            </a:p>
          </p:txBody>
        </p:sp>
        <p:sp>
          <p:nvSpPr>
            <p:cNvPr id="97287" name="Text Box 7"/>
            <p:cNvSpPr txBox="1">
              <a:spLocks noChangeArrowheads="1"/>
            </p:cNvSpPr>
            <p:nvPr/>
          </p:nvSpPr>
          <p:spPr bwMode="auto">
            <a:xfrm>
              <a:off x="5424"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dirty="0" err="1">
                  <a:solidFill>
                    <a:srgbClr val="FFFFFF"/>
                  </a:solidFill>
                  <a:latin typeface="Arial"/>
                  <a:ea typeface="Times New Roman" pitchFamily="-111" charset="0"/>
                  <a:cs typeface="Arial"/>
                </a:rPr>
                <a:t>Juni</a:t>
              </a:r>
              <a:endParaRPr lang="en-US" sz="2800" b="1" dirty="0">
                <a:solidFill>
                  <a:srgbClr val="FFFFFF"/>
                </a:solidFill>
                <a:latin typeface="Arial"/>
                <a:ea typeface="Times New Roman" pitchFamily="-111" charset="0"/>
                <a:cs typeface="Arial"/>
              </a:endParaRPr>
            </a:p>
          </p:txBody>
        </p:sp>
        <p:sp>
          <p:nvSpPr>
            <p:cNvPr id="97288" name="Text Box 8"/>
            <p:cNvSpPr txBox="1">
              <a:spLocks noChangeArrowheads="1"/>
            </p:cNvSpPr>
            <p:nvPr/>
          </p:nvSpPr>
          <p:spPr bwMode="auto">
            <a:xfrm>
              <a:off x="4080" y="2802"/>
              <a:ext cx="240" cy="8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FFFFFF"/>
                  </a:solidFill>
                  <a:latin typeface="Arial"/>
                  <a:ea typeface="Times New Roman" pitchFamily="-111" charset="0"/>
                  <a:cs typeface="Arial"/>
                </a:rPr>
                <a:t>Feb</a:t>
              </a:r>
            </a:p>
          </p:txBody>
        </p:sp>
        <p:sp>
          <p:nvSpPr>
            <p:cNvPr id="97289" name="Text Box 9"/>
            <p:cNvSpPr txBox="1">
              <a:spLocks noChangeArrowheads="1"/>
            </p:cNvSpPr>
            <p:nvPr/>
          </p:nvSpPr>
          <p:spPr bwMode="auto">
            <a:xfrm>
              <a:off x="3360" y="2802"/>
              <a:ext cx="378" cy="87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dirty="0">
                  <a:solidFill>
                    <a:srgbClr val="FFFFFF"/>
                  </a:solidFill>
                  <a:latin typeface="Arial"/>
                  <a:ea typeface="Times New Roman" pitchFamily="-111" charset="0"/>
                  <a:cs typeface="Arial"/>
                </a:rPr>
                <a:t>D e  s</a:t>
              </a:r>
            </a:p>
          </p:txBody>
        </p:sp>
        <p:sp>
          <p:nvSpPr>
            <p:cNvPr id="97290" name="Text Box 10"/>
            <p:cNvSpPr txBox="1">
              <a:spLocks noChangeArrowheads="1"/>
            </p:cNvSpPr>
            <p:nvPr/>
          </p:nvSpPr>
          <p:spPr bwMode="auto">
            <a:xfrm>
              <a:off x="2736" y="2802"/>
              <a:ext cx="240" cy="87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dirty="0" err="1">
                  <a:solidFill>
                    <a:srgbClr val="FFFFFF"/>
                  </a:solidFill>
                  <a:latin typeface="Arial"/>
                  <a:ea typeface="Times New Roman" pitchFamily="-111" charset="0"/>
                  <a:cs typeface="Arial"/>
                </a:rPr>
                <a:t>Okt</a:t>
              </a:r>
              <a:endParaRPr lang="en-US" sz="2800" b="1" dirty="0">
                <a:solidFill>
                  <a:srgbClr val="FFFFFF"/>
                </a:solidFill>
                <a:latin typeface="Arial"/>
                <a:ea typeface="Times New Roman" pitchFamily="-111" charset="0"/>
                <a:cs typeface="Arial"/>
              </a:endParaRPr>
            </a:p>
          </p:txBody>
        </p:sp>
        <p:sp>
          <p:nvSpPr>
            <p:cNvPr id="97291" name="Text Box 11"/>
            <p:cNvSpPr txBox="1">
              <a:spLocks noChangeArrowheads="1"/>
            </p:cNvSpPr>
            <p:nvPr/>
          </p:nvSpPr>
          <p:spPr bwMode="auto">
            <a:xfrm>
              <a:off x="2112" y="2802"/>
              <a:ext cx="240" cy="87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dirty="0" err="1">
                  <a:solidFill>
                    <a:srgbClr val="FFFFFF"/>
                  </a:solidFill>
                  <a:latin typeface="Arial"/>
                  <a:ea typeface="Times New Roman" pitchFamily="-111" charset="0"/>
                  <a:cs typeface="Arial"/>
                </a:rPr>
                <a:t>Ags</a:t>
              </a:r>
              <a:endParaRPr lang="en-US" sz="2800" b="1" dirty="0">
                <a:solidFill>
                  <a:srgbClr val="FFFFFF"/>
                </a:solidFill>
                <a:latin typeface="Arial"/>
                <a:ea typeface="Times New Roman" pitchFamily="-111" charset="0"/>
                <a:cs typeface="Arial"/>
              </a:endParaRPr>
            </a:p>
          </p:txBody>
        </p:sp>
        <p:sp>
          <p:nvSpPr>
            <p:cNvPr id="97292" name="Text Box 12"/>
            <p:cNvSpPr txBox="1">
              <a:spLocks noChangeArrowheads="1"/>
            </p:cNvSpPr>
            <p:nvPr/>
          </p:nvSpPr>
          <p:spPr bwMode="auto">
            <a:xfrm>
              <a:off x="1440" y="2802"/>
              <a:ext cx="324" cy="12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dirty="0">
                  <a:solidFill>
                    <a:srgbClr val="FFFFFF"/>
                  </a:solidFill>
                  <a:latin typeface="Arial"/>
                  <a:ea typeface="Times New Roman" pitchFamily="-111" charset="0"/>
                  <a:cs typeface="Arial"/>
                </a:rPr>
                <a:t>Jun</a:t>
              </a:r>
            </a:p>
            <a:p>
              <a:pPr algn="ctr" defTabSz="914400">
                <a:spcBef>
                  <a:spcPct val="50000"/>
                </a:spcBef>
                <a:defRPr/>
              </a:pPr>
              <a:r>
                <a:rPr lang="en-US" sz="2800" b="1" dirty="0" err="1">
                  <a:solidFill>
                    <a:srgbClr val="FFFFFF"/>
                  </a:solidFill>
                  <a:latin typeface="Arial"/>
                  <a:ea typeface="Times New Roman" pitchFamily="-111" charset="0"/>
                  <a:cs typeface="Arial"/>
                </a:rPr>
                <a:t>i</a:t>
              </a:r>
              <a:endParaRPr lang="en-US" sz="2800" b="1" dirty="0">
                <a:solidFill>
                  <a:srgbClr val="FFFFFF"/>
                </a:solidFill>
                <a:latin typeface="Arial"/>
                <a:ea typeface="Times New Roman" pitchFamily="-111" charset="0"/>
                <a:cs typeface="Arial"/>
              </a:endParaRPr>
            </a:p>
          </p:txBody>
        </p:sp>
        <p:sp>
          <p:nvSpPr>
            <p:cNvPr id="97293" name="Text Box 13"/>
            <p:cNvSpPr txBox="1">
              <a:spLocks noChangeArrowheads="1"/>
            </p:cNvSpPr>
            <p:nvPr/>
          </p:nvSpPr>
          <p:spPr bwMode="auto">
            <a:xfrm>
              <a:off x="816" y="2802"/>
              <a:ext cx="240" cy="140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FFFFFF"/>
                  </a:solidFill>
                  <a:latin typeface="Arial"/>
                  <a:ea typeface="Times New Roman" pitchFamily="-111" charset="0"/>
                  <a:cs typeface="Arial"/>
                </a:rPr>
                <a:t>Apri l</a:t>
              </a:r>
            </a:p>
          </p:txBody>
        </p:sp>
        <p:sp>
          <p:nvSpPr>
            <p:cNvPr id="97294" name="Text Box 14"/>
            <p:cNvSpPr txBox="1">
              <a:spLocks noChangeArrowheads="1"/>
            </p:cNvSpPr>
            <p:nvPr/>
          </p:nvSpPr>
          <p:spPr bwMode="auto">
            <a:xfrm>
              <a:off x="192" y="2802"/>
              <a:ext cx="240" cy="8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FFFFFF"/>
                  </a:solidFill>
                  <a:latin typeface="Arial"/>
                  <a:ea typeface="Times New Roman" pitchFamily="-111" charset="0"/>
                  <a:cs typeface="Arial"/>
                </a:rPr>
                <a:t>Feb</a:t>
              </a:r>
            </a:p>
          </p:txBody>
        </p:sp>
      </p:grpSp>
      <p:grpSp>
        <p:nvGrpSpPr>
          <p:cNvPr id="94213" name="Group 15"/>
          <p:cNvGrpSpPr>
            <a:grpSpLocks/>
          </p:cNvGrpSpPr>
          <p:nvPr/>
        </p:nvGrpSpPr>
        <p:grpSpPr bwMode="auto">
          <a:xfrm>
            <a:off x="174625" y="3425825"/>
            <a:ext cx="8620125" cy="844550"/>
            <a:chOff x="234" y="2158"/>
            <a:chExt cx="5430" cy="532"/>
          </a:xfrm>
        </p:grpSpPr>
        <p:sp>
          <p:nvSpPr>
            <p:cNvPr id="97296" name="Line 16"/>
            <p:cNvSpPr>
              <a:spLocks noChangeShapeType="1"/>
            </p:cNvSpPr>
            <p:nvPr/>
          </p:nvSpPr>
          <p:spPr bwMode="auto">
            <a:xfrm>
              <a:off x="912" y="216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297" name="Line 17"/>
            <p:cNvSpPr>
              <a:spLocks noChangeShapeType="1"/>
            </p:cNvSpPr>
            <p:nvPr/>
          </p:nvSpPr>
          <p:spPr bwMode="auto">
            <a:xfrm>
              <a:off x="1566" y="215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298" name="Line 18"/>
            <p:cNvSpPr>
              <a:spLocks noChangeShapeType="1"/>
            </p:cNvSpPr>
            <p:nvPr/>
          </p:nvSpPr>
          <p:spPr bwMode="auto">
            <a:xfrm>
              <a:off x="4836" y="215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299" name="Line 19"/>
            <p:cNvSpPr>
              <a:spLocks noChangeShapeType="1"/>
            </p:cNvSpPr>
            <p:nvPr/>
          </p:nvSpPr>
          <p:spPr bwMode="auto">
            <a:xfrm>
              <a:off x="5568"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300" name="Line 20"/>
            <p:cNvSpPr>
              <a:spLocks noChangeShapeType="1"/>
            </p:cNvSpPr>
            <p:nvPr/>
          </p:nvSpPr>
          <p:spPr bwMode="auto">
            <a:xfrm>
              <a:off x="288" y="216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301" name="Line 21"/>
            <p:cNvSpPr>
              <a:spLocks noChangeShapeType="1"/>
            </p:cNvSpPr>
            <p:nvPr/>
          </p:nvSpPr>
          <p:spPr bwMode="auto">
            <a:xfrm>
              <a:off x="4176"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302" name="Line 22"/>
            <p:cNvSpPr>
              <a:spLocks noChangeShapeType="1"/>
            </p:cNvSpPr>
            <p:nvPr/>
          </p:nvSpPr>
          <p:spPr bwMode="auto">
            <a:xfrm>
              <a:off x="3552"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303" name="Line 23"/>
            <p:cNvSpPr>
              <a:spLocks noChangeShapeType="1"/>
            </p:cNvSpPr>
            <p:nvPr/>
          </p:nvSpPr>
          <p:spPr bwMode="auto">
            <a:xfrm>
              <a:off x="2880"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304" name="Line 24"/>
            <p:cNvSpPr>
              <a:spLocks noChangeShapeType="1"/>
            </p:cNvSpPr>
            <p:nvPr/>
          </p:nvSpPr>
          <p:spPr bwMode="auto">
            <a:xfrm>
              <a:off x="2208"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305" name="Line 25"/>
            <p:cNvSpPr>
              <a:spLocks noChangeShapeType="1"/>
            </p:cNvSpPr>
            <p:nvPr/>
          </p:nvSpPr>
          <p:spPr bwMode="auto">
            <a:xfrm>
              <a:off x="234" y="2688"/>
              <a:ext cx="5430" cy="2"/>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grpSp>
      <p:sp>
        <p:nvSpPr>
          <p:cNvPr id="97306" name="Text Box 26"/>
          <p:cNvSpPr txBox="1">
            <a:spLocks noChangeArrowheads="1"/>
          </p:cNvSpPr>
          <p:nvPr/>
        </p:nvSpPr>
        <p:spPr bwMode="auto">
          <a:xfrm>
            <a:off x="1036638" y="1571625"/>
            <a:ext cx="1447800" cy="1076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200" b="1" dirty="0">
                <a:solidFill>
                  <a:srgbClr val="FFFF00"/>
                </a:solidFill>
                <a:latin typeface="Arial"/>
                <a:ea typeface="Times New Roman" pitchFamily="-111" charset="0"/>
                <a:cs typeface="Arial"/>
              </a:rPr>
              <a:t>April 1445 </a:t>
            </a:r>
          </a:p>
        </p:txBody>
      </p:sp>
      <p:sp>
        <p:nvSpPr>
          <p:cNvPr id="97307" name="Text Box 27"/>
          <p:cNvSpPr txBox="1">
            <a:spLocks noChangeArrowheads="1"/>
          </p:cNvSpPr>
          <p:nvPr/>
        </p:nvSpPr>
        <p:spPr bwMode="auto">
          <a:xfrm>
            <a:off x="6665913" y="981075"/>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4000" b="1" dirty="0" err="1">
                <a:solidFill>
                  <a:srgbClr val="66FFFF"/>
                </a:solidFill>
                <a:latin typeface="Arial"/>
                <a:ea typeface="Times New Roman" pitchFamily="-111" charset="0"/>
                <a:cs typeface="Arial"/>
              </a:rPr>
              <a:t>Bilangan</a:t>
            </a:r>
            <a:endParaRPr lang="en-US" sz="4000" b="1" dirty="0">
              <a:solidFill>
                <a:srgbClr val="66FFFF"/>
              </a:solidFill>
              <a:latin typeface="Arial"/>
              <a:ea typeface="Times New Roman" pitchFamily="-111" charset="0"/>
              <a:cs typeface="Arial"/>
            </a:endParaRPr>
          </a:p>
        </p:txBody>
      </p:sp>
      <p:sp>
        <p:nvSpPr>
          <p:cNvPr id="97308" name="Line 28"/>
          <p:cNvSpPr>
            <a:spLocks noChangeShapeType="1"/>
          </p:cNvSpPr>
          <p:nvPr/>
        </p:nvSpPr>
        <p:spPr bwMode="auto">
          <a:xfrm flipH="1">
            <a:off x="7923213" y="2708275"/>
            <a:ext cx="33337" cy="1539875"/>
          </a:xfrm>
          <a:prstGeom prst="line">
            <a:avLst/>
          </a:prstGeom>
          <a:noFill/>
          <a:ln w="76200">
            <a:solidFill>
              <a:srgbClr val="66FF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7309" name="Text Box 29"/>
          <p:cNvSpPr txBox="1">
            <a:spLocks noChangeArrowheads="1"/>
          </p:cNvSpPr>
          <p:nvPr/>
        </p:nvSpPr>
        <p:spPr bwMode="auto">
          <a:xfrm>
            <a:off x="7199313" y="1571625"/>
            <a:ext cx="1447800" cy="1076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200" b="1" dirty="0">
                <a:solidFill>
                  <a:srgbClr val="66FFFF"/>
                </a:solidFill>
                <a:latin typeface="Arial"/>
                <a:ea typeface="Times New Roman" pitchFamily="-111" charset="0"/>
                <a:cs typeface="Arial"/>
              </a:rPr>
              <a:t>Mei 1444 </a:t>
            </a:r>
          </a:p>
        </p:txBody>
      </p:sp>
      <p:sp>
        <p:nvSpPr>
          <p:cNvPr id="97310" name="Line 30"/>
          <p:cNvSpPr>
            <a:spLocks noChangeShapeType="1"/>
          </p:cNvSpPr>
          <p:nvPr/>
        </p:nvSpPr>
        <p:spPr bwMode="auto">
          <a:xfrm>
            <a:off x="5927725" y="3400425"/>
            <a:ext cx="0" cy="1752600"/>
          </a:xfrm>
          <a:prstGeom prst="line">
            <a:avLst/>
          </a:prstGeom>
          <a:noFill/>
          <a:ln w="76200">
            <a:solidFill>
              <a:srgbClr val="66FF99"/>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7311" name="AutoShape 31"/>
          <p:cNvSpPr>
            <a:spLocks noChangeArrowheads="1"/>
          </p:cNvSpPr>
          <p:nvPr/>
        </p:nvSpPr>
        <p:spPr bwMode="auto">
          <a:xfrm>
            <a:off x="7270750" y="3505200"/>
            <a:ext cx="457200" cy="685800"/>
          </a:xfrm>
          <a:prstGeom prst="pentagon">
            <a:avLst/>
          </a:prstGeom>
          <a:solidFill>
            <a:srgbClr val="FFFF99"/>
          </a:solid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Arial" charset="0"/>
              <a:cs typeface="Arial" charset="0"/>
            </a:endParaRPr>
          </a:p>
        </p:txBody>
      </p:sp>
      <p:sp>
        <p:nvSpPr>
          <p:cNvPr id="97312" name="Rectangle 32"/>
          <p:cNvSpPr>
            <a:spLocks noGrp="1" noChangeArrowheads="1"/>
          </p:cNvSpPr>
          <p:nvPr>
            <p:ph type="title" idx="4294967295"/>
          </p:nvPr>
        </p:nvSpPr>
        <p:spPr>
          <a:xfrm>
            <a:off x="762000" y="0"/>
            <a:ext cx="7772400" cy="838200"/>
          </a:xfrm>
          <a:effectLst>
            <a:outerShdw blurRad="63500" dist="35921" dir="2700000" algn="ctr" rotWithShape="0">
              <a:schemeClr val="tx1">
                <a:alpha val="74998"/>
              </a:schemeClr>
            </a:outerShdw>
          </a:effectLst>
        </p:spPr>
        <p:txBody>
          <a:bodyPr/>
          <a:lstStyle/>
          <a:p>
            <a:pPr eaLnBrk="1" hangingPunct="1">
              <a:defRPr/>
            </a:pPr>
            <a:r>
              <a:rPr lang="en-US" b="1" dirty="0" err="1" smtClean="0">
                <a:ea typeface="+mj-ea"/>
              </a:rPr>
              <a:t>Waktu</a:t>
            </a:r>
            <a:r>
              <a:rPr lang="en-US" b="1" dirty="0" smtClean="0">
                <a:ea typeface="+mj-ea"/>
              </a:rPr>
              <a:t> </a:t>
            </a:r>
            <a:r>
              <a:rPr lang="en-US" b="1" dirty="0" err="1" smtClean="0">
                <a:ea typeface="+mj-ea"/>
              </a:rPr>
              <a:t>Permulaan</a:t>
            </a:r>
            <a:r>
              <a:rPr lang="en-US" b="1" dirty="0" smtClean="0">
                <a:ea typeface="+mj-ea"/>
              </a:rPr>
              <a:t> </a:t>
            </a:r>
            <a:r>
              <a:rPr lang="en-US" b="1" dirty="0" err="1" smtClean="0">
                <a:ea typeface="+mj-ea"/>
              </a:rPr>
              <a:t>Bilangan</a:t>
            </a:r>
            <a:endParaRPr lang="en-US" b="1" dirty="0">
              <a:ea typeface="+mj-ea"/>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97284"/>
                                        </p:tgtEl>
                                        <p:attrNameLst>
                                          <p:attrName>style.visibility</p:attrName>
                                        </p:attrNameLst>
                                      </p:cBhvr>
                                      <p:to>
                                        <p:strVal val="visible"/>
                                      </p:to>
                                    </p:set>
                                    <p:animEffect transition="in" filter="wipe(up)">
                                      <p:cBhvr>
                                        <p:cTn id="7" dur="500"/>
                                        <p:tgtEl>
                                          <p:spTgt spid="97284"/>
                                        </p:tgtEl>
                                      </p:cBhvr>
                                    </p:animEffect>
                                  </p:childTnLst>
                                </p:cTn>
                              </p:par>
                            </p:childTnLst>
                          </p:cTn>
                        </p:par>
                        <p:par>
                          <p:cTn id="8" fill="hold" nodeType="afterGroup">
                            <p:stCondLst>
                              <p:cond delay="1500"/>
                            </p:stCondLst>
                            <p:childTnLst>
                              <p:par>
                                <p:cTn id="9" presetID="23" presetClass="entr" presetSubtype="16" fill="hold" grpId="0" nodeType="afterEffect">
                                  <p:stCondLst>
                                    <p:cond delay="3000"/>
                                  </p:stCondLst>
                                  <p:childTnLst>
                                    <p:set>
                                      <p:cBhvr>
                                        <p:cTn id="10" dur="1" fill="hold">
                                          <p:stCondLst>
                                            <p:cond delay="0"/>
                                          </p:stCondLst>
                                        </p:cTn>
                                        <p:tgtEl>
                                          <p:spTgt spid="97311"/>
                                        </p:tgtEl>
                                        <p:attrNameLst>
                                          <p:attrName>style.visibility</p:attrName>
                                        </p:attrNameLst>
                                      </p:cBhvr>
                                      <p:to>
                                        <p:strVal val="visible"/>
                                      </p:to>
                                    </p:set>
                                    <p:anim calcmode="lin" valueType="num">
                                      <p:cBhvr>
                                        <p:cTn id="11" dur="500" fill="hold"/>
                                        <p:tgtEl>
                                          <p:spTgt spid="97311"/>
                                        </p:tgtEl>
                                        <p:attrNameLst>
                                          <p:attrName>ppt_w</p:attrName>
                                        </p:attrNameLst>
                                      </p:cBhvr>
                                      <p:tavLst>
                                        <p:tav tm="0">
                                          <p:val>
                                            <p:fltVal val="0"/>
                                          </p:val>
                                        </p:tav>
                                        <p:tav tm="100000">
                                          <p:val>
                                            <p:strVal val="#ppt_w"/>
                                          </p:val>
                                        </p:tav>
                                      </p:tavLst>
                                    </p:anim>
                                    <p:anim calcmode="lin" valueType="num">
                                      <p:cBhvr>
                                        <p:cTn id="12" dur="500" fill="hold"/>
                                        <p:tgtEl>
                                          <p:spTgt spid="97311"/>
                                        </p:tgtEl>
                                        <p:attrNameLst>
                                          <p:attrName>ppt_h</p:attrName>
                                        </p:attrNameLst>
                                      </p:cBhvr>
                                      <p:tavLst>
                                        <p:tav tm="0">
                                          <p:val>
                                            <p:fltVal val="0"/>
                                          </p:val>
                                        </p:tav>
                                        <p:tav tm="100000">
                                          <p:val>
                                            <p:strVal val="#ppt_h"/>
                                          </p:val>
                                        </p:tav>
                                      </p:tavLst>
                                    </p:anim>
                                  </p:childTnLst>
                                </p:cTn>
                              </p:par>
                            </p:childTnLst>
                          </p:cTn>
                        </p:par>
                        <p:par>
                          <p:cTn id="13" fill="hold" nodeType="afterGroup">
                            <p:stCondLst>
                              <p:cond delay="5000"/>
                            </p:stCondLst>
                            <p:childTnLst>
                              <p:par>
                                <p:cTn id="14" presetID="9" presetClass="entr" presetSubtype="0" fill="hold" grpId="0" nodeType="afterEffect">
                                  <p:stCondLst>
                                    <p:cond delay="4000"/>
                                  </p:stCondLst>
                                  <p:childTnLst>
                                    <p:set>
                                      <p:cBhvr>
                                        <p:cTn id="15" dur="1" fill="hold">
                                          <p:stCondLst>
                                            <p:cond delay="0"/>
                                          </p:stCondLst>
                                        </p:cTn>
                                        <p:tgtEl>
                                          <p:spTgt spid="97307"/>
                                        </p:tgtEl>
                                        <p:attrNameLst>
                                          <p:attrName>style.visibility</p:attrName>
                                        </p:attrNameLst>
                                      </p:cBhvr>
                                      <p:to>
                                        <p:strVal val="visible"/>
                                      </p:to>
                                    </p:set>
                                    <p:animEffect transition="in" filter="dissolve">
                                      <p:cBhvr>
                                        <p:cTn id="16" dur="500"/>
                                        <p:tgtEl>
                                          <p:spTgt spid="97307"/>
                                        </p:tgtEl>
                                      </p:cBhvr>
                                    </p:animEffect>
                                  </p:childTnLst>
                                </p:cTn>
                              </p:par>
                            </p:childTnLst>
                          </p:cTn>
                        </p:par>
                        <p:par>
                          <p:cTn id="17" fill="hold" nodeType="afterGroup">
                            <p:stCondLst>
                              <p:cond delay="9500"/>
                            </p:stCondLst>
                            <p:childTnLst>
                              <p:par>
                                <p:cTn id="18" presetID="9" presetClass="entr" presetSubtype="0" fill="hold" grpId="0" nodeType="afterEffect">
                                  <p:stCondLst>
                                    <p:cond delay="2000"/>
                                  </p:stCondLst>
                                  <p:childTnLst>
                                    <p:set>
                                      <p:cBhvr>
                                        <p:cTn id="19" dur="1" fill="hold">
                                          <p:stCondLst>
                                            <p:cond delay="0"/>
                                          </p:stCondLst>
                                        </p:cTn>
                                        <p:tgtEl>
                                          <p:spTgt spid="97309"/>
                                        </p:tgtEl>
                                        <p:attrNameLst>
                                          <p:attrName>style.visibility</p:attrName>
                                        </p:attrNameLst>
                                      </p:cBhvr>
                                      <p:to>
                                        <p:strVal val="visible"/>
                                      </p:to>
                                    </p:set>
                                    <p:animEffect transition="in" filter="dissolve">
                                      <p:cBhvr>
                                        <p:cTn id="20" dur="500"/>
                                        <p:tgtEl>
                                          <p:spTgt spid="97309"/>
                                        </p:tgtEl>
                                      </p:cBhvr>
                                    </p:animEffect>
                                  </p:childTnLst>
                                </p:cTn>
                              </p:par>
                            </p:childTnLst>
                          </p:cTn>
                        </p:par>
                        <p:par>
                          <p:cTn id="21" fill="hold" nodeType="afterGroup">
                            <p:stCondLst>
                              <p:cond delay="12000"/>
                            </p:stCondLst>
                            <p:childTnLst>
                              <p:par>
                                <p:cTn id="22" presetID="22" presetClass="entr" presetSubtype="1" fill="hold" grpId="0" nodeType="afterEffect">
                                  <p:stCondLst>
                                    <p:cond delay="2000"/>
                                  </p:stCondLst>
                                  <p:childTnLst>
                                    <p:set>
                                      <p:cBhvr>
                                        <p:cTn id="23" dur="1" fill="hold">
                                          <p:stCondLst>
                                            <p:cond delay="0"/>
                                          </p:stCondLst>
                                        </p:cTn>
                                        <p:tgtEl>
                                          <p:spTgt spid="97308"/>
                                        </p:tgtEl>
                                        <p:attrNameLst>
                                          <p:attrName>style.visibility</p:attrName>
                                        </p:attrNameLst>
                                      </p:cBhvr>
                                      <p:to>
                                        <p:strVal val="visible"/>
                                      </p:to>
                                    </p:set>
                                    <p:animEffect transition="in" filter="wipe(up)">
                                      <p:cBhvr>
                                        <p:cTn id="24" dur="500"/>
                                        <p:tgtEl>
                                          <p:spTgt spid="97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animBg="1"/>
      <p:bldP spid="97307" grpId="0" autoUpdateAnimBg="0"/>
      <p:bldP spid="97308" grpId="0" animBg="1"/>
      <p:bldP spid="97309" grpId="0" autoUpdateAnimBg="0"/>
      <p:bldP spid="9731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ChangeArrowheads="1"/>
          </p:cNvSpPr>
          <p:nvPr>
            <p:ph type="title"/>
          </p:nvPr>
        </p:nvSpPr>
        <p:spPr>
          <a:xfrm>
            <a:off x="0" y="76200"/>
            <a:ext cx="8001000" cy="685800"/>
          </a:xfrm>
          <a:solidFill>
            <a:schemeClr val="accent1"/>
          </a:solidFill>
          <a:ln>
            <a:solidFill>
              <a:schemeClr val="tx1"/>
            </a:solidFill>
            <a:miter lim="800000"/>
            <a:headEnd/>
            <a:tailEnd/>
          </a:ln>
        </p:spPr>
        <p:txBody>
          <a:bodyPr/>
          <a:lstStyle/>
          <a:p>
            <a:pPr algn="ctr"/>
            <a:r>
              <a:rPr lang="en-US" altLang="zh-CN" sz="4000" b="1">
                <a:latin typeface="Arial" charset="0"/>
                <a:ea typeface="SimSun" charset="0"/>
                <a:cs typeface="SimSun" charset="0"/>
              </a:rPr>
              <a:t>Tetangga Timur Israel Awal</a:t>
            </a:r>
            <a:endParaRPr lang="en-US" sz="4000" b="1">
              <a:latin typeface="Arial" charset="0"/>
              <a:ea typeface="SimSun" charset="0"/>
              <a:cs typeface="SimSun" charset="0"/>
            </a:endParaRPr>
          </a:p>
        </p:txBody>
      </p:sp>
      <p:sp>
        <p:nvSpPr>
          <p:cNvPr id="236546" name="Text Box 3"/>
          <p:cNvSpPr txBox="1">
            <a:spLocks noChangeArrowheads="1"/>
          </p:cNvSpPr>
          <p:nvPr/>
        </p:nvSpPr>
        <p:spPr bwMode="auto">
          <a:xfrm>
            <a:off x="8201025" y="228600"/>
            <a:ext cx="612775" cy="40005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sz="2000" b="1">
                <a:solidFill>
                  <a:srgbClr val="333333"/>
                </a:solidFill>
                <a:latin typeface="Arial" charset="0"/>
                <a:cs typeface="Arial" charset="0"/>
              </a:rPr>
              <a:t>143</a:t>
            </a:r>
          </a:p>
        </p:txBody>
      </p:sp>
      <p:grpSp>
        <p:nvGrpSpPr>
          <p:cNvPr id="236547" name="Group 103"/>
          <p:cNvGrpSpPr>
            <a:grpSpLocks/>
          </p:cNvGrpSpPr>
          <p:nvPr/>
        </p:nvGrpSpPr>
        <p:grpSpPr bwMode="auto">
          <a:xfrm>
            <a:off x="-38100" y="1219200"/>
            <a:ext cx="9170988" cy="5638800"/>
            <a:chOff x="-24" y="768"/>
            <a:chExt cx="5777" cy="3552"/>
          </a:xfrm>
        </p:grpSpPr>
        <p:grpSp>
          <p:nvGrpSpPr>
            <p:cNvPr id="236549" name="Group 32"/>
            <p:cNvGrpSpPr>
              <a:grpSpLocks/>
            </p:cNvGrpSpPr>
            <p:nvPr/>
          </p:nvGrpSpPr>
          <p:grpSpPr bwMode="auto">
            <a:xfrm>
              <a:off x="7" y="768"/>
              <a:ext cx="481" cy="458"/>
              <a:chOff x="0" y="0"/>
              <a:chExt cx="278" cy="538"/>
            </a:xfrm>
          </p:grpSpPr>
          <p:sp>
            <p:nvSpPr>
              <p:cNvPr id="236604" name="Rectangle 31"/>
              <p:cNvSpPr>
                <a:spLocks noChangeArrowheads="1"/>
              </p:cNvSpPr>
              <p:nvPr/>
            </p:nvSpPr>
            <p:spPr bwMode="auto">
              <a:xfrm>
                <a:off x="0" y="0"/>
                <a:ext cx="278" cy="53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36605" name="Group 30"/>
              <p:cNvGrpSpPr>
                <a:grpSpLocks/>
              </p:cNvGrpSpPr>
              <p:nvPr/>
            </p:nvGrpSpPr>
            <p:grpSpPr bwMode="auto">
              <a:xfrm>
                <a:off x="0" y="0"/>
                <a:ext cx="278" cy="538"/>
                <a:chOff x="0" y="0"/>
                <a:chExt cx="278" cy="538"/>
              </a:xfrm>
            </p:grpSpPr>
            <p:sp>
              <p:nvSpPr>
                <p:cNvPr id="236606" name="Rectangle 4"/>
                <p:cNvSpPr>
                  <a:spLocks noChangeArrowheads="1"/>
                </p:cNvSpPr>
                <p:nvPr/>
              </p:nvSpPr>
              <p:spPr bwMode="auto">
                <a:xfrm>
                  <a:off x="0" y="0"/>
                  <a:ext cx="278" cy="53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b="1">
                      <a:solidFill>
                        <a:srgbClr val="FFFFFF"/>
                      </a:solidFill>
                      <a:latin typeface="Arial" charset="0"/>
                      <a:cs typeface="Arial" charset="0"/>
                    </a:rPr>
                    <a:t>Masa</a:t>
                  </a:r>
                  <a:endParaRPr lang="en-US" b="1">
                    <a:solidFill>
                      <a:srgbClr val="333333"/>
                    </a:solidFill>
                    <a:latin typeface="Arial" charset="0"/>
                    <a:cs typeface="Arial" charset="0"/>
                  </a:endParaRPr>
                </a:p>
              </p:txBody>
            </p:sp>
            <p:sp>
              <p:nvSpPr>
                <p:cNvPr id="236607" name="Rectangle 29"/>
                <p:cNvSpPr>
                  <a:spLocks noChangeArrowheads="1"/>
                </p:cNvSpPr>
                <p:nvPr/>
              </p:nvSpPr>
              <p:spPr bwMode="auto">
                <a:xfrm>
                  <a:off x="0" y="0"/>
                  <a:ext cx="278"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36550" name="Group 36"/>
            <p:cNvGrpSpPr>
              <a:grpSpLocks/>
            </p:cNvGrpSpPr>
            <p:nvPr/>
          </p:nvGrpSpPr>
          <p:grpSpPr bwMode="auto">
            <a:xfrm>
              <a:off x="488" y="768"/>
              <a:ext cx="1369" cy="458"/>
              <a:chOff x="278" y="0"/>
              <a:chExt cx="792" cy="538"/>
            </a:xfrm>
          </p:grpSpPr>
          <p:sp>
            <p:nvSpPr>
              <p:cNvPr id="236600" name="Rectangle 35"/>
              <p:cNvSpPr>
                <a:spLocks noChangeArrowheads="1"/>
              </p:cNvSpPr>
              <p:nvPr/>
            </p:nvSpPr>
            <p:spPr bwMode="auto">
              <a:xfrm>
                <a:off x="278" y="0"/>
                <a:ext cx="792" cy="538"/>
              </a:xfrm>
              <a:prstGeom prst="rect">
                <a:avLst/>
              </a:prstGeom>
              <a:solidFill>
                <a:srgbClr val="E5E5E5"/>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36601" name="Group 34"/>
              <p:cNvGrpSpPr>
                <a:grpSpLocks/>
              </p:cNvGrpSpPr>
              <p:nvPr/>
            </p:nvGrpSpPr>
            <p:grpSpPr bwMode="auto">
              <a:xfrm>
                <a:off x="278" y="0"/>
                <a:ext cx="792" cy="538"/>
                <a:chOff x="278" y="0"/>
                <a:chExt cx="792" cy="538"/>
              </a:xfrm>
            </p:grpSpPr>
            <p:sp>
              <p:nvSpPr>
                <p:cNvPr id="236602" name="Rectangle 5"/>
                <p:cNvSpPr>
                  <a:spLocks noChangeArrowheads="1"/>
                </p:cNvSpPr>
                <p:nvPr/>
              </p:nvSpPr>
              <p:spPr bwMode="auto">
                <a:xfrm>
                  <a:off x="278" y="0"/>
                  <a:ext cx="792" cy="538"/>
                </a:xfrm>
                <a:prstGeom prst="rect">
                  <a:avLst/>
                </a:prstGeom>
                <a:gradFill rotWithShape="1">
                  <a:gsLst>
                    <a:gs pos="0">
                      <a:srgbClr val="003300"/>
                    </a:gs>
                    <a:gs pos="100000">
                      <a:srgbClr val="000000"/>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sz="2000" b="1">
                      <a:solidFill>
                        <a:srgbClr val="FFFFFF"/>
                      </a:solidFill>
                      <a:latin typeface="Arial" charset="0"/>
                      <a:cs typeface="Arial" charset="0"/>
                    </a:rPr>
                    <a:t>EDOM</a:t>
                  </a:r>
                </a:p>
              </p:txBody>
            </p:sp>
            <p:sp>
              <p:nvSpPr>
                <p:cNvPr id="236603" name="Rectangle 33"/>
                <p:cNvSpPr>
                  <a:spLocks noChangeArrowheads="1"/>
                </p:cNvSpPr>
                <p:nvPr/>
              </p:nvSpPr>
              <p:spPr bwMode="auto">
                <a:xfrm>
                  <a:off x="278" y="0"/>
                  <a:ext cx="792"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36551" name="Group 40"/>
            <p:cNvGrpSpPr>
              <a:grpSpLocks/>
            </p:cNvGrpSpPr>
            <p:nvPr/>
          </p:nvGrpSpPr>
          <p:grpSpPr bwMode="auto">
            <a:xfrm>
              <a:off x="1857" y="768"/>
              <a:ext cx="1425" cy="458"/>
              <a:chOff x="1070" y="0"/>
              <a:chExt cx="824" cy="538"/>
            </a:xfrm>
          </p:grpSpPr>
          <p:sp>
            <p:nvSpPr>
              <p:cNvPr id="236596" name="Rectangle 39"/>
              <p:cNvSpPr>
                <a:spLocks noChangeArrowheads="1"/>
              </p:cNvSpPr>
              <p:nvPr/>
            </p:nvSpPr>
            <p:spPr bwMode="auto">
              <a:xfrm>
                <a:off x="1070" y="0"/>
                <a:ext cx="824" cy="538"/>
              </a:xfrm>
              <a:prstGeom prst="rect">
                <a:avLst/>
              </a:prstGeom>
              <a:solidFill>
                <a:srgbClr val="E5E5E5"/>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36597" name="Group 38"/>
              <p:cNvGrpSpPr>
                <a:grpSpLocks/>
              </p:cNvGrpSpPr>
              <p:nvPr/>
            </p:nvGrpSpPr>
            <p:grpSpPr bwMode="auto">
              <a:xfrm>
                <a:off x="1070" y="0"/>
                <a:ext cx="824" cy="538"/>
                <a:chOff x="1070" y="0"/>
                <a:chExt cx="824" cy="538"/>
              </a:xfrm>
            </p:grpSpPr>
            <p:sp>
              <p:nvSpPr>
                <p:cNvPr id="236598" name="Rectangle 6"/>
                <p:cNvSpPr>
                  <a:spLocks noChangeArrowheads="1"/>
                </p:cNvSpPr>
                <p:nvPr/>
              </p:nvSpPr>
              <p:spPr bwMode="auto">
                <a:xfrm>
                  <a:off x="1070" y="0"/>
                  <a:ext cx="824" cy="538"/>
                </a:xfrm>
                <a:prstGeom prst="rect">
                  <a:avLst/>
                </a:prstGeom>
                <a:gradFill rotWithShape="1">
                  <a:gsLst>
                    <a:gs pos="0">
                      <a:srgbClr val="003300"/>
                    </a:gs>
                    <a:gs pos="100000">
                      <a:srgbClr val="000000"/>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defTabSz="914400"/>
                  <a:r>
                    <a:rPr lang="en-US" sz="2000" b="1">
                      <a:solidFill>
                        <a:srgbClr val="FFFFFF"/>
                      </a:solidFill>
                      <a:latin typeface="Arial" charset="0"/>
                      <a:cs typeface="Arial" charset="0"/>
                    </a:rPr>
                    <a:t>MOAB</a:t>
                  </a:r>
                </a:p>
              </p:txBody>
            </p:sp>
            <p:sp>
              <p:nvSpPr>
                <p:cNvPr id="236599" name="Rectangle 37"/>
                <p:cNvSpPr>
                  <a:spLocks noChangeArrowheads="1"/>
                </p:cNvSpPr>
                <p:nvPr/>
              </p:nvSpPr>
              <p:spPr bwMode="auto">
                <a:xfrm>
                  <a:off x="1070" y="0"/>
                  <a:ext cx="824"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36552" name="Group 44"/>
            <p:cNvGrpSpPr>
              <a:grpSpLocks/>
            </p:cNvGrpSpPr>
            <p:nvPr/>
          </p:nvGrpSpPr>
          <p:grpSpPr bwMode="auto">
            <a:xfrm>
              <a:off x="3282" y="768"/>
              <a:ext cx="1311" cy="458"/>
              <a:chOff x="1894" y="0"/>
              <a:chExt cx="758" cy="538"/>
            </a:xfrm>
          </p:grpSpPr>
          <p:sp>
            <p:nvSpPr>
              <p:cNvPr id="236592" name="Rectangle 43"/>
              <p:cNvSpPr>
                <a:spLocks noChangeArrowheads="1"/>
              </p:cNvSpPr>
              <p:nvPr/>
            </p:nvSpPr>
            <p:spPr bwMode="auto">
              <a:xfrm>
                <a:off x="1894" y="0"/>
                <a:ext cx="758" cy="538"/>
              </a:xfrm>
              <a:prstGeom prst="rect">
                <a:avLst/>
              </a:prstGeom>
              <a:solidFill>
                <a:srgbClr val="E5E5E5"/>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36593" name="Group 42"/>
              <p:cNvGrpSpPr>
                <a:grpSpLocks/>
              </p:cNvGrpSpPr>
              <p:nvPr/>
            </p:nvGrpSpPr>
            <p:grpSpPr bwMode="auto">
              <a:xfrm>
                <a:off x="1894" y="0"/>
                <a:ext cx="758" cy="538"/>
                <a:chOff x="1894" y="0"/>
                <a:chExt cx="758" cy="538"/>
              </a:xfrm>
            </p:grpSpPr>
            <p:sp>
              <p:nvSpPr>
                <p:cNvPr id="236594" name="Rectangle 7"/>
                <p:cNvSpPr>
                  <a:spLocks noChangeArrowheads="1"/>
                </p:cNvSpPr>
                <p:nvPr/>
              </p:nvSpPr>
              <p:spPr bwMode="auto">
                <a:xfrm>
                  <a:off x="1894" y="0"/>
                  <a:ext cx="758" cy="538"/>
                </a:xfrm>
                <a:prstGeom prst="rect">
                  <a:avLst/>
                </a:prstGeom>
                <a:gradFill rotWithShape="1">
                  <a:gsLst>
                    <a:gs pos="0">
                      <a:srgbClr val="003300"/>
                    </a:gs>
                    <a:gs pos="100000">
                      <a:srgbClr val="000000"/>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defTabSz="914400"/>
                  <a:r>
                    <a:rPr lang="en-US" sz="2000" b="1">
                      <a:solidFill>
                        <a:srgbClr val="FFFFFF"/>
                      </a:solidFill>
                      <a:latin typeface="Arial" charset="0"/>
                      <a:cs typeface="Arial" charset="0"/>
                    </a:rPr>
                    <a:t>AMMON</a:t>
                  </a:r>
                </a:p>
              </p:txBody>
            </p:sp>
            <p:sp>
              <p:nvSpPr>
                <p:cNvPr id="236595" name="Rectangle 41"/>
                <p:cNvSpPr>
                  <a:spLocks noChangeArrowheads="1"/>
                </p:cNvSpPr>
                <p:nvPr/>
              </p:nvSpPr>
              <p:spPr bwMode="auto">
                <a:xfrm>
                  <a:off x="1894" y="0"/>
                  <a:ext cx="758"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36553" name="Group 48"/>
            <p:cNvGrpSpPr>
              <a:grpSpLocks/>
            </p:cNvGrpSpPr>
            <p:nvPr/>
          </p:nvGrpSpPr>
          <p:grpSpPr bwMode="auto">
            <a:xfrm>
              <a:off x="4593" y="768"/>
              <a:ext cx="1160" cy="458"/>
              <a:chOff x="2652" y="0"/>
              <a:chExt cx="671" cy="538"/>
            </a:xfrm>
          </p:grpSpPr>
          <p:sp>
            <p:nvSpPr>
              <p:cNvPr id="236588" name="Rectangle 47"/>
              <p:cNvSpPr>
                <a:spLocks noChangeArrowheads="1"/>
              </p:cNvSpPr>
              <p:nvPr/>
            </p:nvSpPr>
            <p:spPr bwMode="auto">
              <a:xfrm>
                <a:off x="2652" y="0"/>
                <a:ext cx="671" cy="538"/>
              </a:xfrm>
              <a:prstGeom prst="rect">
                <a:avLst/>
              </a:prstGeom>
              <a:solidFill>
                <a:srgbClr val="E5E5E5"/>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36589" name="Group 46"/>
              <p:cNvGrpSpPr>
                <a:grpSpLocks/>
              </p:cNvGrpSpPr>
              <p:nvPr/>
            </p:nvGrpSpPr>
            <p:grpSpPr bwMode="auto">
              <a:xfrm>
                <a:off x="2652" y="0"/>
                <a:ext cx="671" cy="538"/>
                <a:chOff x="2652" y="0"/>
                <a:chExt cx="671" cy="538"/>
              </a:xfrm>
            </p:grpSpPr>
            <p:sp>
              <p:nvSpPr>
                <p:cNvPr id="236590" name="Rectangle 8"/>
                <p:cNvSpPr>
                  <a:spLocks noChangeArrowheads="1"/>
                </p:cNvSpPr>
                <p:nvPr/>
              </p:nvSpPr>
              <p:spPr bwMode="auto">
                <a:xfrm>
                  <a:off x="2652" y="0"/>
                  <a:ext cx="671" cy="538"/>
                </a:xfrm>
                <a:prstGeom prst="rect">
                  <a:avLst/>
                </a:prstGeom>
                <a:gradFill rotWithShape="1">
                  <a:gsLst>
                    <a:gs pos="0">
                      <a:srgbClr val="003300"/>
                    </a:gs>
                    <a:gs pos="100000">
                      <a:srgbClr val="000000"/>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defTabSz="914400"/>
                  <a:r>
                    <a:rPr lang="en-US" sz="2000" b="1">
                      <a:solidFill>
                        <a:srgbClr val="FFFFFF"/>
                      </a:solidFill>
                      <a:latin typeface="Arial" charset="0"/>
                      <a:cs typeface="Arial" charset="0"/>
                    </a:rPr>
                    <a:t>AMALEK</a:t>
                  </a:r>
                </a:p>
              </p:txBody>
            </p:sp>
            <p:sp>
              <p:nvSpPr>
                <p:cNvPr id="236591" name="Rectangle 45"/>
                <p:cNvSpPr>
                  <a:spLocks noChangeArrowheads="1"/>
                </p:cNvSpPr>
                <p:nvPr/>
              </p:nvSpPr>
              <p:spPr bwMode="auto">
                <a:xfrm>
                  <a:off x="2652" y="0"/>
                  <a:ext cx="671"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36554" name="Group 52"/>
            <p:cNvGrpSpPr>
              <a:grpSpLocks/>
            </p:cNvGrpSpPr>
            <p:nvPr/>
          </p:nvGrpSpPr>
          <p:grpSpPr bwMode="auto">
            <a:xfrm rot="-5400000">
              <a:off x="-526" y="1728"/>
              <a:ext cx="1532" cy="480"/>
              <a:chOff x="0" y="538"/>
              <a:chExt cx="278" cy="1730"/>
            </a:xfrm>
          </p:grpSpPr>
          <p:sp>
            <p:nvSpPr>
              <p:cNvPr id="236584" name="Rectangle 51"/>
              <p:cNvSpPr>
                <a:spLocks noChangeArrowheads="1"/>
              </p:cNvSpPr>
              <p:nvPr/>
            </p:nvSpPr>
            <p:spPr bwMode="auto">
              <a:xfrm>
                <a:off x="0" y="538"/>
                <a:ext cx="278" cy="173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36585" name="Group 50"/>
              <p:cNvGrpSpPr>
                <a:grpSpLocks/>
              </p:cNvGrpSpPr>
              <p:nvPr/>
            </p:nvGrpSpPr>
            <p:grpSpPr bwMode="auto">
              <a:xfrm>
                <a:off x="0" y="538"/>
                <a:ext cx="278" cy="1730"/>
                <a:chOff x="0" y="538"/>
                <a:chExt cx="278" cy="1730"/>
              </a:xfrm>
            </p:grpSpPr>
            <p:sp>
              <p:nvSpPr>
                <p:cNvPr id="236586" name="Rectangle 9"/>
                <p:cNvSpPr>
                  <a:spLocks noChangeArrowheads="1"/>
                </p:cNvSpPr>
                <p:nvPr/>
              </p:nvSpPr>
              <p:spPr bwMode="auto">
                <a:xfrm>
                  <a:off x="0" y="538"/>
                  <a:ext cx="278" cy="173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sz="2000" b="1">
                      <a:solidFill>
                        <a:srgbClr val="FFFFFF"/>
                      </a:solidFill>
                      <a:latin typeface="Arial" charset="0"/>
                      <a:cs typeface="Arial" charset="0"/>
                    </a:rPr>
                    <a:t>AYAH</a:t>
                  </a:r>
                  <a:endParaRPr lang="en-US" sz="2000" b="1">
                    <a:solidFill>
                      <a:srgbClr val="333333"/>
                    </a:solidFill>
                    <a:latin typeface="Arial" charset="0"/>
                    <a:cs typeface="Arial" charset="0"/>
                  </a:endParaRPr>
                </a:p>
              </p:txBody>
            </p:sp>
            <p:sp>
              <p:nvSpPr>
                <p:cNvPr id="236587" name="Rectangle 49"/>
                <p:cNvSpPr>
                  <a:spLocks noChangeArrowheads="1"/>
                </p:cNvSpPr>
                <p:nvPr/>
              </p:nvSpPr>
              <p:spPr bwMode="auto">
                <a:xfrm>
                  <a:off x="0" y="538"/>
                  <a:ext cx="278" cy="173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36555" name="Group 54"/>
            <p:cNvGrpSpPr>
              <a:grpSpLocks/>
            </p:cNvGrpSpPr>
            <p:nvPr/>
          </p:nvGrpSpPr>
          <p:grpSpPr bwMode="auto">
            <a:xfrm>
              <a:off x="488" y="1226"/>
              <a:ext cx="1369" cy="1476"/>
              <a:chOff x="278" y="538"/>
              <a:chExt cx="792" cy="1730"/>
            </a:xfrm>
          </p:grpSpPr>
          <p:sp>
            <p:nvSpPr>
              <p:cNvPr id="236582" name="Rectangle 10"/>
              <p:cNvSpPr>
                <a:spLocks noChangeArrowheads="1"/>
              </p:cNvSpPr>
              <p:nvPr/>
            </p:nvSpPr>
            <p:spPr bwMode="auto">
              <a:xfrm>
                <a:off x="278" y="538"/>
                <a:ext cx="792" cy="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defTabSz="914400"/>
                <a:r>
                  <a:rPr lang="en-US" sz="2000" b="1">
                    <a:solidFill>
                      <a:srgbClr val="000000"/>
                    </a:solidFill>
                    <a:latin typeface="Arial" charset="0"/>
                    <a:cs typeface="Arial" charset="0"/>
                  </a:rPr>
                  <a:t>Esau: anak laki-laki Ishak</a:t>
                </a:r>
              </a:p>
            </p:txBody>
          </p:sp>
          <p:sp>
            <p:nvSpPr>
              <p:cNvPr id="236583" name="Rectangle 53"/>
              <p:cNvSpPr>
                <a:spLocks noChangeArrowheads="1"/>
              </p:cNvSpPr>
              <p:nvPr/>
            </p:nvSpPr>
            <p:spPr bwMode="auto">
              <a:xfrm>
                <a:off x="278" y="538"/>
                <a:ext cx="792" cy="173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36556" name="Group 56"/>
            <p:cNvGrpSpPr>
              <a:grpSpLocks/>
            </p:cNvGrpSpPr>
            <p:nvPr/>
          </p:nvGrpSpPr>
          <p:grpSpPr bwMode="auto">
            <a:xfrm>
              <a:off x="1857" y="1226"/>
              <a:ext cx="1425" cy="1476"/>
              <a:chOff x="1070" y="538"/>
              <a:chExt cx="824" cy="1730"/>
            </a:xfrm>
          </p:grpSpPr>
          <p:sp>
            <p:nvSpPr>
              <p:cNvPr id="236580" name="Rectangle 11"/>
              <p:cNvSpPr>
                <a:spLocks noChangeArrowheads="1"/>
              </p:cNvSpPr>
              <p:nvPr/>
            </p:nvSpPr>
            <p:spPr bwMode="auto">
              <a:xfrm>
                <a:off x="1070" y="538"/>
                <a:ext cx="824" cy="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defTabSz="914400"/>
                <a:r>
                  <a:rPr lang="en-US" sz="2000" b="1">
                    <a:solidFill>
                      <a:srgbClr val="000000"/>
                    </a:solidFill>
                    <a:latin typeface="Arial" charset="0"/>
                    <a:cs typeface="Arial" charset="0"/>
                  </a:rPr>
                  <a:t>Moab: anak laki-laki Lot dan anak perempuan pertamanya</a:t>
                </a:r>
              </a:p>
            </p:txBody>
          </p:sp>
          <p:sp>
            <p:nvSpPr>
              <p:cNvPr id="236581" name="Rectangle 55"/>
              <p:cNvSpPr>
                <a:spLocks noChangeArrowheads="1"/>
              </p:cNvSpPr>
              <p:nvPr/>
            </p:nvSpPr>
            <p:spPr bwMode="auto">
              <a:xfrm>
                <a:off x="1070" y="538"/>
                <a:ext cx="824" cy="173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36557" name="Group 58"/>
            <p:cNvGrpSpPr>
              <a:grpSpLocks/>
            </p:cNvGrpSpPr>
            <p:nvPr/>
          </p:nvGrpSpPr>
          <p:grpSpPr bwMode="auto">
            <a:xfrm>
              <a:off x="3282" y="1226"/>
              <a:ext cx="1311" cy="1476"/>
              <a:chOff x="1894" y="538"/>
              <a:chExt cx="758" cy="1730"/>
            </a:xfrm>
          </p:grpSpPr>
          <p:sp>
            <p:nvSpPr>
              <p:cNvPr id="236578" name="Rectangle 12"/>
              <p:cNvSpPr>
                <a:spLocks noChangeArrowheads="1"/>
              </p:cNvSpPr>
              <p:nvPr/>
            </p:nvSpPr>
            <p:spPr bwMode="auto">
              <a:xfrm>
                <a:off x="1894" y="538"/>
                <a:ext cx="758" cy="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defTabSz="914400"/>
                <a:r>
                  <a:rPr lang="en-US" sz="2000" b="1">
                    <a:solidFill>
                      <a:srgbClr val="000000"/>
                    </a:solidFill>
                    <a:latin typeface="Arial" charset="0"/>
                    <a:cs typeface="Arial" charset="0"/>
                  </a:rPr>
                  <a:t>Ben-Ammi: anak laki-laki Lot dan anak perempuan keduanya</a:t>
                </a:r>
              </a:p>
            </p:txBody>
          </p:sp>
          <p:sp>
            <p:nvSpPr>
              <p:cNvPr id="236579" name="Rectangle 57"/>
              <p:cNvSpPr>
                <a:spLocks noChangeArrowheads="1"/>
              </p:cNvSpPr>
              <p:nvPr/>
            </p:nvSpPr>
            <p:spPr bwMode="auto">
              <a:xfrm>
                <a:off x="1894" y="538"/>
                <a:ext cx="758" cy="173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36558" name="Group 60"/>
            <p:cNvGrpSpPr>
              <a:grpSpLocks/>
            </p:cNvGrpSpPr>
            <p:nvPr/>
          </p:nvGrpSpPr>
          <p:grpSpPr bwMode="auto">
            <a:xfrm>
              <a:off x="4593" y="1226"/>
              <a:ext cx="1160" cy="1476"/>
              <a:chOff x="2652" y="538"/>
              <a:chExt cx="671" cy="1730"/>
            </a:xfrm>
          </p:grpSpPr>
          <p:sp>
            <p:nvSpPr>
              <p:cNvPr id="236576" name="Rectangle 13"/>
              <p:cNvSpPr>
                <a:spLocks noChangeArrowheads="1"/>
              </p:cNvSpPr>
              <p:nvPr/>
            </p:nvSpPr>
            <p:spPr bwMode="auto">
              <a:xfrm>
                <a:off x="2652" y="538"/>
                <a:ext cx="671" cy="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defTabSz="914400"/>
                <a:r>
                  <a:rPr lang="en-US" sz="2000" b="1">
                    <a:solidFill>
                      <a:srgbClr val="000000"/>
                    </a:solidFill>
                    <a:latin typeface="Arial" charset="0"/>
                    <a:cs typeface="Arial" charset="0"/>
                  </a:rPr>
                  <a:t>Amalek: anak laki-laki Elifas, yang adalah anak laki-laki Esau</a:t>
                </a:r>
              </a:p>
            </p:txBody>
          </p:sp>
          <p:sp>
            <p:nvSpPr>
              <p:cNvPr id="236577" name="Rectangle 59"/>
              <p:cNvSpPr>
                <a:spLocks noChangeArrowheads="1"/>
              </p:cNvSpPr>
              <p:nvPr/>
            </p:nvSpPr>
            <p:spPr bwMode="auto">
              <a:xfrm>
                <a:off x="2652" y="538"/>
                <a:ext cx="671" cy="173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36559" name="Group 64"/>
            <p:cNvGrpSpPr>
              <a:grpSpLocks/>
            </p:cNvGrpSpPr>
            <p:nvPr/>
          </p:nvGrpSpPr>
          <p:grpSpPr bwMode="auto">
            <a:xfrm rot="-5400000">
              <a:off x="-547" y="3272"/>
              <a:ext cx="1571" cy="526"/>
              <a:chOff x="0" y="2268"/>
              <a:chExt cx="278" cy="1898"/>
            </a:xfrm>
          </p:grpSpPr>
          <p:sp>
            <p:nvSpPr>
              <p:cNvPr id="236572" name="Rectangle 63"/>
              <p:cNvSpPr>
                <a:spLocks noChangeArrowheads="1"/>
              </p:cNvSpPr>
              <p:nvPr/>
            </p:nvSpPr>
            <p:spPr bwMode="auto">
              <a:xfrm>
                <a:off x="0" y="2268"/>
                <a:ext cx="278" cy="189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36573" name="Group 62"/>
              <p:cNvGrpSpPr>
                <a:grpSpLocks/>
              </p:cNvGrpSpPr>
              <p:nvPr/>
            </p:nvGrpSpPr>
            <p:grpSpPr bwMode="auto">
              <a:xfrm>
                <a:off x="0" y="2268"/>
                <a:ext cx="278" cy="1898"/>
                <a:chOff x="0" y="2268"/>
                <a:chExt cx="278" cy="1898"/>
              </a:xfrm>
            </p:grpSpPr>
            <p:sp>
              <p:nvSpPr>
                <p:cNvPr id="236574" name="Rectangle 14"/>
                <p:cNvSpPr>
                  <a:spLocks noChangeArrowheads="1"/>
                </p:cNvSpPr>
                <p:nvPr/>
              </p:nvSpPr>
              <p:spPr bwMode="auto">
                <a:xfrm>
                  <a:off x="0" y="2268"/>
                  <a:ext cx="278" cy="189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defTabSz="914400"/>
                  <a:r>
                    <a:rPr lang="en-US" sz="2000" b="1">
                      <a:solidFill>
                        <a:srgbClr val="FFFFFF"/>
                      </a:solidFill>
                      <a:latin typeface="Arial" charset="0"/>
                      <a:cs typeface="Arial" charset="0"/>
                    </a:rPr>
                    <a:t>KELUARAN</a:t>
                  </a:r>
                  <a:endParaRPr lang="en-US" sz="2000" b="1">
                    <a:solidFill>
                      <a:srgbClr val="333333"/>
                    </a:solidFill>
                    <a:latin typeface="Arial" charset="0"/>
                    <a:cs typeface="Arial" charset="0"/>
                  </a:endParaRPr>
                </a:p>
              </p:txBody>
            </p:sp>
            <p:sp>
              <p:nvSpPr>
                <p:cNvPr id="236575" name="Rectangle 61"/>
                <p:cNvSpPr>
                  <a:spLocks noChangeArrowheads="1"/>
                </p:cNvSpPr>
                <p:nvPr/>
              </p:nvSpPr>
              <p:spPr bwMode="auto">
                <a:xfrm>
                  <a:off x="0" y="2268"/>
                  <a:ext cx="278" cy="189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36560" name="Group 66"/>
            <p:cNvGrpSpPr>
              <a:grpSpLocks/>
            </p:cNvGrpSpPr>
            <p:nvPr/>
          </p:nvGrpSpPr>
          <p:grpSpPr bwMode="auto">
            <a:xfrm>
              <a:off x="488" y="2702"/>
              <a:ext cx="1369" cy="1618"/>
              <a:chOff x="278" y="2268"/>
              <a:chExt cx="792" cy="1898"/>
            </a:xfrm>
          </p:grpSpPr>
          <p:sp>
            <p:nvSpPr>
              <p:cNvPr id="236570" name="Rectangle 15"/>
              <p:cNvSpPr>
                <a:spLocks noChangeArrowheads="1"/>
              </p:cNvSpPr>
              <p:nvPr/>
            </p:nvSpPr>
            <p:spPr bwMode="auto">
              <a:xfrm>
                <a:off x="278" y="2268"/>
                <a:ext cx="792" cy="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defTabSz="914400"/>
                <a:r>
                  <a:rPr lang="en-US" sz="2000" b="1">
                    <a:solidFill>
                      <a:srgbClr val="000000"/>
                    </a:solidFill>
                    <a:latin typeface="Arial" charset="0"/>
                    <a:cs typeface="Arial" charset="0"/>
                  </a:rPr>
                  <a:t>Agak diatur oleh Amori. Bagian tertolak dari Israel (Bil. 20:14-21).</a:t>
                </a:r>
              </a:p>
            </p:txBody>
          </p:sp>
          <p:sp>
            <p:nvSpPr>
              <p:cNvPr id="236571" name="Rectangle 65"/>
              <p:cNvSpPr>
                <a:spLocks noChangeArrowheads="1"/>
              </p:cNvSpPr>
              <p:nvPr/>
            </p:nvSpPr>
            <p:spPr bwMode="auto">
              <a:xfrm>
                <a:off x="278" y="2268"/>
                <a:ext cx="792" cy="189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36561" name="Group 68"/>
            <p:cNvGrpSpPr>
              <a:grpSpLocks/>
            </p:cNvGrpSpPr>
            <p:nvPr/>
          </p:nvGrpSpPr>
          <p:grpSpPr bwMode="auto">
            <a:xfrm>
              <a:off x="1857" y="2702"/>
              <a:ext cx="1425" cy="1618"/>
              <a:chOff x="1070" y="2268"/>
              <a:chExt cx="824" cy="1898"/>
            </a:xfrm>
          </p:grpSpPr>
          <p:sp>
            <p:nvSpPr>
              <p:cNvPr id="236568" name="Rectangle 16"/>
              <p:cNvSpPr>
                <a:spLocks noChangeArrowheads="1"/>
              </p:cNvSpPr>
              <p:nvPr/>
            </p:nvSpPr>
            <p:spPr bwMode="auto">
              <a:xfrm>
                <a:off x="1070" y="2268"/>
                <a:ext cx="824" cy="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defTabSz="914400"/>
                <a:r>
                  <a:rPr lang="en-US" sz="2000" b="1">
                    <a:solidFill>
                      <a:srgbClr val="000000"/>
                    </a:solidFill>
                    <a:latin typeface="Arial" charset="0"/>
                    <a:cs typeface="Arial" charset="0"/>
                  </a:rPr>
                  <a:t>Dikalahkan oleh Sion &amp; Amori</a:t>
                </a:r>
              </a:p>
              <a:p>
                <a:pPr algn="ctr" defTabSz="914400" eaLnBrk="0" hangingPunct="0"/>
                <a:r>
                  <a:rPr lang="en-US" sz="2000" b="1">
                    <a:solidFill>
                      <a:srgbClr val="000000"/>
                    </a:solidFill>
                    <a:latin typeface="Arial" charset="0"/>
                    <a:cs typeface="Arial" charset="0"/>
                  </a:rPr>
                  <a:t>(Bil. 21:26).</a:t>
                </a:r>
              </a:p>
              <a:p>
                <a:pPr algn="ctr" defTabSz="914400" eaLnBrk="0" hangingPunct="0"/>
                <a:r>
                  <a:rPr lang="en-US" sz="2000" b="1">
                    <a:solidFill>
                      <a:srgbClr val="000000"/>
                    </a:solidFill>
                    <a:latin typeface="Arial" charset="0"/>
                    <a:cs typeface="Arial" charset="0"/>
                  </a:rPr>
                  <a:t>Raja Balak menakutkan Israel dan mencari Balaam untuk mengutuk mereka (Bil 22).</a:t>
                </a:r>
              </a:p>
            </p:txBody>
          </p:sp>
          <p:sp>
            <p:nvSpPr>
              <p:cNvPr id="236569" name="Rectangle 67"/>
              <p:cNvSpPr>
                <a:spLocks noChangeArrowheads="1"/>
              </p:cNvSpPr>
              <p:nvPr/>
            </p:nvSpPr>
            <p:spPr bwMode="auto">
              <a:xfrm>
                <a:off x="1070" y="2268"/>
                <a:ext cx="824" cy="189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36562" name="Group 70"/>
            <p:cNvGrpSpPr>
              <a:grpSpLocks/>
            </p:cNvGrpSpPr>
            <p:nvPr/>
          </p:nvGrpSpPr>
          <p:grpSpPr bwMode="auto">
            <a:xfrm>
              <a:off x="3282" y="2702"/>
              <a:ext cx="1311" cy="1618"/>
              <a:chOff x="1894" y="2268"/>
              <a:chExt cx="758" cy="1898"/>
            </a:xfrm>
          </p:grpSpPr>
          <p:sp>
            <p:nvSpPr>
              <p:cNvPr id="236566" name="Rectangle 17"/>
              <p:cNvSpPr>
                <a:spLocks noChangeArrowheads="1"/>
              </p:cNvSpPr>
              <p:nvPr/>
            </p:nvSpPr>
            <p:spPr bwMode="auto">
              <a:xfrm>
                <a:off x="1894" y="2268"/>
                <a:ext cx="758" cy="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defTabSz="914400"/>
                <a:r>
                  <a:rPr lang="en-US" b="1">
                    <a:solidFill>
                      <a:srgbClr val="333333"/>
                    </a:solidFill>
                    <a:latin typeface="Arial" charset="0"/>
                    <a:cs typeface="Arial" charset="0"/>
                  </a:rPr>
                  <a:t> </a:t>
                </a:r>
              </a:p>
              <a:p>
                <a:pPr algn="ctr" defTabSz="914400" eaLnBrk="0" hangingPunct="0"/>
                <a:endParaRPr lang="en-US" b="1">
                  <a:solidFill>
                    <a:srgbClr val="333333"/>
                  </a:solidFill>
                  <a:latin typeface="Arial" charset="0"/>
                  <a:cs typeface="Arial" charset="0"/>
                </a:endParaRPr>
              </a:p>
            </p:txBody>
          </p:sp>
          <p:sp>
            <p:nvSpPr>
              <p:cNvPr id="236567" name="Rectangle 69"/>
              <p:cNvSpPr>
                <a:spLocks noChangeArrowheads="1"/>
              </p:cNvSpPr>
              <p:nvPr/>
            </p:nvSpPr>
            <p:spPr bwMode="auto">
              <a:xfrm>
                <a:off x="1894" y="2268"/>
                <a:ext cx="758" cy="189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36563" name="Group 72"/>
            <p:cNvGrpSpPr>
              <a:grpSpLocks/>
            </p:cNvGrpSpPr>
            <p:nvPr/>
          </p:nvGrpSpPr>
          <p:grpSpPr bwMode="auto">
            <a:xfrm>
              <a:off x="4593" y="2702"/>
              <a:ext cx="1160" cy="1618"/>
              <a:chOff x="2652" y="2268"/>
              <a:chExt cx="671" cy="1898"/>
            </a:xfrm>
          </p:grpSpPr>
          <p:sp>
            <p:nvSpPr>
              <p:cNvPr id="236564" name="Rectangle 18"/>
              <p:cNvSpPr>
                <a:spLocks noChangeArrowheads="1"/>
              </p:cNvSpPr>
              <p:nvPr/>
            </p:nvSpPr>
            <p:spPr bwMode="auto">
              <a:xfrm>
                <a:off x="2652" y="2268"/>
                <a:ext cx="671" cy="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defTabSz="914400"/>
                <a:r>
                  <a:rPr lang="en-US" sz="2000" b="1">
                    <a:solidFill>
                      <a:srgbClr val="000000"/>
                    </a:solidFill>
                    <a:latin typeface="Arial" charset="0"/>
                    <a:cs typeface="Arial" charset="0"/>
                  </a:rPr>
                  <a:t>Dikalahkan Israel </a:t>
                </a:r>
              </a:p>
              <a:p>
                <a:pPr algn="ctr" defTabSz="914400" eaLnBrk="0" hangingPunct="0"/>
                <a:r>
                  <a:rPr lang="en-US" sz="2000" b="1">
                    <a:solidFill>
                      <a:srgbClr val="000000"/>
                    </a:solidFill>
                    <a:latin typeface="Arial" charset="0"/>
                    <a:cs typeface="Arial" charset="0"/>
                  </a:rPr>
                  <a:t>(Kel. 17).</a:t>
                </a:r>
              </a:p>
              <a:p>
                <a:pPr algn="ctr" defTabSz="914400" eaLnBrk="0" hangingPunct="0"/>
                <a:r>
                  <a:rPr lang="en-US" sz="2000" b="1">
                    <a:solidFill>
                      <a:srgbClr val="000000"/>
                    </a:solidFill>
                    <a:latin typeface="Arial" charset="0"/>
                    <a:cs typeface="Arial" charset="0"/>
                  </a:rPr>
                  <a:t>Dikalahkan Israel setelah laporan mata-mata</a:t>
                </a:r>
              </a:p>
              <a:p>
                <a:pPr algn="ctr" defTabSz="914400" eaLnBrk="0" hangingPunct="0"/>
                <a:r>
                  <a:rPr lang="en-US" sz="2000" b="1">
                    <a:solidFill>
                      <a:srgbClr val="000000"/>
                    </a:solidFill>
                    <a:latin typeface="Arial" charset="0"/>
                    <a:cs typeface="Arial" charset="0"/>
                  </a:rPr>
                  <a:t>(Bil. 14:45).</a:t>
                </a:r>
              </a:p>
            </p:txBody>
          </p:sp>
          <p:sp>
            <p:nvSpPr>
              <p:cNvPr id="236565" name="Rectangle 71"/>
              <p:cNvSpPr>
                <a:spLocks noChangeArrowheads="1"/>
              </p:cNvSpPr>
              <p:nvPr/>
            </p:nvSpPr>
            <p:spPr bwMode="auto">
              <a:xfrm>
                <a:off x="2652" y="2268"/>
                <a:ext cx="671" cy="189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sp>
        <p:nvSpPr>
          <p:cNvPr id="236548" name="Text Box 105"/>
          <p:cNvSpPr txBox="1">
            <a:spLocks noChangeArrowheads="1"/>
          </p:cNvSpPr>
          <p:nvPr/>
        </p:nvSpPr>
        <p:spPr bwMode="auto">
          <a:xfrm>
            <a:off x="685800" y="762000"/>
            <a:ext cx="71612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spcBef>
                <a:spcPct val="50000"/>
              </a:spcBef>
            </a:pPr>
            <a:r>
              <a:rPr kumimoji="1" lang="en-US" altLang="zh-CN" sz="1600">
                <a:solidFill>
                  <a:srgbClr val="004C2B"/>
                </a:solidFill>
                <a:latin typeface="Arial" charset="0"/>
                <a:cs typeface="Arial" charset="0"/>
              </a:rPr>
              <a:t>John H. Walton, </a:t>
            </a:r>
            <a:r>
              <a:rPr kumimoji="1" lang="en-US" altLang="zh-CN" sz="1600" i="1">
                <a:solidFill>
                  <a:srgbClr val="004C2B"/>
                </a:solidFill>
                <a:latin typeface="Arial" charset="0"/>
                <a:cs typeface="Arial" charset="0"/>
              </a:rPr>
              <a:t>Chronological and Background Charts of the OT</a:t>
            </a:r>
            <a:r>
              <a:rPr kumimoji="1" lang="en-US" altLang="zh-CN" sz="1600">
                <a:solidFill>
                  <a:srgbClr val="004C2B"/>
                </a:solidFill>
                <a:latin typeface="Arial" charset="0"/>
                <a:cs typeface="Arial" charset="0"/>
              </a:rPr>
              <a:t>, 2d ed., 71</a:t>
            </a:r>
            <a:endParaRPr kumimoji="1" lang="en-US" sz="1600">
              <a:solidFill>
                <a:srgbClr val="004C2B"/>
              </a:solidFill>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ChangeArrowheads="1"/>
          </p:cNvSpPr>
          <p:nvPr>
            <p:ph type="title"/>
          </p:nvPr>
        </p:nvSpPr>
        <p:spPr>
          <a:xfrm>
            <a:off x="0" y="0"/>
            <a:ext cx="8001000" cy="838200"/>
          </a:xfrm>
          <a:solidFill>
            <a:schemeClr val="accent1"/>
          </a:solidFill>
          <a:ln>
            <a:solidFill>
              <a:schemeClr val="tx1"/>
            </a:solidFill>
            <a:miter lim="800000"/>
            <a:headEnd/>
            <a:tailEnd/>
          </a:ln>
        </p:spPr>
        <p:txBody>
          <a:bodyPr/>
          <a:lstStyle/>
          <a:p>
            <a:pPr algn="ctr"/>
            <a:r>
              <a:rPr lang="en-US" altLang="zh-CN" sz="4000" b="1">
                <a:latin typeface="Arial" charset="0"/>
                <a:ea typeface="SimSun" charset="0"/>
                <a:cs typeface="SimSun" charset="0"/>
              </a:rPr>
              <a:t>Tetangga Timur Israel Awal</a:t>
            </a:r>
            <a:endParaRPr lang="en-US" sz="4000" b="1">
              <a:latin typeface="Arial" charset="0"/>
              <a:ea typeface="SimSun" charset="0"/>
              <a:cs typeface="SimSun" charset="0"/>
            </a:endParaRPr>
          </a:p>
        </p:txBody>
      </p:sp>
      <p:sp>
        <p:nvSpPr>
          <p:cNvPr id="238594" name="Text Box 3"/>
          <p:cNvSpPr txBox="1">
            <a:spLocks noChangeArrowheads="1"/>
          </p:cNvSpPr>
          <p:nvPr/>
        </p:nvSpPr>
        <p:spPr bwMode="auto">
          <a:xfrm>
            <a:off x="8201025" y="228600"/>
            <a:ext cx="612775" cy="40005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sz="2000" b="1">
                <a:solidFill>
                  <a:srgbClr val="333333"/>
                </a:solidFill>
                <a:latin typeface="Arial" charset="0"/>
                <a:cs typeface="Arial" charset="0"/>
              </a:rPr>
              <a:t>143</a:t>
            </a:r>
          </a:p>
        </p:txBody>
      </p:sp>
      <p:grpSp>
        <p:nvGrpSpPr>
          <p:cNvPr id="238595" name="Group 100"/>
          <p:cNvGrpSpPr>
            <a:grpSpLocks/>
          </p:cNvGrpSpPr>
          <p:nvPr/>
        </p:nvGrpSpPr>
        <p:grpSpPr bwMode="auto">
          <a:xfrm>
            <a:off x="11113" y="1144588"/>
            <a:ext cx="9132887" cy="5713412"/>
            <a:chOff x="0" y="721"/>
            <a:chExt cx="5753" cy="2191"/>
          </a:xfrm>
        </p:grpSpPr>
        <p:grpSp>
          <p:nvGrpSpPr>
            <p:cNvPr id="238597" name="Group 5"/>
            <p:cNvGrpSpPr>
              <a:grpSpLocks/>
            </p:cNvGrpSpPr>
            <p:nvPr/>
          </p:nvGrpSpPr>
          <p:grpSpPr bwMode="auto">
            <a:xfrm>
              <a:off x="7" y="721"/>
              <a:ext cx="481" cy="209"/>
              <a:chOff x="0" y="0"/>
              <a:chExt cx="278" cy="538"/>
            </a:xfrm>
          </p:grpSpPr>
          <p:sp>
            <p:nvSpPr>
              <p:cNvPr id="238653" name="Rectangle 6"/>
              <p:cNvSpPr>
                <a:spLocks noChangeArrowheads="1"/>
              </p:cNvSpPr>
              <p:nvPr/>
            </p:nvSpPr>
            <p:spPr bwMode="auto">
              <a:xfrm>
                <a:off x="0" y="0"/>
                <a:ext cx="278" cy="53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38654" name="Group 7"/>
              <p:cNvGrpSpPr>
                <a:grpSpLocks/>
              </p:cNvGrpSpPr>
              <p:nvPr/>
            </p:nvGrpSpPr>
            <p:grpSpPr bwMode="auto">
              <a:xfrm>
                <a:off x="0" y="0"/>
                <a:ext cx="278" cy="538"/>
                <a:chOff x="0" y="0"/>
                <a:chExt cx="278" cy="538"/>
              </a:xfrm>
            </p:grpSpPr>
            <p:sp>
              <p:nvSpPr>
                <p:cNvPr id="238655" name="Rectangle 8"/>
                <p:cNvSpPr>
                  <a:spLocks noChangeArrowheads="1"/>
                </p:cNvSpPr>
                <p:nvPr/>
              </p:nvSpPr>
              <p:spPr bwMode="auto">
                <a:xfrm>
                  <a:off x="0" y="0"/>
                  <a:ext cx="278" cy="53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b="1">
                      <a:solidFill>
                        <a:srgbClr val="FFFFFF"/>
                      </a:solidFill>
                      <a:latin typeface="Arial" charset="0"/>
                      <a:cs typeface="Arial" charset="0"/>
                    </a:rPr>
                    <a:t>Period</a:t>
                  </a:r>
                  <a:endParaRPr lang="en-US" b="1">
                    <a:solidFill>
                      <a:srgbClr val="333333"/>
                    </a:solidFill>
                    <a:latin typeface="Arial" charset="0"/>
                    <a:cs typeface="Arial" charset="0"/>
                  </a:endParaRPr>
                </a:p>
              </p:txBody>
            </p:sp>
            <p:sp>
              <p:nvSpPr>
                <p:cNvPr id="238656" name="Rectangle 9"/>
                <p:cNvSpPr>
                  <a:spLocks noChangeArrowheads="1"/>
                </p:cNvSpPr>
                <p:nvPr/>
              </p:nvSpPr>
              <p:spPr bwMode="auto">
                <a:xfrm>
                  <a:off x="0" y="0"/>
                  <a:ext cx="278"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38598" name="Group 10"/>
            <p:cNvGrpSpPr>
              <a:grpSpLocks/>
            </p:cNvGrpSpPr>
            <p:nvPr/>
          </p:nvGrpSpPr>
          <p:grpSpPr bwMode="auto">
            <a:xfrm>
              <a:off x="488" y="721"/>
              <a:ext cx="1369" cy="209"/>
              <a:chOff x="278" y="0"/>
              <a:chExt cx="792" cy="538"/>
            </a:xfrm>
          </p:grpSpPr>
          <p:sp>
            <p:nvSpPr>
              <p:cNvPr id="238649" name="Rectangle 11"/>
              <p:cNvSpPr>
                <a:spLocks noChangeArrowheads="1"/>
              </p:cNvSpPr>
              <p:nvPr/>
            </p:nvSpPr>
            <p:spPr bwMode="auto">
              <a:xfrm>
                <a:off x="278" y="0"/>
                <a:ext cx="792" cy="538"/>
              </a:xfrm>
              <a:prstGeom prst="rect">
                <a:avLst/>
              </a:prstGeom>
              <a:solidFill>
                <a:srgbClr val="E5E5E5"/>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38650" name="Group 12"/>
              <p:cNvGrpSpPr>
                <a:grpSpLocks/>
              </p:cNvGrpSpPr>
              <p:nvPr/>
            </p:nvGrpSpPr>
            <p:grpSpPr bwMode="auto">
              <a:xfrm>
                <a:off x="278" y="0"/>
                <a:ext cx="792" cy="538"/>
                <a:chOff x="278" y="0"/>
                <a:chExt cx="792" cy="538"/>
              </a:xfrm>
            </p:grpSpPr>
            <p:sp>
              <p:nvSpPr>
                <p:cNvPr id="238651" name="Rectangle 13"/>
                <p:cNvSpPr>
                  <a:spLocks noChangeArrowheads="1"/>
                </p:cNvSpPr>
                <p:nvPr/>
              </p:nvSpPr>
              <p:spPr bwMode="auto">
                <a:xfrm>
                  <a:off x="278" y="0"/>
                  <a:ext cx="792" cy="538"/>
                </a:xfrm>
                <a:prstGeom prst="rect">
                  <a:avLst/>
                </a:prstGeom>
                <a:solidFill>
                  <a:srgbClr val="0033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sz="2000" b="1">
                      <a:solidFill>
                        <a:srgbClr val="FFFFFF"/>
                      </a:solidFill>
                      <a:latin typeface="Arial" charset="0"/>
                      <a:cs typeface="Arial" charset="0"/>
                    </a:rPr>
                    <a:t>EDOM</a:t>
                  </a:r>
                </a:p>
              </p:txBody>
            </p:sp>
            <p:sp>
              <p:nvSpPr>
                <p:cNvPr id="238652" name="Rectangle 14"/>
                <p:cNvSpPr>
                  <a:spLocks noChangeArrowheads="1"/>
                </p:cNvSpPr>
                <p:nvPr/>
              </p:nvSpPr>
              <p:spPr bwMode="auto">
                <a:xfrm>
                  <a:off x="278" y="0"/>
                  <a:ext cx="792"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38599" name="Group 15"/>
            <p:cNvGrpSpPr>
              <a:grpSpLocks/>
            </p:cNvGrpSpPr>
            <p:nvPr/>
          </p:nvGrpSpPr>
          <p:grpSpPr bwMode="auto">
            <a:xfrm>
              <a:off x="1857" y="721"/>
              <a:ext cx="1425" cy="209"/>
              <a:chOff x="1070" y="0"/>
              <a:chExt cx="824" cy="538"/>
            </a:xfrm>
          </p:grpSpPr>
          <p:sp>
            <p:nvSpPr>
              <p:cNvPr id="238645" name="Rectangle 16"/>
              <p:cNvSpPr>
                <a:spLocks noChangeArrowheads="1"/>
              </p:cNvSpPr>
              <p:nvPr/>
            </p:nvSpPr>
            <p:spPr bwMode="auto">
              <a:xfrm>
                <a:off x="1070" y="0"/>
                <a:ext cx="824" cy="538"/>
              </a:xfrm>
              <a:prstGeom prst="rect">
                <a:avLst/>
              </a:prstGeom>
              <a:solidFill>
                <a:srgbClr val="E5E5E5"/>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38646" name="Group 17"/>
              <p:cNvGrpSpPr>
                <a:grpSpLocks/>
              </p:cNvGrpSpPr>
              <p:nvPr/>
            </p:nvGrpSpPr>
            <p:grpSpPr bwMode="auto">
              <a:xfrm>
                <a:off x="1070" y="0"/>
                <a:ext cx="824" cy="538"/>
                <a:chOff x="1070" y="0"/>
                <a:chExt cx="824" cy="538"/>
              </a:xfrm>
            </p:grpSpPr>
            <p:sp>
              <p:nvSpPr>
                <p:cNvPr id="238647" name="Rectangle 18"/>
                <p:cNvSpPr>
                  <a:spLocks noChangeArrowheads="1"/>
                </p:cNvSpPr>
                <p:nvPr/>
              </p:nvSpPr>
              <p:spPr bwMode="auto">
                <a:xfrm>
                  <a:off x="1070" y="0"/>
                  <a:ext cx="824" cy="538"/>
                </a:xfrm>
                <a:prstGeom prst="rect">
                  <a:avLst/>
                </a:prstGeom>
                <a:solidFill>
                  <a:srgbClr val="0033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defTabSz="914400"/>
                  <a:r>
                    <a:rPr lang="en-US" sz="2000" b="1">
                      <a:solidFill>
                        <a:srgbClr val="FFFFFF"/>
                      </a:solidFill>
                      <a:latin typeface="Arial" charset="0"/>
                      <a:cs typeface="Arial" charset="0"/>
                    </a:rPr>
                    <a:t>MOAB</a:t>
                  </a:r>
                </a:p>
              </p:txBody>
            </p:sp>
            <p:sp>
              <p:nvSpPr>
                <p:cNvPr id="238648" name="Rectangle 19"/>
                <p:cNvSpPr>
                  <a:spLocks noChangeArrowheads="1"/>
                </p:cNvSpPr>
                <p:nvPr/>
              </p:nvSpPr>
              <p:spPr bwMode="auto">
                <a:xfrm>
                  <a:off x="1070" y="0"/>
                  <a:ext cx="824"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38600" name="Group 20"/>
            <p:cNvGrpSpPr>
              <a:grpSpLocks/>
            </p:cNvGrpSpPr>
            <p:nvPr/>
          </p:nvGrpSpPr>
          <p:grpSpPr bwMode="auto">
            <a:xfrm>
              <a:off x="3282" y="721"/>
              <a:ext cx="1311" cy="209"/>
              <a:chOff x="1894" y="0"/>
              <a:chExt cx="758" cy="538"/>
            </a:xfrm>
          </p:grpSpPr>
          <p:sp>
            <p:nvSpPr>
              <p:cNvPr id="238641" name="Rectangle 21"/>
              <p:cNvSpPr>
                <a:spLocks noChangeArrowheads="1"/>
              </p:cNvSpPr>
              <p:nvPr/>
            </p:nvSpPr>
            <p:spPr bwMode="auto">
              <a:xfrm>
                <a:off x="1894" y="0"/>
                <a:ext cx="758" cy="538"/>
              </a:xfrm>
              <a:prstGeom prst="rect">
                <a:avLst/>
              </a:prstGeom>
              <a:solidFill>
                <a:srgbClr val="E5E5E5"/>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38642" name="Group 22"/>
              <p:cNvGrpSpPr>
                <a:grpSpLocks/>
              </p:cNvGrpSpPr>
              <p:nvPr/>
            </p:nvGrpSpPr>
            <p:grpSpPr bwMode="auto">
              <a:xfrm>
                <a:off x="1894" y="0"/>
                <a:ext cx="758" cy="538"/>
                <a:chOff x="1894" y="0"/>
                <a:chExt cx="758" cy="538"/>
              </a:xfrm>
            </p:grpSpPr>
            <p:sp>
              <p:nvSpPr>
                <p:cNvPr id="238643" name="Rectangle 23"/>
                <p:cNvSpPr>
                  <a:spLocks noChangeArrowheads="1"/>
                </p:cNvSpPr>
                <p:nvPr/>
              </p:nvSpPr>
              <p:spPr bwMode="auto">
                <a:xfrm>
                  <a:off x="1894" y="0"/>
                  <a:ext cx="758" cy="538"/>
                </a:xfrm>
                <a:prstGeom prst="rect">
                  <a:avLst/>
                </a:prstGeom>
                <a:solidFill>
                  <a:srgbClr val="0033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defTabSz="914400"/>
                  <a:r>
                    <a:rPr lang="en-US" sz="2000" b="1">
                      <a:solidFill>
                        <a:srgbClr val="FFFFFF"/>
                      </a:solidFill>
                      <a:latin typeface="Arial" charset="0"/>
                      <a:cs typeface="Arial" charset="0"/>
                    </a:rPr>
                    <a:t>AMMON</a:t>
                  </a:r>
                </a:p>
              </p:txBody>
            </p:sp>
            <p:sp>
              <p:nvSpPr>
                <p:cNvPr id="238644" name="Rectangle 24"/>
                <p:cNvSpPr>
                  <a:spLocks noChangeArrowheads="1"/>
                </p:cNvSpPr>
                <p:nvPr/>
              </p:nvSpPr>
              <p:spPr bwMode="auto">
                <a:xfrm>
                  <a:off x="1894" y="0"/>
                  <a:ext cx="758"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38601" name="Group 25"/>
            <p:cNvGrpSpPr>
              <a:grpSpLocks/>
            </p:cNvGrpSpPr>
            <p:nvPr/>
          </p:nvGrpSpPr>
          <p:grpSpPr bwMode="auto">
            <a:xfrm>
              <a:off x="4593" y="721"/>
              <a:ext cx="1160" cy="209"/>
              <a:chOff x="2652" y="0"/>
              <a:chExt cx="671" cy="538"/>
            </a:xfrm>
          </p:grpSpPr>
          <p:sp>
            <p:nvSpPr>
              <p:cNvPr id="238637" name="Rectangle 26"/>
              <p:cNvSpPr>
                <a:spLocks noChangeArrowheads="1"/>
              </p:cNvSpPr>
              <p:nvPr/>
            </p:nvSpPr>
            <p:spPr bwMode="auto">
              <a:xfrm>
                <a:off x="2652" y="0"/>
                <a:ext cx="671" cy="538"/>
              </a:xfrm>
              <a:prstGeom prst="rect">
                <a:avLst/>
              </a:prstGeom>
              <a:solidFill>
                <a:srgbClr val="E5E5E5"/>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38638" name="Group 27"/>
              <p:cNvGrpSpPr>
                <a:grpSpLocks/>
              </p:cNvGrpSpPr>
              <p:nvPr/>
            </p:nvGrpSpPr>
            <p:grpSpPr bwMode="auto">
              <a:xfrm>
                <a:off x="2652" y="0"/>
                <a:ext cx="671" cy="538"/>
                <a:chOff x="2652" y="0"/>
                <a:chExt cx="671" cy="538"/>
              </a:xfrm>
            </p:grpSpPr>
            <p:sp>
              <p:nvSpPr>
                <p:cNvPr id="238639" name="Rectangle 28"/>
                <p:cNvSpPr>
                  <a:spLocks noChangeArrowheads="1"/>
                </p:cNvSpPr>
                <p:nvPr/>
              </p:nvSpPr>
              <p:spPr bwMode="auto">
                <a:xfrm>
                  <a:off x="2652" y="0"/>
                  <a:ext cx="671" cy="538"/>
                </a:xfrm>
                <a:prstGeom prst="rect">
                  <a:avLst/>
                </a:prstGeom>
                <a:solidFill>
                  <a:srgbClr val="0033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defTabSz="914400"/>
                  <a:r>
                    <a:rPr lang="en-US" sz="2000" b="1">
                      <a:solidFill>
                        <a:srgbClr val="FFFFFF"/>
                      </a:solidFill>
                      <a:latin typeface="Arial" charset="0"/>
                      <a:cs typeface="Arial" charset="0"/>
                    </a:rPr>
                    <a:t>AMALEK</a:t>
                  </a:r>
                </a:p>
              </p:txBody>
            </p:sp>
            <p:sp>
              <p:nvSpPr>
                <p:cNvPr id="238640" name="Rectangle 29"/>
                <p:cNvSpPr>
                  <a:spLocks noChangeArrowheads="1"/>
                </p:cNvSpPr>
                <p:nvPr/>
              </p:nvSpPr>
              <p:spPr bwMode="auto">
                <a:xfrm>
                  <a:off x="2652" y="0"/>
                  <a:ext cx="671"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38602" name="Group 99"/>
            <p:cNvGrpSpPr>
              <a:grpSpLocks/>
            </p:cNvGrpSpPr>
            <p:nvPr/>
          </p:nvGrpSpPr>
          <p:grpSpPr bwMode="auto">
            <a:xfrm>
              <a:off x="0" y="892"/>
              <a:ext cx="5753" cy="2020"/>
              <a:chOff x="0" y="2300"/>
              <a:chExt cx="5753" cy="2020"/>
            </a:xfrm>
          </p:grpSpPr>
          <p:grpSp>
            <p:nvGrpSpPr>
              <p:cNvPr id="238603" name="Group 64"/>
              <p:cNvGrpSpPr>
                <a:grpSpLocks/>
              </p:cNvGrpSpPr>
              <p:nvPr/>
            </p:nvGrpSpPr>
            <p:grpSpPr bwMode="auto">
              <a:xfrm rot="-5400000">
                <a:off x="-95" y="2395"/>
                <a:ext cx="670" cy="480"/>
                <a:chOff x="0" y="4166"/>
                <a:chExt cx="278" cy="1553"/>
              </a:xfrm>
            </p:grpSpPr>
            <p:sp>
              <p:nvSpPr>
                <p:cNvPr id="238633" name="Rectangle 65"/>
                <p:cNvSpPr>
                  <a:spLocks noChangeArrowheads="1"/>
                </p:cNvSpPr>
                <p:nvPr/>
              </p:nvSpPr>
              <p:spPr bwMode="auto">
                <a:xfrm>
                  <a:off x="0" y="4166"/>
                  <a:ext cx="278" cy="155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38634" name="Group 66"/>
                <p:cNvGrpSpPr>
                  <a:grpSpLocks/>
                </p:cNvGrpSpPr>
                <p:nvPr/>
              </p:nvGrpSpPr>
              <p:grpSpPr bwMode="auto">
                <a:xfrm>
                  <a:off x="0" y="4166"/>
                  <a:ext cx="278" cy="1553"/>
                  <a:chOff x="0" y="4166"/>
                  <a:chExt cx="278" cy="1553"/>
                </a:xfrm>
              </p:grpSpPr>
              <p:sp>
                <p:nvSpPr>
                  <p:cNvPr id="238635" name="Rectangle 67"/>
                  <p:cNvSpPr>
                    <a:spLocks noChangeArrowheads="1"/>
                  </p:cNvSpPr>
                  <p:nvPr/>
                </p:nvSpPr>
                <p:spPr bwMode="auto">
                  <a:xfrm>
                    <a:off x="0" y="4166"/>
                    <a:ext cx="278" cy="155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sz="2000" b="1">
                        <a:solidFill>
                          <a:srgbClr val="FFFFFF"/>
                        </a:solidFill>
                        <a:latin typeface="Arial" charset="0"/>
                        <a:cs typeface="Arial" charset="0"/>
                      </a:rPr>
                      <a:t>JURI</a:t>
                    </a:r>
                    <a:endParaRPr lang="en-US" sz="2000" b="1">
                      <a:solidFill>
                        <a:srgbClr val="333333"/>
                      </a:solidFill>
                      <a:latin typeface="Arial" charset="0"/>
                      <a:cs typeface="Arial" charset="0"/>
                    </a:endParaRPr>
                  </a:p>
                </p:txBody>
              </p:sp>
              <p:sp>
                <p:nvSpPr>
                  <p:cNvPr id="238636" name="Rectangle 68"/>
                  <p:cNvSpPr>
                    <a:spLocks noChangeArrowheads="1"/>
                  </p:cNvSpPr>
                  <p:nvPr/>
                </p:nvSpPr>
                <p:spPr bwMode="auto">
                  <a:xfrm>
                    <a:off x="0" y="4166"/>
                    <a:ext cx="278" cy="15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38604" name="Group 69"/>
              <p:cNvGrpSpPr>
                <a:grpSpLocks/>
              </p:cNvGrpSpPr>
              <p:nvPr/>
            </p:nvGrpSpPr>
            <p:grpSpPr bwMode="auto">
              <a:xfrm>
                <a:off x="488" y="2345"/>
                <a:ext cx="1369" cy="606"/>
                <a:chOff x="278" y="4166"/>
                <a:chExt cx="792" cy="1553"/>
              </a:xfrm>
            </p:grpSpPr>
            <p:sp>
              <p:nvSpPr>
                <p:cNvPr id="238631" name="Rectangle 70"/>
                <p:cNvSpPr>
                  <a:spLocks noChangeArrowheads="1"/>
                </p:cNvSpPr>
                <p:nvPr/>
              </p:nvSpPr>
              <p:spPr bwMode="auto">
                <a:xfrm>
                  <a:off x="278" y="4166"/>
                  <a:ext cx="792" cy="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eaLnBrk="0" hangingPunct="0"/>
                  <a:r>
                    <a:rPr lang="en-US" sz="2000" b="1">
                      <a:solidFill>
                        <a:srgbClr val="000000"/>
                      </a:solidFill>
                      <a:latin typeface="Arial" charset="0"/>
                      <a:cs typeface="Arial" charset="0"/>
                    </a:rPr>
                    <a:t>Dilanjutkan di bawah sebagian kekuasaan Amori (1350 SM; Jud. 1:35-36).</a:t>
                  </a:r>
                </a:p>
              </p:txBody>
            </p:sp>
            <p:sp>
              <p:nvSpPr>
                <p:cNvPr id="238632" name="Rectangle 71"/>
                <p:cNvSpPr>
                  <a:spLocks noChangeArrowheads="1"/>
                </p:cNvSpPr>
                <p:nvPr/>
              </p:nvSpPr>
              <p:spPr bwMode="auto">
                <a:xfrm>
                  <a:off x="278" y="4166"/>
                  <a:ext cx="792" cy="15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38605" name="Group 72"/>
              <p:cNvGrpSpPr>
                <a:grpSpLocks/>
              </p:cNvGrpSpPr>
              <p:nvPr/>
            </p:nvGrpSpPr>
            <p:grpSpPr bwMode="auto">
              <a:xfrm>
                <a:off x="1857" y="2345"/>
                <a:ext cx="1425" cy="606"/>
                <a:chOff x="1070" y="4166"/>
                <a:chExt cx="824" cy="1553"/>
              </a:xfrm>
            </p:grpSpPr>
            <p:sp>
              <p:nvSpPr>
                <p:cNvPr id="238629" name="Rectangle 73"/>
                <p:cNvSpPr>
                  <a:spLocks noChangeArrowheads="1"/>
                </p:cNvSpPr>
                <p:nvPr/>
              </p:nvSpPr>
              <p:spPr bwMode="auto">
                <a:xfrm>
                  <a:off x="1070" y="4166"/>
                  <a:ext cx="824" cy="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eaLnBrk="0" hangingPunct="0"/>
                  <a:r>
                    <a:rPr lang="en-US" sz="2000" b="1">
                      <a:solidFill>
                        <a:srgbClr val="000000"/>
                      </a:solidFill>
                      <a:latin typeface="Arial" charset="0"/>
                      <a:cs typeface="Arial" charset="0"/>
                    </a:rPr>
                    <a:t>Eglon menyakiti </a:t>
                  </a:r>
                </a:p>
                <a:p>
                  <a:pPr algn="ctr" defTabSz="914400" eaLnBrk="0" hangingPunct="0"/>
                  <a:r>
                    <a:rPr lang="en-US" sz="2000" b="1">
                      <a:solidFill>
                        <a:srgbClr val="000000"/>
                      </a:solidFill>
                      <a:latin typeface="Arial" charset="0"/>
                      <a:cs typeface="Arial" charset="0"/>
                    </a:rPr>
                    <a:t>Israel 18 tahun </a:t>
                  </a:r>
                </a:p>
                <a:p>
                  <a:pPr algn="ctr" defTabSz="914400" eaLnBrk="0" hangingPunct="0"/>
                  <a:r>
                    <a:rPr lang="en-US" sz="2000" b="1">
                      <a:solidFill>
                        <a:srgbClr val="000000"/>
                      </a:solidFill>
                      <a:latin typeface="Arial" charset="0"/>
                      <a:cs typeface="Arial" charset="0"/>
                    </a:rPr>
                    <a:t>sampai Ehud (1350 SM; Jud. 3:12-30)</a:t>
                  </a:r>
                </a:p>
              </p:txBody>
            </p:sp>
            <p:sp>
              <p:nvSpPr>
                <p:cNvPr id="238630" name="Rectangle 74"/>
                <p:cNvSpPr>
                  <a:spLocks noChangeArrowheads="1"/>
                </p:cNvSpPr>
                <p:nvPr/>
              </p:nvSpPr>
              <p:spPr bwMode="auto">
                <a:xfrm>
                  <a:off x="1070" y="4166"/>
                  <a:ext cx="824" cy="15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38606" name="Group 75"/>
              <p:cNvGrpSpPr>
                <a:grpSpLocks/>
              </p:cNvGrpSpPr>
              <p:nvPr/>
            </p:nvGrpSpPr>
            <p:grpSpPr bwMode="auto">
              <a:xfrm>
                <a:off x="3282" y="2345"/>
                <a:ext cx="1311" cy="606"/>
                <a:chOff x="1894" y="4166"/>
                <a:chExt cx="758" cy="1553"/>
              </a:xfrm>
            </p:grpSpPr>
            <p:sp>
              <p:nvSpPr>
                <p:cNvPr id="238627" name="Rectangle 76"/>
                <p:cNvSpPr>
                  <a:spLocks noChangeArrowheads="1"/>
                </p:cNvSpPr>
                <p:nvPr/>
              </p:nvSpPr>
              <p:spPr bwMode="auto">
                <a:xfrm>
                  <a:off x="1894" y="4166"/>
                  <a:ext cx="758" cy="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lnSpc>
                      <a:spcPct val="80000"/>
                    </a:lnSpc>
                  </a:pPr>
                  <a:r>
                    <a:rPr lang="en-US" sz="2000" b="1">
                      <a:solidFill>
                        <a:srgbClr val="000000"/>
                      </a:solidFill>
                      <a:latin typeface="Arial" charset="0"/>
                      <a:cs typeface="Arial" charset="0"/>
                    </a:rPr>
                    <a:t>Ally of Eglon of Moab (1350 BC);</a:t>
                  </a:r>
                </a:p>
                <a:p>
                  <a:pPr algn="ctr" defTabSz="914400" eaLnBrk="0" hangingPunct="0">
                    <a:lnSpc>
                      <a:spcPct val="80000"/>
                    </a:lnSpc>
                  </a:pPr>
                  <a:r>
                    <a:rPr lang="en-US" sz="2000" b="1">
                      <a:solidFill>
                        <a:srgbClr val="000000"/>
                      </a:solidFill>
                      <a:latin typeface="Arial" charset="0"/>
                      <a:cs typeface="Arial" charset="0"/>
                    </a:rPr>
                    <a:t>Hurt Israel until Jephthah (1100 BC; Jud. 10-12).</a:t>
                  </a:r>
                </a:p>
              </p:txBody>
            </p:sp>
            <p:sp>
              <p:nvSpPr>
                <p:cNvPr id="238628" name="Rectangle 77"/>
                <p:cNvSpPr>
                  <a:spLocks noChangeArrowheads="1"/>
                </p:cNvSpPr>
                <p:nvPr/>
              </p:nvSpPr>
              <p:spPr bwMode="auto">
                <a:xfrm>
                  <a:off x="1894" y="4166"/>
                  <a:ext cx="758" cy="15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38607" name="Group 78"/>
              <p:cNvGrpSpPr>
                <a:grpSpLocks/>
              </p:cNvGrpSpPr>
              <p:nvPr/>
            </p:nvGrpSpPr>
            <p:grpSpPr bwMode="auto">
              <a:xfrm>
                <a:off x="4593" y="2345"/>
                <a:ext cx="1160" cy="606"/>
                <a:chOff x="2652" y="4166"/>
                <a:chExt cx="671" cy="1553"/>
              </a:xfrm>
            </p:grpSpPr>
            <p:sp>
              <p:nvSpPr>
                <p:cNvPr id="238625" name="Rectangle 79"/>
                <p:cNvSpPr>
                  <a:spLocks noChangeArrowheads="1"/>
                </p:cNvSpPr>
                <p:nvPr/>
              </p:nvSpPr>
              <p:spPr bwMode="auto">
                <a:xfrm>
                  <a:off x="2652" y="4166"/>
                  <a:ext cx="671" cy="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eaLnBrk="0" hangingPunct="0"/>
                  <a:r>
                    <a:rPr lang="en-US" sz="2000" b="1">
                      <a:solidFill>
                        <a:srgbClr val="000000"/>
                      </a:solidFill>
                      <a:latin typeface="Arial" charset="0"/>
                      <a:cs typeface="Arial" charset="0"/>
                    </a:rPr>
                    <a:t>Sekutu Eglon dari Moab (1350 SM)</a:t>
                  </a:r>
                </a:p>
              </p:txBody>
            </p:sp>
            <p:sp>
              <p:nvSpPr>
                <p:cNvPr id="238626" name="Rectangle 80"/>
                <p:cNvSpPr>
                  <a:spLocks noChangeArrowheads="1"/>
                </p:cNvSpPr>
                <p:nvPr/>
              </p:nvSpPr>
              <p:spPr bwMode="auto">
                <a:xfrm>
                  <a:off x="2652" y="4166"/>
                  <a:ext cx="671" cy="15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38608" name="Group 81"/>
              <p:cNvGrpSpPr>
                <a:grpSpLocks/>
              </p:cNvGrpSpPr>
              <p:nvPr/>
            </p:nvGrpSpPr>
            <p:grpSpPr bwMode="auto">
              <a:xfrm rot="-5400000">
                <a:off x="-435" y="3405"/>
                <a:ext cx="1350" cy="480"/>
                <a:chOff x="0" y="5719"/>
                <a:chExt cx="278" cy="3508"/>
              </a:xfrm>
            </p:grpSpPr>
            <p:sp>
              <p:nvSpPr>
                <p:cNvPr id="238621" name="Rectangle 82"/>
                <p:cNvSpPr>
                  <a:spLocks noChangeArrowheads="1"/>
                </p:cNvSpPr>
                <p:nvPr/>
              </p:nvSpPr>
              <p:spPr bwMode="auto">
                <a:xfrm>
                  <a:off x="0" y="5719"/>
                  <a:ext cx="278" cy="350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38622" name="Group 83"/>
                <p:cNvGrpSpPr>
                  <a:grpSpLocks/>
                </p:cNvGrpSpPr>
                <p:nvPr/>
              </p:nvGrpSpPr>
              <p:grpSpPr bwMode="auto">
                <a:xfrm>
                  <a:off x="0" y="5719"/>
                  <a:ext cx="278" cy="3508"/>
                  <a:chOff x="0" y="5719"/>
                  <a:chExt cx="278" cy="3508"/>
                </a:xfrm>
              </p:grpSpPr>
              <p:sp>
                <p:nvSpPr>
                  <p:cNvPr id="238623" name="Rectangle 84"/>
                  <p:cNvSpPr>
                    <a:spLocks noChangeArrowheads="1"/>
                  </p:cNvSpPr>
                  <p:nvPr/>
                </p:nvSpPr>
                <p:spPr bwMode="auto">
                  <a:xfrm>
                    <a:off x="0" y="5719"/>
                    <a:ext cx="278" cy="3508"/>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sz="2000" b="1">
                        <a:solidFill>
                          <a:srgbClr val="FFFFFF"/>
                        </a:solidFill>
                        <a:latin typeface="Arial" charset="0"/>
                        <a:cs typeface="Arial" charset="0"/>
                      </a:rPr>
                      <a:t>SERIKAT KERAJAAN</a:t>
                    </a:r>
                    <a:endParaRPr lang="en-US" sz="2000" b="1">
                      <a:solidFill>
                        <a:srgbClr val="333333"/>
                      </a:solidFill>
                      <a:latin typeface="Arial" charset="0"/>
                      <a:cs typeface="Arial" charset="0"/>
                    </a:endParaRPr>
                  </a:p>
                </p:txBody>
              </p:sp>
              <p:sp>
                <p:nvSpPr>
                  <p:cNvPr id="238624" name="Rectangle 85"/>
                  <p:cNvSpPr>
                    <a:spLocks noChangeArrowheads="1"/>
                  </p:cNvSpPr>
                  <p:nvPr/>
                </p:nvSpPr>
                <p:spPr bwMode="auto">
                  <a:xfrm>
                    <a:off x="0" y="5719"/>
                    <a:ext cx="278" cy="35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38609" name="Group 86"/>
              <p:cNvGrpSpPr>
                <a:grpSpLocks/>
              </p:cNvGrpSpPr>
              <p:nvPr/>
            </p:nvGrpSpPr>
            <p:grpSpPr bwMode="auto">
              <a:xfrm>
                <a:off x="488" y="2951"/>
                <a:ext cx="1369" cy="1368"/>
                <a:chOff x="278" y="5719"/>
                <a:chExt cx="792" cy="3508"/>
              </a:xfrm>
            </p:grpSpPr>
            <p:sp>
              <p:nvSpPr>
                <p:cNvPr id="238619" name="Rectangle 87"/>
                <p:cNvSpPr>
                  <a:spLocks noChangeArrowheads="1"/>
                </p:cNvSpPr>
                <p:nvPr/>
              </p:nvSpPr>
              <p:spPr bwMode="auto">
                <a:xfrm>
                  <a:off x="278" y="5719"/>
                  <a:ext cx="792" cy="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sz="2000" b="1">
                      <a:solidFill>
                        <a:srgbClr val="000000"/>
                      </a:solidFill>
                      <a:latin typeface="Arial" charset="0"/>
                      <a:cs typeface="Arial" charset="0"/>
                    </a:rPr>
                    <a:t>Saul mengambil beberapa kota di Edom</a:t>
                  </a:r>
                </a:p>
                <a:p>
                  <a:pPr algn="ctr" defTabSz="914400" eaLnBrk="0" hangingPunct="0"/>
                  <a:r>
                    <a:rPr lang="en-US" sz="2000" b="1">
                      <a:solidFill>
                        <a:srgbClr val="000000"/>
                      </a:solidFill>
                      <a:latin typeface="Arial" charset="0"/>
                      <a:cs typeface="Arial" charset="0"/>
                    </a:rPr>
                    <a:t>(1030 SM; 1 Sam. 14:47).</a:t>
                  </a:r>
                </a:p>
                <a:p>
                  <a:pPr algn="ctr" defTabSz="914400" eaLnBrk="0" hangingPunct="0"/>
                  <a:r>
                    <a:rPr lang="en-US" sz="2000" b="1">
                      <a:solidFill>
                        <a:srgbClr val="000000"/>
                      </a:solidFill>
                      <a:latin typeface="Arial" charset="0"/>
                      <a:cs typeface="Arial" charset="0"/>
                    </a:rPr>
                    <a:t>Dikalahkan dan ditundukkan oleh Daud</a:t>
                  </a:r>
                </a:p>
                <a:p>
                  <a:pPr algn="ctr" defTabSz="914400" eaLnBrk="0" hangingPunct="0"/>
                  <a:r>
                    <a:rPr lang="en-US" sz="2000" b="1">
                      <a:solidFill>
                        <a:srgbClr val="000000"/>
                      </a:solidFill>
                      <a:latin typeface="Arial" charset="0"/>
                      <a:cs typeface="Arial" charset="0"/>
                    </a:rPr>
                    <a:t>(1000 SM; 1 Tawarikh 18:12).</a:t>
                  </a:r>
                </a:p>
              </p:txBody>
            </p:sp>
            <p:sp>
              <p:nvSpPr>
                <p:cNvPr id="238620" name="Rectangle 88"/>
                <p:cNvSpPr>
                  <a:spLocks noChangeArrowheads="1"/>
                </p:cNvSpPr>
                <p:nvPr/>
              </p:nvSpPr>
              <p:spPr bwMode="auto">
                <a:xfrm>
                  <a:off x="278" y="5719"/>
                  <a:ext cx="792" cy="35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38610" name="Group 89"/>
              <p:cNvGrpSpPr>
                <a:grpSpLocks/>
              </p:cNvGrpSpPr>
              <p:nvPr/>
            </p:nvGrpSpPr>
            <p:grpSpPr bwMode="auto">
              <a:xfrm>
                <a:off x="1857" y="2951"/>
                <a:ext cx="1425" cy="1368"/>
                <a:chOff x="1070" y="5719"/>
                <a:chExt cx="824" cy="3508"/>
              </a:xfrm>
            </p:grpSpPr>
            <p:sp>
              <p:nvSpPr>
                <p:cNvPr id="238617" name="Rectangle 90"/>
                <p:cNvSpPr>
                  <a:spLocks noChangeArrowheads="1"/>
                </p:cNvSpPr>
                <p:nvPr/>
              </p:nvSpPr>
              <p:spPr bwMode="auto">
                <a:xfrm>
                  <a:off x="1070" y="5719"/>
                  <a:ext cx="824" cy="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eaLnBrk="0" hangingPunct="0"/>
                  <a:r>
                    <a:rPr lang="en-US" sz="2000" b="1">
                      <a:solidFill>
                        <a:srgbClr val="000000"/>
                      </a:solidFill>
                      <a:latin typeface="Arial" charset="0"/>
                      <a:cs typeface="Arial" charset="0"/>
                    </a:rPr>
                    <a:t>Saul mengambil beberapa kota dari teritori orang Moab (1030 SM;</a:t>
                  </a:r>
                </a:p>
                <a:p>
                  <a:pPr algn="ctr" defTabSz="914400" eaLnBrk="0" hangingPunct="0"/>
                  <a:r>
                    <a:rPr lang="en-US" sz="2000" b="1">
                      <a:solidFill>
                        <a:srgbClr val="000000"/>
                      </a:solidFill>
                      <a:latin typeface="Arial" charset="0"/>
                      <a:cs typeface="Arial" charset="0"/>
                    </a:rPr>
                    <a:t>1 Sam. 14:47).</a:t>
                  </a:r>
                </a:p>
                <a:p>
                  <a:pPr algn="ctr" defTabSz="914400" eaLnBrk="0" hangingPunct="0"/>
                  <a:r>
                    <a:rPr lang="en-US" sz="2000" b="1">
                      <a:solidFill>
                        <a:srgbClr val="000000"/>
                      </a:solidFill>
                      <a:latin typeface="Arial" charset="0"/>
                      <a:cs typeface="Arial" charset="0"/>
                    </a:rPr>
                    <a:t> Dikalahkan dan ditundukkan oleh Daud (1000 SM; </a:t>
                  </a:r>
                </a:p>
                <a:p>
                  <a:pPr algn="ctr" defTabSz="914400" eaLnBrk="0" hangingPunct="0"/>
                  <a:r>
                    <a:rPr lang="en-US" sz="2000" b="1">
                      <a:solidFill>
                        <a:srgbClr val="000000"/>
                      </a:solidFill>
                      <a:latin typeface="Arial" charset="0"/>
                      <a:cs typeface="Arial" charset="0"/>
                    </a:rPr>
                    <a:t>2 Sam. 8:2).</a:t>
                  </a:r>
                </a:p>
              </p:txBody>
            </p:sp>
            <p:sp>
              <p:nvSpPr>
                <p:cNvPr id="238618" name="Rectangle 91"/>
                <p:cNvSpPr>
                  <a:spLocks noChangeArrowheads="1"/>
                </p:cNvSpPr>
                <p:nvPr/>
              </p:nvSpPr>
              <p:spPr bwMode="auto">
                <a:xfrm>
                  <a:off x="1070" y="5719"/>
                  <a:ext cx="824" cy="35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38611" name="Group 92"/>
              <p:cNvGrpSpPr>
                <a:grpSpLocks/>
              </p:cNvGrpSpPr>
              <p:nvPr/>
            </p:nvGrpSpPr>
            <p:grpSpPr bwMode="auto">
              <a:xfrm>
                <a:off x="3282" y="2951"/>
                <a:ext cx="1311" cy="1368"/>
                <a:chOff x="1894" y="5719"/>
                <a:chExt cx="758" cy="3508"/>
              </a:xfrm>
            </p:grpSpPr>
            <p:sp>
              <p:nvSpPr>
                <p:cNvPr id="238615" name="Rectangle 93"/>
                <p:cNvSpPr>
                  <a:spLocks noChangeArrowheads="1"/>
                </p:cNvSpPr>
                <p:nvPr/>
              </p:nvSpPr>
              <p:spPr bwMode="auto">
                <a:xfrm>
                  <a:off x="1894" y="5719"/>
                  <a:ext cx="758" cy="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lnSpc>
                      <a:spcPct val="80000"/>
                    </a:lnSpc>
                  </a:pPr>
                  <a:r>
                    <a:rPr lang="en-US" sz="2000" b="1">
                      <a:solidFill>
                        <a:srgbClr val="000000"/>
                      </a:solidFill>
                      <a:latin typeface="Arial" charset="0"/>
                      <a:cs typeface="Arial" charset="0"/>
                    </a:rPr>
                    <a:t>Saul dikalahkan oleh Nahash</a:t>
                  </a:r>
                </a:p>
                <a:p>
                  <a:pPr algn="ctr" defTabSz="914400" eaLnBrk="0" hangingPunct="0">
                    <a:lnSpc>
                      <a:spcPct val="80000"/>
                    </a:lnSpc>
                  </a:pPr>
                  <a:r>
                    <a:rPr lang="en-US" sz="2000" b="1">
                      <a:solidFill>
                        <a:srgbClr val="000000"/>
                      </a:solidFill>
                      <a:latin typeface="Arial" charset="0"/>
                      <a:cs typeface="Arial" charset="0"/>
                    </a:rPr>
                    <a:t>(1050 SM; 1 Sam. 11:1-11) &amp;</a:t>
                  </a:r>
                </a:p>
                <a:p>
                  <a:pPr algn="ctr" defTabSz="914400" eaLnBrk="0" hangingPunct="0">
                    <a:lnSpc>
                      <a:spcPct val="80000"/>
                    </a:lnSpc>
                  </a:pPr>
                  <a:r>
                    <a:rPr lang="en-US" sz="2000" b="1">
                      <a:solidFill>
                        <a:srgbClr val="000000"/>
                      </a:solidFill>
                      <a:latin typeface="Arial" charset="0"/>
                      <a:cs typeface="Arial" charset="0"/>
                    </a:rPr>
                    <a:t>Mengambil beberapa kota orang Amon</a:t>
                  </a:r>
                </a:p>
                <a:p>
                  <a:pPr algn="ctr" defTabSz="914400" eaLnBrk="0" hangingPunct="0">
                    <a:lnSpc>
                      <a:spcPct val="80000"/>
                    </a:lnSpc>
                  </a:pPr>
                  <a:r>
                    <a:rPr lang="en-US" sz="2000" b="1">
                      <a:solidFill>
                        <a:srgbClr val="000000"/>
                      </a:solidFill>
                      <a:latin typeface="Arial" charset="0"/>
                      <a:cs typeface="Arial" charset="0"/>
                    </a:rPr>
                    <a:t>(1030 BC; 1 Sam. 14:47);</a:t>
                  </a:r>
                </a:p>
                <a:p>
                  <a:pPr algn="ctr" defTabSz="914400" eaLnBrk="0" hangingPunct="0">
                    <a:lnSpc>
                      <a:spcPct val="80000"/>
                    </a:lnSpc>
                  </a:pPr>
                  <a:r>
                    <a:rPr lang="en-US" sz="2000" b="1">
                      <a:solidFill>
                        <a:srgbClr val="000000"/>
                      </a:solidFill>
                      <a:latin typeface="Arial" charset="0"/>
                      <a:cs typeface="Arial" charset="0"/>
                    </a:rPr>
                    <a:t>Daud mengalahkan Hanun</a:t>
                  </a:r>
                </a:p>
                <a:p>
                  <a:pPr algn="ctr" defTabSz="914400" eaLnBrk="0" hangingPunct="0">
                    <a:lnSpc>
                      <a:spcPct val="80000"/>
                    </a:lnSpc>
                  </a:pPr>
                  <a:r>
                    <a:rPr lang="en-US" sz="2000" b="1">
                      <a:solidFill>
                        <a:srgbClr val="000000"/>
                      </a:solidFill>
                      <a:latin typeface="Arial" charset="0"/>
                      <a:cs typeface="Arial" charset="0"/>
                    </a:rPr>
                    <a:t>(990 SM; 2 Sam. 12:26-31)</a:t>
                  </a:r>
                </a:p>
              </p:txBody>
            </p:sp>
            <p:sp>
              <p:nvSpPr>
                <p:cNvPr id="238616" name="Rectangle 94"/>
                <p:cNvSpPr>
                  <a:spLocks noChangeArrowheads="1"/>
                </p:cNvSpPr>
                <p:nvPr/>
              </p:nvSpPr>
              <p:spPr bwMode="auto">
                <a:xfrm>
                  <a:off x="1894" y="5719"/>
                  <a:ext cx="758" cy="35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38612" name="Group 95"/>
              <p:cNvGrpSpPr>
                <a:grpSpLocks/>
              </p:cNvGrpSpPr>
              <p:nvPr/>
            </p:nvGrpSpPr>
            <p:grpSpPr bwMode="auto">
              <a:xfrm>
                <a:off x="4593" y="2951"/>
                <a:ext cx="1160" cy="1368"/>
                <a:chOff x="2652" y="5719"/>
                <a:chExt cx="671" cy="3508"/>
              </a:xfrm>
            </p:grpSpPr>
            <p:sp>
              <p:nvSpPr>
                <p:cNvPr id="238613" name="Rectangle 96"/>
                <p:cNvSpPr>
                  <a:spLocks noChangeArrowheads="1"/>
                </p:cNvSpPr>
                <p:nvPr/>
              </p:nvSpPr>
              <p:spPr bwMode="auto">
                <a:xfrm>
                  <a:off x="2652" y="5719"/>
                  <a:ext cx="671" cy="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lnSpc>
                      <a:spcPct val="80000"/>
                    </a:lnSpc>
                  </a:pPr>
                  <a:r>
                    <a:rPr lang="en-US" sz="2000" b="1">
                      <a:solidFill>
                        <a:srgbClr val="000000"/>
                      </a:solidFill>
                      <a:latin typeface="Arial" charset="0"/>
                      <a:cs typeface="Arial" charset="0"/>
                    </a:rPr>
                    <a:t>Saul dikalahkan  Agag</a:t>
                  </a:r>
                </a:p>
                <a:p>
                  <a:pPr algn="ctr" defTabSz="914400" eaLnBrk="0" hangingPunct="0">
                    <a:lnSpc>
                      <a:spcPct val="80000"/>
                    </a:lnSpc>
                  </a:pPr>
                  <a:r>
                    <a:rPr lang="en-US" sz="2000" b="1">
                      <a:solidFill>
                        <a:srgbClr val="000000"/>
                      </a:solidFill>
                      <a:latin typeface="Arial" charset="0"/>
                      <a:cs typeface="Arial" charset="0"/>
                    </a:rPr>
                    <a:t>(1050 SM; 1 Sam. 15:1-9); </a:t>
                  </a:r>
                </a:p>
                <a:p>
                  <a:pPr algn="ctr" defTabSz="914400" eaLnBrk="0" hangingPunct="0">
                    <a:lnSpc>
                      <a:spcPct val="80000"/>
                    </a:lnSpc>
                  </a:pPr>
                  <a:r>
                    <a:rPr lang="en-US" sz="2000" b="1">
                      <a:solidFill>
                        <a:srgbClr val="000000"/>
                      </a:solidFill>
                      <a:latin typeface="Arial" charset="0"/>
                      <a:cs typeface="Arial" charset="0"/>
                    </a:rPr>
                    <a:t>Menghancurkan kemah Daud di Ziklag tetapi memusnahkan mereka. Ini terakhir mereka disebut</a:t>
                  </a:r>
                </a:p>
                <a:p>
                  <a:pPr algn="ctr" defTabSz="914400" eaLnBrk="0" hangingPunct="0">
                    <a:lnSpc>
                      <a:spcPct val="80000"/>
                    </a:lnSpc>
                  </a:pPr>
                  <a:r>
                    <a:rPr lang="en-US" sz="2000" b="1">
                      <a:solidFill>
                        <a:srgbClr val="000000"/>
                      </a:solidFill>
                      <a:latin typeface="Arial" charset="0"/>
                      <a:cs typeface="Arial" charset="0"/>
                    </a:rPr>
                    <a:t>(1 Sam. 30).</a:t>
                  </a:r>
                </a:p>
              </p:txBody>
            </p:sp>
            <p:sp>
              <p:nvSpPr>
                <p:cNvPr id="238614" name="Rectangle 97"/>
                <p:cNvSpPr>
                  <a:spLocks noChangeArrowheads="1"/>
                </p:cNvSpPr>
                <p:nvPr/>
              </p:nvSpPr>
              <p:spPr bwMode="auto">
                <a:xfrm>
                  <a:off x="2652" y="5719"/>
                  <a:ext cx="671" cy="35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sp>
        <p:nvSpPr>
          <p:cNvPr id="238596" name="Text Box 101"/>
          <p:cNvSpPr txBox="1">
            <a:spLocks noChangeArrowheads="1"/>
          </p:cNvSpPr>
          <p:nvPr/>
        </p:nvSpPr>
        <p:spPr bwMode="auto">
          <a:xfrm>
            <a:off x="533400" y="849313"/>
            <a:ext cx="7100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r>
              <a:rPr lang="en-US" sz="1600">
                <a:solidFill>
                  <a:srgbClr val="004C2B"/>
                </a:solidFill>
                <a:latin typeface="Arial" charset="0"/>
                <a:cs typeface="Arial" charset="0"/>
              </a:rPr>
              <a:t>John H. Walton, </a:t>
            </a:r>
            <a:r>
              <a:rPr lang="en-US" sz="1600" i="1">
                <a:solidFill>
                  <a:srgbClr val="004C2B"/>
                </a:solidFill>
                <a:latin typeface="Arial" charset="0"/>
                <a:cs typeface="Arial" charset="0"/>
              </a:rPr>
              <a:t>Chronological and Background Charts of the OT</a:t>
            </a:r>
            <a:r>
              <a:rPr lang="en-US" sz="1600">
                <a:solidFill>
                  <a:srgbClr val="004C2B"/>
                </a:solidFill>
                <a:latin typeface="Arial" charset="0"/>
                <a:cs typeface="Arial" charset="0"/>
              </a:rPr>
              <a:t>, 2d ed., 71</a:t>
            </a: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0" y="-26988"/>
            <a:ext cx="8316913" cy="793751"/>
          </a:xfrm>
          <a:solidFill>
            <a:schemeClr val="tx2"/>
          </a:solidFill>
          <a:ln>
            <a:solidFill>
              <a:schemeClr val="tx1"/>
            </a:solidFill>
            <a:miter lim="800000"/>
            <a:headEnd/>
            <a:tailEnd/>
          </a:ln>
        </p:spPr>
        <p:txBody>
          <a:bodyPr/>
          <a:lstStyle/>
          <a:p>
            <a:pPr algn="ctr"/>
            <a:r>
              <a:rPr lang="en-US" altLang="zh-CN" sz="4000" b="1">
                <a:solidFill>
                  <a:srgbClr val="FFFFFF"/>
                </a:solidFill>
                <a:latin typeface="Arial" charset="0"/>
                <a:ea typeface="SimSun" charset="0"/>
                <a:cs typeface="SimSun" charset="0"/>
              </a:rPr>
              <a:t>Tetangga Timur Israel Awal</a:t>
            </a:r>
            <a:endParaRPr lang="en-US" sz="4000" b="1">
              <a:solidFill>
                <a:srgbClr val="FFFFFF"/>
              </a:solidFill>
              <a:latin typeface="Arial" charset="0"/>
              <a:ea typeface="SimSun" charset="0"/>
              <a:cs typeface="SimSun" charset="0"/>
            </a:endParaRPr>
          </a:p>
        </p:txBody>
      </p:sp>
      <p:grpSp>
        <p:nvGrpSpPr>
          <p:cNvPr id="240643" name="Group 173"/>
          <p:cNvGrpSpPr>
            <a:grpSpLocks/>
          </p:cNvGrpSpPr>
          <p:nvPr/>
        </p:nvGrpSpPr>
        <p:grpSpPr bwMode="auto">
          <a:xfrm>
            <a:off x="-1588" y="1131888"/>
            <a:ext cx="9145588" cy="5726112"/>
            <a:chOff x="-1" y="713"/>
            <a:chExt cx="5761" cy="3607"/>
          </a:xfrm>
        </p:grpSpPr>
        <p:grpSp>
          <p:nvGrpSpPr>
            <p:cNvPr id="240646" name="Group 81"/>
            <p:cNvGrpSpPr>
              <a:grpSpLocks/>
            </p:cNvGrpSpPr>
            <p:nvPr/>
          </p:nvGrpSpPr>
          <p:grpSpPr bwMode="auto">
            <a:xfrm>
              <a:off x="480" y="720"/>
              <a:ext cx="2470" cy="490"/>
              <a:chOff x="1040" y="0"/>
              <a:chExt cx="1041" cy="480"/>
            </a:xfrm>
          </p:grpSpPr>
          <p:sp>
            <p:nvSpPr>
              <p:cNvPr id="240686" name="Rectangle 67"/>
              <p:cNvSpPr>
                <a:spLocks noChangeArrowheads="1"/>
              </p:cNvSpPr>
              <p:nvPr/>
            </p:nvSpPr>
            <p:spPr bwMode="auto">
              <a:xfrm>
                <a:off x="1040" y="0"/>
                <a:ext cx="1041" cy="480"/>
              </a:xfrm>
              <a:prstGeom prst="rect">
                <a:avLst/>
              </a:prstGeom>
              <a:solidFill>
                <a:srgbClr val="000090"/>
              </a:solidFill>
              <a:ln w="12700" cap="sq">
                <a:solidFill>
                  <a:schemeClr val="tx1"/>
                </a:solidFill>
                <a:miter lim="800000"/>
                <a:headEnd type="none" w="sm" len="sm"/>
                <a:tailEnd type="none" w="sm" len="sm"/>
              </a:ln>
            </p:spPr>
            <p:txBody>
              <a:bodyPr lIns="0" tIns="0" rIns="0" bIns="0" anchor="ctr" anchorCtr="1"/>
              <a:lstStyle/>
              <a:p>
                <a:pPr algn="ctr" defTabSz="914400"/>
                <a:r>
                  <a:rPr lang="en-US" sz="2400" b="1">
                    <a:solidFill>
                      <a:srgbClr val="FFFFFF"/>
                    </a:solidFill>
                    <a:latin typeface="Arial" charset="0"/>
                    <a:cs typeface="Arial" charset="0"/>
                  </a:rPr>
                  <a:t>PHENICIA</a:t>
                </a:r>
              </a:p>
            </p:txBody>
          </p:sp>
          <p:sp>
            <p:nvSpPr>
              <p:cNvPr id="240687" name="Rectangle 80"/>
              <p:cNvSpPr>
                <a:spLocks noChangeArrowheads="1"/>
              </p:cNvSpPr>
              <p:nvPr/>
            </p:nvSpPr>
            <p:spPr bwMode="auto">
              <a:xfrm>
                <a:off x="1040" y="0"/>
                <a:ext cx="1041"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40647" name="Group 83"/>
            <p:cNvGrpSpPr>
              <a:grpSpLocks/>
            </p:cNvGrpSpPr>
            <p:nvPr/>
          </p:nvGrpSpPr>
          <p:grpSpPr bwMode="auto">
            <a:xfrm>
              <a:off x="2950" y="720"/>
              <a:ext cx="2810" cy="490"/>
              <a:chOff x="2081" y="0"/>
              <a:chExt cx="1184" cy="480"/>
            </a:xfrm>
          </p:grpSpPr>
          <p:sp>
            <p:nvSpPr>
              <p:cNvPr id="240684" name="Rectangle 68"/>
              <p:cNvSpPr>
                <a:spLocks noChangeArrowheads="1"/>
              </p:cNvSpPr>
              <p:nvPr/>
            </p:nvSpPr>
            <p:spPr bwMode="auto">
              <a:xfrm>
                <a:off x="2081" y="0"/>
                <a:ext cx="1184" cy="480"/>
              </a:xfrm>
              <a:prstGeom prst="rect">
                <a:avLst/>
              </a:prstGeom>
              <a:solidFill>
                <a:srgbClr val="000090"/>
              </a:solidFill>
              <a:ln w="12700" cap="sq">
                <a:solidFill>
                  <a:schemeClr val="tx1"/>
                </a:solidFill>
                <a:miter lim="800000"/>
                <a:headEnd type="none" w="sm" len="sm"/>
                <a:tailEnd type="none" w="sm" len="sm"/>
              </a:ln>
            </p:spPr>
            <p:txBody>
              <a:bodyPr lIns="0" tIns="0" rIns="0" bIns="0" anchor="ctr" anchorCtr="1"/>
              <a:lstStyle/>
              <a:p>
                <a:pPr algn="ctr" defTabSz="914400"/>
                <a:r>
                  <a:rPr lang="en-US" sz="2400" b="1">
                    <a:solidFill>
                      <a:srgbClr val="FFFFFF"/>
                    </a:solidFill>
                    <a:latin typeface="Arial" charset="0"/>
                    <a:cs typeface="Arial" charset="0"/>
                  </a:rPr>
                  <a:t>FILISTEA</a:t>
                </a:r>
              </a:p>
            </p:txBody>
          </p:sp>
          <p:sp>
            <p:nvSpPr>
              <p:cNvPr id="240685" name="Rectangle 82"/>
              <p:cNvSpPr>
                <a:spLocks noChangeArrowheads="1"/>
              </p:cNvSpPr>
              <p:nvPr/>
            </p:nvSpPr>
            <p:spPr bwMode="auto">
              <a:xfrm>
                <a:off x="2081" y="0"/>
                <a:ext cx="1184"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40648" name="Group 87"/>
            <p:cNvGrpSpPr>
              <a:grpSpLocks/>
            </p:cNvGrpSpPr>
            <p:nvPr/>
          </p:nvGrpSpPr>
          <p:grpSpPr bwMode="auto">
            <a:xfrm>
              <a:off x="480" y="1210"/>
              <a:ext cx="2470" cy="411"/>
              <a:chOff x="1040" y="480"/>
              <a:chExt cx="1041" cy="403"/>
            </a:xfrm>
          </p:grpSpPr>
          <p:sp>
            <p:nvSpPr>
              <p:cNvPr id="240682" name="Rectangle 70"/>
              <p:cNvSpPr>
                <a:spLocks noChangeArrowheads="1"/>
              </p:cNvSpPr>
              <p:nvPr/>
            </p:nvSpPr>
            <p:spPr bwMode="auto">
              <a:xfrm>
                <a:off x="1040" y="480"/>
                <a:ext cx="1041"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b="1">
                    <a:solidFill>
                      <a:srgbClr val="000000"/>
                    </a:solidFill>
                    <a:latin typeface="Arial" charset="0"/>
                    <a:cs typeface="Arial" charset="0"/>
                  </a:rPr>
                  <a:t>Semit Amori</a:t>
                </a:r>
              </a:p>
            </p:txBody>
          </p:sp>
          <p:sp>
            <p:nvSpPr>
              <p:cNvPr id="240683" name="Rectangle 86"/>
              <p:cNvSpPr>
                <a:spLocks noChangeArrowheads="1"/>
              </p:cNvSpPr>
              <p:nvPr/>
            </p:nvSpPr>
            <p:spPr bwMode="auto">
              <a:xfrm>
                <a:off x="1040" y="480"/>
                <a:ext cx="1041"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40649" name="Group 89"/>
            <p:cNvGrpSpPr>
              <a:grpSpLocks/>
            </p:cNvGrpSpPr>
            <p:nvPr/>
          </p:nvGrpSpPr>
          <p:grpSpPr bwMode="auto">
            <a:xfrm>
              <a:off x="2950" y="1210"/>
              <a:ext cx="2810" cy="411"/>
              <a:chOff x="2081" y="480"/>
              <a:chExt cx="1184" cy="403"/>
            </a:xfrm>
          </p:grpSpPr>
          <p:sp>
            <p:nvSpPr>
              <p:cNvPr id="240680" name="Rectangle 71"/>
              <p:cNvSpPr>
                <a:spLocks noChangeArrowheads="1"/>
              </p:cNvSpPr>
              <p:nvPr/>
            </p:nvSpPr>
            <p:spPr bwMode="auto">
              <a:xfrm>
                <a:off x="2081" y="480"/>
                <a:ext cx="118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b="1">
                    <a:solidFill>
                      <a:srgbClr val="000000"/>
                    </a:solidFill>
                    <a:latin typeface="Arial" charset="0"/>
                    <a:cs typeface="Arial" charset="0"/>
                  </a:rPr>
                  <a:t>Orang Laut Egean</a:t>
                </a:r>
              </a:p>
            </p:txBody>
          </p:sp>
          <p:sp>
            <p:nvSpPr>
              <p:cNvPr id="240681" name="Rectangle 88"/>
              <p:cNvSpPr>
                <a:spLocks noChangeArrowheads="1"/>
              </p:cNvSpPr>
              <p:nvPr/>
            </p:nvSpPr>
            <p:spPr bwMode="auto">
              <a:xfrm>
                <a:off x="2081" y="480"/>
                <a:ext cx="1184"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40650" name="Group 93"/>
            <p:cNvGrpSpPr>
              <a:grpSpLocks/>
            </p:cNvGrpSpPr>
            <p:nvPr/>
          </p:nvGrpSpPr>
          <p:grpSpPr bwMode="auto">
            <a:xfrm>
              <a:off x="480" y="1621"/>
              <a:ext cx="2470" cy="763"/>
              <a:chOff x="1040" y="883"/>
              <a:chExt cx="1041" cy="748"/>
            </a:xfrm>
          </p:grpSpPr>
          <p:sp>
            <p:nvSpPr>
              <p:cNvPr id="240678" name="Rectangle 73"/>
              <p:cNvSpPr>
                <a:spLocks noChangeArrowheads="1"/>
              </p:cNvSpPr>
              <p:nvPr/>
            </p:nvSpPr>
            <p:spPr bwMode="auto">
              <a:xfrm>
                <a:off x="1040" y="883"/>
                <a:ext cx="1041"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b="1">
                    <a:solidFill>
                      <a:srgbClr val="000000"/>
                    </a:solidFill>
                    <a:latin typeface="Arial" charset="0"/>
                    <a:cs typeface="Arial" charset="0"/>
                  </a:rPr>
                  <a:t>c. 1500</a:t>
                </a:r>
              </a:p>
              <a:p>
                <a:pPr algn="ctr" defTabSz="914400" eaLnBrk="0" hangingPunct="0"/>
                <a:r>
                  <a:rPr lang="en-US" b="1">
                    <a:solidFill>
                      <a:srgbClr val="000000"/>
                    </a:solidFill>
                    <a:latin typeface="Arial" charset="0"/>
                    <a:cs typeface="Arial" charset="0"/>
                  </a:rPr>
                  <a:t>Pembagian daerah antara Orang Het &amp; dominasi Mesir</a:t>
                </a:r>
              </a:p>
            </p:txBody>
          </p:sp>
          <p:sp>
            <p:nvSpPr>
              <p:cNvPr id="240679" name="Rectangle 92"/>
              <p:cNvSpPr>
                <a:spLocks noChangeArrowheads="1"/>
              </p:cNvSpPr>
              <p:nvPr/>
            </p:nvSpPr>
            <p:spPr bwMode="auto">
              <a:xfrm>
                <a:off x="1040" y="883"/>
                <a:ext cx="1041"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40651" name="Group 95"/>
            <p:cNvGrpSpPr>
              <a:grpSpLocks/>
            </p:cNvGrpSpPr>
            <p:nvPr/>
          </p:nvGrpSpPr>
          <p:grpSpPr bwMode="auto">
            <a:xfrm>
              <a:off x="2950" y="1621"/>
              <a:ext cx="2810" cy="763"/>
              <a:chOff x="2081" y="883"/>
              <a:chExt cx="1184" cy="748"/>
            </a:xfrm>
          </p:grpSpPr>
          <p:sp>
            <p:nvSpPr>
              <p:cNvPr id="240676" name="Rectangle 74"/>
              <p:cNvSpPr>
                <a:spLocks noChangeArrowheads="1"/>
              </p:cNvSpPr>
              <p:nvPr/>
            </p:nvSpPr>
            <p:spPr bwMode="auto">
              <a:xfrm>
                <a:off x="2081" y="883"/>
                <a:ext cx="1184"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tabLst>
                    <a:tab pos="0" algn="l"/>
                  </a:tabLst>
                </a:pPr>
                <a:r>
                  <a:rPr lang="en-US" b="1">
                    <a:solidFill>
                      <a:srgbClr val="000000"/>
                    </a:solidFill>
                    <a:latin typeface="Arial" charset="0"/>
                    <a:cs typeface="Arial" charset="0"/>
                  </a:rPr>
                  <a:t>Belum di Palestina</a:t>
                </a:r>
              </a:p>
            </p:txBody>
          </p:sp>
          <p:sp>
            <p:nvSpPr>
              <p:cNvPr id="240677" name="Rectangle 94"/>
              <p:cNvSpPr>
                <a:spLocks noChangeArrowheads="1"/>
              </p:cNvSpPr>
              <p:nvPr/>
            </p:nvSpPr>
            <p:spPr bwMode="auto">
              <a:xfrm>
                <a:off x="2081" y="883"/>
                <a:ext cx="11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40652" name="Group 99"/>
            <p:cNvGrpSpPr>
              <a:grpSpLocks/>
            </p:cNvGrpSpPr>
            <p:nvPr/>
          </p:nvGrpSpPr>
          <p:grpSpPr bwMode="auto">
            <a:xfrm>
              <a:off x="480" y="2384"/>
              <a:ext cx="2470" cy="1936"/>
              <a:chOff x="1040" y="1631"/>
              <a:chExt cx="1041" cy="1898"/>
            </a:xfrm>
          </p:grpSpPr>
          <p:sp>
            <p:nvSpPr>
              <p:cNvPr id="240674" name="Rectangle 76"/>
              <p:cNvSpPr>
                <a:spLocks noChangeArrowheads="1"/>
              </p:cNvSpPr>
              <p:nvPr/>
            </p:nvSpPr>
            <p:spPr bwMode="auto">
              <a:xfrm>
                <a:off x="1040" y="1631"/>
                <a:ext cx="1041" cy="189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tabLst>
                    <a:tab pos="-1354138" algn="l"/>
                  </a:tabLst>
                </a:pPr>
                <a:r>
                  <a:rPr lang="en-US" b="1">
                    <a:solidFill>
                      <a:srgbClr val="000000"/>
                    </a:solidFill>
                    <a:latin typeface="Arial" charset="0"/>
                    <a:cs typeface="Arial" charset="0"/>
                  </a:rPr>
                  <a:t>1400–Memulai pemberontakan perlahan, pertama melawan Mesir</a:t>
                </a:r>
              </a:p>
              <a:p>
                <a:pPr algn="ctr" defTabSz="914400" eaLnBrk="0" hangingPunct="0">
                  <a:tabLst>
                    <a:tab pos="-1354138" algn="l"/>
                  </a:tabLst>
                </a:pPr>
                <a:r>
                  <a:rPr lang="en-US" b="1">
                    <a:solidFill>
                      <a:srgbClr val="000000"/>
                    </a:solidFill>
                    <a:latin typeface="Arial" charset="0"/>
                    <a:cs typeface="Arial" charset="0"/>
                  </a:rPr>
                  <a:t>1380-1287–Kebanyakan diatur oleh orang Het; kontrol berkurang sampai 1190</a:t>
                </a:r>
              </a:p>
              <a:p>
                <a:pPr algn="ctr" defTabSz="914400" eaLnBrk="0" hangingPunct="0">
                  <a:tabLst>
                    <a:tab pos="-1354138" algn="l"/>
                  </a:tabLst>
                </a:pPr>
                <a:r>
                  <a:rPr lang="en-US" b="1">
                    <a:solidFill>
                      <a:srgbClr val="000000"/>
                    </a:solidFill>
                    <a:latin typeface="Arial" charset="0"/>
                    <a:cs typeface="Arial" charset="0"/>
                  </a:rPr>
                  <a:t>1190–Penyerbuan oleh orang laut. Kota Mandiri –negara terbentuk </a:t>
                </a:r>
              </a:p>
              <a:p>
                <a:pPr algn="ctr" defTabSz="914400" eaLnBrk="0" hangingPunct="0">
                  <a:tabLst>
                    <a:tab pos="-1354138" algn="l"/>
                  </a:tabLst>
                </a:pPr>
                <a:r>
                  <a:rPr lang="en-US" b="1">
                    <a:solidFill>
                      <a:srgbClr val="000000"/>
                    </a:solidFill>
                    <a:latin typeface="Arial" charset="0"/>
                    <a:cs typeface="Arial" charset="0"/>
                  </a:rPr>
                  <a:t>1100–Beberapa latihan kendali oleh Tiglath-Pileser I</a:t>
                </a:r>
              </a:p>
            </p:txBody>
          </p:sp>
          <p:sp>
            <p:nvSpPr>
              <p:cNvPr id="240675" name="Rectangle 98"/>
              <p:cNvSpPr>
                <a:spLocks noChangeArrowheads="1"/>
              </p:cNvSpPr>
              <p:nvPr/>
            </p:nvSpPr>
            <p:spPr bwMode="auto">
              <a:xfrm>
                <a:off x="1040" y="1631"/>
                <a:ext cx="1041" cy="189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40653" name="Group 101"/>
            <p:cNvGrpSpPr>
              <a:grpSpLocks/>
            </p:cNvGrpSpPr>
            <p:nvPr/>
          </p:nvGrpSpPr>
          <p:grpSpPr bwMode="auto">
            <a:xfrm>
              <a:off x="2950" y="2384"/>
              <a:ext cx="2810" cy="1936"/>
              <a:chOff x="2081" y="1631"/>
              <a:chExt cx="1184" cy="1898"/>
            </a:xfrm>
          </p:grpSpPr>
          <p:sp>
            <p:nvSpPr>
              <p:cNvPr id="240672" name="Rectangle 77"/>
              <p:cNvSpPr>
                <a:spLocks noChangeArrowheads="1"/>
              </p:cNvSpPr>
              <p:nvPr/>
            </p:nvSpPr>
            <p:spPr bwMode="auto">
              <a:xfrm>
                <a:off x="2081" y="1631"/>
                <a:ext cx="1184" cy="189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b="1">
                    <a:solidFill>
                      <a:srgbClr val="000000"/>
                    </a:solidFill>
                    <a:latin typeface="Arial" charset="0"/>
                    <a:cs typeface="Arial" charset="0"/>
                  </a:rPr>
                  <a:t>1190–Dikalahkan orang Het, menghancurkan ibu kota. Diserang oleh  Rameses III, menetap di pantai Palestina. 5 kota besar: Ashkelon, Ashdod, Gath, Gaza, Ekron (A-A-G-G-E).</a:t>
                </a:r>
              </a:p>
              <a:p>
                <a:pPr algn="ctr" defTabSz="914400" eaLnBrk="0" hangingPunct="0"/>
                <a:r>
                  <a:rPr lang="en-US" b="1">
                    <a:solidFill>
                      <a:srgbClr val="000000"/>
                    </a:solidFill>
                    <a:latin typeface="Arial" charset="0"/>
                    <a:cs typeface="Arial" charset="0"/>
                  </a:rPr>
                  <a:t>Kontrol abad ke 11 bagian Dan &amp; Yudea (Jud. 14:4; 15:11). Simson memegang sebagian kontrol.</a:t>
                </a:r>
              </a:p>
              <a:p>
                <a:pPr algn="ctr" defTabSz="914400" eaLnBrk="0" hangingPunct="0"/>
                <a:r>
                  <a:rPr lang="en-US" b="1">
                    <a:solidFill>
                      <a:srgbClr val="000000"/>
                    </a:solidFill>
                    <a:latin typeface="Arial" charset="0"/>
                    <a:cs typeface="Arial" charset="0"/>
                  </a:rPr>
                  <a:t>1060–Ditangkap kapal Israel (1 Sam. 4)</a:t>
                </a:r>
              </a:p>
              <a:p>
                <a:pPr algn="ctr" defTabSz="914400" eaLnBrk="0" hangingPunct="0"/>
                <a:r>
                  <a:rPr lang="en-US" b="1">
                    <a:solidFill>
                      <a:srgbClr val="000000"/>
                    </a:solidFill>
                    <a:latin typeface="Arial" charset="0"/>
                    <a:cs typeface="Arial" charset="0"/>
                  </a:rPr>
                  <a:t>1050–Israel menaklukkan Philistia di Ebenezer (1 Sam. 7:7-14)</a:t>
                </a:r>
              </a:p>
            </p:txBody>
          </p:sp>
          <p:sp>
            <p:nvSpPr>
              <p:cNvPr id="240673" name="Rectangle 100"/>
              <p:cNvSpPr>
                <a:spLocks noChangeArrowheads="1"/>
              </p:cNvSpPr>
              <p:nvPr/>
            </p:nvSpPr>
            <p:spPr bwMode="auto">
              <a:xfrm>
                <a:off x="2081" y="1631"/>
                <a:ext cx="1184" cy="189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40654" name="Group 108"/>
            <p:cNvGrpSpPr>
              <a:grpSpLocks/>
            </p:cNvGrpSpPr>
            <p:nvPr/>
          </p:nvGrpSpPr>
          <p:grpSpPr bwMode="auto">
            <a:xfrm>
              <a:off x="-1" y="713"/>
              <a:ext cx="481" cy="487"/>
              <a:chOff x="0" y="0"/>
              <a:chExt cx="278" cy="538"/>
            </a:xfrm>
          </p:grpSpPr>
          <p:sp>
            <p:nvSpPr>
              <p:cNvPr id="240670" name="Rectangle 109"/>
              <p:cNvSpPr>
                <a:spLocks noChangeArrowheads="1"/>
              </p:cNvSpPr>
              <p:nvPr/>
            </p:nvSpPr>
            <p:spPr bwMode="auto">
              <a:xfrm>
                <a:off x="0" y="0"/>
                <a:ext cx="278" cy="53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defTabSz="914400"/>
                <a:endParaRPr lang="en-US" b="1">
                  <a:solidFill>
                    <a:srgbClr val="333333"/>
                  </a:solidFill>
                  <a:latin typeface="Arial" charset="0"/>
                  <a:cs typeface="Arial" charset="0"/>
                </a:endParaRPr>
              </a:p>
            </p:txBody>
          </p:sp>
          <p:sp>
            <p:nvSpPr>
              <p:cNvPr id="240671" name="Rectangle 110"/>
              <p:cNvSpPr>
                <a:spLocks noChangeArrowheads="1"/>
              </p:cNvSpPr>
              <p:nvPr/>
            </p:nvSpPr>
            <p:spPr bwMode="auto">
              <a:xfrm>
                <a:off x="0" y="0"/>
                <a:ext cx="278" cy="53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40655" name="Group 132"/>
            <p:cNvGrpSpPr>
              <a:grpSpLocks/>
            </p:cNvGrpSpPr>
            <p:nvPr/>
          </p:nvGrpSpPr>
          <p:grpSpPr bwMode="auto">
            <a:xfrm rot="-5400000">
              <a:off x="24" y="1176"/>
              <a:ext cx="432" cy="480"/>
              <a:chOff x="0" y="4166"/>
              <a:chExt cx="278" cy="1553"/>
            </a:xfrm>
          </p:grpSpPr>
          <p:sp>
            <p:nvSpPr>
              <p:cNvPr id="240666" name="Rectangle 133"/>
              <p:cNvSpPr>
                <a:spLocks noChangeArrowheads="1"/>
              </p:cNvSpPr>
              <p:nvPr/>
            </p:nvSpPr>
            <p:spPr bwMode="auto">
              <a:xfrm>
                <a:off x="0" y="4166"/>
                <a:ext cx="278" cy="1553"/>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40667" name="Group 134"/>
              <p:cNvGrpSpPr>
                <a:grpSpLocks/>
              </p:cNvGrpSpPr>
              <p:nvPr/>
            </p:nvGrpSpPr>
            <p:grpSpPr bwMode="auto">
              <a:xfrm>
                <a:off x="0" y="4166"/>
                <a:ext cx="278" cy="1553"/>
                <a:chOff x="0" y="4166"/>
                <a:chExt cx="278" cy="1553"/>
              </a:xfrm>
            </p:grpSpPr>
            <p:sp>
              <p:nvSpPr>
                <p:cNvPr id="240668" name="Rectangle 135"/>
                <p:cNvSpPr>
                  <a:spLocks noChangeArrowheads="1"/>
                </p:cNvSpPr>
                <p:nvPr/>
              </p:nvSpPr>
              <p:spPr bwMode="auto">
                <a:xfrm>
                  <a:off x="0" y="4166"/>
                  <a:ext cx="278" cy="1553"/>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defTabSz="914400"/>
                  <a:r>
                    <a:rPr lang="en-US" sz="1200" b="1">
                      <a:solidFill>
                        <a:srgbClr val="FFFFFF"/>
                      </a:solidFill>
                      <a:latin typeface="Arial" charset="0"/>
                      <a:cs typeface="Arial" charset="0"/>
                    </a:rPr>
                    <a:t>ORIGINS</a:t>
                  </a:r>
                  <a:endParaRPr lang="en-US" sz="1200" b="1">
                    <a:solidFill>
                      <a:srgbClr val="333333"/>
                    </a:solidFill>
                    <a:latin typeface="Arial" charset="0"/>
                    <a:cs typeface="Arial" charset="0"/>
                  </a:endParaRPr>
                </a:p>
              </p:txBody>
            </p:sp>
            <p:sp>
              <p:nvSpPr>
                <p:cNvPr id="240669" name="Rectangle 136"/>
                <p:cNvSpPr>
                  <a:spLocks noChangeArrowheads="1"/>
                </p:cNvSpPr>
                <p:nvPr/>
              </p:nvSpPr>
              <p:spPr bwMode="auto">
                <a:xfrm>
                  <a:off x="0" y="4166"/>
                  <a:ext cx="278" cy="155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40656" name="Group 149"/>
            <p:cNvGrpSpPr>
              <a:grpSpLocks/>
            </p:cNvGrpSpPr>
            <p:nvPr/>
          </p:nvGrpSpPr>
          <p:grpSpPr bwMode="auto">
            <a:xfrm rot="-5400000">
              <a:off x="-120" y="1752"/>
              <a:ext cx="720" cy="480"/>
              <a:chOff x="0" y="5719"/>
              <a:chExt cx="278" cy="3508"/>
            </a:xfrm>
          </p:grpSpPr>
          <p:sp>
            <p:nvSpPr>
              <p:cNvPr id="240662" name="Rectangle 150"/>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40663" name="Group 151"/>
              <p:cNvGrpSpPr>
                <a:grpSpLocks/>
              </p:cNvGrpSpPr>
              <p:nvPr/>
            </p:nvGrpSpPr>
            <p:grpSpPr bwMode="auto">
              <a:xfrm>
                <a:off x="0" y="5719"/>
                <a:ext cx="278" cy="3508"/>
                <a:chOff x="0" y="5719"/>
                <a:chExt cx="278" cy="3508"/>
              </a:xfrm>
            </p:grpSpPr>
            <p:sp>
              <p:nvSpPr>
                <p:cNvPr id="240664" name="Rectangle 152"/>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defTabSz="914400"/>
                  <a:r>
                    <a:rPr lang="en-US" sz="2000" b="1">
                      <a:solidFill>
                        <a:srgbClr val="FFFFFF"/>
                      </a:solidFill>
                      <a:latin typeface="Arial" charset="0"/>
                      <a:cs typeface="Arial" charset="0"/>
                    </a:rPr>
                    <a:t>PRA-JURI</a:t>
                  </a:r>
                </a:p>
              </p:txBody>
            </p:sp>
            <p:sp>
              <p:nvSpPr>
                <p:cNvPr id="240665" name="Rectangle 153"/>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40657" name="Group 166"/>
            <p:cNvGrpSpPr>
              <a:grpSpLocks/>
            </p:cNvGrpSpPr>
            <p:nvPr/>
          </p:nvGrpSpPr>
          <p:grpSpPr bwMode="auto">
            <a:xfrm rot="-5400000">
              <a:off x="-744" y="3096"/>
              <a:ext cx="1968" cy="480"/>
              <a:chOff x="0" y="5719"/>
              <a:chExt cx="278" cy="3508"/>
            </a:xfrm>
          </p:grpSpPr>
          <p:sp>
            <p:nvSpPr>
              <p:cNvPr id="240658" name="Rectangle 167"/>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40659" name="Group 168"/>
              <p:cNvGrpSpPr>
                <a:grpSpLocks/>
              </p:cNvGrpSpPr>
              <p:nvPr/>
            </p:nvGrpSpPr>
            <p:grpSpPr bwMode="auto">
              <a:xfrm>
                <a:off x="0" y="5719"/>
                <a:ext cx="278" cy="3508"/>
                <a:chOff x="0" y="5719"/>
                <a:chExt cx="278" cy="3508"/>
              </a:xfrm>
            </p:grpSpPr>
            <p:sp>
              <p:nvSpPr>
                <p:cNvPr id="240660" name="Rectangle 169"/>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defTabSz="914400"/>
                  <a:r>
                    <a:rPr lang="en-US" sz="2000" b="1">
                      <a:solidFill>
                        <a:srgbClr val="FFFFFF"/>
                      </a:solidFill>
                      <a:latin typeface="Arial" charset="0"/>
                      <a:cs typeface="Arial" charset="0"/>
                    </a:rPr>
                    <a:t>JURI</a:t>
                  </a:r>
                </a:p>
              </p:txBody>
            </p:sp>
            <p:sp>
              <p:nvSpPr>
                <p:cNvPr id="240661" name="Rectangle 170"/>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sp>
        <p:nvSpPr>
          <p:cNvPr id="240644" name="Text Box 174"/>
          <p:cNvSpPr txBox="1">
            <a:spLocks noChangeArrowheads="1"/>
          </p:cNvSpPr>
          <p:nvPr/>
        </p:nvSpPr>
        <p:spPr bwMode="auto">
          <a:xfrm>
            <a:off x="685800" y="830263"/>
            <a:ext cx="7100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r>
              <a:rPr lang="en-US" sz="1600">
                <a:solidFill>
                  <a:srgbClr val="004C2B"/>
                </a:solidFill>
                <a:latin typeface="Arial" charset="0"/>
                <a:cs typeface="Arial" charset="0"/>
              </a:rPr>
              <a:t>John H. Walton, </a:t>
            </a:r>
            <a:r>
              <a:rPr lang="en-US" sz="1600" i="1">
                <a:solidFill>
                  <a:srgbClr val="004C2B"/>
                </a:solidFill>
                <a:latin typeface="Arial" charset="0"/>
                <a:cs typeface="Arial" charset="0"/>
              </a:rPr>
              <a:t>Chronological and Background Charts of the OT</a:t>
            </a:r>
            <a:r>
              <a:rPr lang="en-US" sz="1600">
                <a:solidFill>
                  <a:srgbClr val="004C2B"/>
                </a:solidFill>
                <a:latin typeface="Arial" charset="0"/>
                <a:cs typeface="Arial" charset="0"/>
              </a:rPr>
              <a:t>, 2d ed., 71</a:t>
            </a:r>
          </a:p>
        </p:txBody>
      </p:sp>
      <p:sp>
        <p:nvSpPr>
          <p:cNvPr id="240645" name="Text Box 3"/>
          <p:cNvSpPr txBox="1">
            <a:spLocks noChangeArrowheads="1"/>
          </p:cNvSpPr>
          <p:nvPr/>
        </p:nvSpPr>
        <p:spPr bwMode="auto">
          <a:xfrm>
            <a:off x="8496300" y="4445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sz="2000" b="1">
                <a:solidFill>
                  <a:srgbClr val="333333"/>
                </a:solidFill>
                <a:latin typeface="Arial" charset="0"/>
                <a:cs typeface="Arial" charset="0"/>
              </a:rPr>
              <a:t>144</a:t>
            </a: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0" y="0"/>
            <a:ext cx="8459788" cy="762000"/>
          </a:xfrm>
          <a:solidFill>
            <a:schemeClr val="tx2"/>
          </a:solidFill>
          <a:ln>
            <a:solidFill>
              <a:schemeClr val="tx1"/>
            </a:solidFill>
            <a:miter lim="800000"/>
            <a:headEnd/>
            <a:tailEnd/>
          </a:ln>
        </p:spPr>
        <p:txBody>
          <a:bodyPr/>
          <a:lstStyle/>
          <a:p>
            <a:pPr algn="ctr"/>
            <a:r>
              <a:rPr lang="en-US" altLang="zh-CN" sz="4000" b="1">
                <a:solidFill>
                  <a:srgbClr val="FFFFFF"/>
                </a:solidFill>
                <a:latin typeface="Arial" charset="0"/>
                <a:ea typeface="SimSun" charset="0"/>
                <a:cs typeface="SimSun" charset="0"/>
              </a:rPr>
              <a:t>Tetangga Barat Israel Awal</a:t>
            </a:r>
            <a:endParaRPr lang="en-US" sz="4000" b="1">
              <a:solidFill>
                <a:srgbClr val="FFFFFF"/>
              </a:solidFill>
              <a:latin typeface="Arial" charset="0"/>
              <a:ea typeface="SimSun" charset="0"/>
              <a:cs typeface="SimSun" charset="0"/>
            </a:endParaRPr>
          </a:p>
        </p:txBody>
      </p:sp>
      <p:sp>
        <p:nvSpPr>
          <p:cNvPr id="242691" name="Text Box 3"/>
          <p:cNvSpPr txBox="1">
            <a:spLocks noChangeArrowheads="1"/>
          </p:cNvSpPr>
          <p:nvPr/>
        </p:nvSpPr>
        <p:spPr bwMode="auto">
          <a:xfrm>
            <a:off x="8496300" y="4445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sz="2000" b="1">
                <a:solidFill>
                  <a:srgbClr val="333333"/>
                </a:solidFill>
                <a:latin typeface="Arial" charset="0"/>
                <a:cs typeface="Arial" charset="0"/>
              </a:rPr>
              <a:t>144</a:t>
            </a:r>
          </a:p>
        </p:txBody>
      </p:sp>
      <p:grpSp>
        <p:nvGrpSpPr>
          <p:cNvPr id="242692" name="Group 5"/>
          <p:cNvGrpSpPr>
            <a:grpSpLocks/>
          </p:cNvGrpSpPr>
          <p:nvPr/>
        </p:nvGrpSpPr>
        <p:grpSpPr bwMode="auto">
          <a:xfrm>
            <a:off x="0" y="1143000"/>
            <a:ext cx="9144000" cy="5715000"/>
            <a:chOff x="0" y="720"/>
            <a:chExt cx="5760" cy="3600"/>
          </a:xfrm>
        </p:grpSpPr>
        <p:grpSp>
          <p:nvGrpSpPr>
            <p:cNvPr id="242694" name="Group 6"/>
            <p:cNvGrpSpPr>
              <a:grpSpLocks/>
            </p:cNvGrpSpPr>
            <p:nvPr/>
          </p:nvGrpSpPr>
          <p:grpSpPr bwMode="auto">
            <a:xfrm>
              <a:off x="0" y="720"/>
              <a:ext cx="480" cy="631"/>
              <a:chOff x="0" y="0"/>
              <a:chExt cx="278" cy="538"/>
            </a:xfrm>
          </p:grpSpPr>
          <p:sp>
            <p:nvSpPr>
              <p:cNvPr id="242725" name="Rectangle 7"/>
              <p:cNvSpPr>
                <a:spLocks noChangeArrowheads="1"/>
              </p:cNvSpPr>
              <p:nvPr/>
            </p:nvSpPr>
            <p:spPr bwMode="auto">
              <a:xfrm>
                <a:off x="0" y="0"/>
                <a:ext cx="278" cy="53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defTabSz="914400"/>
                <a:endParaRPr lang="en-US" b="1">
                  <a:solidFill>
                    <a:srgbClr val="333333"/>
                  </a:solidFill>
                  <a:latin typeface="Arial" charset="0"/>
                  <a:cs typeface="Arial" charset="0"/>
                </a:endParaRPr>
              </a:p>
            </p:txBody>
          </p:sp>
          <p:sp>
            <p:nvSpPr>
              <p:cNvPr id="242726" name="Rectangle 8"/>
              <p:cNvSpPr>
                <a:spLocks noChangeArrowheads="1"/>
              </p:cNvSpPr>
              <p:nvPr/>
            </p:nvSpPr>
            <p:spPr bwMode="auto">
              <a:xfrm>
                <a:off x="0" y="0"/>
                <a:ext cx="278" cy="53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42695" name="Group 9"/>
            <p:cNvGrpSpPr>
              <a:grpSpLocks/>
            </p:cNvGrpSpPr>
            <p:nvPr/>
          </p:nvGrpSpPr>
          <p:grpSpPr bwMode="auto">
            <a:xfrm rot="-5400000">
              <a:off x="-504" y="1848"/>
              <a:ext cx="1488" cy="480"/>
              <a:chOff x="0" y="5719"/>
              <a:chExt cx="278" cy="3508"/>
            </a:xfrm>
          </p:grpSpPr>
          <p:sp>
            <p:nvSpPr>
              <p:cNvPr id="242721" name="Rectangle 10"/>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42722" name="Group 11"/>
              <p:cNvGrpSpPr>
                <a:grpSpLocks/>
              </p:cNvGrpSpPr>
              <p:nvPr/>
            </p:nvGrpSpPr>
            <p:grpSpPr bwMode="auto">
              <a:xfrm>
                <a:off x="0" y="5719"/>
                <a:ext cx="278" cy="3508"/>
                <a:chOff x="0" y="5719"/>
                <a:chExt cx="278" cy="3508"/>
              </a:xfrm>
            </p:grpSpPr>
            <p:sp>
              <p:nvSpPr>
                <p:cNvPr id="242723" name="Rectangle 12"/>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defTabSz="914400"/>
                  <a:r>
                    <a:rPr lang="en-US" sz="2000" b="1">
                      <a:solidFill>
                        <a:srgbClr val="FFFFFF"/>
                      </a:solidFill>
                      <a:latin typeface="Arial" charset="0"/>
                      <a:cs typeface="Arial" charset="0"/>
                    </a:rPr>
                    <a:t>SAUL</a:t>
                  </a:r>
                </a:p>
              </p:txBody>
            </p:sp>
            <p:sp>
              <p:nvSpPr>
                <p:cNvPr id="242724" name="Rectangle 13"/>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42696" name="Group 14"/>
            <p:cNvGrpSpPr>
              <a:grpSpLocks/>
            </p:cNvGrpSpPr>
            <p:nvPr/>
          </p:nvGrpSpPr>
          <p:grpSpPr bwMode="auto">
            <a:xfrm rot="-5400000">
              <a:off x="-504" y="3336"/>
              <a:ext cx="1488" cy="480"/>
              <a:chOff x="0" y="5719"/>
              <a:chExt cx="278" cy="3508"/>
            </a:xfrm>
          </p:grpSpPr>
          <p:sp>
            <p:nvSpPr>
              <p:cNvPr id="242717" name="Rectangle 15"/>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nvGrpSpPr>
              <p:cNvPr id="242718" name="Group 16"/>
              <p:cNvGrpSpPr>
                <a:grpSpLocks/>
              </p:cNvGrpSpPr>
              <p:nvPr/>
            </p:nvGrpSpPr>
            <p:grpSpPr bwMode="auto">
              <a:xfrm>
                <a:off x="0" y="5719"/>
                <a:ext cx="278" cy="3508"/>
                <a:chOff x="0" y="5719"/>
                <a:chExt cx="278" cy="3508"/>
              </a:xfrm>
            </p:grpSpPr>
            <p:sp>
              <p:nvSpPr>
                <p:cNvPr id="242719" name="Rectangle 17"/>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defTabSz="914400"/>
                  <a:r>
                    <a:rPr lang="en-US" sz="2000" b="1">
                      <a:solidFill>
                        <a:srgbClr val="FFFFFF"/>
                      </a:solidFill>
                      <a:latin typeface="Arial" charset="0"/>
                      <a:cs typeface="Arial" charset="0"/>
                    </a:rPr>
                    <a:t>1000–900 SM</a:t>
                  </a:r>
                </a:p>
              </p:txBody>
            </p:sp>
            <p:sp>
              <p:nvSpPr>
                <p:cNvPr id="242720" name="Rectangle 18"/>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nvGrpSpPr>
            <p:cNvPr id="242697" name="Group 19"/>
            <p:cNvGrpSpPr>
              <a:grpSpLocks/>
            </p:cNvGrpSpPr>
            <p:nvPr/>
          </p:nvGrpSpPr>
          <p:grpSpPr bwMode="auto">
            <a:xfrm>
              <a:off x="480" y="720"/>
              <a:ext cx="5280" cy="3600"/>
              <a:chOff x="480" y="720"/>
              <a:chExt cx="5280" cy="1680"/>
            </a:xfrm>
          </p:grpSpPr>
          <p:grpSp>
            <p:nvGrpSpPr>
              <p:cNvPr id="242698" name="Group 20"/>
              <p:cNvGrpSpPr>
                <a:grpSpLocks/>
              </p:cNvGrpSpPr>
              <p:nvPr/>
            </p:nvGrpSpPr>
            <p:grpSpPr bwMode="auto">
              <a:xfrm>
                <a:off x="480" y="720"/>
                <a:ext cx="2470" cy="302"/>
                <a:chOff x="0" y="0"/>
                <a:chExt cx="1041" cy="480"/>
              </a:xfrm>
            </p:grpSpPr>
            <p:sp>
              <p:nvSpPr>
                <p:cNvPr id="242715" name="Rectangle 21"/>
                <p:cNvSpPr>
                  <a:spLocks noChangeArrowheads="1"/>
                </p:cNvSpPr>
                <p:nvPr/>
              </p:nvSpPr>
              <p:spPr bwMode="auto">
                <a:xfrm>
                  <a:off x="0" y="0"/>
                  <a:ext cx="1041" cy="480"/>
                </a:xfrm>
                <a:prstGeom prst="rect">
                  <a:avLst/>
                </a:prstGeom>
                <a:solidFill>
                  <a:srgbClr val="000090"/>
                </a:solidFill>
                <a:ln w="12700" cap="sq">
                  <a:solidFill>
                    <a:schemeClr val="tx1"/>
                  </a:solidFill>
                  <a:miter lim="800000"/>
                  <a:headEnd type="none" w="sm" len="sm"/>
                  <a:tailEnd type="none" w="sm" len="sm"/>
                </a:ln>
              </p:spPr>
              <p:txBody>
                <a:bodyPr lIns="0" tIns="0" rIns="11109" bIns="0" anchor="ctr"/>
                <a:lstStyle/>
                <a:p>
                  <a:pPr algn="ctr" defTabSz="914400"/>
                  <a:r>
                    <a:rPr lang="en-US" sz="2400" b="1">
                      <a:solidFill>
                        <a:srgbClr val="FFFFFF"/>
                      </a:solidFill>
                      <a:latin typeface="Arial" charset="0"/>
                      <a:cs typeface="Arial" charset="0"/>
                    </a:rPr>
                    <a:t>PHENICIA</a:t>
                  </a:r>
                </a:p>
              </p:txBody>
            </p:sp>
            <p:sp>
              <p:nvSpPr>
                <p:cNvPr id="242716" name="Rectangle 22"/>
                <p:cNvSpPr>
                  <a:spLocks noChangeArrowheads="1"/>
                </p:cNvSpPr>
                <p:nvPr/>
              </p:nvSpPr>
              <p:spPr bwMode="auto">
                <a:xfrm>
                  <a:off x="0" y="0"/>
                  <a:ext cx="1041"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42699" name="Group 23"/>
              <p:cNvGrpSpPr>
                <a:grpSpLocks/>
              </p:cNvGrpSpPr>
              <p:nvPr/>
            </p:nvGrpSpPr>
            <p:grpSpPr bwMode="auto">
              <a:xfrm>
                <a:off x="2950" y="720"/>
                <a:ext cx="2810" cy="302"/>
                <a:chOff x="1041" y="0"/>
                <a:chExt cx="1184" cy="480"/>
              </a:xfrm>
            </p:grpSpPr>
            <p:sp>
              <p:nvSpPr>
                <p:cNvPr id="242713" name="Rectangle 24"/>
                <p:cNvSpPr>
                  <a:spLocks noChangeArrowheads="1"/>
                </p:cNvSpPr>
                <p:nvPr/>
              </p:nvSpPr>
              <p:spPr bwMode="auto">
                <a:xfrm>
                  <a:off x="1041" y="0"/>
                  <a:ext cx="1184" cy="480"/>
                </a:xfrm>
                <a:prstGeom prst="rect">
                  <a:avLst/>
                </a:prstGeom>
                <a:solidFill>
                  <a:srgbClr val="000090"/>
                </a:solidFill>
                <a:ln w="12700" cap="sq">
                  <a:solidFill>
                    <a:schemeClr val="tx1"/>
                  </a:solidFill>
                  <a:miter lim="800000"/>
                  <a:headEnd type="none" w="sm" len="sm"/>
                  <a:tailEnd type="none" w="sm" len="sm"/>
                </a:ln>
              </p:spPr>
              <p:txBody>
                <a:bodyPr lIns="0" tIns="0" rIns="0" bIns="0" anchor="ctr"/>
                <a:lstStyle/>
                <a:p>
                  <a:pPr algn="ctr" defTabSz="914400"/>
                  <a:r>
                    <a:rPr lang="en-US" sz="2400" b="1">
                      <a:solidFill>
                        <a:srgbClr val="FFFFFF"/>
                      </a:solidFill>
                      <a:latin typeface="Arial" charset="0"/>
                      <a:cs typeface="Arial" charset="0"/>
                    </a:rPr>
                    <a:t>FILISTEA</a:t>
                  </a:r>
                </a:p>
              </p:txBody>
            </p:sp>
            <p:sp>
              <p:nvSpPr>
                <p:cNvPr id="242714" name="Rectangle 25"/>
                <p:cNvSpPr>
                  <a:spLocks noChangeArrowheads="1"/>
                </p:cNvSpPr>
                <p:nvPr/>
              </p:nvSpPr>
              <p:spPr bwMode="auto">
                <a:xfrm>
                  <a:off x="1041" y="0"/>
                  <a:ext cx="1184"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42700" name="Group 26"/>
              <p:cNvGrpSpPr>
                <a:grpSpLocks/>
              </p:cNvGrpSpPr>
              <p:nvPr/>
            </p:nvGrpSpPr>
            <p:grpSpPr bwMode="auto">
              <a:xfrm>
                <a:off x="480" y="1023"/>
                <a:ext cx="5280" cy="1377"/>
                <a:chOff x="480" y="2943"/>
                <a:chExt cx="5280" cy="1377"/>
              </a:xfrm>
            </p:grpSpPr>
            <p:grpSp>
              <p:nvGrpSpPr>
                <p:cNvPr id="242701" name="Group 27"/>
                <p:cNvGrpSpPr>
                  <a:grpSpLocks/>
                </p:cNvGrpSpPr>
                <p:nvPr/>
              </p:nvGrpSpPr>
              <p:grpSpPr bwMode="auto">
                <a:xfrm>
                  <a:off x="480" y="2943"/>
                  <a:ext cx="2470" cy="688"/>
                  <a:chOff x="0" y="3529"/>
                  <a:chExt cx="1041" cy="1093"/>
                </a:xfrm>
              </p:grpSpPr>
              <p:sp>
                <p:nvSpPr>
                  <p:cNvPr id="242711" name="Rectangle 28"/>
                  <p:cNvSpPr>
                    <a:spLocks noChangeArrowheads="1"/>
                  </p:cNvSpPr>
                  <p:nvPr/>
                </p:nvSpPr>
                <p:spPr bwMode="auto">
                  <a:xfrm>
                    <a:off x="0" y="3529"/>
                    <a:ext cx="1041" cy="109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pPr algn="ctr" defTabSz="914400">
                      <a:tabLst>
                        <a:tab pos="-1354138" algn="l"/>
                      </a:tabLst>
                    </a:pPr>
                    <a:r>
                      <a:rPr lang="en-US" sz="2000" b="1">
                        <a:solidFill>
                          <a:srgbClr val="000000"/>
                        </a:solidFill>
                        <a:latin typeface="Arial" charset="0"/>
                        <a:cs typeface="Arial" charset="0"/>
                      </a:rPr>
                      <a:t>Kemandirian Politik; </a:t>
                    </a:r>
                  </a:p>
                  <a:p>
                    <a:pPr algn="ctr" defTabSz="914400">
                      <a:tabLst>
                        <a:tab pos="-1354138" algn="l"/>
                      </a:tabLst>
                    </a:pPr>
                    <a:r>
                      <a:rPr lang="en-US" sz="2000" b="1">
                        <a:solidFill>
                          <a:srgbClr val="000000"/>
                        </a:solidFill>
                        <a:latin typeface="Arial" charset="0"/>
                        <a:cs typeface="Arial" charset="0"/>
                      </a:rPr>
                      <a:t>Perkembangan budaya</a:t>
                    </a:r>
                  </a:p>
                </p:txBody>
              </p:sp>
              <p:sp>
                <p:nvSpPr>
                  <p:cNvPr id="242712" name="Rectangle 29"/>
                  <p:cNvSpPr>
                    <a:spLocks noChangeArrowheads="1"/>
                  </p:cNvSpPr>
                  <p:nvPr/>
                </p:nvSpPr>
                <p:spPr bwMode="auto">
                  <a:xfrm>
                    <a:off x="0" y="3529"/>
                    <a:ext cx="1041" cy="109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42702" name="Group 30"/>
                <p:cNvGrpSpPr>
                  <a:grpSpLocks/>
                </p:cNvGrpSpPr>
                <p:nvPr/>
              </p:nvGrpSpPr>
              <p:grpSpPr bwMode="auto">
                <a:xfrm>
                  <a:off x="2950" y="2943"/>
                  <a:ext cx="2810" cy="688"/>
                  <a:chOff x="1041" y="3529"/>
                  <a:chExt cx="1184" cy="1093"/>
                </a:xfrm>
              </p:grpSpPr>
              <p:sp>
                <p:nvSpPr>
                  <p:cNvPr id="242709" name="Rectangle 31"/>
                  <p:cNvSpPr>
                    <a:spLocks noChangeArrowheads="1"/>
                  </p:cNvSpPr>
                  <p:nvPr/>
                </p:nvSpPr>
                <p:spPr bwMode="auto">
                  <a:xfrm>
                    <a:off x="1041" y="3529"/>
                    <a:ext cx="1184" cy="109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pPr algn="ctr" defTabSz="914400"/>
                    <a:r>
                      <a:rPr lang="en-US" sz="2000" b="1">
                        <a:solidFill>
                          <a:srgbClr val="000000"/>
                        </a:solidFill>
                        <a:latin typeface="Arial" charset="0"/>
                        <a:cs typeface="Arial" charset="0"/>
                      </a:rPr>
                      <a:t>Filistin melakukan cek sebagian besar pada periode ini. Mereka dikalahkan di Mikhmas oleh Jonatan &amp; di Elah oleh Daud. Menyerbu negara pada akhir setelah mengalahkan dan membunuh Saul di Gn. Gilboa</a:t>
                    </a:r>
                  </a:p>
                </p:txBody>
              </p:sp>
              <p:sp>
                <p:nvSpPr>
                  <p:cNvPr id="242710" name="Rectangle 32"/>
                  <p:cNvSpPr>
                    <a:spLocks noChangeArrowheads="1"/>
                  </p:cNvSpPr>
                  <p:nvPr/>
                </p:nvSpPr>
                <p:spPr bwMode="auto">
                  <a:xfrm>
                    <a:off x="1041" y="3529"/>
                    <a:ext cx="1184" cy="109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42703" name="Group 33"/>
                <p:cNvGrpSpPr>
                  <a:grpSpLocks/>
                </p:cNvGrpSpPr>
                <p:nvPr/>
              </p:nvGrpSpPr>
              <p:grpSpPr bwMode="auto">
                <a:xfrm>
                  <a:off x="480" y="3631"/>
                  <a:ext cx="2470" cy="689"/>
                  <a:chOff x="0" y="4622"/>
                  <a:chExt cx="1041" cy="1093"/>
                </a:xfrm>
              </p:grpSpPr>
              <p:sp>
                <p:nvSpPr>
                  <p:cNvPr id="242707" name="Rectangle 34"/>
                  <p:cNvSpPr>
                    <a:spLocks noChangeArrowheads="1"/>
                  </p:cNvSpPr>
                  <p:nvPr/>
                </p:nvSpPr>
                <p:spPr bwMode="auto">
                  <a:xfrm>
                    <a:off x="0" y="4622"/>
                    <a:ext cx="1041" cy="109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pPr algn="ctr" defTabSz="914400"/>
                    <a:r>
                      <a:rPr lang="en-US" sz="2000" b="1">
                        <a:solidFill>
                          <a:srgbClr val="000000"/>
                        </a:solidFill>
                        <a:latin typeface="Arial" charset="0"/>
                        <a:cs typeface="Arial" charset="0"/>
                      </a:rPr>
                      <a:t>Masa Keemasan</a:t>
                    </a:r>
                  </a:p>
                  <a:p>
                    <a:pPr algn="ctr" defTabSz="914400" eaLnBrk="0" hangingPunct="0"/>
                    <a:r>
                      <a:rPr lang="en-US" sz="2000" b="1">
                        <a:solidFill>
                          <a:srgbClr val="000000"/>
                        </a:solidFill>
                        <a:latin typeface="Arial" charset="0"/>
                        <a:cs typeface="Arial" charset="0"/>
                      </a:rPr>
                      <a:t>981-942–Hiram I dari Tirus; bersekutu dengan Israel.</a:t>
                    </a:r>
                  </a:p>
                  <a:p>
                    <a:pPr algn="ctr" defTabSz="914400" eaLnBrk="0" hangingPunct="0"/>
                    <a:r>
                      <a:rPr lang="en-US" sz="2000" b="1">
                        <a:solidFill>
                          <a:srgbClr val="000000"/>
                        </a:solidFill>
                        <a:latin typeface="Arial" charset="0"/>
                        <a:cs typeface="Arial" charset="0"/>
                      </a:rPr>
                      <a:t>Perluasan perdagangan laut &amp; eksplorasi; koloni di  Afrika Utara, Spanyol, Asia Kecil, &amp; Mediterrania</a:t>
                    </a:r>
                  </a:p>
                </p:txBody>
              </p:sp>
              <p:sp>
                <p:nvSpPr>
                  <p:cNvPr id="242708" name="Rectangle 35"/>
                  <p:cNvSpPr>
                    <a:spLocks noChangeArrowheads="1"/>
                  </p:cNvSpPr>
                  <p:nvPr/>
                </p:nvSpPr>
                <p:spPr bwMode="auto">
                  <a:xfrm>
                    <a:off x="0" y="4622"/>
                    <a:ext cx="1041" cy="109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nvGrpSpPr>
                <p:cNvPr id="242704" name="Group 36"/>
                <p:cNvGrpSpPr>
                  <a:grpSpLocks/>
                </p:cNvGrpSpPr>
                <p:nvPr/>
              </p:nvGrpSpPr>
              <p:grpSpPr bwMode="auto">
                <a:xfrm>
                  <a:off x="2950" y="3631"/>
                  <a:ext cx="2810" cy="689"/>
                  <a:chOff x="1041" y="4622"/>
                  <a:chExt cx="1184" cy="1093"/>
                </a:xfrm>
              </p:grpSpPr>
              <p:sp>
                <p:nvSpPr>
                  <p:cNvPr id="242705" name="Rectangle 37"/>
                  <p:cNvSpPr>
                    <a:spLocks noChangeArrowheads="1"/>
                  </p:cNvSpPr>
                  <p:nvPr/>
                </p:nvSpPr>
                <p:spPr bwMode="auto">
                  <a:xfrm>
                    <a:off x="1041" y="4622"/>
                    <a:ext cx="1184" cy="109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pPr algn="ctr" defTabSz="914400"/>
                    <a:r>
                      <a:rPr lang="en-US" sz="2000" b="1">
                        <a:solidFill>
                          <a:srgbClr val="000000"/>
                        </a:solidFill>
                        <a:latin typeface="Arial" charset="0"/>
                        <a:cs typeface="Arial" charset="0"/>
                      </a:rPr>
                      <a:t>Daud mengalahkan &amp; menaklukkan Filistin (2 Sam. 5:17-25)</a:t>
                    </a:r>
                  </a:p>
                </p:txBody>
              </p:sp>
              <p:sp>
                <p:nvSpPr>
                  <p:cNvPr id="242706" name="Rectangle 38"/>
                  <p:cNvSpPr>
                    <a:spLocks noChangeArrowheads="1"/>
                  </p:cNvSpPr>
                  <p:nvPr/>
                </p:nvSpPr>
                <p:spPr bwMode="auto">
                  <a:xfrm>
                    <a:off x="1041" y="4622"/>
                    <a:ext cx="1184" cy="109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pPr defTabSz="914400" eaLnBrk="0" hangingPunct="0">
                      <a:spcBef>
                        <a:spcPct val="50000"/>
                      </a:spcBef>
                      <a:buFont typeface="Wingdings" charset="0"/>
                      <a:buChar char="§"/>
                    </a:pPr>
                    <a:endParaRPr lang="en-US" sz="2000" b="1">
                      <a:solidFill>
                        <a:srgbClr val="333333"/>
                      </a:solidFill>
                      <a:latin typeface="Arial" charset="0"/>
                      <a:cs typeface="Arial" charset="0"/>
                    </a:endParaRPr>
                  </a:p>
                </p:txBody>
              </p:sp>
            </p:grpSp>
          </p:grpSp>
        </p:grpSp>
      </p:grpSp>
      <p:sp>
        <p:nvSpPr>
          <p:cNvPr id="242693" name="Text Box 41"/>
          <p:cNvSpPr txBox="1">
            <a:spLocks noChangeArrowheads="1"/>
          </p:cNvSpPr>
          <p:nvPr/>
        </p:nvSpPr>
        <p:spPr bwMode="auto">
          <a:xfrm>
            <a:off x="685800" y="849313"/>
            <a:ext cx="7100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r>
              <a:rPr lang="en-US" sz="1600">
                <a:solidFill>
                  <a:srgbClr val="004C2B"/>
                </a:solidFill>
                <a:latin typeface="Arial" charset="0"/>
                <a:cs typeface="Arial" charset="0"/>
              </a:rPr>
              <a:t>John H. Walton, </a:t>
            </a:r>
            <a:r>
              <a:rPr lang="en-US" sz="1600" i="1">
                <a:solidFill>
                  <a:srgbClr val="004C2B"/>
                </a:solidFill>
                <a:latin typeface="Arial" charset="0"/>
                <a:cs typeface="Arial" charset="0"/>
              </a:rPr>
              <a:t>Chronological and Background Charts of the OT</a:t>
            </a:r>
            <a:r>
              <a:rPr lang="en-US" sz="1600">
                <a:solidFill>
                  <a:srgbClr val="004C2B"/>
                </a:solidFill>
                <a:latin typeface="Arial" charset="0"/>
                <a:cs typeface="Arial" charset="0"/>
              </a:rPr>
              <a:t>, 2d ed., 71</a:t>
            </a: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0" y="76200"/>
            <a:ext cx="8001000" cy="762000"/>
          </a:xfrm>
          <a:solidFill>
            <a:schemeClr val="tx2"/>
          </a:solidFill>
          <a:ln>
            <a:solidFill>
              <a:schemeClr val="tx1"/>
            </a:solidFill>
            <a:miter lim="800000"/>
            <a:headEnd/>
            <a:tailEnd/>
          </a:ln>
        </p:spPr>
        <p:txBody>
          <a:bodyPr/>
          <a:lstStyle/>
          <a:p>
            <a:pPr algn="ctr"/>
            <a:r>
              <a:rPr lang="en-US" altLang="zh-CN">
                <a:solidFill>
                  <a:srgbClr val="FFFFFF"/>
                </a:solidFill>
                <a:latin typeface="Impact" charset="0"/>
                <a:ea typeface="SimSun" charset="0"/>
                <a:cs typeface="SimSun" charset="0"/>
              </a:rPr>
              <a:t>Tetangga Barat Israel Awal</a:t>
            </a:r>
            <a:endParaRPr lang="en-US">
              <a:solidFill>
                <a:srgbClr val="FFFFFF"/>
              </a:solidFill>
              <a:latin typeface="Times New Roman" charset="0"/>
              <a:ea typeface="SimSun" charset="0"/>
              <a:cs typeface="SimSun" charset="0"/>
            </a:endParaRPr>
          </a:p>
        </p:txBody>
      </p:sp>
      <p:sp>
        <p:nvSpPr>
          <p:cNvPr id="244739" name="Text Box 3"/>
          <p:cNvSpPr txBox="1">
            <a:spLocks noChangeArrowheads="1"/>
          </p:cNvSpPr>
          <p:nvPr/>
        </p:nvSpPr>
        <p:spPr bwMode="auto">
          <a:xfrm>
            <a:off x="8161338" y="228600"/>
            <a:ext cx="692150"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144</a:t>
            </a:r>
          </a:p>
        </p:txBody>
      </p:sp>
      <p:grpSp>
        <p:nvGrpSpPr>
          <p:cNvPr id="244740" name="Group 168"/>
          <p:cNvGrpSpPr>
            <a:grpSpLocks/>
          </p:cNvGrpSpPr>
          <p:nvPr/>
        </p:nvGrpSpPr>
        <p:grpSpPr bwMode="auto">
          <a:xfrm>
            <a:off x="0" y="1143000"/>
            <a:ext cx="9144000" cy="5715000"/>
            <a:chOff x="0" y="720"/>
            <a:chExt cx="5760" cy="3600"/>
          </a:xfrm>
        </p:grpSpPr>
        <p:grpSp>
          <p:nvGrpSpPr>
            <p:cNvPr id="244742" name="Group 30"/>
            <p:cNvGrpSpPr>
              <a:grpSpLocks/>
            </p:cNvGrpSpPr>
            <p:nvPr/>
          </p:nvGrpSpPr>
          <p:grpSpPr bwMode="auto">
            <a:xfrm>
              <a:off x="0" y="720"/>
              <a:ext cx="480" cy="631"/>
              <a:chOff x="0" y="0"/>
              <a:chExt cx="278" cy="538"/>
            </a:xfrm>
          </p:grpSpPr>
          <p:sp>
            <p:nvSpPr>
              <p:cNvPr id="244773" name="Rectangle 31"/>
              <p:cNvSpPr>
                <a:spLocks noChangeArrowheads="1"/>
              </p:cNvSpPr>
              <p:nvPr/>
            </p:nvSpPr>
            <p:spPr bwMode="auto">
              <a:xfrm>
                <a:off x="0" y="0"/>
                <a:ext cx="278" cy="53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defTabSz="914400"/>
                <a:endParaRPr lang="en-US" b="1">
                  <a:solidFill>
                    <a:srgbClr val="333333"/>
                  </a:solidFill>
                  <a:latin typeface="Arial Narrow" charset="0"/>
                </a:endParaRPr>
              </a:p>
            </p:txBody>
          </p:sp>
          <p:sp>
            <p:nvSpPr>
              <p:cNvPr id="244774" name="Rectangle 32"/>
              <p:cNvSpPr>
                <a:spLocks noChangeArrowheads="1"/>
              </p:cNvSpPr>
              <p:nvPr/>
            </p:nvSpPr>
            <p:spPr bwMode="auto">
              <a:xfrm>
                <a:off x="0" y="0"/>
                <a:ext cx="278" cy="53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4743" name="Group 38"/>
            <p:cNvGrpSpPr>
              <a:grpSpLocks/>
            </p:cNvGrpSpPr>
            <p:nvPr/>
          </p:nvGrpSpPr>
          <p:grpSpPr bwMode="auto">
            <a:xfrm rot="-5400000">
              <a:off x="-528" y="1536"/>
              <a:ext cx="1536" cy="480"/>
              <a:chOff x="0" y="5719"/>
              <a:chExt cx="278" cy="3508"/>
            </a:xfrm>
          </p:grpSpPr>
          <p:sp>
            <p:nvSpPr>
              <p:cNvPr id="244769" name="Rectangle 39"/>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nvGrpSpPr>
              <p:cNvPr id="244770" name="Group 40"/>
              <p:cNvGrpSpPr>
                <a:grpSpLocks/>
              </p:cNvGrpSpPr>
              <p:nvPr/>
            </p:nvGrpSpPr>
            <p:grpSpPr bwMode="auto">
              <a:xfrm>
                <a:off x="0" y="5719"/>
                <a:ext cx="278" cy="3508"/>
                <a:chOff x="0" y="5719"/>
                <a:chExt cx="278" cy="3508"/>
              </a:xfrm>
            </p:grpSpPr>
            <p:sp>
              <p:nvSpPr>
                <p:cNvPr id="244771" name="Rectangle 41"/>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defTabSz="914400"/>
                  <a:r>
                    <a:rPr lang="en-US" sz="2400" b="1">
                      <a:solidFill>
                        <a:srgbClr val="FFFFFF"/>
                      </a:solidFill>
                      <a:latin typeface="Arial Narrow" charset="0"/>
                    </a:rPr>
                    <a:t>900–722 SM</a:t>
                  </a:r>
                  <a:endParaRPr lang="en-US" b="1">
                    <a:solidFill>
                      <a:srgbClr val="FFFFFF"/>
                    </a:solidFill>
                    <a:latin typeface="Arial Narrow" charset="0"/>
                  </a:endParaRPr>
                </a:p>
              </p:txBody>
            </p:sp>
            <p:sp>
              <p:nvSpPr>
                <p:cNvPr id="244772" name="Rectangle 42"/>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grpSp>
          <p:nvGrpSpPr>
            <p:cNvPr id="244744" name="Group 43"/>
            <p:cNvGrpSpPr>
              <a:grpSpLocks/>
            </p:cNvGrpSpPr>
            <p:nvPr/>
          </p:nvGrpSpPr>
          <p:grpSpPr bwMode="auto">
            <a:xfrm rot="-5400000">
              <a:off x="-648" y="3192"/>
              <a:ext cx="1776" cy="480"/>
              <a:chOff x="0" y="5719"/>
              <a:chExt cx="278" cy="3508"/>
            </a:xfrm>
          </p:grpSpPr>
          <p:sp>
            <p:nvSpPr>
              <p:cNvPr id="244765" name="Rectangle 44"/>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nvGrpSpPr>
              <p:cNvPr id="244766" name="Group 45"/>
              <p:cNvGrpSpPr>
                <a:grpSpLocks/>
              </p:cNvGrpSpPr>
              <p:nvPr/>
            </p:nvGrpSpPr>
            <p:grpSpPr bwMode="auto">
              <a:xfrm>
                <a:off x="0" y="5719"/>
                <a:ext cx="278" cy="3508"/>
                <a:chOff x="0" y="5719"/>
                <a:chExt cx="278" cy="3508"/>
              </a:xfrm>
            </p:grpSpPr>
            <p:sp>
              <p:nvSpPr>
                <p:cNvPr id="244767" name="Rectangle 46"/>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defTabSz="914400"/>
                  <a:r>
                    <a:rPr lang="en-US" sz="2400" b="1">
                      <a:solidFill>
                        <a:srgbClr val="FFFFFF"/>
                      </a:solidFill>
                      <a:latin typeface="Arial Narrow" charset="0"/>
                    </a:rPr>
                    <a:t>722–570 SM</a:t>
                  </a:r>
                  <a:endParaRPr lang="en-US" b="1">
                    <a:solidFill>
                      <a:srgbClr val="FFFFFF"/>
                    </a:solidFill>
                    <a:latin typeface="Arial Narrow" charset="0"/>
                  </a:endParaRPr>
                </a:p>
              </p:txBody>
            </p:sp>
            <p:sp>
              <p:nvSpPr>
                <p:cNvPr id="244768" name="Rectangle 47"/>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grpSp>
          <p:nvGrpSpPr>
            <p:cNvPr id="244745" name="Group 167"/>
            <p:cNvGrpSpPr>
              <a:grpSpLocks/>
            </p:cNvGrpSpPr>
            <p:nvPr/>
          </p:nvGrpSpPr>
          <p:grpSpPr bwMode="auto">
            <a:xfrm>
              <a:off x="480" y="720"/>
              <a:ext cx="5280" cy="288"/>
              <a:chOff x="480" y="720"/>
              <a:chExt cx="5280" cy="647"/>
            </a:xfrm>
          </p:grpSpPr>
          <p:grpSp>
            <p:nvGrpSpPr>
              <p:cNvPr id="244759" name="Group 124"/>
              <p:cNvGrpSpPr>
                <a:grpSpLocks/>
              </p:cNvGrpSpPr>
              <p:nvPr/>
            </p:nvGrpSpPr>
            <p:grpSpPr bwMode="auto">
              <a:xfrm>
                <a:off x="480" y="720"/>
                <a:ext cx="2470" cy="647"/>
                <a:chOff x="0" y="0"/>
                <a:chExt cx="1041" cy="480"/>
              </a:xfrm>
            </p:grpSpPr>
            <p:sp>
              <p:nvSpPr>
                <p:cNvPr id="244763" name="Rectangle 111"/>
                <p:cNvSpPr>
                  <a:spLocks noChangeArrowheads="1"/>
                </p:cNvSpPr>
                <p:nvPr/>
              </p:nvSpPr>
              <p:spPr bwMode="auto">
                <a:xfrm>
                  <a:off x="0" y="0"/>
                  <a:ext cx="1041" cy="480"/>
                </a:xfrm>
                <a:prstGeom prst="rect">
                  <a:avLst/>
                </a:prstGeom>
                <a:solidFill>
                  <a:srgbClr val="000090"/>
                </a:solidFill>
                <a:ln w="12700" cap="sq">
                  <a:solidFill>
                    <a:schemeClr val="tx1"/>
                  </a:solidFill>
                  <a:miter lim="800000"/>
                  <a:headEnd type="none" w="sm" len="sm"/>
                  <a:tailEnd type="none" w="sm" len="sm"/>
                </a:ln>
              </p:spPr>
              <p:txBody>
                <a:bodyPr lIns="0" tIns="0" rIns="11109" bIns="0" anchor="ctr"/>
                <a:lstStyle/>
                <a:p>
                  <a:pPr algn="ctr" defTabSz="914400"/>
                  <a:r>
                    <a:rPr lang="en-US" sz="2800" b="1">
                      <a:solidFill>
                        <a:srgbClr val="FFFFFF"/>
                      </a:solidFill>
                      <a:latin typeface="Arial Narrow" charset="0"/>
                    </a:rPr>
                    <a:t>PHENICIA</a:t>
                  </a:r>
                </a:p>
              </p:txBody>
            </p:sp>
            <p:sp>
              <p:nvSpPr>
                <p:cNvPr id="244764" name="Rectangle 123"/>
                <p:cNvSpPr>
                  <a:spLocks noChangeArrowheads="1"/>
                </p:cNvSpPr>
                <p:nvPr/>
              </p:nvSpPr>
              <p:spPr bwMode="auto">
                <a:xfrm>
                  <a:off x="0" y="0"/>
                  <a:ext cx="1041"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4760" name="Group 126"/>
              <p:cNvGrpSpPr>
                <a:grpSpLocks/>
              </p:cNvGrpSpPr>
              <p:nvPr/>
            </p:nvGrpSpPr>
            <p:grpSpPr bwMode="auto">
              <a:xfrm>
                <a:off x="2950" y="720"/>
                <a:ext cx="2810" cy="647"/>
                <a:chOff x="1041" y="0"/>
                <a:chExt cx="1184" cy="480"/>
              </a:xfrm>
            </p:grpSpPr>
            <p:sp>
              <p:nvSpPr>
                <p:cNvPr id="244761" name="Rectangle 112"/>
                <p:cNvSpPr>
                  <a:spLocks noChangeArrowheads="1"/>
                </p:cNvSpPr>
                <p:nvPr/>
              </p:nvSpPr>
              <p:spPr bwMode="auto">
                <a:xfrm>
                  <a:off x="1041" y="0"/>
                  <a:ext cx="1184" cy="480"/>
                </a:xfrm>
                <a:prstGeom prst="rect">
                  <a:avLst/>
                </a:prstGeom>
                <a:solidFill>
                  <a:srgbClr val="000090"/>
                </a:solidFill>
                <a:ln w="12700" cap="sq">
                  <a:solidFill>
                    <a:schemeClr val="tx1"/>
                  </a:solidFill>
                  <a:miter lim="800000"/>
                  <a:headEnd type="none" w="sm" len="sm"/>
                  <a:tailEnd type="none" w="sm" len="sm"/>
                </a:ln>
              </p:spPr>
              <p:txBody>
                <a:bodyPr lIns="0" tIns="0" rIns="0" bIns="0" anchor="ctr"/>
                <a:lstStyle/>
                <a:p>
                  <a:pPr algn="ctr" defTabSz="914400"/>
                  <a:r>
                    <a:rPr lang="en-US" sz="2800" b="1">
                      <a:solidFill>
                        <a:srgbClr val="FFFFFF"/>
                      </a:solidFill>
                      <a:latin typeface="Arial Narrow" charset="0"/>
                    </a:rPr>
                    <a:t>FELISTIA</a:t>
                  </a:r>
                </a:p>
              </p:txBody>
            </p:sp>
            <p:sp>
              <p:nvSpPr>
                <p:cNvPr id="244762" name="Rectangle 125"/>
                <p:cNvSpPr>
                  <a:spLocks noChangeArrowheads="1"/>
                </p:cNvSpPr>
                <p:nvPr/>
              </p:nvSpPr>
              <p:spPr bwMode="auto">
                <a:xfrm>
                  <a:off x="1041" y="0"/>
                  <a:ext cx="1184"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grpSp>
          <p:nvGrpSpPr>
            <p:cNvPr id="244746" name="Group 164"/>
            <p:cNvGrpSpPr>
              <a:grpSpLocks/>
            </p:cNvGrpSpPr>
            <p:nvPr/>
          </p:nvGrpSpPr>
          <p:grpSpPr bwMode="auto">
            <a:xfrm>
              <a:off x="480" y="1008"/>
              <a:ext cx="5280" cy="3312"/>
              <a:chOff x="0" y="0"/>
              <a:chExt cx="2225" cy="4141"/>
            </a:xfrm>
          </p:grpSpPr>
          <p:grpSp>
            <p:nvGrpSpPr>
              <p:cNvPr id="244747" name="Group 157"/>
              <p:cNvGrpSpPr>
                <a:grpSpLocks/>
              </p:cNvGrpSpPr>
              <p:nvPr/>
            </p:nvGrpSpPr>
            <p:grpSpPr bwMode="auto">
              <a:xfrm>
                <a:off x="0" y="0"/>
                <a:ext cx="1041" cy="1898"/>
                <a:chOff x="0" y="0"/>
                <a:chExt cx="1041" cy="1898"/>
              </a:xfrm>
            </p:grpSpPr>
            <p:sp>
              <p:nvSpPr>
                <p:cNvPr id="244757" name="Rectangle 152"/>
                <p:cNvSpPr>
                  <a:spLocks noChangeArrowheads="1"/>
                </p:cNvSpPr>
                <p:nvPr/>
              </p:nvSpPr>
              <p:spPr bwMode="auto">
                <a:xfrm>
                  <a:off x="0" y="0"/>
                  <a:ext cx="1041" cy="189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pPr algn="ctr" defTabSz="914400"/>
                  <a:r>
                    <a:rPr lang="en-US" sz="1600" b="1">
                      <a:solidFill>
                        <a:srgbClr val="000000"/>
                      </a:solidFill>
                      <a:latin typeface="Arial Narrow" charset="0"/>
                    </a:rPr>
                    <a:t>890–imam Besar Ethbaal mendapatkan tahta. Persekutuan dengan Israel berlanjut dengan pernikahan anakku Izebel dengan Ahab</a:t>
                  </a:r>
                </a:p>
                <a:p>
                  <a:pPr algn="ctr" defTabSz="914400" eaLnBrk="0" hangingPunct="0"/>
                  <a:r>
                    <a:rPr lang="en-US" sz="1600" b="1">
                      <a:solidFill>
                        <a:srgbClr val="000000"/>
                      </a:solidFill>
                      <a:latin typeface="Arial Narrow" charset="0"/>
                    </a:rPr>
                    <a:t>865–Penghargaan untuk Assyria</a:t>
                  </a:r>
                  <a:r>
                    <a:rPr lang="fr-FR" altLang="ja-JP" sz="1600" b="1">
                      <a:solidFill>
                        <a:srgbClr val="000000"/>
                      </a:solidFill>
                      <a:latin typeface="Arial Narrow" charset="0"/>
                    </a:rPr>
                    <a:t>'</a:t>
                  </a:r>
                  <a:r>
                    <a:rPr lang="en-US" sz="1600" b="1">
                      <a:solidFill>
                        <a:srgbClr val="000000"/>
                      </a:solidFill>
                      <a:latin typeface="Arial Narrow" charset="0"/>
                    </a:rPr>
                    <a:t>s Ashurnasirpal II</a:t>
                  </a:r>
                </a:p>
                <a:p>
                  <a:pPr algn="ctr" defTabSz="914400" eaLnBrk="0" hangingPunct="0"/>
                  <a:r>
                    <a:rPr lang="en-US" sz="1600" b="1">
                      <a:solidFill>
                        <a:srgbClr val="000000"/>
                      </a:solidFill>
                      <a:latin typeface="Arial Narrow" charset="0"/>
                    </a:rPr>
                    <a:t>853–Bergabung dengan 12 bangsa melawan Shalmaneser III dit Qarqar</a:t>
                  </a:r>
                </a:p>
                <a:p>
                  <a:pPr algn="ctr" defTabSz="914400" eaLnBrk="0" hangingPunct="0"/>
                  <a:r>
                    <a:rPr lang="en-US" sz="1600" b="1">
                      <a:solidFill>
                        <a:srgbClr val="000000"/>
                      </a:solidFill>
                      <a:latin typeface="Arial Narrow" charset="0"/>
                    </a:rPr>
                    <a:t>841–Shalmaneser III mengambil beberapa kota. Jajahan Assyria sampai akhir periode</a:t>
                  </a:r>
                </a:p>
              </p:txBody>
            </p:sp>
            <p:sp>
              <p:nvSpPr>
                <p:cNvPr id="244758" name="Rectangle 156"/>
                <p:cNvSpPr>
                  <a:spLocks noChangeArrowheads="1"/>
                </p:cNvSpPr>
                <p:nvPr/>
              </p:nvSpPr>
              <p:spPr bwMode="auto">
                <a:xfrm>
                  <a:off x="0" y="0"/>
                  <a:ext cx="1041" cy="189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4748" name="Group 159"/>
              <p:cNvGrpSpPr>
                <a:grpSpLocks/>
              </p:cNvGrpSpPr>
              <p:nvPr/>
            </p:nvGrpSpPr>
            <p:grpSpPr bwMode="auto">
              <a:xfrm>
                <a:off x="1041" y="0"/>
                <a:ext cx="1184" cy="1898"/>
                <a:chOff x="1041" y="0"/>
                <a:chExt cx="1184" cy="1898"/>
              </a:xfrm>
            </p:grpSpPr>
            <p:sp>
              <p:nvSpPr>
                <p:cNvPr id="244755" name="Rectangle 153"/>
                <p:cNvSpPr>
                  <a:spLocks noChangeArrowheads="1"/>
                </p:cNvSpPr>
                <p:nvPr/>
              </p:nvSpPr>
              <p:spPr bwMode="auto">
                <a:xfrm>
                  <a:off x="1041" y="0"/>
                  <a:ext cx="1184" cy="189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pPr algn="ctr" defTabSz="914400"/>
                  <a:r>
                    <a:rPr lang="en-US" b="1">
                      <a:solidFill>
                        <a:srgbClr val="000000"/>
                      </a:solidFill>
                      <a:latin typeface="Arial Narrow" charset="0"/>
                    </a:rPr>
                    <a:t>Membayar upeti ke Yosafat  (2 Taw. 17:11)</a:t>
                  </a:r>
                </a:p>
                <a:p>
                  <a:pPr algn="ctr" defTabSz="914400" eaLnBrk="0" hangingPunct="0"/>
                  <a:r>
                    <a:rPr lang="en-US" b="1">
                      <a:solidFill>
                        <a:srgbClr val="000000"/>
                      </a:solidFill>
                      <a:latin typeface="Arial Narrow" charset="0"/>
                    </a:rPr>
                    <a:t>Menggrebek Judea selama pemerintahan Jehoram (2 Taw. 21:16-17)</a:t>
                  </a:r>
                </a:p>
                <a:p>
                  <a:pPr algn="ctr" defTabSz="914400" eaLnBrk="0" hangingPunct="0"/>
                  <a:r>
                    <a:rPr lang="en-US" b="1">
                      <a:solidFill>
                        <a:srgbClr val="000000"/>
                      </a:solidFill>
                      <a:latin typeface="Arial Narrow" charset="0"/>
                    </a:rPr>
                    <a:t>805–Assyrian Adad-nirari III mengumpulkan upeti; ditundukkan oleh Uzzia tetapi menginvasi  Judea selama pemerintahan  Ahaz (2 Taw. 28:18); ditaklukkan oleh Tiglath-pileser III dari Assyria</a:t>
                  </a:r>
                </a:p>
              </p:txBody>
            </p:sp>
            <p:sp>
              <p:nvSpPr>
                <p:cNvPr id="244756" name="Rectangle 158"/>
                <p:cNvSpPr>
                  <a:spLocks noChangeArrowheads="1"/>
                </p:cNvSpPr>
                <p:nvPr/>
              </p:nvSpPr>
              <p:spPr bwMode="auto">
                <a:xfrm>
                  <a:off x="1041" y="0"/>
                  <a:ext cx="1184" cy="189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4749" name="Group 161"/>
              <p:cNvGrpSpPr>
                <a:grpSpLocks/>
              </p:cNvGrpSpPr>
              <p:nvPr/>
            </p:nvGrpSpPr>
            <p:grpSpPr bwMode="auto">
              <a:xfrm>
                <a:off x="0" y="1898"/>
                <a:ext cx="1041" cy="2243"/>
                <a:chOff x="0" y="1898"/>
                <a:chExt cx="1041" cy="2243"/>
              </a:xfrm>
            </p:grpSpPr>
            <p:sp>
              <p:nvSpPr>
                <p:cNvPr id="244753" name="Rectangle 154"/>
                <p:cNvSpPr>
                  <a:spLocks noChangeArrowheads="1"/>
                </p:cNvSpPr>
                <p:nvPr/>
              </p:nvSpPr>
              <p:spPr bwMode="auto">
                <a:xfrm>
                  <a:off x="0" y="1898"/>
                  <a:ext cx="1041" cy="22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pPr algn="ctr" defTabSz="914400"/>
                  <a:r>
                    <a:rPr lang="en-US" sz="1600" b="1">
                      <a:solidFill>
                        <a:srgbClr val="000000"/>
                      </a:solidFill>
                      <a:latin typeface="Arial Narrow" charset="0"/>
                    </a:rPr>
                    <a:t>725–Selama pemerintahan Shalmaneser V, Luli dari Sidonmencoba Fenicia dalam pemberontakan</a:t>
                  </a:r>
                </a:p>
                <a:p>
                  <a:pPr algn="ctr" defTabSz="914400" eaLnBrk="0" hangingPunct="0"/>
                  <a:r>
                    <a:rPr lang="en-US" sz="1600" b="1">
                      <a:solidFill>
                        <a:srgbClr val="000000"/>
                      </a:solidFill>
                      <a:latin typeface="Arial Narrow" charset="0"/>
                    </a:rPr>
                    <a:t>701–Sennacherib rmerespon dengan invasi –banyak kota diambil, deportasi, penguasa boneka</a:t>
                  </a:r>
                </a:p>
                <a:p>
                  <a:pPr algn="ctr" defTabSz="914400" eaLnBrk="0" hangingPunct="0"/>
                  <a:r>
                    <a:rPr lang="en-US" sz="1600" b="1">
                      <a:solidFill>
                        <a:srgbClr val="000000"/>
                      </a:solidFill>
                      <a:latin typeface="Arial Narrow" charset="0"/>
                    </a:rPr>
                    <a:t>677–pemberontakan hancur oleh Esarhaddon–Sidon musnah</a:t>
                  </a:r>
                </a:p>
                <a:p>
                  <a:pPr algn="ctr" defTabSz="914400" eaLnBrk="0" hangingPunct="0"/>
                  <a:r>
                    <a:rPr lang="en-US" sz="1600" b="1">
                      <a:solidFill>
                        <a:srgbClr val="000000"/>
                      </a:solidFill>
                      <a:latin typeface="Arial Narrow" charset="0"/>
                    </a:rPr>
                    <a:t>665–Baalit dari Tyre memberontak–tertekan oleh Assurbanipal</a:t>
                  </a:r>
                </a:p>
                <a:p>
                  <a:pPr algn="ctr" defTabSz="914400" eaLnBrk="0" hangingPunct="0"/>
                  <a:r>
                    <a:rPr lang="en-US" sz="1600" b="1">
                      <a:solidFill>
                        <a:srgbClr val="000000"/>
                      </a:solidFill>
                      <a:latin typeface="Arial Narrow" charset="0"/>
                    </a:rPr>
                    <a:t>584-571–Pengepukan Nebukadnezar--mengambil Tyre</a:t>
                  </a:r>
                </a:p>
              </p:txBody>
            </p:sp>
            <p:sp>
              <p:nvSpPr>
                <p:cNvPr id="244754" name="Rectangle 160"/>
                <p:cNvSpPr>
                  <a:spLocks noChangeArrowheads="1"/>
                </p:cNvSpPr>
                <p:nvPr/>
              </p:nvSpPr>
              <p:spPr bwMode="auto">
                <a:xfrm>
                  <a:off x="0" y="1898"/>
                  <a:ext cx="1041" cy="224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4750" name="Group 163"/>
              <p:cNvGrpSpPr>
                <a:grpSpLocks/>
              </p:cNvGrpSpPr>
              <p:nvPr/>
            </p:nvGrpSpPr>
            <p:grpSpPr bwMode="auto">
              <a:xfrm>
                <a:off x="1041" y="1898"/>
                <a:ext cx="1184" cy="2243"/>
                <a:chOff x="1041" y="1898"/>
                <a:chExt cx="1184" cy="2243"/>
              </a:xfrm>
            </p:grpSpPr>
            <p:sp>
              <p:nvSpPr>
                <p:cNvPr id="244751" name="Rectangle 155"/>
                <p:cNvSpPr>
                  <a:spLocks noChangeArrowheads="1"/>
                </p:cNvSpPr>
                <p:nvPr/>
              </p:nvSpPr>
              <p:spPr bwMode="auto">
                <a:xfrm>
                  <a:off x="1041" y="1898"/>
                  <a:ext cx="1184" cy="22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pPr algn="ctr" defTabSz="914400"/>
                  <a:r>
                    <a:rPr lang="en-US" b="1">
                      <a:solidFill>
                        <a:srgbClr val="000000"/>
                      </a:solidFill>
                      <a:latin typeface="Arial Narrow" charset="0"/>
                    </a:rPr>
                    <a:t>Negara ditundukkan &amp; Gaza ditangkap oleh Hezekiel (2 Raja-Raja 18:8)</a:t>
                  </a:r>
                </a:p>
                <a:p>
                  <a:pPr algn="ctr" defTabSz="914400" eaLnBrk="0" hangingPunct="0"/>
                  <a:r>
                    <a:rPr lang="en-US" b="1">
                      <a:solidFill>
                        <a:srgbClr val="000000"/>
                      </a:solidFill>
                      <a:latin typeface="Arial Narrow" charset="0"/>
                    </a:rPr>
                    <a:t>Penduduk ditangkap &amp; didepotasi oleh Nebukadnezar</a:t>
                  </a:r>
                </a:p>
              </p:txBody>
            </p:sp>
            <p:sp>
              <p:nvSpPr>
                <p:cNvPr id="244752" name="Rectangle 162"/>
                <p:cNvSpPr>
                  <a:spLocks noChangeArrowheads="1"/>
                </p:cNvSpPr>
                <p:nvPr/>
              </p:nvSpPr>
              <p:spPr bwMode="auto">
                <a:xfrm>
                  <a:off x="1041" y="1898"/>
                  <a:ext cx="1184" cy="224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grpSp>
      <p:sp>
        <p:nvSpPr>
          <p:cNvPr id="244741" name="Text Box 169"/>
          <p:cNvSpPr txBox="1">
            <a:spLocks noChangeArrowheads="1"/>
          </p:cNvSpPr>
          <p:nvPr/>
        </p:nvSpPr>
        <p:spPr bwMode="auto">
          <a:xfrm>
            <a:off x="685800" y="849313"/>
            <a:ext cx="69072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a:r>
              <a:rPr lang="en-US" sz="1800">
                <a:solidFill>
                  <a:srgbClr val="004C2B"/>
                </a:solidFill>
                <a:latin typeface="Impact" charset="0"/>
              </a:rPr>
              <a:t>John H. Walton, </a:t>
            </a:r>
            <a:r>
              <a:rPr lang="en-US" sz="1800" i="1">
                <a:solidFill>
                  <a:srgbClr val="004C2B"/>
                </a:solidFill>
                <a:latin typeface="Impact" charset="0"/>
              </a:rPr>
              <a:t>Chronological and Background Charts of the OT</a:t>
            </a:r>
            <a:r>
              <a:rPr lang="en-US" sz="1800">
                <a:solidFill>
                  <a:srgbClr val="004C2B"/>
                </a:solidFill>
                <a:latin typeface="Impact" charset="0"/>
              </a:rPr>
              <a:t>, 2d ed., 71</a:t>
            </a: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533400" y="0"/>
            <a:ext cx="6934200" cy="685800"/>
          </a:xfrm>
          <a:solidFill>
            <a:schemeClr val="accent1"/>
          </a:solidFill>
          <a:ln>
            <a:solidFill>
              <a:schemeClr val="tx1"/>
            </a:solidFill>
            <a:miter lim="800000"/>
            <a:headEnd/>
            <a:tailEnd/>
          </a:ln>
        </p:spPr>
        <p:txBody>
          <a:bodyPr/>
          <a:lstStyle/>
          <a:p>
            <a:pPr algn="ctr"/>
            <a:r>
              <a:rPr lang="en-US" altLang="zh-CN" b="1">
                <a:solidFill>
                  <a:srgbClr val="000000"/>
                </a:solidFill>
                <a:latin typeface="Impact" charset="0"/>
                <a:ea typeface="SimSun" charset="0"/>
                <a:cs typeface="SimSun" charset="0"/>
              </a:rPr>
              <a:t>Orang yang Hancur</a:t>
            </a:r>
            <a:endParaRPr lang="en-US" sz="2000">
              <a:solidFill>
                <a:srgbClr val="000000"/>
              </a:solidFill>
              <a:latin typeface="Impact" charset="0"/>
              <a:ea typeface="SimSun" charset="0"/>
              <a:cs typeface="SimSun" charset="0"/>
            </a:endParaRPr>
          </a:p>
        </p:txBody>
      </p:sp>
      <p:sp>
        <p:nvSpPr>
          <p:cNvPr id="246787" name="Text Box 3"/>
          <p:cNvSpPr txBox="1">
            <a:spLocks noChangeArrowheads="1"/>
          </p:cNvSpPr>
          <p:nvPr/>
        </p:nvSpPr>
        <p:spPr bwMode="auto">
          <a:xfrm>
            <a:off x="7688263" y="228600"/>
            <a:ext cx="1303337"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145-146</a:t>
            </a:r>
          </a:p>
        </p:txBody>
      </p:sp>
      <p:grpSp>
        <p:nvGrpSpPr>
          <p:cNvPr id="246788" name="Group 219"/>
          <p:cNvGrpSpPr>
            <a:grpSpLocks/>
          </p:cNvGrpSpPr>
          <p:nvPr/>
        </p:nvGrpSpPr>
        <p:grpSpPr bwMode="auto">
          <a:xfrm>
            <a:off x="9525" y="1071563"/>
            <a:ext cx="9124950" cy="5781675"/>
            <a:chOff x="6" y="675"/>
            <a:chExt cx="5748" cy="3642"/>
          </a:xfrm>
        </p:grpSpPr>
        <p:grpSp>
          <p:nvGrpSpPr>
            <p:cNvPr id="246790" name="Group 176"/>
            <p:cNvGrpSpPr>
              <a:grpSpLocks/>
            </p:cNvGrpSpPr>
            <p:nvPr/>
          </p:nvGrpSpPr>
          <p:grpSpPr bwMode="auto">
            <a:xfrm>
              <a:off x="6" y="675"/>
              <a:ext cx="2856" cy="308"/>
              <a:chOff x="0" y="0"/>
              <a:chExt cx="1847" cy="403"/>
            </a:xfrm>
          </p:grpSpPr>
          <p:sp>
            <p:nvSpPr>
              <p:cNvPr id="246848" name="Rectangle 155"/>
              <p:cNvSpPr>
                <a:spLocks noChangeArrowheads="1"/>
              </p:cNvSpPr>
              <p:nvPr/>
            </p:nvSpPr>
            <p:spPr bwMode="auto">
              <a:xfrm>
                <a:off x="0" y="0"/>
                <a:ext cx="1847"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algn="ctr" defTabSz="914400"/>
                <a:r>
                  <a:rPr lang="en-US" sz="2200" b="1">
                    <a:solidFill>
                      <a:srgbClr val="FFFFFF"/>
                    </a:solidFill>
                    <a:latin typeface="Arial Black" charset="0"/>
                  </a:rPr>
                  <a:t>Sombong, Tidak Hancur</a:t>
                </a:r>
              </a:p>
            </p:txBody>
          </p:sp>
          <p:sp>
            <p:nvSpPr>
              <p:cNvPr id="246849" name="Rectangle 175"/>
              <p:cNvSpPr>
                <a:spLocks noChangeArrowheads="1"/>
              </p:cNvSpPr>
              <p:nvPr/>
            </p:nvSpPr>
            <p:spPr bwMode="auto">
              <a:xfrm>
                <a:off x="0" y="0"/>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791" name="Group 178"/>
            <p:cNvGrpSpPr>
              <a:grpSpLocks/>
            </p:cNvGrpSpPr>
            <p:nvPr/>
          </p:nvGrpSpPr>
          <p:grpSpPr bwMode="auto">
            <a:xfrm>
              <a:off x="2862" y="675"/>
              <a:ext cx="2892" cy="308"/>
              <a:chOff x="1847" y="0"/>
              <a:chExt cx="1870" cy="403"/>
            </a:xfrm>
          </p:grpSpPr>
          <p:sp>
            <p:nvSpPr>
              <p:cNvPr id="246846" name="Rectangle 156"/>
              <p:cNvSpPr>
                <a:spLocks noChangeArrowheads="1"/>
              </p:cNvSpPr>
              <p:nvPr/>
            </p:nvSpPr>
            <p:spPr bwMode="auto">
              <a:xfrm>
                <a:off x="1847" y="0"/>
                <a:ext cx="1870"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algn="ctr" defTabSz="914400"/>
                <a:r>
                  <a:rPr lang="en-US" sz="2400" b="1">
                    <a:solidFill>
                      <a:srgbClr val="FFFFFF"/>
                    </a:solidFill>
                    <a:latin typeface="Arial Black" charset="0"/>
                  </a:rPr>
                  <a:t>Orang yang hancur</a:t>
                </a:r>
              </a:p>
            </p:txBody>
          </p:sp>
          <p:sp>
            <p:nvSpPr>
              <p:cNvPr id="246847" name="Rectangle 177"/>
              <p:cNvSpPr>
                <a:spLocks noChangeArrowheads="1"/>
              </p:cNvSpPr>
              <p:nvPr/>
            </p:nvSpPr>
            <p:spPr bwMode="auto">
              <a:xfrm>
                <a:off x="1847" y="0"/>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792" name="Group 180"/>
            <p:cNvGrpSpPr>
              <a:grpSpLocks/>
            </p:cNvGrpSpPr>
            <p:nvPr/>
          </p:nvGrpSpPr>
          <p:grpSpPr bwMode="auto">
            <a:xfrm>
              <a:off x="6" y="983"/>
              <a:ext cx="2856" cy="353"/>
              <a:chOff x="0" y="403"/>
              <a:chExt cx="1847" cy="460"/>
            </a:xfrm>
          </p:grpSpPr>
          <p:sp>
            <p:nvSpPr>
              <p:cNvPr id="246844" name="Rectangle 157"/>
              <p:cNvSpPr>
                <a:spLocks noChangeArrowheads="1"/>
              </p:cNvSpPr>
              <p:nvPr/>
            </p:nvSpPr>
            <p:spPr bwMode="auto">
              <a:xfrm>
                <a:off x="0" y="403"/>
                <a:ext cx="1847" cy="46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Menjaga orang di perpanjangan lengan</a:t>
                </a:r>
              </a:p>
            </p:txBody>
          </p:sp>
          <p:sp>
            <p:nvSpPr>
              <p:cNvPr id="246845" name="Rectangle 179"/>
              <p:cNvSpPr>
                <a:spLocks noChangeArrowheads="1"/>
              </p:cNvSpPr>
              <p:nvPr/>
            </p:nvSpPr>
            <p:spPr bwMode="auto">
              <a:xfrm>
                <a:off x="0" y="403"/>
                <a:ext cx="1847" cy="460"/>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793" name="Group 182"/>
            <p:cNvGrpSpPr>
              <a:grpSpLocks/>
            </p:cNvGrpSpPr>
            <p:nvPr/>
          </p:nvGrpSpPr>
          <p:grpSpPr bwMode="auto">
            <a:xfrm>
              <a:off x="2862" y="983"/>
              <a:ext cx="2892" cy="353"/>
              <a:chOff x="1847" y="403"/>
              <a:chExt cx="1870" cy="460"/>
            </a:xfrm>
          </p:grpSpPr>
          <p:sp>
            <p:nvSpPr>
              <p:cNvPr id="246842" name="Rectangle 158"/>
              <p:cNvSpPr>
                <a:spLocks noChangeArrowheads="1"/>
              </p:cNvSpPr>
              <p:nvPr/>
            </p:nvSpPr>
            <p:spPr bwMode="auto">
              <a:xfrm>
                <a:off x="1847" y="403"/>
                <a:ext cx="1870" cy="46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defTabSz="914400"/>
                <a:r>
                  <a:rPr lang="en-US" sz="2000" b="1">
                    <a:solidFill>
                      <a:srgbClr val="FFFFFF"/>
                    </a:solidFill>
                    <a:latin typeface="Arial Narrow" charset="0"/>
                  </a:rPr>
                  <a:t>Mau mendekat dengan orang lain/mau mengambil resiko untuk intim mencintai</a:t>
                </a:r>
              </a:p>
            </p:txBody>
          </p:sp>
          <p:sp>
            <p:nvSpPr>
              <p:cNvPr id="246843" name="Rectangle 181"/>
              <p:cNvSpPr>
                <a:spLocks noChangeArrowheads="1"/>
              </p:cNvSpPr>
              <p:nvPr/>
            </p:nvSpPr>
            <p:spPr bwMode="auto">
              <a:xfrm>
                <a:off x="1847" y="403"/>
                <a:ext cx="1870" cy="460"/>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794" name="Group 184"/>
            <p:cNvGrpSpPr>
              <a:grpSpLocks/>
            </p:cNvGrpSpPr>
            <p:nvPr/>
          </p:nvGrpSpPr>
          <p:grpSpPr bwMode="auto">
            <a:xfrm>
              <a:off x="6" y="1336"/>
              <a:ext cx="2856" cy="558"/>
              <a:chOff x="0" y="863"/>
              <a:chExt cx="1847" cy="729"/>
            </a:xfrm>
          </p:grpSpPr>
          <p:sp>
            <p:nvSpPr>
              <p:cNvPr id="246840" name="Rectangle 159"/>
              <p:cNvSpPr>
                <a:spLocks noChangeArrowheads="1"/>
              </p:cNvSpPr>
              <p:nvPr/>
            </p:nvSpPr>
            <p:spPr bwMode="auto">
              <a:xfrm>
                <a:off x="0" y="863"/>
                <a:ext cx="1847" cy="729"/>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Cepat menyalahkan orang lain</a:t>
                </a:r>
              </a:p>
            </p:txBody>
          </p:sp>
          <p:sp>
            <p:nvSpPr>
              <p:cNvPr id="246841" name="Rectangle 183"/>
              <p:cNvSpPr>
                <a:spLocks noChangeArrowheads="1"/>
              </p:cNvSpPr>
              <p:nvPr/>
            </p:nvSpPr>
            <p:spPr bwMode="auto">
              <a:xfrm>
                <a:off x="0" y="863"/>
                <a:ext cx="1847" cy="729"/>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795" name="Group 186"/>
            <p:cNvGrpSpPr>
              <a:grpSpLocks/>
            </p:cNvGrpSpPr>
            <p:nvPr/>
          </p:nvGrpSpPr>
          <p:grpSpPr bwMode="auto">
            <a:xfrm>
              <a:off x="2862" y="1336"/>
              <a:ext cx="2892" cy="558"/>
              <a:chOff x="1847" y="863"/>
              <a:chExt cx="1870" cy="729"/>
            </a:xfrm>
          </p:grpSpPr>
          <p:sp>
            <p:nvSpPr>
              <p:cNvPr id="246838" name="Rectangle 160"/>
              <p:cNvSpPr>
                <a:spLocks noChangeArrowheads="1"/>
              </p:cNvSpPr>
              <p:nvPr/>
            </p:nvSpPr>
            <p:spPr bwMode="auto">
              <a:xfrm>
                <a:off x="1847" y="863"/>
                <a:ext cx="1870" cy="729"/>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defTabSz="914400"/>
                <a:r>
                  <a:rPr lang="en-US" sz="2000" b="1">
                    <a:solidFill>
                      <a:srgbClr val="FFFFFF"/>
                    </a:solidFill>
                    <a:latin typeface="Arial Narrow" charset="0"/>
                  </a:rPr>
                  <a:t>Menerima tanggung jawab pribadi– dapat melihat di mana kesalahannya</a:t>
                </a:r>
              </a:p>
            </p:txBody>
          </p:sp>
          <p:sp>
            <p:nvSpPr>
              <p:cNvPr id="246839" name="Rectangle 185"/>
              <p:cNvSpPr>
                <a:spLocks noChangeArrowheads="1"/>
              </p:cNvSpPr>
              <p:nvPr/>
            </p:nvSpPr>
            <p:spPr bwMode="auto">
              <a:xfrm>
                <a:off x="1847" y="863"/>
                <a:ext cx="1870" cy="729"/>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796" name="Group 188"/>
            <p:cNvGrpSpPr>
              <a:grpSpLocks/>
            </p:cNvGrpSpPr>
            <p:nvPr/>
          </p:nvGrpSpPr>
          <p:grpSpPr bwMode="auto">
            <a:xfrm>
              <a:off x="6" y="1894"/>
              <a:ext cx="2856" cy="308"/>
              <a:chOff x="0" y="1592"/>
              <a:chExt cx="1847" cy="403"/>
            </a:xfrm>
          </p:grpSpPr>
          <p:sp>
            <p:nvSpPr>
              <p:cNvPr id="246836" name="Rectangle 161"/>
              <p:cNvSpPr>
                <a:spLocks noChangeArrowheads="1"/>
              </p:cNvSpPr>
              <p:nvPr/>
            </p:nvSpPr>
            <p:spPr bwMode="auto">
              <a:xfrm>
                <a:off x="0" y="1592"/>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Tidak terdekati</a:t>
                </a:r>
              </a:p>
            </p:txBody>
          </p:sp>
          <p:sp>
            <p:nvSpPr>
              <p:cNvPr id="246837" name="Rectangle 187"/>
              <p:cNvSpPr>
                <a:spLocks noChangeArrowheads="1"/>
              </p:cNvSpPr>
              <p:nvPr/>
            </p:nvSpPr>
            <p:spPr bwMode="auto">
              <a:xfrm>
                <a:off x="0" y="1592"/>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797" name="Group 190"/>
            <p:cNvGrpSpPr>
              <a:grpSpLocks/>
            </p:cNvGrpSpPr>
            <p:nvPr/>
          </p:nvGrpSpPr>
          <p:grpSpPr bwMode="auto">
            <a:xfrm>
              <a:off x="2862" y="1894"/>
              <a:ext cx="2892" cy="308"/>
              <a:chOff x="1847" y="1592"/>
              <a:chExt cx="1870" cy="403"/>
            </a:xfrm>
          </p:grpSpPr>
          <p:sp>
            <p:nvSpPr>
              <p:cNvPr id="246834" name="Rectangle 162"/>
              <p:cNvSpPr>
                <a:spLocks noChangeArrowheads="1"/>
              </p:cNvSpPr>
              <p:nvPr/>
            </p:nvSpPr>
            <p:spPr bwMode="auto">
              <a:xfrm>
                <a:off x="1847" y="1592"/>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a:t>
                </a:r>
                <a:r>
                  <a:rPr lang="en-US" altLang="ja-JP" sz="2000" b="1">
                    <a:solidFill>
                      <a:srgbClr val="FFFFFF"/>
                    </a:solidFill>
                    <a:latin typeface="Arial Narrow" charset="0"/>
                  </a:rPr>
                  <a:t>Mudah untuk dimohonkan"</a:t>
                </a:r>
                <a:endParaRPr lang="en-US" sz="2000" b="1">
                  <a:solidFill>
                    <a:srgbClr val="FFFFFF"/>
                  </a:solidFill>
                  <a:latin typeface="Arial Narrow" charset="0"/>
                </a:endParaRPr>
              </a:p>
            </p:txBody>
          </p:sp>
          <p:sp>
            <p:nvSpPr>
              <p:cNvPr id="246835" name="Rectangle 189"/>
              <p:cNvSpPr>
                <a:spLocks noChangeArrowheads="1"/>
              </p:cNvSpPr>
              <p:nvPr/>
            </p:nvSpPr>
            <p:spPr bwMode="auto">
              <a:xfrm>
                <a:off x="1847" y="1592"/>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798" name="Group 192"/>
            <p:cNvGrpSpPr>
              <a:grpSpLocks/>
            </p:cNvGrpSpPr>
            <p:nvPr/>
          </p:nvGrpSpPr>
          <p:grpSpPr bwMode="auto">
            <a:xfrm>
              <a:off x="6" y="2202"/>
              <a:ext cx="2856" cy="397"/>
              <a:chOff x="0" y="1995"/>
              <a:chExt cx="1847" cy="518"/>
            </a:xfrm>
          </p:grpSpPr>
          <p:sp>
            <p:nvSpPr>
              <p:cNvPr id="246832" name="Rectangle 163"/>
              <p:cNvSpPr>
                <a:spLocks noChangeArrowheads="1"/>
              </p:cNvSpPr>
              <p:nvPr/>
            </p:nvSpPr>
            <p:spPr bwMode="auto">
              <a:xfrm>
                <a:off x="0" y="1995"/>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Defensif ketika dikritik</a:t>
                </a:r>
              </a:p>
            </p:txBody>
          </p:sp>
          <p:sp>
            <p:nvSpPr>
              <p:cNvPr id="246833" name="Rectangle 191"/>
              <p:cNvSpPr>
                <a:spLocks noChangeArrowheads="1"/>
              </p:cNvSpPr>
              <p:nvPr/>
            </p:nvSpPr>
            <p:spPr bwMode="auto">
              <a:xfrm>
                <a:off x="0" y="1995"/>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799" name="Group 194"/>
            <p:cNvGrpSpPr>
              <a:grpSpLocks/>
            </p:cNvGrpSpPr>
            <p:nvPr/>
          </p:nvGrpSpPr>
          <p:grpSpPr bwMode="auto">
            <a:xfrm>
              <a:off x="2862" y="2202"/>
              <a:ext cx="2892" cy="397"/>
              <a:chOff x="1847" y="1995"/>
              <a:chExt cx="1870" cy="518"/>
            </a:xfrm>
          </p:grpSpPr>
          <p:sp>
            <p:nvSpPr>
              <p:cNvPr id="246830" name="Rectangle 164"/>
              <p:cNvSpPr>
                <a:spLocks noChangeArrowheads="1"/>
              </p:cNvSpPr>
              <p:nvPr/>
            </p:nvSpPr>
            <p:spPr bwMode="auto">
              <a:xfrm>
                <a:off x="1847" y="1995"/>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Rendah hati menerima kritik, hati terbuka</a:t>
                </a:r>
              </a:p>
            </p:txBody>
          </p:sp>
          <p:sp>
            <p:nvSpPr>
              <p:cNvPr id="246831" name="Rectangle 193"/>
              <p:cNvSpPr>
                <a:spLocks noChangeArrowheads="1"/>
              </p:cNvSpPr>
              <p:nvPr/>
            </p:nvSpPr>
            <p:spPr bwMode="auto">
              <a:xfrm>
                <a:off x="1847" y="1995"/>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800" name="Group 196"/>
            <p:cNvGrpSpPr>
              <a:grpSpLocks/>
            </p:cNvGrpSpPr>
            <p:nvPr/>
          </p:nvGrpSpPr>
          <p:grpSpPr bwMode="auto">
            <a:xfrm>
              <a:off x="6" y="2599"/>
              <a:ext cx="2856" cy="308"/>
              <a:chOff x="0" y="2513"/>
              <a:chExt cx="1847" cy="403"/>
            </a:xfrm>
          </p:grpSpPr>
          <p:sp>
            <p:nvSpPr>
              <p:cNvPr id="246828" name="Rectangle 165"/>
              <p:cNvSpPr>
                <a:spLocks noChangeArrowheads="1"/>
              </p:cNvSpPr>
              <p:nvPr/>
            </p:nvSpPr>
            <p:spPr bwMode="auto">
              <a:xfrm>
                <a:off x="0" y="2513"/>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Peduli untuk menjadi dihargai</a:t>
                </a:r>
              </a:p>
            </p:txBody>
          </p:sp>
          <p:sp>
            <p:nvSpPr>
              <p:cNvPr id="246829" name="Rectangle 195"/>
              <p:cNvSpPr>
                <a:spLocks noChangeArrowheads="1"/>
              </p:cNvSpPr>
              <p:nvPr/>
            </p:nvSpPr>
            <p:spPr bwMode="auto">
              <a:xfrm>
                <a:off x="0" y="2513"/>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801" name="Group 198"/>
            <p:cNvGrpSpPr>
              <a:grpSpLocks/>
            </p:cNvGrpSpPr>
            <p:nvPr/>
          </p:nvGrpSpPr>
          <p:grpSpPr bwMode="auto">
            <a:xfrm>
              <a:off x="2862" y="2599"/>
              <a:ext cx="2892" cy="308"/>
              <a:chOff x="1847" y="2513"/>
              <a:chExt cx="1870" cy="403"/>
            </a:xfrm>
          </p:grpSpPr>
          <p:sp>
            <p:nvSpPr>
              <p:cNvPr id="246826" name="Rectangle 166"/>
              <p:cNvSpPr>
                <a:spLocks noChangeArrowheads="1"/>
              </p:cNvSpPr>
              <p:nvPr/>
            </p:nvSpPr>
            <p:spPr bwMode="auto">
              <a:xfrm>
                <a:off x="1847" y="2513"/>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Peduli menjadi yang sebenarnya</a:t>
                </a:r>
              </a:p>
            </p:txBody>
          </p:sp>
          <p:sp>
            <p:nvSpPr>
              <p:cNvPr id="246827" name="Rectangle 197"/>
              <p:cNvSpPr>
                <a:spLocks noChangeArrowheads="1"/>
              </p:cNvSpPr>
              <p:nvPr/>
            </p:nvSpPr>
            <p:spPr bwMode="auto">
              <a:xfrm>
                <a:off x="1847" y="2513"/>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802" name="Group 200"/>
            <p:cNvGrpSpPr>
              <a:grpSpLocks/>
            </p:cNvGrpSpPr>
            <p:nvPr/>
          </p:nvGrpSpPr>
          <p:grpSpPr bwMode="auto">
            <a:xfrm>
              <a:off x="6" y="2907"/>
              <a:ext cx="2856" cy="309"/>
              <a:chOff x="0" y="2916"/>
              <a:chExt cx="1847" cy="403"/>
            </a:xfrm>
          </p:grpSpPr>
          <p:sp>
            <p:nvSpPr>
              <p:cNvPr id="246824" name="Rectangle 167"/>
              <p:cNvSpPr>
                <a:spLocks noChangeArrowheads="1"/>
              </p:cNvSpPr>
              <p:nvPr/>
            </p:nvSpPr>
            <p:spPr bwMode="auto">
              <a:xfrm>
                <a:off x="0" y="2916"/>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Peduli dengan pendapat orang lain</a:t>
                </a:r>
              </a:p>
            </p:txBody>
          </p:sp>
          <p:sp>
            <p:nvSpPr>
              <p:cNvPr id="246825" name="Rectangle 199"/>
              <p:cNvSpPr>
                <a:spLocks noChangeArrowheads="1"/>
              </p:cNvSpPr>
              <p:nvPr/>
            </p:nvSpPr>
            <p:spPr bwMode="auto">
              <a:xfrm>
                <a:off x="0" y="2916"/>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803" name="Group 202"/>
            <p:cNvGrpSpPr>
              <a:grpSpLocks/>
            </p:cNvGrpSpPr>
            <p:nvPr/>
          </p:nvGrpSpPr>
          <p:grpSpPr bwMode="auto">
            <a:xfrm>
              <a:off x="2862" y="2907"/>
              <a:ext cx="2892" cy="309"/>
              <a:chOff x="1847" y="2916"/>
              <a:chExt cx="1870" cy="403"/>
            </a:xfrm>
          </p:grpSpPr>
          <p:sp>
            <p:nvSpPr>
              <p:cNvPr id="246822" name="Rectangle 168"/>
              <p:cNvSpPr>
                <a:spLocks noChangeArrowheads="1"/>
              </p:cNvSpPr>
              <p:nvPr/>
            </p:nvSpPr>
            <p:spPr bwMode="auto">
              <a:xfrm>
                <a:off x="1847" y="2916"/>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Yang terpenting adalah apa yang Allah ketahui</a:t>
                </a:r>
              </a:p>
            </p:txBody>
          </p:sp>
          <p:sp>
            <p:nvSpPr>
              <p:cNvPr id="246823" name="Rectangle 201"/>
              <p:cNvSpPr>
                <a:spLocks noChangeArrowheads="1"/>
              </p:cNvSpPr>
              <p:nvPr/>
            </p:nvSpPr>
            <p:spPr bwMode="auto">
              <a:xfrm>
                <a:off x="1847" y="2916"/>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804" name="Group 204"/>
            <p:cNvGrpSpPr>
              <a:grpSpLocks/>
            </p:cNvGrpSpPr>
            <p:nvPr/>
          </p:nvGrpSpPr>
          <p:grpSpPr bwMode="auto">
            <a:xfrm>
              <a:off x="6" y="3216"/>
              <a:ext cx="2856" cy="308"/>
              <a:chOff x="0" y="3319"/>
              <a:chExt cx="1847" cy="403"/>
            </a:xfrm>
          </p:grpSpPr>
          <p:sp>
            <p:nvSpPr>
              <p:cNvPr id="246820" name="Rectangle 169"/>
              <p:cNvSpPr>
                <a:spLocks noChangeArrowheads="1"/>
              </p:cNvSpPr>
              <p:nvPr/>
            </p:nvSpPr>
            <p:spPr bwMode="auto">
              <a:xfrm>
                <a:off x="0" y="3319"/>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Bekerja untuk mempertahankan kesan/ menjaga reputasi</a:t>
                </a:r>
              </a:p>
            </p:txBody>
          </p:sp>
          <p:sp>
            <p:nvSpPr>
              <p:cNvPr id="246821" name="Rectangle 203"/>
              <p:cNvSpPr>
                <a:spLocks noChangeArrowheads="1"/>
              </p:cNvSpPr>
              <p:nvPr/>
            </p:nvSpPr>
            <p:spPr bwMode="auto">
              <a:xfrm>
                <a:off x="0" y="3319"/>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805" name="Group 206"/>
            <p:cNvGrpSpPr>
              <a:grpSpLocks/>
            </p:cNvGrpSpPr>
            <p:nvPr/>
          </p:nvGrpSpPr>
          <p:grpSpPr bwMode="auto">
            <a:xfrm>
              <a:off x="2862" y="3216"/>
              <a:ext cx="2892" cy="308"/>
              <a:chOff x="1847" y="3319"/>
              <a:chExt cx="1870" cy="403"/>
            </a:xfrm>
          </p:grpSpPr>
          <p:sp>
            <p:nvSpPr>
              <p:cNvPr id="246818" name="Rectangle 170"/>
              <p:cNvSpPr>
                <a:spLocks noChangeArrowheads="1"/>
              </p:cNvSpPr>
              <p:nvPr/>
            </p:nvSpPr>
            <p:spPr bwMode="auto">
              <a:xfrm>
                <a:off x="1847" y="3319"/>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Berjuang untuk reputasi diri</a:t>
                </a:r>
              </a:p>
            </p:txBody>
          </p:sp>
          <p:sp>
            <p:nvSpPr>
              <p:cNvPr id="246819" name="Rectangle 205"/>
              <p:cNvSpPr>
                <a:spLocks noChangeArrowheads="1"/>
              </p:cNvSpPr>
              <p:nvPr/>
            </p:nvSpPr>
            <p:spPr bwMode="auto">
              <a:xfrm>
                <a:off x="1847" y="3319"/>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806" name="Group 208"/>
            <p:cNvGrpSpPr>
              <a:grpSpLocks/>
            </p:cNvGrpSpPr>
            <p:nvPr/>
          </p:nvGrpSpPr>
          <p:grpSpPr bwMode="auto">
            <a:xfrm>
              <a:off x="6" y="3524"/>
              <a:ext cx="2856" cy="396"/>
              <a:chOff x="0" y="3722"/>
              <a:chExt cx="1847" cy="518"/>
            </a:xfrm>
          </p:grpSpPr>
          <p:sp>
            <p:nvSpPr>
              <p:cNvPr id="246816" name="Rectangle 171"/>
              <p:cNvSpPr>
                <a:spLocks noChangeArrowheads="1"/>
              </p:cNvSpPr>
              <p:nvPr/>
            </p:nvSpPr>
            <p:spPr bwMode="auto">
              <a:xfrm>
                <a:off x="0" y="3722"/>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Kesulitan untuk berbagi kebutuhan spiritual dengan orang lain</a:t>
                </a:r>
              </a:p>
            </p:txBody>
          </p:sp>
          <p:sp>
            <p:nvSpPr>
              <p:cNvPr id="246817" name="Rectangle 207"/>
              <p:cNvSpPr>
                <a:spLocks noChangeArrowheads="1"/>
              </p:cNvSpPr>
              <p:nvPr/>
            </p:nvSpPr>
            <p:spPr bwMode="auto">
              <a:xfrm>
                <a:off x="0" y="3722"/>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807" name="Group 210"/>
            <p:cNvGrpSpPr>
              <a:grpSpLocks/>
            </p:cNvGrpSpPr>
            <p:nvPr/>
          </p:nvGrpSpPr>
          <p:grpSpPr bwMode="auto">
            <a:xfrm>
              <a:off x="2862" y="3524"/>
              <a:ext cx="2892" cy="396"/>
              <a:chOff x="1847" y="3722"/>
              <a:chExt cx="1870" cy="518"/>
            </a:xfrm>
          </p:grpSpPr>
          <p:sp>
            <p:nvSpPr>
              <p:cNvPr id="246814" name="Rectangle 172"/>
              <p:cNvSpPr>
                <a:spLocks noChangeArrowheads="1"/>
              </p:cNvSpPr>
              <p:nvPr/>
            </p:nvSpPr>
            <p:spPr bwMode="auto">
              <a:xfrm>
                <a:off x="1847" y="3722"/>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Mau terbuka/ transparan kepada orang lain</a:t>
                </a:r>
              </a:p>
            </p:txBody>
          </p:sp>
          <p:sp>
            <p:nvSpPr>
              <p:cNvPr id="246815" name="Rectangle 209"/>
              <p:cNvSpPr>
                <a:spLocks noChangeArrowheads="1"/>
              </p:cNvSpPr>
              <p:nvPr/>
            </p:nvSpPr>
            <p:spPr bwMode="auto">
              <a:xfrm>
                <a:off x="1847" y="3722"/>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808" name="Group 212"/>
            <p:cNvGrpSpPr>
              <a:grpSpLocks/>
            </p:cNvGrpSpPr>
            <p:nvPr/>
          </p:nvGrpSpPr>
          <p:grpSpPr bwMode="auto">
            <a:xfrm>
              <a:off x="6" y="3920"/>
              <a:ext cx="2856" cy="397"/>
              <a:chOff x="0" y="4240"/>
              <a:chExt cx="1847" cy="518"/>
            </a:xfrm>
          </p:grpSpPr>
          <p:sp>
            <p:nvSpPr>
              <p:cNvPr id="246812" name="Rectangle 173"/>
              <p:cNvSpPr>
                <a:spLocks noChangeArrowheads="1"/>
              </p:cNvSpPr>
              <p:nvPr/>
            </p:nvSpPr>
            <p:spPr bwMode="auto">
              <a:xfrm>
                <a:off x="0" y="4240"/>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Ingin memastikan tidak ada yang mengetahui dosa mereka</a:t>
                </a:r>
              </a:p>
            </p:txBody>
          </p:sp>
          <p:sp>
            <p:nvSpPr>
              <p:cNvPr id="246813" name="Rectangle 211"/>
              <p:cNvSpPr>
                <a:spLocks noChangeArrowheads="1"/>
              </p:cNvSpPr>
              <p:nvPr/>
            </p:nvSpPr>
            <p:spPr bwMode="auto">
              <a:xfrm>
                <a:off x="0" y="4240"/>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6809" name="Group 214"/>
            <p:cNvGrpSpPr>
              <a:grpSpLocks/>
            </p:cNvGrpSpPr>
            <p:nvPr/>
          </p:nvGrpSpPr>
          <p:grpSpPr bwMode="auto">
            <a:xfrm>
              <a:off x="2862" y="3920"/>
              <a:ext cx="2892" cy="397"/>
              <a:chOff x="1847" y="4240"/>
              <a:chExt cx="1870" cy="518"/>
            </a:xfrm>
          </p:grpSpPr>
          <p:sp>
            <p:nvSpPr>
              <p:cNvPr id="246810" name="Rectangle 174"/>
              <p:cNvSpPr>
                <a:spLocks noChangeArrowheads="1"/>
              </p:cNvSpPr>
              <p:nvPr/>
            </p:nvSpPr>
            <p:spPr bwMode="auto">
              <a:xfrm>
                <a:off x="1847" y="4240"/>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Mau terlihat (sekali hancur, tidak akan peduli siapa yang tahu, tidak ada kerugian)</a:t>
                </a:r>
              </a:p>
            </p:txBody>
          </p:sp>
          <p:sp>
            <p:nvSpPr>
              <p:cNvPr id="246811" name="Rectangle 213"/>
              <p:cNvSpPr>
                <a:spLocks noChangeArrowheads="1"/>
              </p:cNvSpPr>
              <p:nvPr/>
            </p:nvSpPr>
            <p:spPr bwMode="auto">
              <a:xfrm>
                <a:off x="1847" y="4240"/>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sp>
        <p:nvSpPr>
          <p:cNvPr id="246789" name="Rectangle 220"/>
          <p:cNvSpPr>
            <a:spLocks noChangeArrowheads="1"/>
          </p:cNvSpPr>
          <p:nvPr/>
        </p:nvSpPr>
        <p:spPr bwMode="auto">
          <a:xfrm>
            <a:off x="3200400" y="685800"/>
            <a:ext cx="2120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p>
            <a:pPr defTabSz="914400" eaLnBrk="0" hangingPunct="0">
              <a:spcBef>
                <a:spcPct val="50000"/>
              </a:spcBef>
              <a:buFont typeface="Wingdings" charset="0"/>
              <a:buNone/>
            </a:pPr>
            <a:r>
              <a:rPr kumimoji="1" lang="en-US" altLang="zh-CN" sz="2000" b="1">
                <a:solidFill>
                  <a:srgbClr val="FFCCCC"/>
                </a:solidFill>
                <a:latin typeface="Arial" charset="0"/>
                <a:cs typeface="Arial" charset="0"/>
              </a:rPr>
              <a:t>Henry Blackaby</a:t>
            </a:r>
            <a:endParaRPr kumimoji="1" lang="en-US" sz="2000" b="1">
              <a:solidFill>
                <a:srgbClr val="FFCCCC"/>
              </a:solidFill>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533400" y="0"/>
            <a:ext cx="6781800" cy="762000"/>
          </a:xfrm>
          <a:solidFill>
            <a:schemeClr val="accent1"/>
          </a:solidFill>
          <a:ln>
            <a:solidFill>
              <a:schemeClr val="tx1"/>
            </a:solidFill>
            <a:miter lim="800000"/>
            <a:headEnd/>
            <a:tailEnd/>
          </a:ln>
        </p:spPr>
        <p:txBody>
          <a:bodyPr/>
          <a:lstStyle/>
          <a:p>
            <a:pPr algn="ctr"/>
            <a:r>
              <a:rPr lang="en-US" altLang="zh-CN" b="1">
                <a:solidFill>
                  <a:srgbClr val="000000"/>
                </a:solidFill>
                <a:latin typeface="Impact" charset="0"/>
                <a:ea typeface="SimSun" charset="0"/>
                <a:cs typeface="SimSun" charset="0"/>
              </a:rPr>
              <a:t>Orang yang Hancur</a:t>
            </a:r>
            <a:endParaRPr lang="en-US" sz="2000">
              <a:solidFill>
                <a:srgbClr val="000000"/>
              </a:solidFill>
              <a:latin typeface="Impact" charset="0"/>
              <a:ea typeface="SimSun" charset="0"/>
              <a:cs typeface="SimSun" charset="0"/>
            </a:endParaRPr>
          </a:p>
        </p:txBody>
      </p:sp>
      <p:sp>
        <p:nvSpPr>
          <p:cNvPr id="248835" name="Text Box 3"/>
          <p:cNvSpPr txBox="1">
            <a:spLocks noChangeArrowheads="1"/>
          </p:cNvSpPr>
          <p:nvPr/>
        </p:nvSpPr>
        <p:spPr bwMode="auto">
          <a:xfrm>
            <a:off x="7688263" y="228600"/>
            <a:ext cx="1303337"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145-146</a:t>
            </a:r>
          </a:p>
        </p:txBody>
      </p:sp>
      <p:grpSp>
        <p:nvGrpSpPr>
          <p:cNvPr id="248836" name="Group 130"/>
          <p:cNvGrpSpPr>
            <a:grpSpLocks/>
          </p:cNvGrpSpPr>
          <p:nvPr/>
        </p:nvGrpSpPr>
        <p:grpSpPr bwMode="auto">
          <a:xfrm>
            <a:off x="0" y="1071563"/>
            <a:ext cx="9144000" cy="5786437"/>
            <a:chOff x="0" y="675"/>
            <a:chExt cx="5760" cy="3951"/>
          </a:xfrm>
        </p:grpSpPr>
        <p:grpSp>
          <p:nvGrpSpPr>
            <p:cNvPr id="248838" name="Group 123"/>
            <p:cNvGrpSpPr>
              <a:grpSpLocks/>
            </p:cNvGrpSpPr>
            <p:nvPr/>
          </p:nvGrpSpPr>
          <p:grpSpPr bwMode="auto">
            <a:xfrm>
              <a:off x="0" y="978"/>
              <a:ext cx="5760" cy="3648"/>
              <a:chOff x="-4" y="-4"/>
              <a:chExt cx="3725" cy="4440"/>
            </a:xfrm>
          </p:grpSpPr>
          <p:grpSp>
            <p:nvGrpSpPr>
              <p:cNvPr id="248845" name="Group 121"/>
              <p:cNvGrpSpPr>
                <a:grpSpLocks/>
              </p:cNvGrpSpPr>
              <p:nvPr/>
            </p:nvGrpSpPr>
            <p:grpSpPr bwMode="auto">
              <a:xfrm>
                <a:off x="0" y="0"/>
                <a:ext cx="3717" cy="4432"/>
                <a:chOff x="0" y="0"/>
                <a:chExt cx="3717" cy="4432"/>
              </a:xfrm>
            </p:grpSpPr>
            <p:grpSp>
              <p:nvGrpSpPr>
                <p:cNvPr id="248847" name="Group 86"/>
                <p:cNvGrpSpPr>
                  <a:grpSpLocks/>
                </p:cNvGrpSpPr>
                <p:nvPr/>
              </p:nvGrpSpPr>
              <p:grpSpPr bwMode="auto">
                <a:xfrm>
                  <a:off x="0" y="0"/>
                  <a:ext cx="1847" cy="518"/>
                  <a:chOff x="0" y="0"/>
                  <a:chExt cx="1847" cy="518"/>
                </a:xfrm>
              </p:grpSpPr>
              <p:sp>
                <p:nvSpPr>
                  <p:cNvPr id="248899" name="Rectangle 67"/>
                  <p:cNvSpPr>
                    <a:spLocks noChangeArrowheads="1"/>
                  </p:cNvSpPr>
                  <p:nvPr/>
                </p:nvSpPr>
                <p:spPr bwMode="auto">
                  <a:xfrm>
                    <a:off x="0" y="0"/>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Sulit mengatakan, ”</a:t>
                    </a:r>
                    <a:r>
                      <a:rPr lang="en-US" altLang="ja-JP" sz="2000" b="1">
                        <a:solidFill>
                          <a:srgbClr val="FFFFFF"/>
                        </a:solidFill>
                        <a:latin typeface="Arial Narrow" charset="0"/>
                      </a:rPr>
                      <a:t>Saya salah; maukah kamu memaafkan saya?"</a:t>
                    </a:r>
                    <a:endParaRPr lang="en-US" sz="2000" b="1">
                      <a:solidFill>
                        <a:srgbClr val="FFFFFF"/>
                      </a:solidFill>
                      <a:latin typeface="Arial Narrow" charset="0"/>
                    </a:endParaRPr>
                  </a:p>
                </p:txBody>
              </p:sp>
              <p:sp>
                <p:nvSpPr>
                  <p:cNvPr id="248900" name="Rectangle 85"/>
                  <p:cNvSpPr>
                    <a:spLocks noChangeArrowheads="1"/>
                  </p:cNvSpPr>
                  <p:nvPr/>
                </p:nvSpPr>
                <p:spPr bwMode="auto">
                  <a:xfrm>
                    <a:off x="0" y="0"/>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48" name="Group 88"/>
                <p:cNvGrpSpPr>
                  <a:grpSpLocks/>
                </p:cNvGrpSpPr>
                <p:nvPr/>
              </p:nvGrpSpPr>
              <p:grpSpPr bwMode="auto">
                <a:xfrm>
                  <a:off x="1847" y="0"/>
                  <a:ext cx="1870" cy="518"/>
                  <a:chOff x="1847" y="0"/>
                  <a:chExt cx="1870" cy="518"/>
                </a:xfrm>
              </p:grpSpPr>
              <p:sp>
                <p:nvSpPr>
                  <p:cNvPr id="248897" name="Rectangle 68"/>
                  <p:cNvSpPr>
                    <a:spLocks noChangeArrowheads="1"/>
                  </p:cNvSpPr>
                  <p:nvPr/>
                </p:nvSpPr>
                <p:spPr bwMode="auto">
                  <a:xfrm>
                    <a:off x="1847" y="0"/>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Cepat mengakui kesalahan dan minta maaf</a:t>
                    </a:r>
                  </a:p>
                </p:txBody>
              </p:sp>
              <p:sp>
                <p:nvSpPr>
                  <p:cNvPr id="248898" name="Rectangle 87"/>
                  <p:cNvSpPr>
                    <a:spLocks noChangeArrowheads="1"/>
                  </p:cNvSpPr>
                  <p:nvPr/>
                </p:nvSpPr>
                <p:spPr bwMode="auto">
                  <a:xfrm>
                    <a:off x="1847" y="0"/>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49" name="Group 90"/>
                <p:cNvGrpSpPr>
                  <a:grpSpLocks/>
                </p:cNvGrpSpPr>
                <p:nvPr/>
              </p:nvGrpSpPr>
              <p:grpSpPr bwMode="auto">
                <a:xfrm>
                  <a:off x="0" y="518"/>
                  <a:ext cx="1847" cy="403"/>
                  <a:chOff x="0" y="518"/>
                  <a:chExt cx="1847" cy="403"/>
                </a:xfrm>
              </p:grpSpPr>
              <p:sp>
                <p:nvSpPr>
                  <p:cNvPr id="248895" name="Rectangle 69"/>
                  <p:cNvSpPr>
                    <a:spLocks noChangeArrowheads="1"/>
                  </p:cNvSpPr>
                  <p:nvPr/>
                </p:nvSpPr>
                <p:spPr bwMode="auto">
                  <a:xfrm>
                    <a:off x="0" y="518"/>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Ketika mengakui dosa, menguraikan secara umum</a:t>
                    </a:r>
                  </a:p>
                </p:txBody>
              </p:sp>
              <p:sp>
                <p:nvSpPr>
                  <p:cNvPr id="248896" name="Rectangle 89"/>
                  <p:cNvSpPr>
                    <a:spLocks noChangeArrowheads="1"/>
                  </p:cNvSpPr>
                  <p:nvPr/>
                </p:nvSpPr>
                <p:spPr bwMode="auto">
                  <a:xfrm>
                    <a:off x="0" y="518"/>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50" name="Group 92"/>
                <p:cNvGrpSpPr>
                  <a:grpSpLocks/>
                </p:cNvGrpSpPr>
                <p:nvPr/>
              </p:nvGrpSpPr>
              <p:grpSpPr bwMode="auto">
                <a:xfrm>
                  <a:off x="1847" y="518"/>
                  <a:ext cx="1870" cy="403"/>
                  <a:chOff x="1847" y="518"/>
                  <a:chExt cx="1870" cy="403"/>
                </a:xfrm>
              </p:grpSpPr>
              <p:sp>
                <p:nvSpPr>
                  <p:cNvPr id="248893" name="Rectangle 70"/>
                  <p:cNvSpPr>
                    <a:spLocks noChangeArrowheads="1"/>
                  </p:cNvSpPr>
                  <p:nvPr/>
                </p:nvSpPr>
                <p:spPr bwMode="auto">
                  <a:xfrm>
                    <a:off x="1847" y="518"/>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Mengurus hali-hal secara specific</a:t>
                    </a:r>
                  </a:p>
                </p:txBody>
              </p:sp>
              <p:sp>
                <p:nvSpPr>
                  <p:cNvPr id="248894" name="Rectangle 91"/>
                  <p:cNvSpPr>
                    <a:spLocks noChangeArrowheads="1"/>
                  </p:cNvSpPr>
                  <p:nvPr/>
                </p:nvSpPr>
                <p:spPr bwMode="auto">
                  <a:xfrm>
                    <a:off x="1847" y="518"/>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51" name="Group 94"/>
                <p:cNvGrpSpPr>
                  <a:grpSpLocks/>
                </p:cNvGrpSpPr>
                <p:nvPr/>
              </p:nvGrpSpPr>
              <p:grpSpPr bwMode="auto">
                <a:xfrm>
                  <a:off x="0" y="921"/>
                  <a:ext cx="1847" cy="518"/>
                  <a:chOff x="0" y="921"/>
                  <a:chExt cx="1847" cy="518"/>
                </a:xfrm>
              </p:grpSpPr>
              <p:sp>
                <p:nvSpPr>
                  <p:cNvPr id="248891" name="Rectangle 71"/>
                  <p:cNvSpPr>
                    <a:spLocks noChangeArrowheads="1"/>
                  </p:cNvSpPr>
                  <p:nvPr/>
                </p:nvSpPr>
                <p:spPr bwMode="auto">
                  <a:xfrm>
                    <a:off x="0" y="921"/>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Mempedulikan konsekuensi dari dosanya</a:t>
                    </a:r>
                  </a:p>
                </p:txBody>
              </p:sp>
              <p:sp>
                <p:nvSpPr>
                  <p:cNvPr id="248892" name="Rectangle 93"/>
                  <p:cNvSpPr>
                    <a:spLocks noChangeArrowheads="1"/>
                  </p:cNvSpPr>
                  <p:nvPr/>
                </p:nvSpPr>
                <p:spPr bwMode="auto">
                  <a:xfrm>
                    <a:off x="0" y="921"/>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52" name="Group 96"/>
                <p:cNvGrpSpPr>
                  <a:grpSpLocks/>
                </p:cNvGrpSpPr>
                <p:nvPr/>
              </p:nvGrpSpPr>
              <p:grpSpPr bwMode="auto">
                <a:xfrm>
                  <a:off x="1847" y="921"/>
                  <a:ext cx="1870" cy="518"/>
                  <a:chOff x="1847" y="921"/>
                  <a:chExt cx="1870" cy="518"/>
                </a:xfrm>
              </p:grpSpPr>
              <p:sp>
                <p:nvSpPr>
                  <p:cNvPr id="248889" name="Rectangle 72"/>
                  <p:cNvSpPr>
                    <a:spLocks noChangeArrowheads="1"/>
                  </p:cNvSpPr>
                  <p:nvPr/>
                </p:nvSpPr>
                <p:spPr bwMode="auto">
                  <a:xfrm>
                    <a:off x="1847" y="921"/>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Berduka atas penyebab/ akar dosa-dosa mereka</a:t>
                    </a:r>
                  </a:p>
                </p:txBody>
              </p:sp>
              <p:sp>
                <p:nvSpPr>
                  <p:cNvPr id="248890" name="Rectangle 95"/>
                  <p:cNvSpPr>
                    <a:spLocks noChangeArrowheads="1"/>
                  </p:cNvSpPr>
                  <p:nvPr/>
                </p:nvSpPr>
                <p:spPr bwMode="auto">
                  <a:xfrm>
                    <a:off x="1847" y="921"/>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53" name="Group 98"/>
                <p:cNvGrpSpPr>
                  <a:grpSpLocks/>
                </p:cNvGrpSpPr>
                <p:nvPr/>
              </p:nvGrpSpPr>
              <p:grpSpPr bwMode="auto">
                <a:xfrm>
                  <a:off x="0" y="1439"/>
                  <a:ext cx="1847" cy="518"/>
                  <a:chOff x="0" y="1439"/>
                  <a:chExt cx="1847" cy="518"/>
                </a:xfrm>
              </p:grpSpPr>
              <p:sp>
                <p:nvSpPr>
                  <p:cNvPr id="248887" name="Rectangle 73"/>
                  <p:cNvSpPr>
                    <a:spLocks noChangeArrowheads="1"/>
                  </p:cNvSpPr>
                  <p:nvPr/>
                </p:nvSpPr>
                <p:spPr bwMode="auto">
                  <a:xfrm>
                    <a:off x="0" y="1439"/>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Penuh penyesalan atas dosa – tertangkap/ diketahui</a:t>
                    </a:r>
                  </a:p>
                </p:txBody>
              </p:sp>
              <p:sp>
                <p:nvSpPr>
                  <p:cNvPr id="248888" name="Rectangle 97"/>
                  <p:cNvSpPr>
                    <a:spLocks noChangeArrowheads="1"/>
                  </p:cNvSpPr>
                  <p:nvPr/>
                </p:nvSpPr>
                <p:spPr bwMode="auto">
                  <a:xfrm>
                    <a:off x="0" y="1439"/>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54" name="Group 100"/>
                <p:cNvGrpSpPr>
                  <a:grpSpLocks/>
                </p:cNvGrpSpPr>
                <p:nvPr/>
              </p:nvGrpSpPr>
              <p:grpSpPr bwMode="auto">
                <a:xfrm>
                  <a:off x="1847" y="1439"/>
                  <a:ext cx="1870" cy="518"/>
                  <a:chOff x="1847" y="1439"/>
                  <a:chExt cx="1870" cy="518"/>
                </a:xfrm>
              </p:grpSpPr>
              <p:sp>
                <p:nvSpPr>
                  <p:cNvPr id="248885" name="Rectangle 74"/>
                  <p:cNvSpPr>
                    <a:spLocks noChangeArrowheads="1"/>
                  </p:cNvSpPr>
                  <p:nvPr/>
                </p:nvSpPr>
                <p:spPr bwMode="auto">
                  <a:xfrm>
                    <a:off x="1847" y="1439"/>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Bertobat dari dosa (meninggalkannya)</a:t>
                    </a:r>
                  </a:p>
                </p:txBody>
              </p:sp>
              <p:sp>
                <p:nvSpPr>
                  <p:cNvPr id="248886" name="Rectangle 99"/>
                  <p:cNvSpPr>
                    <a:spLocks noChangeArrowheads="1"/>
                  </p:cNvSpPr>
                  <p:nvPr/>
                </p:nvSpPr>
                <p:spPr bwMode="auto">
                  <a:xfrm>
                    <a:off x="1847" y="1439"/>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55" name="Group 102"/>
                <p:cNvGrpSpPr>
                  <a:grpSpLocks/>
                </p:cNvGrpSpPr>
                <p:nvPr/>
              </p:nvGrpSpPr>
              <p:grpSpPr bwMode="auto">
                <a:xfrm>
                  <a:off x="0" y="1957"/>
                  <a:ext cx="1847" cy="633"/>
                  <a:chOff x="0" y="1957"/>
                  <a:chExt cx="1847" cy="633"/>
                </a:xfrm>
              </p:grpSpPr>
              <p:sp>
                <p:nvSpPr>
                  <p:cNvPr id="248883" name="Rectangle 75"/>
                  <p:cNvSpPr>
                    <a:spLocks noChangeArrowheads="1"/>
                  </p:cNvSpPr>
                  <p:nvPr/>
                </p:nvSpPr>
                <p:spPr bwMode="auto">
                  <a:xfrm>
                    <a:off x="0" y="1957"/>
                    <a:ext cx="1847"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Ketika ada kesalahpahaman atau konflik, menunggu pihak lain datang dan minta maaf</a:t>
                    </a:r>
                  </a:p>
                </p:txBody>
              </p:sp>
              <p:sp>
                <p:nvSpPr>
                  <p:cNvPr id="248884" name="Rectangle 101"/>
                  <p:cNvSpPr>
                    <a:spLocks noChangeArrowheads="1"/>
                  </p:cNvSpPr>
                  <p:nvPr/>
                </p:nvSpPr>
                <p:spPr bwMode="auto">
                  <a:xfrm>
                    <a:off x="0" y="1957"/>
                    <a:ext cx="1847"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56" name="Group 104"/>
                <p:cNvGrpSpPr>
                  <a:grpSpLocks/>
                </p:cNvGrpSpPr>
                <p:nvPr/>
              </p:nvGrpSpPr>
              <p:grpSpPr bwMode="auto">
                <a:xfrm>
                  <a:off x="1847" y="1957"/>
                  <a:ext cx="1870" cy="633"/>
                  <a:chOff x="1847" y="1957"/>
                  <a:chExt cx="1870" cy="633"/>
                </a:xfrm>
              </p:grpSpPr>
              <p:sp>
                <p:nvSpPr>
                  <p:cNvPr id="248881" name="Rectangle 76"/>
                  <p:cNvSpPr>
                    <a:spLocks noChangeArrowheads="1"/>
                  </p:cNvSpPr>
                  <p:nvPr/>
                </p:nvSpPr>
                <p:spPr bwMode="auto">
                  <a:xfrm>
                    <a:off x="1847" y="1957"/>
                    <a:ext cx="1870"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Berinisiatif untuk berdamai; melihat apakah mereka dapat memulai duluan</a:t>
                    </a:r>
                  </a:p>
                </p:txBody>
              </p:sp>
              <p:sp>
                <p:nvSpPr>
                  <p:cNvPr id="248882" name="Rectangle 103"/>
                  <p:cNvSpPr>
                    <a:spLocks noChangeArrowheads="1"/>
                  </p:cNvSpPr>
                  <p:nvPr/>
                </p:nvSpPr>
                <p:spPr bwMode="auto">
                  <a:xfrm>
                    <a:off x="1847" y="1957"/>
                    <a:ext cx="1870"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57" name="Group 106"/>
                <p:cNvGrpSpPr>
                  <a:grpSpLocks/>
                </p:cNvGrpSpPr>
                <p:nvPr/>
              </p:nvGrpSpPr>
              <p:grpSpPr bwMode="auto">
                <a:xfrm>
                  <a:off x="0" y="2590"/>
                  <a:ext cx="1847" cy="518"/>
                  <a:chOff x="0" y="2590"/>
                  <a:chExt cx="1847" cy="518"/>
                </a:xfrm>
              </p:grpSpPr>
              <p:sp>
                <p:nvSpPr>
                  <p:cNvPr id="248879" name="Rectangle 77"/>
                  <p:cNvSpPr>
                    <a:spLocks noChangeArrowheads="1"/>
                  </p:cNvSpPr>
                  <p:nvPr/>
                </p:nvSpPr>
                <p:spPr bwMode="auto">
                  <a:xfrm>
                    <a:off x="0" y="2590"/>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Membandingkan diri dengan orang lain dan merasa perlu dihargai</a:t>
                    </a:r>
                  </a:p>
                </p:txBody>
              </p:sp>
              <p:sp>
                <p:nvSpPr>
                  <p:cNvPr id="248880" name="Rectangle 105"/>
                  <p:cNvSpPr>
                    <a:spLocks noChangeArrowheads="1"/>
                  </p:cNvSpPr>
                  <p:nvPr/>
                </p:nvSpPr>
                <p:spPr bwMode="auto">
                  <a:xfrm>
                    <a:off x="0" y="2590"/>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58" name="Group 108"/>
                <p:cNvGrpSpPr>
                  <a:grpSpLocks/>
                </p:cNvGrpSpPr>
                <p:nvPr/>
              </p:nvGrpSpPr>
              <p:grpSpPr bwMode="auto">
                <a:xfrm>
                  <a:off x="1847" y="2590"/>
                  <a:ext cx="1870" cy="518"/>
                  <a:chOff x="1847" y="2590"/>
                  <a:chExt cx="1870" cy="518"/>
                </a:xfrm>
              </p:grpSpPr>
              <p:sp>
                <p:nvSpPr>
                  <p:cNvPr id="248877" name="Rectangle 78"/>
                  <p:cNvSpPr>
                    <a:spLocks noChangeArrowheads="1"/>
                  </p:cNvSpPr>
                  <p:nvPr/>
                </p:nvSpPr>
                <p:spPr bwMode="auto">
                  <a:xfrm>
                    <a:off x="1847" y="2590"/>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Membandingkan diri dengan kesucian Allah dan merasa sangat butuh anugerah</a:t>
                    </a:r>
                  </a:p>
                </p:txBody>
              </p:sp>
              <p:sp>
                <p:nvSpPr>
                  <p:cNvPr id="248878" name="Rectangle 107"/>
                  <p:cNvSpPr>
                    <a:spLocks noChangeArrowheads="1"/>
                  </p:cNvSpPr>
                  <p:nvPr/>
                </p:nvSpPr>
                <p:spPr bwMode="auto">
                  <a:xfrm>
                    <a:off x="1847" y="2590"/>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59" name="Group 110"/>
                <p:cNvGrpSpPr>
                  <a:grpSpLocks/>
                </p:cNvGrpSpPr>
                <p:nvPr/>
              </p:nvGrpSpPr>
              <p:grpSpPr bwMode="auto">
                <a:xfrm>
                  <a:off x="0" y="3108"/>
                  <a:ext cx="1847" cy="403"/>
                  <a:chOff x="0" y="3108"/>
                  <a:chExt cx="1847" cy="403"/>
                </a:xfrm>
              </p:grpSpPr>
              <p:sp>
                <p:nvSpPr>
                  <p:cNvPr id="248875" name="Rectangle 79"/>
                  <p:cNvSpPr>
                    <a:spLocks noChangeArrowheads="1"/>
                  </p:cNvSpPr>
                  <p:nvPr/>
                </p:nvSpPr>
                <p:spPr bwMode="auto">
                  <a:xfrm>
                    <a:off x="0" y="3108"/>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Buta atas kondisi hatinya sebenarnya</a:t>
                    </a:r>
                  </a:p>
                </p:txBody>
              </p:sp>
              <p:sp>
                <p:nvSpPr>
                  <p:cNvPr id="248876" name="Rectangle 109"/>
                  <p:cNvSpPr>
                    <a:spLocks noChangeArrowheads="1"/>
                  </p:cNvSpPr>
                  <p:nvPr/>
                </p:nvSpPr>
                <p:spPr bwMode="auto">
                  <a:xfrm>
                    <a:off x="0" y="3108"/>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60" name="Group 112"/>
                <p:cNvGrpSpPr>
                  <a:grpSpLocks/>
                </p:cNvGrpSpPr>
                <p:nvPr/>
              </p:nvGrpSpPr>
              <p:grpSpPr bwMode="auto">
                <a:xfrm>
                  <a:off x="1847" y="3108"/>
                  <a:ext cx="1870" cy="403"/>
                  <a:chOff x="1847" y="3108"/>
                  <a:chExt cx="1870" cy="403"/>
                </a:xfrm>
              </p:grpSpPr>
              <p:sp>
                <p:nvSpPr>
                  <p:cNvPr id="248873" name="Rectangle 80"/>
                  <p:cNvSpPr>
                    <a:spLocks noChangeArrowheads="1"/>
                  </p:cNvSpPr>
                  <p:nvPr/>
                </p:nvSpPr>
                <p:spPr bwMode="auto">
                  <a:xfrm>
                    <a:off x="1847" y="3108"/>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Berjalan dalam terang</a:t>
                    </a:r>
                  </a:p>
                </p:txBody>
              </p:sp>
              <p:sp>
                <p:nvSpPr>
                  <p:cNvPr id="248874" name="Rectangle 111"/>
                  <p:cNvSpPr>
                    <a:spLocks noChangeArrowheads="1"/>
                  </p:cNvSpPr>
                  <p:nvPr/>
                </p:nvSpPr>
                <p:spPr bwMode="auto">
                  <a:xfrm>
                    <a:off x="1847" y="3108"/>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61" name="Group 114"/>
                <p:cNvGrpSpPr>
                  <a:grpSpLocks/>
                </p:cNvGrpSpPr>
                <p:nvPr/>
              </p:nvGrpSpPr>
              <p:grpSpPr bwMode="auto">
                <a:xfrm>
                  <a:off x="0" y="3511"/>
                  <a:ext cx="1847" cy="403"/>
                  <a:chOff x="0" y="3511"/>
                  <a:chExt cx="1847" cy="403"/>
                </a:xfrm>
              </p:grpSpPr>
              <p:sp>
                <p:nvSpPr>
                  <p:cNvPr id="248871" name="Rectangle 81"/>
                  <p:cNvSpPr>
                    <a:spLocks noChangeArrowheads="1"/>
                  </p:cNvSpPr>
                  <p:nvPr/>
                </p:nvSpPr>
                <p:spPr bwMode="auto">
                  <a:xfrm>
                    <a:off x="0" y="3511"/>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Merasa tidak perlu bertobat atas apapun</a:t>
                    </a:r>
                  </a:p>
                </p:txBody>
              </p:sp>
              <p:sp>
                <p:nvSpPr>
                  <p:cNvPr id="248872" name="Rectangle 113"/>
                  <p:cNvSpPr>
                    <a:spLocks noChangeArrowheads="1"/>
                  </p:cNvSpPr>
                  <p:nvPr/>
                </p:nvSpPr>
                <p:spPr bwMode="auto">
                  <a:xfrm>
                    <a:off x="0" y="3511"/>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62" name="Group 116"/>
                <p:cNvGrpSpPr>
                  <a:grpSpLocks/>
                </p:cNvGrpSpPr>
                <p:nvPr/>
              </p:nvGrpSpPr>
              <p:grpSpPr bwMode="auto">
                <a:xfrm>
                  <a:off x="1847" y="3511"/>
                  <a:ext cx="1870" cy="403"/>
                  <a:chOff x="1847" y="3511"/>
                  <a:chExt cx="1870" cy="403"/>
                </a:xfrm>
              </p:grpSpPr>
              <p:sp>
                <p:nvSpPr>
                  <p:cNvPr id="248869" name="Rectangle 82"/>
                  <p:cNvSpPr>
                    <a:spLocks noChangeArrowheads="1"/>
                  </p:cNvSpPr>
                  <p:nvPr/>
                </p:nvSpPr>
                <p:spPr bwMode="auto">
                  <a:xfrm>
                    <a:off x="1847" y="3511"/>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Terus memiliki sikap hati yang menyesal</a:t>
                    </a:r>
                  </a:p>
                </p:txBody>
              </p:sp>
              <p:sp>
                <p:nvSpPr>
                  <p:cNvPr id="248870" name="Rectangle 115"/>
                  <p:cNvSpPr>
                    <a:spLocks noChangeArrowheads="1"/>
                  </p:cNvSpPr>
                  <p:nvPr/>
                </p:nvSpPr>
                <p:spPr bwMode="auto">
                  <a:xfrm>
                    <a:off x="1847" y="3511"/>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63" name="Group 118"/>
                <p:cNvGrpSpPr>
                  <a:grpSpLocks/>
                </p:cNvGrpSpPr>
                <p:nvPr/>
              </p:nvGrpSpPr>
              <p:grpSpPr bwMode="auto">
                <a:xfrm>
                  <a:off x="0" y="3914"/>
                  <a:ext cx="1847" cy="518"/>
                  <a:chOff x="0" y="3914"/>
                  <a:chExt cx="1847" cy="518"/>
                </a:xfrm>
              </p:grpSpPr>
              <p:sp>
                <p:nvSpPr>
                  <p:cNvPr id="248867" name="Rectangle 83"/>
                  <p:cNvSpPr>
                    <a:spLocks noChangeArrowheads="1"/>
                  </p:cNvSpPr>
                  <p:nvPr/>
                </p:nvSpPr>
                <p:spPr bwMode="auto">
                  <a:xfrm>
                    <a:off x="0" y="3914"/>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Merasa tidak memerlukan kebangkitan (berpikir orang lain yang memerlukannya)</a:t>
                    </a:r>
                  </a:p>
                </p:txBody>
              </p:sp>
              <p:sp>
                <p:nvSpPr>
                  <p:cNvPr id="248868" name="Rectangle 117"/>
                  <p:cNvSpPr>
                    <a:spLocks noChangeArrowheads="1"/>
                  </p:cNvSpPr>
                  <p:nvPr/>
                </p:nvSpPr>
                <p:spPr bwMode="auto">
                  <a:xfrm>
                    <a:off x="0" y="3914"/>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64" name="Group 120"/>
                <p:cNvGrpSpPr>
                  <a:grpSpLocks/>
                </p:cNvGrpSpPr>
                <p:nvPr/>
              </p:nvGrpSpPr>
              <p:grpSpPr bwMode="auto">
                <a:xfrm>
                  <a:off x="1847" y="3914"/>
                  <a:ext cx="1870" cy="518"/>
                  <a:chOff x="1847" y="3914"/>
                  <a:chExt cx="1870" cy="518"/>
                </a:xfrm>
              </p:grpSpPr>
              <p:sp>
                <p:nvSpPr>
                  <p:cNvPr id="248865" name="Rectangle 84"/>
                  <p:cNvSpPr>
                    <a:spLocks noChangeArrowheads="1"/>
                  </p:cNvSpPr>
                  <p:nvPr/>
                </p:nvSpPr>
                <p:spPr bwMode="auto">
                  <a:xfrm>
                    <a:off x="1847" y="3914"/>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Terus merasa  butuh penyegaran untuk dipenuhi Roh Allah</a:t>
                    </a:r>
                  </a:p>
                </p:txBody>
              </p:sp>
              <p:sp>
                <p:nvSpPr>
                  <p:cNvPr id="248866" name="Rectangle 119"/>
                  <p:cNvSpPr>
                    <a:spLocks noChangeArrowheads="1"/>
                  </p:cNvSpPr>
                  <p:nvPr/>
                </p:nvSpPr>
                <p:spPr bwMode="auto">
                  <a:xfrm>
                    <a:off x="1847" y="3914"/>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sp>
            <p:nvSpPr>
              <p:cNvPr id="248846" name="Rectangle 122"/>
              <p:cNvSpPr>
                <a:spLocks noChangeArrowheads="1"/>
              </p:cNvSpPr>
              <p:nvPr/>
            </p:nvSpPr>
            <p:spPr bwMode="auto">
              <a:xfrm>
                <a:off x="-4" y="-4"/>
                <a:ext cx="3725" cy="4440"/>
              </a:xfrm>
              <a:prstGeom prst="rect">
                <a:avLst/>
              </a:prstGeom>
              <a:noFill/>
              <a:ln w="1428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39" name="Group 124"/>
            <p:cNvGrpSpPr>
              <a:grpSpLocks/>
            </p:cNvGrpSpPr>
            <p:nvPr/>
          </p:nvGrpSpPr>
          <p:grpSpPr bwMode="auto">
            <a:xfrm>
              <a:off x="6" y="675"/>
              <a:ext cx="2856" cy="308"/>
              <a:chOff x="0" y="0"/>
              <a:chExt cx="1847" cy="403"/>
            </a:xfrm>
          </p:grpSpPr>
          <p:sp>
            <p:nvSpPr>
              <p:cNvPr id="248843" name="Rectangle 125"/>
              <p:cNvSpPr>
                <a:spLocks noChangeArrowheads="1"/>
              </p:cNvSpPr>
              <p:nvPr/>
            </p:nvSpPr>
            <p:spPr bwMode="auto">
              <a:xfrm>
                <a:off x="0" y="0"/>
                <a:ext cx="1847"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algn="ctr" defTabSz="914400"/>
                <a:r>
                  <a:rPr lang="en-US" sz="2200" b="1">
                    <a:solidFill>
                      <a:srgbClr val="FFFFFF"/>
                    </a:solidFill>
                    <a:latin typeface="Arial Black" charset="0"/>
                  </a:rPr>
                  <a:t>SOMBONG, TIDAK HANCUR</a:t>
                </a:r>
              </a:p>
            </p:txBody>
          </p:sp>
          <p:sp>
            <p:nvSpPr>
              <p:cNvPr id="248844" name="Rectangle 126"/>
              <p:cNvSpPr>
                <a:spLocks noChangeArrowheads="1"/>
              </p:cNvSpPr>
              <p:nvPr/>
            </p:nvSpPr>
            <p:spPr bwMode="auto">
              <a:xfrm>
                <a:off x="0" y="0"/>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48840" name="Group 127"/>
            <p:cNvGrpSpPr>
              <a:grpSpLocks/>
            </p:cNvGrpSpPr>
            <p:nvPr/>
          </p:nvGrpSpPr>
          <p:grpSpPr bwMode="auto">
            <a:xfrm>
              <a:off x="2862" y="675"/>
              <a:ext cx="2892" cy="308"/>
              <a:chOff x="1847" y="0"/>
              <a:chExt cx="1870" cy="403"/>
            </a:xfrm>
          </p:grpSpPr>
          <p:sp>
            <p:nvSpPr>
              <p:cNvPr id="248841" name="Rectangle 128"/>
              <p:cNvSpPr>
                <a:spLocks noChangeArrowheads="1"/>
              </p:cNvSpPr>
              <p:nvPr/>
            </p:nvSpPr>
            <p:spPr bwMode="auto">
              <a:xfrm>
                <a:off x="1847" y="0"/>
                <a:ext cx="1870"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algn="ctr" defTabSz="914400"/>
                <a:r>
                  <a:rPr lang="en-US" sz="2400" b="1">
                    <a:solidFill>
                      <a:srgbClr val="FFFFFF"/>
                    </a:solidFill>
                    <a:latin typeface="Arial Black" charset="0"/>
                  </a:rPr>
                  <a:t>ORANG YANG HANCUR</a:t>
                </a:r>
              </a:p>
            </p:txBody>
          </p:sp>
          <p:sp>
            <p:nvSpPr>
              <p:cNvPr id="248842" name="Rectangle 129"/>
              <p:cNvSpPr>
                <a:spLocks noChangeArrowheads="1"/>
              </p:cNvSpPr>
              <p:nvPr/>
            </p:nvSpPr>
            <p:spPr bwMode="auto">
              <a:xfrm>
                <a:off x="1847" y="0"/>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sp>
        <p:nvSpPr>
          <p:cNvPr id="248837" name="Rectangle 220"/>
          <p:cNvSpPr>
            <a:spLocks noChangeArrowheads="1"/>
          </p:cNvSpPr>
          <p:nvPr/>
        </p:nvSpPr>
        <p:spPr bwMode="auto">
          <a:xfrm>
            <a:off x="3200400" y="685800"/>
            <a:ext cx="2120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p>
            <a:pPr defTabSz="914400" eaLnBrk="0" hangingPunct="0">
              <a:spcBef>
                <a:spcPct val="50000"/>
              </a:spcBef>
              <a:buFont typeface="Wingdings" charset="0"/>
              <a:buNone/>
            </a:pPr>
            <a:r>
              <a:rPr kumimoji="1" lang="en-US" altLang="zh-CN" sz="2000" b="1">
                <a:solidFill>
                  <a:srgbClr val="FFCCCC"/>
                </a:solidFill>
                <a:latin typeface="Arial" charset="0"/>
                <a:cs typeface="Arial" charset="0"/>
              </a:rPr>
              <a:t>Henry Blackaby</a:t>
            </a:r>
            <a:endParaRPr kumimoji="1" lang="en-US" sz="2000" b="1">
              <a:solidFill>
                <a:srgbClr val="FFCCCC"/>
              </a:solidFill>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533400" y="0"/>
            <a:ext cx="6781800" cy="762000"/>
          </a:xfrm>
          <a:solidFill>
            <a:schemeClr val="accent1"/>
          </a:solidFill>
          <a:ln>
            <a:solidFill>
              <a:schemeClr val="tx1"/>
            </a:solidFill>
            <a:miter lim="800000"/>
            <a:headEnd/>
            <a:tailEnd/>
          </a:ln>
        </p:spPr>
        <p:txBody>
          <a:bodyPr/>
          <a:lstStyle/>
          <a:p>
            <a:pPr algn="ctr"/>
            <a:r>
              <a:rPr lang="en-US" altLang="zh-CN" b="1">
                <a:solidFill>
                  <a:srgbClr val="000000"/>
                </a:solidFill>
                <a:latin typeface="Impact" charset="0"/>
                <a:ea typeface="SimSun" charset="0"/>
                <a:cs typeface="SimSun" charset="0"/>
              </a:rPr>
              <a:t>Orang yang Hancur</a:t>
            </a:r>
            <a:endParaRPr lang="en-US" sz="2000">
              <a:solidFill>
                <a:srgbClr val="000000"/>
              </a:solidFill>
              <a:latin typeface="Impact" charset="0"/>
              <a:ea typeface="SimSun" charset="0"/>
              <a:cs typeface="SimSun" charset="0"/>
            </a:endParaRPr>
          </a:p>
        </p:txBody>
      </p:sp>
      <p:sp>
        <p:nvSpPr>
          <p:cNvPr id="250883" name="Text Box 3"/>
          <p:cNvSpPr txBox="1">
            <a:spLocks noChangeArrowheads="1"/>
          </p:cNvSpPr>
          <p:nvPr/>
        </p:nvSpPr>
        <p:spPr bwMode="auto">
          <a:xfrm>
            <a:off x="7688263" y="228600"/>
            <a:ext cx="1303337"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145-146</a:t>
            </a:r>
          </a:p>
        </p:txBody>
      </p:sp>
      <p:grpSp>
        <p:nvGrpSpPr>
          <p:cNvPr id="250884" name="Group 130"/>
          <p:cNvGrpSpPr>
            <a:grpSpLocks/>
          </p:cNvGrpSpPr>
          <p:nvPr/>
        </p:nvGrpSpPr>
        <p:grpSpPr bwMode="auto">
          <a:xfrm>
            <a:off x="0" y="1066800"/>
            <a:ext cx="9144000" cy="5791200"/>
            <a:chOff x="-4" y="-4"/>
            <a:chExt cx="3923" cy="4517"/>
          </a:xfrm>
        </p:grpSpPr>
        <p:grpSp>
          <p:nvGrpSpPr>
            <p:cNvPr id="250886" name="Group 128"/>
            <p:cNvGrpSpPr>
              <a:grpSpLocks/>
            </p:cNvGrpSpPr>
            <p:nvPr/>
          </p:nvGrpSpPr>
          <p:grpSpPr bwMode="auto">
            <a:xfrm>
              <a:off x="0" y="0"/>
              <a:ext cx="3915" cy="4509"/>
              <a:chOff x="0" y="0"/>
              <a:chExt cx="3915" cy="4509"/>
            </a:xfrm>
          </p:grpSpPr>
          <p:grpSp>
            <p:nvGrpSpPr>
              <p:cNvPr id="250888" name="Group 89"/>
              <p:cNvGrpSpPr>
                <a:grpSpLocks/>
              </p:cNvGrpSpPr>
              <p:nvPr/>
            </p:nvGrpSpPr>
            <p:grpSpPr bwMode="auto">
              <a:xfrm>
                <a:off x="0" y="0"/>
                <a:ext cx="1926" cy="403"/>
                <a:chOff x="0" y="0"/>
                <a:chExt cx="1926" cy="403"/>
              </a:xfrm>
            </p:grpSpPr>
            <p:sp>
              <p:nvSpPr>
                <p:cNvPr id="250946" name="Rectangle 68"/>
                <p:cNvSpPr>
                  <a:spLocks noChangeArrowheads="1"/>
                </p:cNvSpPr>
                <p:nvPr/>
              </p:nvSpPr>
              <p:spPr bwMode="auto">
                <a:xfrm>
                  <a:off x="0" y="0"/>
                  <a:ext cx="1926"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algn="ctr" defTabSz="914400"/>
                  <a:r>
                    <a:rPr lang="en-US" sz="2200" b="1">
                      <a:solidFill>
                        <a:srgbClr val="FFFFFF"/>
                      </a:solidFill>
                      <a:latin typeface="Arial Black" charset="0"/>
                    </a:rPr>
                    <a:t>SOMBONG, TIDAK HANCUR</a:t>
                  </a:r>
                </a:p>
              </p:txBody>
            </p:sp>
            <p:sp>
              <p:nvSpPr>
                <p:cNvPr id="250947" name="Rectangle 88"/>
                <p:cNvSpPr>
                  <a:spLocks noChangeArrowheads="1"/>
                </p:cNvSpPr>
                <p:nvPr/>
              </p:nvSpPr>
              <p:spPr bwMode="auto">
                <a:xfrm>
                  <a:off x="0" y="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889" name="Group 91"/>
              <p:cNvGrpSpPr>
                <a:grpSpLocks/>
              </p:cNvGrpSpPr>
              <p:nvPr/>
            </p:nvGrpSpPr>
            <p:grpSpPr bwMode="auto">
              <a:xfrm>
                <a:off x="1926" y="0"/>
                <a:ext cx="1989" cy="403"/>
                <a:chOff x="1926" y="0"/>
                <a:chExt cx="1989" cy="403"/>
              </a:xfrm>
            </p:grpSpPr>
            <p:sp>
              <p:nvSpPr>
                <p:cNvPr id="250944" name="Rectangle 69"/>
                <p:cNvSpPr>
                  <a:spLocks noChangeArrowheads="1"/>
                </p:cNvSpPr>
                <p:nvPr/>
              </p:nvSpPr>
              <p:spPr bwMode="auto">
                <a:xfrm>
                  <a:off x="1926" y="0"/>
                  <a:ext cx="1989"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algn="ctr" defTabSz="914400"/>
                  <a:r>
                    <a:rPr lang="en-US" sz="2400" b="1">
                      <a:solidFill>
                        <a:srgbClr val="FFFFFF"/>
                      </a:solidFill>
                      <a:latin typeface="Arial Black" charset="0"/>
                    </a:rPr>
                    <a:t>ORANG YANG HANCUR</a:t>
                  </a:r>
                </a:p>
              </p:txBody>
            </p:sp>
            <p:sp>
              <p:nvSpPr>
                <p:cNvPr id="250945" name="Rectangle 90"/>
                <p:cNvSpPr>
                  <a:spLocks noChangeArrowheads="1"/>
                </p:cNvSpPr>
                <p:nvPr/>
              </p:nvSpPr>
              <p:spPr bwMode="auto">
                <a:xfrm>
                  <a:off x="1926" y="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890" name="Group 93"/>
              <p:cNvGrpSpPr>
                <a:grpSpLocks/>
              </p:cNvGrpSpPr>
              <p:nvPr/>
            </p:nvGrpSpPr>
            <p:grpSpPr bwMode="auto">
              <a:xfrm>
                <a:off x="0" y="403"/>
                <a:ext cx="1926" cy="518"/>
                <a:chOff x="0" y="403"/>
                <a:chExt cx="1926" cy="518"/>
              </a:xfrm>
            </p:grpSpPr>
            <p:sp>
              <p:nvSpPr>
                <p:cNvPr id="250942" name="Rectangle 70"/>
                <p:cNvSpPr>
                  <a:spLocks noChangeArrowheads="1"/>
                </p:cNvSpPr>
                <p:nvPr/>
              </p:nvSpPr>
              <p:spPr bwMode="auto">
                <a:xfrm>
                  <a:off x="0" y="403"/>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Fokus pada kesalahan orang lain</a:t>
                  </a:r>
                </a:p>
              </p:txBody>
            </p:sp>
            <p:sp>
              <p:nvSpPr>
                <p:cNvPr id="250943" name="Rectangle 92"/>
                <p:cNvSpPr>
                  <a:spLocks noChangeArrowheads="1"/>
                </p:cNvSpPr>
                <p:nvPr/>
              </p:nvSpPr>
              <p:spPr bwMode="auto">
                <a:xfrm>
                  <a:off x="0" y="403"/>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891" name="Group 95"/>
              <p:cNvGrpSpPr>
                <a:grpSpLocks/>
              </p:cNvGrpSpPr>
              <p:nvPr/>
            </p:nvGrpSpPr>
            <p:grpSpPr bwMode="auto">
              <a:xfrm>
                <a:off x="1926" y="403"/>
                <a:ext cx="1989" cy="518"/>
                <a:chOff x="1926" y="403"/>
                <a:chExt cx="1989" cy="518"/>
              </a:xfrm>
            </p:grpSpPr>
            <p:sp>
              <p:nvSpPr>
                <p:cNvPr id="250940" name="Rectangle 71"/>
                <p:cNvSpPr>
                  <a:spLocks noChangeArrowheads="1"/>
                </p:cNvSpPr>
                <p:nvPr/>
              </p:nvSpPr>
              <p:spPr bwMode="auto">
                <a:xfrm>
                  <a:off x="1926" y="403"/>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Penuh dengan rasa kebutuhan spiritualnya</a:t>
                  </a:r>
                </a:p>
              </p:txBody>
            </p:sp>
            <p:sp>
              <p:nvSpPr>
                <p:cNvPr id="250941" name="Rectangle 94"/>
                <p:cNvSpPr>
                  <a:spLocks noChangeArrowheads="1"/>
                </p:cNvSpPr>
                <p:nvPr/>
              </p:nvSpPr>
              <p:spPr bwMode="auto">
                <a:xfrm>
                  <a:off x="1926" y="403"/>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892" name="Group 97"/>
              <p:cNvGrpSpPr>
                <a:grpSpLocks/>
              </p:cNvGrpSpPr>
              <p:nvPr/>
            </p:nvGrpSpPr>
            <p:grpSpPr bwMode="auto">
              <a:xfrm>
                <a:off x="0" y="921"/>
                <a:ext cx="1926" cy="633"/>
                <a:chOff x="0" y="921"/>
                <a:chExt cx="1926" cy="633"/>
              </a:xfrm>
            </p:grpSpPr>
            <p:sp>
              <p:nvSpPr>
                <p:cNvPr id="250938" name="Rectangle 72"/>
                <p:cNvSpPr>
                  <a:spLocks noChangeArrowheads="1"/>
                </p:cNvSpPr>
                <p:nvPr/>
              </p:nvSpPr>
              <p:spPr bwMode="auto">
                <a:xfrm>
                  <a:off x="0" y="921"/>
                  <a:ext cx="1926"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Munafik; suka mengkritik, mencarikesalahan; melihat kesalahan diri dengan teleskop; tetapu orang lain dengan mikroskop</a:t>
                  </a:r>
                </a:p>
              </p:txBody>
            </p:sp>
            <p:sp>
              <p:nvSpPr>
                <p:cNvPr id="250939" name="Rectangle 96"/>
                <p:cNvSpPr>
                  <a:spLocks noChangeArrowheads="1"/>
                </p:cNvSpPr>
                <p:nvPr/>
              </p:nvSpPr>
              <p:spPr bwMode="auto">
                <a:xfrm>
                  <a:off x="0" y="921"/>
                  <a:ext cx="1926"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893" name="Group 99"/>
              <p:cNvGrpSpPr>
                <a:grpSpLocks/>
              </p:cNvGrpSpPr>
              <p:nvPr/>
            </p:nvGrpSpPr>
            <p:grpSpPr bwMode="auto">
              <a:xfrm>
                <a:off x="1926" y="921"/>
                <a:ext cx="1989" cy="633"/>
                <a:chOff x="1926" y="921"/>
                <a:chExt cx="1989" cy="633"/>
              </a:xfrm>
            </p:grpSpPr>
            <p:sp>
              <p:nvSpPr>
                <p:cNvPr id="250936" name="Rectangle 73"/>
                <p:cNvSpPr>
                  <a:spLocks noChangeArrowheads="1"/>
                </p:cNvSpPr>
                <p:nvPr/>
              </p:nvSpPr>
              <p:spPr bwMode="auto">
                <a:xfrm>
                  <a:off x="1926" y="921"/>
                  <a:ext cx="1989"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Berbelaskasihan; pemaaf; melihat yang terbaik pada orang lain</a:t>
                  </a:r>
                </a:p>
              </p:txBody>
            </p:sp>
            <p:sp>
              <p:nvSpPr>
                <p:cNvPr id="250937" name="Rectangle 98"/>
                <p:cNvSpPr>
                  <a:spLocks noChangeArrowheads="1"/>
                </p:cNvSpPr>
                <p:nvPr/>
              </p:nvSpPr>
              <p:spPr bwMode="auto">
                <a:xfrm>
                  <a:off x="1926" y="921"/>
                  <a:ext cx="1989"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894" name="Group 101"/>
              <p:cNvGrpSpPr>
                <a:grpSpLocks/>
              </p:cNvGrpSpPr>
              <p:nvPr/>
            </p:nvGrpSpPr>
            <p:grpSpPr bwMode="auto">
              <a:xfrm>
                <a:off x="0" y="1554"/>
                <a:ext cx="1926" cy="422"/>
                <a:chOff x="0" y="1554"/>
                <a:chExt cx="1926" cy="422"/>
              </a:xfrm>
            </p:grpSpPr>
            <p:sp>
              <p:nvSpPr>
                <p:cNvPr id="250934" name="Rectangle 74"/>
                <p:cNvSpPr>
                  <a:spLocks noChangeArrowheads="1"/>
                </p:cNvSpPr>
                <p:nvPr/>
              </p:nvSpPr>
              <p:spPr bwMode="auto">
                <a:xfrm>
                  <a:off x="0" y="1554"/>
                  <a:ext cx="1926" cy="42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defTabSz="914400"/>
                  <a:r>
                    <a:rPr lang="en-US" sz="2000" b="1">
                      <a:solidFill>
                        <a:srgbClr val="FFFFFF"/>
                      </a:solidFill>
                      <a:latin typeface="Arial Narrow" charset="0"/>
                    </a:rPr>
                    <a:t>Memandang rendah orang lain</a:t>
                  </a:r>
                </a:p>
              </p:txBody>
            </p:sp>
            <p:sp>
              <p:nvSpPr>
                <p:cNvPr id="250935" name="Rectangle 100"/>
                <p:cNvSpPr>
                  <a:spLocks noChangeArrowheads="1"/>
                </p:cNvSpPr>
                <p:nvPr/>
              </p:nvSpPr>
              <p:spPr bwMode="auto">
                <a:xfrm>
                  <a:off x="0" y="1554"/>
                  <a:ext cx="1926" cy="42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895" name="Group 103"/>
              <p:cNvGrpSpPr>
                <a:grpSpLocks/>
              </p:cNvGrpSpPr>
              <p:nvPr/>
            </p:nvGrpSpPr>
            <p:grpSpPr bwMode="auto">
              <a:xfrm>
                <a:off x="1926" y="1554"/>
                <a:ext cx="1989" cy="422"/>
                <a:chOff x="1926" y="1554"/>
                <a:chExt cx="1989" cy="422"/>
              </a:xfrm>
            </p:grpSpPr>
            <p:sp>
              <p:nvSpPr>
                <p:cNvPr id="250932" name="Rectangle 75"/>
                <p:cNvSpPr>
                  <a:spLocks noChangeArrowheads="1"/>
                </p:cNvSpPr>
                <p:nvPr/>
              </p:nvSpPr>
              <p:spPr bwMode="auto">
                <a:xfrm>
                  <a:off x="1926" y="1554"/>
                  <a:ext cx="1989" cy="42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Lebih menghargai orang lain daripada diri</a:t>
                  </a:r>
                </a:p>
              </p:txBody>
            </p:sp>
            <p:sp>
              <p:nvSpPr>
                <p:cNvPr id="250933" name="Rectangle 102"/>
                <p:cNvSpPr>
                  <a:spLocks noChangeArrowheads="1"/>
                </p:cNvSpPr>
                <p:nvPr/>
              </p:nvSpPr>
              <p:spPr bwMode="auto">
                <a:xfrm>
                  <a:off x="1926" y="1554"/>
                  <a:ext cx="1989" cy="42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896" name="Group 105"/>
              <p:cNvGrpSpPr>
                <a:grpSpLocks/>
              </p:cNvGrpSpPr>
              <p:nvPr/>
            </p:nvGrpSpPr>
            <p:grpSpPr bwMode="auto">
              <a:xfrm>
                <a:off x="0" y="1976"/>
                <a:ext cx="1926" cy="518"/>
                <a:chOff x="0" y="1976"/>
                <a:chExt cx="1926" cy="518"/>
              </a:xfrm>
            </p:grpSpPr>
            <p:sp>
              <p:nvSpPr>
                <p:cNvPr id="250930" name="Rectangle 76"/>
                <p:cNvSpPr>
                  <a:spLocks noChangeArrowheads="1"/>
                </p:cNvSpPr>
                <p:nvPr/>
              </p:nvSpPr>
              <p:spPr bwMode="auto">
                <a:xfrm>
                  <a:off x="0" y="1976"/>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Mandiri/merasa puas atas diri</a:t>
                  </a:r>
                </a:p>
              </p:txBody>
            </p:sp>
            <p:sp>
              <p:nvSpPr>
                <p:cNvPr id="250931" name="Rectangle 104"/>
                <p:cNvSpPr>
                  <a:spLocks noChangeArrowheads="1"/>
                </p:cNvSpPr>
                <p:nvPr/>
              </p:nvSpPr>
              <p:spPr bwMode="auto">
                <a:xfrm>
                  <a:off x="0" y="1976"/>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897" name="Group 107"/>
              <p:cNvGrpSpPr>
                <a:grpSpLocks/>
              </p:cNvGrpSpPr>
              <p:nvPr/>
            </p:nvGrpSpPr>
            <p:grpSpPr bwMode="auto">
              <a:xfrm>
                <a:off x="1926" y="1976"/>
                <a:ext cx="1989" cy="518"/>
                <a:chOff x="1926" y="1976"/>
                <a:chExt cx="1989" cy="518"/>
              </a:xfrm>
            </p:grpSpPr>
            <p:sp>
              <p:nvSpPr>
                <p:cNvPr id="250928" name="Rectangle 77"/>
                <p:cNvSpPr>
                  <a:spLocks noChangeArrowheads="1"/>
                </p:cNvSpPr>
                <p:nvPr/>
              </p:nvSpPr>
              <p:spPr bwMode="auto">
                <a:xfrm>
                  <a:off x="1926" y="1976"/>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Merasa tergantung/ mengetahui kebutuhannya atas orang lain</a:t>
                  </a:r>
                </a:p>
              </p:txBody>
            </p:sp>
            <p:sp>
              <p:nvSpPr>
                <p:cNvPr id="250929" name="Rectangle 106"/>
                <p:cNvSpPr>
                  <a:spLocks noChangeArrowheads="1"/>
                </p:cNvSpPr>
                <p:nvPr/>
              </p:nvSpPr>
              <p:spPr bwMode="auto">
                <a:xfrm>
                  <a:off x="1926" y="1976"/>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898" name="Group 109"/>
              <p:cNvGrpSpPr>
                <a:grpSpLocks/>
              </p:cNvGrpSpPr>
              <p:nvPr/>
            </p:nvGrpSpPr>
            <p:grpSpPr bwMode="auto">
              <a:xfrm>
                <a:off x="0" y="2494"/>
                <a:ext cx="1926" cy="403"/>
                <a:chOff x="0" y="2494"/>
                <a:chExt cx="1926" cy="403"/>
              </a:xfrm>
            </p:grpSpPr>
            <p:sp>
              <p:nvSpPr>
                <p:cNvPr id="250926" name="Rectangle 78"/>
                <p:cNvSpPr>
                  <a:spLocks noChangeArrowheads="1"/>
                </p:cNvSpPr>
                <p:nvPr/>
              </p:nvSpPr>
              <p:spPr bwMode="auto">
                <a:xfrm>
                  <a:off x="0" y="2494"/>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Mempertahankan kendali; harus dalam “</a:t>
                  </a:r>
                  <a:r>
                    <a:rPr lang="en-US" altLang="ja-JP" sz="2000" b="1">
                      <a:solidFill>
                        <a:srgbClr val="FFFFFF"/>
                      </a:solidFill>
                      <a:latin typeface="Arial Narrow" charset="0"/>
                    </a:rPr>
                    <a:t>jalanku</a:t>
                  </a:r>
                  <a:r>
                    <a:rPr lang="en-US" sz="2000" b="1">
                      <a:solidFill>
                        <a:srgbClr val="FFFFFF"/>
                      </a:solidFill>
                      <a:latin typeface="Arial Narrow" charset="0"/>
                    </a:rPr>
                    <a:t>”</a:t>
                  </a:r>
                </a:p>
              </p:txBody>
            </p:sp>
            <p:sp>
              <p:nvSpPr>
                <p:cNvPr id="250927" name="Rectangle 108"/>
                <p:cNvSpPr>
                  <a:spLocks noChangeArrowheads="1"/>
                </p:cNvSpPr>
                <p:nvPr/>
              </p:nvSpPr>
              <p:spPr bwMode="auto">
                <a:xfrm>
                  <a:off x="0" y="2494"/>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899" name="Group 111"/>
              <p:cNvGrpSpPr>
                <a:grpSpLocks/>
              </p:cNvGrpSpPr>
              <p:nvPr/>
            </p:nvGrpSpPr>
            <p:grpSpPr bwMode="auto">
              <a:xfrm>
                <a:off x="1926" y="2494"/>
                <a:ext cx="1989" cy="403"/>
                <a:chOff x="1926" y="2494"/>
                <a:chExt cx="1989" cy="403"/>
              </a:xfrm>
            </p:grpSpPr>
            <p:sp>
              <p:nvSpPr>
                <p:cNvPr id="250924" name="Rectangle 79"/>
                <p:cNvSpPr>
                  <a:spLocks noChangeArrowheads="1"/>
                </p:cNvSpPr>
                <p:nvPr/>
              </p:nvSpPr>
              <p:spPr bwMode="auto">
                <a:xfrm>
                  <a:off x="1926" y="2494"/>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Menyerahkan kendali</a:t>
                  </a:r>
                </a:p>
              </p:txBody>
            </p:sp>
            <p:sp>
              <p:nvSpPr>
                <p:cNvPr id="250925" name="Rectangle 110"/>
                <p:cNvSpPr>
                  <a:spLocks noChangeArrowheads="1"/>
                </p:cNvSpPr>
                <p:nvPr/>
              </p:nvSpPr>
              <p:spPr bwMode="auto">
                <a:xfrm>
                  <a:off x="1926" y="2494"/>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900" name="Group 113"/>
              <p:cNvGrpSpPr>
                <a:grpSpLocks/>
              </p:cNvGrpSpPr>
              <p:nvPr/>
            </p:nvGrpSpPr>
            <p:grpSpPr bwMode="auto">
              <a:xfrm>
                <a:off x="0" y="2897"/>
                <a:ext cx="1926" cy="403"/>
                <a:chOff x="0" y="2897"/>
                <a:chExt cx="1926" cy="403"/>
              </a:xfrm>
            </p:grpSpPr>
            <p:sp>
              <p:nvSpPr>
                <p:cNvPr id="250922" name="Rectangle 80"/>
                <p:cNvSpPr>
                  <a:spLocks noChangeArrowheads="1"/>
                </p:cNvSpPr>
                <p:nvPr/>
              </p:nvSpPr>
              <p:spPr bwMode="auto">
                <a:xfrm>
                  <a:off x="0" y="2897"/>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Harus membuktikan dirinya benar</a:t>
                  </a:r>
                </a:p>
              </p:txBody>
            </p:sp>
            <p:sp>
              <p:nvSpPr>
                <p:cNvPr id="250923" name="Rectangle 112"/>
                <p:cNvSpPr>
                  <a:spLocks noChangeArrowheads="1"/>
                </p:cNvSpPr>
                <p:nvPr/>
              </p:nvSpPr>
              <p:spPr bwMode="auto">
                <a:xfrm>
                  <a:off x="0" y="2897"/>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901" name="Group 115"/>
              <p:cNvGrpSpPr>
                <a:grpSpLocks/>
              </p:cNvGrpSpPr>
              <p:nvPr/>
            </p:nvGrpSpPr>
            <p:grpSpPr bwMode="auto">
              <a:xfrm>
                <a:off x="1926" y="2897"/>
                <a:ext cx="1989" cy="403"/>
                <a:chOff x="1926" y="2897"/>
                <a:chExt cx="1989" cy="403"/>
              </a:xfrm>
            </p:grpSpPr>
            <p:sp>
              <p:nvSpPr>
                <p:cNvPr id="250920" name="Rectangle 81"/>
                <p:cNvSpPr>
                  <a:spLocks noChangeArrowheads="1"/>
                </p:cNvSpPr>
                <p:nvPr/>
              </p:nvSpPr>
              <p:spPr bwMode="auto">
                <a:xfrm>
                  <a:off x="1926" y="2897"/>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Bersedia memberikan hak untuk kebenaran!</a:t>
                  </a:r>
                </a:p>
              </p:txBody>
            </p:sp>
            <p:sp>
              <p:nvSpPr>
                <p:cNvPr id="250921" name="Rectangle 114"/>
                <p:cNvSpPr>
                  <a:spLocks noChangeArrowheads="1"/>
                </p:cNvSpPr>
                <p:nvPr/>
              </p:nvSpPr>
              <p:spPr bwMode="auto">
                <a:xfrm>
                  <a:off x="1926" y="2897"/>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902" name="Group 117"/>
              <p:cNvGrpSpPr>
                <a:grpSpLocks/>
              </p:cNvGrpSpPr>
              <p:nvPr/>
            </p:nvGrpSpPr>
            <p:grpSpPr bwMode="auto">
              <a:xfrm>
                <a:off x="0" y="3300"/>
                <a:ext cx="1926" cy="403"/>
                <a:chOff x="0" y="3300"/>
                <a:chExt cx="1926" cy="403"/>
              </a:xfrm>
            </p:grpSpPr>
            <p:sp>
              <p:nvSpPr>
                <p:cNvPr id="250918" name="Rectangle 82"/>
                <p:cNvSpPr>
                  <a:spLocks noChangeArrowheads="1"/>
                </p:cNvSpPr>
                <p:nvPr/>
              </p:nvSpPr>
              <p:spPr bwMode="auto">
                <a:xfrm>
                  <a:off x="0" y="3300"/>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Menagih hak</a:t>
                  </a:r>
                </a:p>
              </p:txBody>
            </p:sp>
            <p:sp>
              <p:nvSpPr>
                <p:cNvPr id="250919" name="Rectangle 116"/>
                <p:cNvSpPr>
                  <a:spLocks noChangeArrowheads="1"/>
                </p:cNvSpPr>
                <p:nvPr/>
              </p:nvSpPr>
              <p:spPr bwMode="auto">
                <a:xfrm>
                  <a:off x="0" y="330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903" name="Group 119"/>
              <p:cNvGrpSpPr>
                <a:grpSpLocks/>
              </p:cNvGrpSpPr>
              <p:nvPr/>
            </p:nvGrpSpPr>
            <p:grpSpPr bwMode="auto">
              <a:xfrm>
                <a:off x="1926" y="3300"/>
                <a:ext cx="1989" cy="403"/>
                <a:chOff x="1926" y="3300"/>
                <a:chExt cx="1989" cy="403"/>
              </a:xfrm>
            </p:grpSpPr>
            <p:sp>
              <p:nvSpPr>
                <p:cNvPr id="250916" name="Rectangle 83"/>
                <p:cNvSpPr>
                  <a:spLocks noChangeArrowheads="1"/>
                </p:cNvSpPr>
                <p:nvPr/>
              </p:nvSpPr>
              <p:spPr bwMode="auto">
                <a:xfrm>
                  <a:off x="1926" y="3300"/>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Mengorbankan hak</a:t>
                  </a:r>
                </a:p>
              </p:txBody>
            </p:sp>
            <p:sp>
              <p:nvSpPr>
                <p:cNvPr id="250917" name="Rectangle 118"/>
                <p:cNvSpPr>
                  <a:spLocks noChangeArrowheads="1"/>
                </p:cNvSpPr>
                <p:nvPr/>
              </p:nvSpPr>
              <p:spPr bwMode="auto">
                <a:xfrm>
                  <a:off x="1926" y="330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904" name="Group 121"/>
              <p:cNvGrpSpPr>
                <a:grpSpLocks/>
              </p:cNvGrpSpPr>
              <p:nvPr/>
            </p:nvGrpSpPr>
            <p:grpSpPr bwMode="auto">
              <a:xfrm>
                <a:off x="0" y="3703"/>
                <a:ext cx="1926" cy="403"/>
                <a:chOff x="0" y="3703"/>
                <a:chExt cx="1926" cy="403"/>
              </a:xfrm>
            </p:grpSpPr>
            <p:sp>
              <p:nvSpPr>
                <p:cNvPr id="250914" name="Rectangle 84"/>
                <p:cNvSpPr>
                  <a:spLocks noChangeArrowheads="1"/>
                </p:cNvSpPr>
                <p:nvPr/>
              </p:nvSpPr>
              <p:spPr bwMode="auto">
                <a:xfrm>
                  <a:off x="0" y="3703"/>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Menuntut semangat</a:t>
                  </a:r>
                </a:p>
              </p:txBody>
            </p:sp>
            <p:sp>
              <p:nvSpPr>
                <p:cNvPr id="250915" name="Rectangle 120"/>
                <p:cNvSpPr>
                  <a:spLocks noChangeArrowheads="1"/>
                </p:cNvSpPr>
                <p:nvPr/>
              </p:nvSpPr>
              <p:spPr bwMode="auto">
                <a:xfrm>
                  <a:off x="0" y="3703"/>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905" name="Group 123"/>
              <p:cNvGrpSpPr>
                <a:grpSpLocks/>
              </p:cNvGrpSpPr>
              <p:nvPr/>
            </p:nvGrpSpPr>
            <p:grpSpPr bwMode="auto">
              <a:xfrm>
                <a:off x="1926" y="3703"/>
                <a:ext cx="1989" cy="403"/>
                <a:chOff x="1926" y="3703"/>
                <a:chExt cx="1989" cy="403"/>
              </a:xfrm>
            </p:grpSpPr>
            <p:sp>
              <p:nvSpPr>
                <p:cNvPr id="250912" name="Rectangle 85"/>
                <p:cNvSpPr>
                  <a:spLocks noChangeArrowheads="1"/>
                </p:cNvSpPr>
                <p:nvPr/>
              </p:nvSpPr>
              <p:spPr bwMode="auto">
                <a:xfrm>
                  <a:off x="1926" y="3703"/>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Memberi semangat</a:t>
                  </a:r>
                </a:p>
              </p:txBody>
            </p:sp>
            <p:sp>
              <p:nvSpPr>
                <p:cNvPr id="250913" name="Rectangle 122"/>
                <p:cNvSpPr>
                  <a:spLocks noChangeArrowheads="1"/>
                </p:cNvSpPr>
                <p:nvPr/>
              </p:nvSpPr>
              <p:spPr bwMode="auto">
                <a:xfrm>
                  <a:off x="1926" y="3703"/>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906" name="Group 125"/>
              <p:cNvGrpSpPr>
                <a:grpSpLocks/>
              </p:cNvGrpSpPr>
              <p:nvPr/>
            </p:nvGrpSpPr>
            <p:grpSpPr bwMode="auto">
              <a:xfrm>
                <a:off x="0" y="4106"/>
                <a:ext cx="1926" cy="403"/>
                <a:chOff x="0" y="4106"/>
                <a:chExt cx="1926" cy="403"/>
              </a:xfrm>
            </p:grpSpPr>
            <p:sp>
              <p:nvSpPr>
                <p:cNvPr id="250910" name="Rectangle 86"/>
                <p:cNvSpPr>
                  <a:spLocks noChangeArrowheads="1"/>
                </p:cNvSpPr>
                <p:nvPr/>
              </p:nvSpPr>
              <p:spPr bwMode="auto">
                <a:xfrm>
                  <a:off x="0" y="4106"/>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Menjaga diri atas</a:t>
                  </a:r>
                </a:p>
              </p:txBody>
            </p:sp>
            <p:sp>
              <p:nvSpPr>
                <p:cNvPr id="250911" name="Rectangle 124"/>
                <p:cNvSpPr>
                  <a:spLocks noChangeArrowheads="1"/>
                </p:cNvSpPr>
                <p:nvPr/>
              </p:nvSpPr>
              <p:spPr bwMode="auto">
                <a:xfrm>
                  <a:off x="0" y="4106"/>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0907" name="Group 127"/>
              <p:cNvGrpSpPr>
                <a:grpSpLocks/>
              </p:cNvGrpSpPr>
              <p:nvPr/>
            </p:nvGrpSpPr>
            <p:grpSpPr bwMode="auto">
              <a:xfrm>
                <a:off x="1926" y="4106"/>
                <a:ext cx="1989" cy="403"/>
                <a:chOff x="1926" y="4106"/>
                <a:chExt cx="1989" cy="403"/>
              </a:xfrm>
            </p:grpSpPr>
            <p:sp>
              <p:nvSpPr>
                <p:cNvPr id="250908" name="Rectangle 87"/>
                <p:cNvSpPr>
                  <a:spLocks noChangeArrowheads="1"/>
                </p:cNvSpPr>
                <p:nvPr/>
              </p:nvSpPr>
              <p:spPr bwMode="auto">
                <a:xfrm>
                  <a:off x="1926" y="4106"/>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Penyangkalan diri</a:t>
                  </a:r>
                </a:p>
              </p:txBody>
            </p:sp>
            <p:sp>
              <p:nvSpPr>
                <p:cNvPr id="250909" name="Rectangle 126"/>
                <p:cNvSpPr>
                  <a:spLocks noChangeArrowheads="1"/>
                </p:cNvSpPr>
                <p:nvPr/>
              </p:nvSpPr>
              <p:spPr bwMode="auto">
                <a:xfrm>
                  <a:off x="1926" y="4106"/>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sp>
          <p:nvSpPr>
            <p:cNvPr id="250887" name="Rectangle 129"/>
            <p:cNvSpPr>
              <a:spLocks noChangeArrowheads="1"/>
            </p:cNvSpPr>
            <p:nvPr/>
          </p:nvSpPr>
          <p:spPr bwMode="auto">
            <a:xfrm>
              <a:off x="-4" y="-4"/>
              <a:ext cx="3923" cy="4517"/>
            </a:xfrm>
            <a:prstGeom prst="rect">
              <a:avLst/>
            </a:prstGeom>
            <a:noFill/>
            <a:ln w="1428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sp>
        <p:nvSpPr>
          <p:cNvPr id="250885" name="Rectangle 220"/>
          <p:cNvSpPr>
            <a:spLocks noChangeArrowheads="1"/>
          </p:cNvSpPr>
          <p:nvPr/>
        </p:nvSpPr>
        <p:spPr bwMode="auto">
          <a:xfrm>
            <a:off x="3200400" y="685800"/>
            <a:ext cx="2120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p>
            <a:pPr defTabSz="914400" eaLnBrk="0" hangingPunct="0">
              <a:spcBef>
                <a:spcPct val="50000"/>
              </a:spcBef>
              <a:buFont typeface="Wingdings" charset="0"/>
              <a:buNone/>
            </a:pPr>
            <a:r>
              <a:rPr kumimoji="1" lang="en-US" altLang="zh-CN" sz="2000" b="1">
                <a:solidFill>
                  <a:srgbClr val="FFCCCC"/>
                </a:solidFill>
                <a:latin typeface="Arial" charset="0"/>
                <a:cs typeface="Arial" charset="0"/>
              </a:rPr>
              <a:t>Henry Blackaby</a:t>
            </a:r>
            <a:endParaRPr kumimoji="1" lang="en-US" sz="2000" b="1">
              <a:solidFill>
                <a:srgbClr val="FFCCCC"/>
              </a:solidFill>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533400" y="0"/>
            <a:ext cx="6781800" cy="762000"/>
          </a:xfrm>
          <a:solidFill>
            <a:schemeClr val="accent1"/>
          </a:solidFill>
          <a:ln>
            <a:solidFill>
              <a:schemeClr val="tx1"/>
            </a:solidFill>
            <a:miter lim="800000"/>
            <a:headEnd/>
            <a:tailEnd/>
          </a:ln>
        </p:spPr>
        <p:txBody>
          <a:bodyPr/>
          <a:lstStyle/>
          <a:p>
            <a:pPr algn="ctr"/>
            <a:r>
              <a:rPr lang="en-US" altLang="zh-CN" b="1">
                <a:solidFill>
                  <a:srgbClr val="000000"/>
                </a:solidFill>
                <a:latin typeface="Impact" charset="0"/>
                <a:ea typeface="SimSun" charset="0"/>
                <a:cs typeface="SimSun" charset="0"/>
              </a:rPr>
              <a:t>Orang yang Hancur</a:t>
            </a:r>
            <a:endParaRPr lang="en-US" sz="2000">
              <a:solidFill>
                <a:srgbClr val="000000"/>
              </a:solidFill>
              <a:latin typeface="Impact" charset="0"/>
              <a:ea typeface="SimSun" charset="0"/>
              <a:cs typeface="SimSun" charset="0"/>
            </a:endParaRPr>
          </a:p>
        </p:txBody>
      </p:sp>
      <p:sp>
        <p:nvSpPr>
          <p:cNvPr id="252931" name="Text Box 3"/>
          <p:cNvSpPr txBox="1">
            <a:spLocks noChangeArrowheads="1"/>
          </p:cNvSpPr>
          <p:nvPr/>
        </p:nvSpPr>
        <p:spPr bwMode="auto">
          <a:xfrm>
            <a:off x="7688263" y="228600"/>
            <a:ext cx="1303337"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rPr>
              <a:t>145-146</a:t>
            </a:r>
          </a:p>
        </p:txBody>
      </p:sp>
      <p:grpSp>
        <p:nvGrpSpPr>
          <p:cNvPr id="252932" name="Group 125"/>
          <p:cNvGrpSpPr>
            <a:grpSpLocks/>
          </p:cNvGrpSpPr>
          <p:nvPr/>
        </p:nvGrpSpPr>
        <p:grpSpPr bwMode="auto">
          <a:xfrm>
            <a:off x="0" y="1066800"/>
            <a:ext cx="9144000" cy="5767388"/>
            <a:chOff x="0" y="831"/>
            <a:chExt cx="5760" cy="3585"/>
          </a:xfrm>
        </p:grpSpPr>
        <p:grpSp>
          <p:nvGrpSpPr>
            <p:cNvPr id="252934" name="Group 6"/>
            <p:cNvGrpSpPr>
              <a:grpSpLocks/>
            </p:cNvGrpSpPr>
            <p:nvPr/>
          </p:nvGrpSpPr>
          <p:grpSpPr bwMode="auto">
            <a:xfrm>
              <a:off x="6" y="831"/>
              <a:ext cx="2828" cy="326"/>
              <a:chOff x="0" y="0"/>
              <a:chExt cx="1926" cy="403"/>
            </a:xfrm>
          </p:grpSpPr>
          <p:sp>
            <p:nvSpPr>
              <p:cNvPr id="252995" name="Rectangle 7"/>
              <p:cNvSpPr>
                <a:spLocks noChangeArrowheads="1"/>
              </p:cNvSpPr>
              <p:nvPr/>
            </p:nvSpPr>
            <p:spPr bwMode="auto">
              <a:xfrm>
                <a:off x="0" y="0"/>
                <a:ext cx="1926"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algn="ctr" defTabSz="914400"/>
                <a:r>
                  <a:rPr lang="en-US" sz="2200" b="1">
                    <a:solidFill>
                      <a:srgbClr val="FFFFFF"/>
                    </a:solidFill>
                    <a:latin typeface="Arial Black" charset="0"/>
                  </a:rPr>
                  <a:t>SOMBONG, TIDAK HANCUR</a:t>
                </a:r>
              </a:p>
            </p:txBody>
          </p:sp>
          <p:sp>
            <p:nvSpPr>
              <p:cNvPr id="252996" name="Rectangle 8"/>
              <p:cNvSpPr>
                <a:spLocks noChangeArrowheads="1"/>
              </p:cNvSpPr>
              <p:nvPr/>
            </p:nvSpPr>
            <p:spPr bwMode="auto">
              <a:xfrm>
                <a:off x="0" y="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35" name="Group 9"/>
            <p:cNvGrpSpPr>
              <a:grpSpLocks/>
            </p:cNvGrpSpPr>
            <p:nvPr/>
          </p:nvGrpSpPr>
          <p:grpSpPr bwMode="auto">
            <a:xfrm>
              <a:off x="2834" y="831"/>
              <a:ext cx="2920" cy="326"/>
              <a:chOff x="1926" y="0"/>
              <a:chExt cx="1989" cy="403"/>
            </a:xfrm>
          </p:grpSpPr>
          <p:sp>
            <p:nvSpPr>
              <p:cNvPr id="252993" name="Rectangle 10"/>
              <p:cNvSpPr>
                <a:spLocks noChangeArrowheads="1"/>
              </p:cNvSpPr>
              <p:nvPr/>
            </p:nvSpPr>
            <p:spPr bwMode="auto">
              <a:xfrm>
                <a:off x="1926" y="0"/>
                <a:ext cx="1989"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algn="ctr" defTabSz="914400"/>
                <a:r>
                  <a:rPr lang="en-US" sz="2400" b="1">
                    <a:solidFill>
                      <a:srgbClr val="FFFFFF"/>
                    </a:solidFill>
                    <a:latin typeface="Arial Black" charset="0"/>
                  </a:rPr>
                  <a:t>ORANG YANG HANCUR</a:t>
                </a:r>
              </a:p>
            </p:txBody>
          </p:sp>
          <p:sp>
            <p:nvSpPr>
              <p:cNvPr id="252994" name="Rectangle 11"/>
              <p:cNvSpPr>
                <a:spLocks noChangeArrowheads="1"/>
              </p:cNvSpPr>
              <p:nvPr/>
            </p:nvSpPr>
            <p:spPr bwMode="auto">
              <a:xfrm>
                <a:off x="1926" y="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36" name="Group 123"/>
            <p:cNvGrpSpPr>
              <a:grpSpLocks/>
            </p:cNvGrpSpPr>
            <p:nvPr/>
          </p:nvGrpSpPr>
          <p:grpSpPr bwMode="auto">
            <a:xfrm>
              <a:off x="0" y="1152"/>
              <a:ext cx="5760" cy="3264"/>
              <a:chOff x="-4" y="-4"/>
              <a:chExt cx="3923" cy="4421"/>
            </a:xfrm>
          </p:grpSpPr>
          <p:grpSp>
            <p:nvGrpSpPr>
              <p:cNvPr id="252937" name="Group 121"/>
              <p:cNvGrpSpPr>
                <a:grpSpLocks/>
              </p:cNvGrpSpPr>
              <p:nvPr/>
            </p:nvGrpSpPr>
            <p:grpSpPr bwMode="auto">
              <a:xfrm>
                <a:off x="0" y="0"/>
                <a:ext cx="3915" cy="4413"/>
                <a:chOff x="0" y="0"/>
                <a:chExt cx="3915" cy="4413"/>
              </a:xfrm>
            </p:grpSpPr>
            <p:grpSp>
              <p:nvGrpSpPr>
                <p:cNvPr id="252939" name="Group 86"/>
                <p:cNvGrpSpPr>
                  <a:grpSpLocks/>
                </p:cNvGrpSpPr>
                <p:nvPr/>
              </p:nvGrpSpPr>
              <p:grpSpPr bwMode="auto">
                <a:xfrm>
                  <a:off x="0" y="0"/>
                  <a:ext cx="1926" cy="403"/>
                  <a:chOff x="0" y="0"/>
                  <a:chExt cx="1926" cy="403"/>
                </a:xfrm>
              </p:grpSpPr>
              <p:sp>
                <p:nvSpPr>
                  <p:cNvPr id="252991" name="Rectangle 67"/>
                  <p:cNvSpPr>
                    <a:spLocks noChangeArrowheads="1"/>
                  </p:cNvSpPr>
                  <p:nvPr/>
                </p:nvSpPr>
                <p:spPr bwMode="auto">
                  <a:xfrm>
                    <a:off x="0" y="0"/>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Ingin dilayani</a:t>
                    </a:r>
                  </a:p>
                </p:txBody>
              </p:sp>
              <p:sp>
                <p:nvSpPr>
                  <p:cNvPr id="252992" name="Rectangle 85"/>
                  <p:cNvSpPr>
                    <a:spLocks noChangeArrowheads="1"/>
                  </p:cNvSpPr>
                  <p:nvPr/>
                </p:nvSpPr>
                <p:spPr bwMode="auto">
                  <a:xfrm>
                    <a:off x="0" y="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40" name="Group 88"/>
                <p:cNvGrpSpPr>
                  <a:grpSpLocks/>
                </p:cNvGrpSpPr>
                <p:nvPr/>
              </p:nvGrpSpPr>
              <p:grpSpPr bwMode="auto">
                <a:xfrm>
                  <a:off x="1926" y="0"/>
                  <a:ext cx="1989" cy="403"/>
                  <a:chOff x="1926" y="0"/>
                  <a:chExt cx="1989" cy="403"/>
                </a:xfrm>
              </p:grpSpPr>
              <p:sp>
                <p:nvSpPr>
                  <p:cNvPr id="252989" name="Rectangle 68"/>
                  <p:cNvSpPr>
                    <a:spLocks noChangeArrowheads="1"/>
                  </p:cNvSpPr>
                  <p:nvPr/>
                </p:nvSpPr>
                <p:spPr bwMode="auto">
                  <a:xfrm>
                    <a:off x="1926" y="0"/>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*Termotivasi melayani orang lain</a:t>
                    </a:r>
                  </a:p>
                </p:txBody>
              </p:sp>
              <p:sp>
                <p:nvSpPr>
                  <p:cNvPr id="252990" name="Rectangle 87"/>
                  <p:cNvSpPr>
                    <a:spLocks noChangeArrowheads="1"/>
                  </p:cNvSpPr>
                  <p:nvPr/>
                </p:nvSpPr>
                <p:spPr bwMode="auto">
                  <a:xfrm>
                    <a:off x="1926" y="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41" name="Group 90"/>
                <p:cNvGrpSpPr>
                  <a:grpSpLocks/>
                </p:cNvGrpSpPr>
                <p:nvPr/>
              </p:nvGrpSpPr>
              <p:grpSpPr bwMode="auto">
                <a:xfrm>
                  <a:off x="0" y="403"/>
                  <a:ext cx="1926" cy="518"/>
                  <a:chOff x="0" y="403"/>
                  <a:chExt cx="1926" cy="518"/>
                </a:xfrm>
              </p:grpSpPr>
              <p:sp>
                <p:nvSpPr>
                  <p:cNvPr id="252987" name="Rectangle 69"/>
                  <p:cNvSpPr>
                    <a:spLocks noChangeArrowheads="1"/>
                  </p:cNvSpPr>
                  <p:nvPr/>
                </p:nvSpPr>
                <p:spPr bwMode="auto">
                  <a:xfrm>
                    <a:off x="0" y="403"/>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Berkeinginan menjadi sukses</a:t>
                    </a:r>
                  </a:p>
                </p:txBody>
              </p:sp>
              <p:sp>
                <p:nvSpPr>
                  <p:cNvPr id="252988" name="Rectangle 89"/>
                  <p:cNvSpPr>
                    <a:spLocks noChangeArrowheads="1"/>
                  </p:cNvSpPr>
                  <p:nvPr/>
                </p:nvSpPr>
                <p:spPr bwMode="auto">
                  <a:xfrm>
                    <a:off x="0" y="403"/>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42" name="Group 92"/>
                <p:cNvGrpSpPr>
                  <a:grpSpLocks/>
                </p:cNvGrpSpPr>
                <p:nvPr/>
              </p:nvGrpSpPr>
              <p:grpSpPr bwMode="auto">
                <a:xfrm>
                  <a:off x="1926" y="403"/>
                  <a:ext cx="1989" cy="518"/>
                  <a:chOff x="1926" y="403"/>
                  <a:chExt cx="1989" cy="518"/>
                </a:xfrm>
              </p:grpSpPr>
              <p:sp>
                <p:nvSpPr>
                  <p:cNvPr id="252985" name="Rectangle 70"/>
                  <p:cNvSpPr>
                    <a:spLocks noChangeArrowheads="1"/>
                  </p:cNvSpPr>
                  <p:nvPr/>
                </p:nvSpPr>
                <p:spPr bwMode="auto">
                  <a:xfrm>
                    <a:off x="1926" y="403"/>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Berhasrat setia untuk membuat orang lain berhasil</a:t>
                    </a:r>
                  </a:p>
                </p:txBody>
              </p:sp>
              <p:sp>
                <p:nvSpPr>
                  <p:cNvPr id="252986" name="Rectangle 91"/>
                  <p:cNvSpPr>
                    <a:spLocks noChangeArrowheads="1"/>
                  </p:cNvSpPr>
                  <p:nvPr/>
                </p:nvSpPr>
                <p:spPr bwMode="auto">
                  <a:xfrm>
                    <a:off x="1926" y="403"/>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43" name="Group 94"/>
                <p:cNvGrpSpPr>
                  <a:grpSpLocks/>
                </p:cNvGrpSpPr>
                <p:nvPr/>
              </p:nvGrpSpPr>
              <p:grpSpPr bwMode="auto">
                <a:xfrm>
                  <a:off x="0" y="921"/>
                  <a:ext cx="1926" cy="403"/>
                  <a:chOff x="0" y="921"/>
                  <a:chExt cx="1926" cy="403"/>
                </a:xfrm>
              </p:grpSpPr>
              <p:sp>
                <p:nvSpPr>
                  <p:cNvPr id="252983" name="Rectangle 71"/>
                  <p:cNvSpPr>
                    <a:spLocks noChangeArrowheads="1"/>
                  </p:cNvSpPr>
                  <p:nvPr/>
                </p:nvSpPr>
                <p:spPr bwMode="auto">
                  <a:xfrm>
                    <a:off x="0" y="921"/>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Hasrat atas kemajuan diri</a:t>
                    </a:r>
                  </a:p>
                </p:txBody>
              </p:sp>
              <p:sp>
                <p:nvSpPr>
                  <p:cNvPr id="252984" name="Rectangle 93"/>
                  <p:cNvSpPr>
                    <a:spLocks noChangeArrowheads="1"/>
                  </p:cNvSpPr>
                  <p:nvPr/>
                </p:nvSpPr>
                <p:spPr bwMode="auto">
                  <a:xfrm>
                    <a:off x="0" y="921"/>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44" name="Group 96"/>
                <p:cNvGrpSpPr>
                  <a:grpSpLocks/>
                </p:cNvGrpSpPr>
                <p:nvPr/>
              </p:nvGrpSpPr>
              <p:grpSpPr bwMode="auto">
                <a:xfrm>
                  <a:off x="1926" y="921"/>
                  <a:ext cx="1989" cy="403"/>
                  <a:chOff x="1926" y="921"/>
                  <a:chExt cx="1989" cy="403"/>
                </a:xfrm>
              </p:grpSpPr>
              <p:sp>
                <p:nvSpPr>
                  <p:cNvPr id="252981" name="Rectangle 72"/>
                  <p:cNvSpPr>
                    <a:spLocks noChangeArrowheads="1"/>
                  </p:cNvSpPr>
                  <p:nvPr/>
                </p:nvSpPr>
                <p:spPr bwMode="auto">
                  <a:xfrm>
                    <a:off x="1926" y="921"/>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Berkeinginan untuk memajukan orang lain</a:t>
                    </a:r>
                  </a:p>
                </p:txBody>
              </p:sp>
              <p:sp>
                <p:nvSpPr>
                  <p:cNvPr id="252982" name="Rectangle 95"/>
                  <p:cNvSpPr>
                    <a:spLocks noChangeArrowheads="1"/>
                  </p:cNvSpPr>
                  <p:nvPr/>
                </p:nvSpPr>
                <p:spPr bwMode="auto">
                  <a:xfrm>
                    <a:off x="1926" y="921"/>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45" name="Group 98"/>
                <p:cNvGrpSpPr>
                  <a:grpSpLocks/>
                </p:cNvGrpSpPr>
                <p:nvPr/>
              </p:nvGrpSpPr>
              <p:grpSpPr bwMode="auto">
                <a:xfrm>
                  <a:off x="0" y="1324"/>
                  <a:ext cx="1926" cy="518"/>
                  <a:chOff x="0" y="1324"/>
                  <a:chExt cx="1926" cy="518"/>
                </a:xfrm>
              </p:grpSpPr>
              <p:sp>
                <p:nvSpPr>
                  <p:cNvPr id="252979" name="Rectangle 73"/>
                  <p:cNvSpPr>
                    <a:spLocks noChangeArrowheads="1"/>
                  </p:cNvSpPr>
                  <p:nvPr/>
                </p:nvSpPr>
                <p:spPr bwMode="auto">
                  <a:xfrm>
                    <a:off x="0" y="1324"/>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Terdorong untuk dikenal dan dihargai</a:t>
                    </a:r>
                  </a:p>
                </p:txBody>
              </p:sp>
              <p:sp>
                <p:nvSpPr>
                  <p:cNvPr id="252980" name="Rectangle 97"/>
                  <p:cNvSpPr>
                    <a:spLocks noChangeArrowheads="1"/>
                  </p:cNvSpPr>
                  <p:nvPr/>
                </p:nvSpPr>
                <p:spPr bwMode="auto">
                  <a:xfrm>
                    <a:off x="0" y="1324"/>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46" name="Group 100"/>
                <p:cNvGrpSpPr>
                  <a:grpSpLocks/>
                </p:cNvGrpSpPr>
                <p:nvPr/>
              </p:nvGrpSpPr>
              <p:grpSpPr bwMode="auto">
                <a:xfrm>
                  <a:off x="1926" y="1324"/>
                  <a:ext cx="1989" cy="518"/>
                  <a:chOff x="1926" y="1324"/>
                  <a:chExt cx="1989" cy="518"/>
                </a:xfrm>
              </p:grpSpPr>
              <p:sp>
                <p:nvSpPr>
                  <p:cNvPr id="252977" name="Rectangle 74"/>
                  <p:cNvSpPr>
                    <a:spLocks noChangeArrowheads="1"/>
                  </p:cNvSpPr>
                  <p:nvPr/>
                </p:nvSpPr>
                <p:spPr bwMode="auto">
                  <a:xfrm>
                    <a:off x="1926" y="1324"/>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Merasa tidak berharga; senang dimanfaatkan sepenuhnya; bersemangant menaikkan orang </a:t>
                    </a:r>
                  </a:p>
                </p:txBody>
              </p:sp>
              <p:sp>
                <p:nvSpPr>
                  <p:cNvPr id="252978" name="Rectangle 99"/>
                  <p:cNvSpPr>
                    <a:spLocks noChangeArrowheads="1"/>
                  </p:cNvSpPr>
                  <p:nvPr/>
                </p:nvSpPr>
                <p:spPr bwMode="auto">
                  <a:xfrm>
                    <a:off x="1926" y="1324"/>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47" name="Group 102"/>
                <p:cNvGrpSpPr>
                  <a:grpSpLocks/>
                </p:cNvGrpSpPr>
                <p:nvPr/>
              </p:nvGrpSpPr>
              <p:grpSpPr bwMode="auto">
                <a:xfrm>
                  <a:off x="0" y="1842"/>
                  <a:ext cx="1926" cy="518"/>
                  <a:chOff x="0" y="1842"/>
                  <a:chExt cx="1926" cy="518"/>
                </a:xfrm>
              </p:grpSpPr>
              <p:sp>
                <p:nvSpPr>
                  <p:cNvPr id="252975" name="Rectangle 75"/>
                  <p:cNvSpPr>
                    <a:spLocks noChangeArrowheads="1"/>
                  </p:cNvSpPr>
                  <p:nvPr/>
                </p:nvSpPr>
                <p:spPr bwMode="auto">
                  <a:xfrm>
                    <a:off x="0" y="1842"/>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Tersinggung kalau orang lain dipromosikan dan dirinya diabaikan</a:t>
                    </a:r>
                  </a:p>
                </p:txBody>
              </p:sp>
              <p:sp>
                <p:nvSpPr>
                  <p:cNvPr id="252976" name="Rectangle 101"/>
                  <p:cNvSpPr>
                    <a:spLocks noChangeArrowheads="1"/>
                  </p:cNvSpPr>
                  <p:nvPr/>
                </p:nvSpPr>
                <p:spPr bwMode="auto">
                  <a:xfrm>
                    <a:off x="0" y="1842"/>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48" name="Group 104"/>
                <p:cNvGrpSpPr>
                  <a:grpSpLocks/>
                </p:cNvGrpSpPr>
                <p:nvPr/>
              </p:nvGrpSpPr>
              <p:grpSpPr bwMode="auto">
                <a:xfrm>
                  <a:off x="1926" y="1842"/>
                  <a:ext cx="1989" cy="518"/>
                  <a:chOff x="1926" y="1842"/>
                  <a:chExt cx="1989" cy="518"/>
                </a:xfrm>
              </p:grpSpPr>
              <p:sp>
                <p:nvSpPr>
                  <p:cNvPr id="252973" name="Rectangle 76"/>
                  <p:cNvSpPr>
                    <a:spLocks noChangeArrowheads="1"/>
                  </p:cNvSpPr>
                  <p:nvPr/>
                </p:nvSpPr>
                <p:spPr bwMode="auto">
                  <a:xfrm>
                    <a:off x="1926" y="1842"/>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Senang ketika orang lain terangkat</a:t>
                    </a:r>
                  </a:p>
                </p:txBody>
              </p:sp>
              <p:sp>
                <p:nvSpPr>
                  <p:cNvPr id="252974" name="Rectangle 103"/>
                  <p:cNvSpPr>
                    <a:spLocks noChangeArrowheads="1"/>
                  </p:cNvSpPr>
                  <p:nvPr/>
                </p:nvSpPr>
                <p:spPr bwMode="auto">
                  <a:xfrm>
                    <a:off x="1926" y="1842"/>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49" name="Group 106"/>
                <p:cNvGrpSpPr>
                  <a:grpSpLocks/>
                </p:cNvGrpSpPr>
                <p:nvPr/>
              </p:nvGrpSpPr>
              <p:grpSpPr bwMode="auto">
                <a:xfrm>
                  <a:off x="0" y="2360"/>
                  <a:ext cx="1926" cy="614"/>
                  <a:chOff x="0" y="2360"/>
                  <a:chExt cx="1926" cy="614"/>
                </a:xfrm>
              </p:grpSpPr>
              <p:sp>
                <p:nvSpPr>
                  <p:cNvPr id="252971" name="Rectangle 77"/>
                  <p:cNvSpPr>
                    <a:spLocks noChangeArrowheads="1"/>
                  </p:cNvSpPr>
                  <p:nvPr/>
                </p:nvSpPr>
                <p:spPr bwMode="auto">
                  <a:xfrm>
                    <a:off x="0" y="2360"/>
                    <a:ext cx="1926"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defTabSz="914400"/>
                    <a:r>
                      <a:rPr lang="en-US" sz="2000" b="1">
                        <a:solidFill>
                          <a:srgbClr val="FFFFFF"/>
                        </a:solidFill>
                        <a:latin typeface="Arial Narrow" charset="0"/>
                      </a:rPr>
                      <a:t>”</a:t>
                    </a:r>
                    <a:r>
                      <a:rPr lang="en-US" altLang="ja-JP" sz="2000" b="1">
                        <a:solidFill>
                          <a:srgbClr val="FFFFFF"/>
                        </a:solidFill>
                        <a:latin typeface="Arial Narrow" charset="0"/>
                      </a:rPr>
                      <a:t>Departemen ini beruntung memiliki saya! "</a:t>
                    </a:r>
                    <a:endParaRPr lang="en-US" sz="2000" b="1">
                      <a:solidFill>
                        <a:srgbClr val="FFFFFF"/>
                      </a:solidFill>
                      <a:latin typeface="Arial Narrow" charset="0"/>
                    </a:endParaRPr>
                  </a:p>
                </p:txBody>
              </p:sp>
              <p:sp>
                <p:nvSpPr>
                  <p:cNvPr id="252972" name="Rectangle 105"/>
                  <p:cNvSpPr>
                    <a:spLocks noChangeArrowheads="1"/>
                  </p:cNvSpPr>
                  <p:nvPr/>
                </p:nvSpPr>
                <p:spPr bwMode="auto">
                  <a:xfrm>
                    <a:off x="0" y="2360"/>
                    <a:ext cx="1926"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50" name="Group 108"/>
                <p:cNvGrpSpPr>
                  <a:grpSpLocks/>
                </p:cNvGrpSpPr>
                <p:nvPr/>
              </p:nvGrpSpPr>
              <p:grpSpPr bwMode="auto">
                <a:xfrm>
                  <a:off x="1926" y="2360"/>
                  <a:ext cx="1989" cy="614"/>
                  <a:chOff x="1926" y="2360"/>
                  <a:chExt cx="1989" cy="614"/>
                </a:xfrm>
              </p:grpSpPr>
              <p:sp>
                <p:nvSpPr>
                  <p:cNvPr id="252969" name="Rectangle 78"/>
                  <p:cNvSpPr>
                    <a:spLocks noChangeArrowheads="1"/>
                  </p:cNvSpPr>
                  <p:nvPr/>
                </p:nvSpPr>
                <p:spPr bwMode="auto">
                  <a:xfrm>
                    <a:off x="1926" y="2360"/>
                    <a:ext cx="1989"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a:t>
                    </a:r>
                    <a:r>
                      <a:rPr lang="en-US" altLang="ja-JP" sz="2000" b="1">
                        <a:solidFill>
                          <a:srgbClr val="FFFFFF"/>
                        </a:solidFill>
                        <a:latin typeface="Arial Narrow" charset="0"/>
                      </a:rPr>
                      <a:t>Saya tidak layak melayani di departemen ini!"</a:t>
                    </a:r>
                    <a:endParaRPr lang="en-US" sz="2000" b="1">
                      <a:solidFill>
                        <a:srgbClr val="FFFFFF"/>
                      </a:solidFill>
                      <a:latin typeface="Arial Narrow" charset="0"/>
                    </a:endParaRPr>
                  </a:p>
                </p:txBody>
              </p:sp>
              <p:sp>
                <p:nvSpPr>
                  <p:cNvPr id="252970" name="Rectangle 107"/>
                  <p:cNvSpPr>
                    <a:spLocks noChangeArrowheads="1"/>
                  </p:cNvSpPr>
                  <p:nvPr/>
                </p:nvSpPr>
                <p:spPr bwMode="auto">
                  <a:xfrm>
                    <a:off x="1926" y="2360"/>
                    <a:ext cx="1989"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51" name="Group 110"/>
                <p:cNvGrpSpPr>
                  <a:grpSpLocks/>
                </p:cNvGrpSpPr>
                <p:nvPr/>
              </p:nvGrpSpPr>
              <p:grpSpPr bwMode="auto">
                <a:xfrm>
                  <a:off x="0" y="2974"/>
                  <a:ext cx="1926" cy="518"/>
                  <a:chOff x="0" y="2974"/>
                  <a:chExt cx="1926" cy="518"/>
                </a:xfrm>
              </p:grpSpPr>
              <p:sp>
                <p:nvSpPr>
                  <p:cNvPr id="252967" name="Rectangle 79"/>
                  <p:cNvSpPr>
                    <a:spLocks noChangeArrowheads="1"/>
                  </p:cNvSpPr>
                  <p:nvPr/>
                </p:nvSpPr>
                <p:spPr bwMode="auto">
                  <a:xfrm>
                    <a:off x="0" y="2974"/>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Memikirkan apa yang dapat mereka lakukan untuk Tuhan</a:t>
                    </a:r>
                  </a:p>
                </p:txBody>
              </p:sp>
              <p:sp>
                <p:nvSpPr>
                  <p:cNvPr id="252968" name="Rectangle 109"/>
                  <p:cNvSpPr>
                    <a:spLocks noChangeArrowheads="1"/>
                  </p:cNvSpPr>
                  <p:nvPr/>
                </p:nvSpPr>
                <p:spPr bwMode="auto">
                  <a:xfrm>
                    <a:off x="0" y="2974"/>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52" name="Group 112"/>
                <p:cNvGrpSpPr>
                  <a:grpSpLocks/>
                </p:cNvGrpSpPr>
                <p:nvPr/>
              </p:nvGrpSpPr>
              <p:grpSpPr bwMode="auto">
                <a:xfrm>
                  <a:off x="1926" y="2974"/>
                  <a:ext cx="1989" cy="518"/>
                  <a:chOff x="1926" y="2974"/>
                  <a:chExt cx="1989" cy="518"/>
                </a:xfrm>
              </p:grpSpPr>
              <p:sp>
                <p:nvSpPr>
                  <p:cNvPr id="252965" name="Rectangle 80"/>
                  <p:cNvSpPr>
                    <a:spLocks noChangeArrowheads="1"/>
                  </p:cNvSpPr>
                  <p:nvPr/>
                </p:nvSpPr>
                <p:spPr bwMode="auto">
                  <a:xfrm>
                    <a:off x="1926" y="2974"/>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Mengetahui tidak ada yang dapat ditawarkannya kepada Allah</a:t>
                    </a:r>
                  </a:p>
                </p:txBody>
              </p:sp>
              <p:sp>
                <p:nvSpPr>
                  <p:cNvPr id="252966" name="Rectangle 111"/>
                  <p:cNvSpPr>
                    <a:spLocks noChangeArrowheads="1"/>
                  </p:cNvSpPr>
                  <p:nvPr/>
                </p:nvSpPr>
                <p:spPr bwMode="auto">
                  <a:xfrm>
                    <a:off x="1926" y="2974"/>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53" name="Group 114"/>
                <p:cNvGrpSpPr>
                  <a:grpSpLocks/>
                </p:cNvGrpSpPr>
                <p:nvPr/>
              </p:nvGrpSpPr>
              <p:grpSpPr bwMode="auto">
                <a:xfrm>
                  <a:off x="0" y="3492"/>
                  <a:ext cx="1926" cy="518"/>
                  <a:chOff x="0" y="3492"/>
                  <a:chExt cx="1926" cy="518"/>
                </a:xfrm>
              </p:grpSpPr>
              <p:sp>
                <p:nvSpPr>
                  <p:cNvPr id="252963" name="Rectangle 81"/>
                  <p:cNvSpPr>
                    <a:spLocks noChangeArrowheads="1"/>
                  </p:cNvSpPr>
                  <p:nvPr/>
                </p:nvSpPr>
                <p:spPr bwMode="auto">
                  <a:xfrm>
                    <a:off x="0" y="3492"/>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Merasa yakin akan banyaknya hal yang ia ketahui</a:t>
                    </a:r>
                  </a:p>
                </p:txBody>
              </p:sp>
              <p:sp>
                <p:nvSpPr>
                  <p:cNvPr id="252964" name="Rectangle 113"/>
                  <p:cNvSpPr>
                    <a:spLocks noChangeArrowheads="1"/>
                  </p:cNvSpPr>
                  <p:nvPr/>
                </p:nvSpPr>
                <p:spPr bwMode="auto">
                  <a:xfrm>
                    <a:off x="0" y="3492"/>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54" name="Group 116"/>
                <p:cNvGrpSpPr>
                  <a:grpSpLocks/>
                </p:cNvGrpSpPr>
                <p:nvPr/>
              </p:nvGrpSpPr>
              <p:grpSpPr bwMode="auto">
                <a:xfrm>
                  <a:off x="1926" y="3492"/>
                  <a:ext cx="1989" cy="518"/>
                  <a:chOff x="1926" y="3492"/>
                  <a:chExt cx="1989" cy="518"/>
                </a:xfrm>
              </p:grpSpPr>
              <p:sp>
                <p:nvSpPr>
                  <p:cNvPr id="252961" name="Rectangle 82"/>
                  <p:cNvSpPr>
                    <a:spLocks noChangeArrowheads="1"/>
                  </p:cNvSpPr>
                  <p:nvPr/>
                </p:nvSpPr>
                <p:spPr bwMode="auto">
                  <a:xfrm>
                    <a:off x="1926" y="3492"/>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Rendah hati untuk belajar banyak</a:t>
                    </a:r>
                  </a:p>
                </p:txBody>
              </p:sp>
              <p:sp>
                <p:nvSpPr>
                  <p:cNvPr id="252962" name="Rectangle 115"/>
                  <p:cNvSpPr>
                    <a:spLocks noChangeArrowheads="1"/>
                  </p:cNvSpPr>
                  <p:nvPr/>
                </p:nvSpPr>
                <p:spPr bwMode="auto">
                  <a:xfrm>
                    <a:off x="1926" y="3492"/>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55" name="Group 118"/>
                <p:cNvGrpSpPr>
                  <a:grpSpLocks/>
                </p:cNvGrpSpPr>
                <p:nvPr/>
              </p:nvGrpSpPr>
              <p:grpSpPr bwMode="auto">
                <a:xfrm>
                  <a:off x="0" y="4010"/>
                  <a:ext cx="1926" cy="403"/>
                  <a:chOff x="0" y="4010"/>
                  <a:chExt cx="1926" cy="403"/>
                </a:xfrm>
              </p:grpSpPr>
              <p:sp>
                <p:nvSpPr>
                  <p:cNvPr id="252959" name="Rectangle 83"/>
                  <p:cNvSpPr>
                    <a:spLocks noChangeArrowheads="1"/>
                  </p:cNvSpPr>
                  <p:nvPr/>
                </p:nvSpPr>
                <p:spPr bwMode="auto">
                  <a:xfrm>
                    <a:off x="0" y="4010"/>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Pemalu</a:t>
                    </a:r>
                  </a:p>
                </p:txBody>
              </p:sp>
              <p:sp>
                <p:nvSpPr>
                  <p:cNvPr id="252960" name="Rectangle 117"/>
                  <p:cNvSpPr>
                    <a:spLocks noChangeArrowheads="1"/>
                  </p:cNvSpPr>
                  <p:nvPr/>
                </p:nvSpPr>
                <p:spPr bwMode="auto">
                  <a:xfrm>
                    <a:off x="0" y="401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nvGrpSpPr>
                <p:cNvPr id="252956" name="Group 120"/>
                <p:cNvGrpSpPr>
                  <a:grpSpLocks/>
                </p:cNvGrpSpPr>
                <p:nvPr/>
              </p:nvGrpSpPr>
              <p:grpSpPr bwMode="auto">
                <a:xfrm>
                  <a:off x="1926" y="4010"/>
                  <a:ext cx="1989" cy="403"/>
                  <a:chOff x="1926" y="4010"/>
                  <a:chExt cx="1989" cy="403"/>
                </a:xfrm>
              </p:grpSpPr>
              <p:sp>
                <p:nvSpPr>
                  <p:cNvPr id="252957" name="Rectangle 84"/>
                  <p:cNvSpPr>
                    <a:spLocks noChangeArrowheads="1"/>
                  </p:cNvSpPr>
                  <p:nvPr/>
                </p:nvSpPr>
                <p:spPr bwMode="auto">
                  <a:xfrm>
                    <a:off x="1926" y="4010"/>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defTabSz="914400"/>
                    <a:r>
                      <a:rPr lang="en-US" sz="2000" b="1">
                        <a:solidFill>
                          <a:srgbClr val="FFFFFF"/>
                        </a:solidFill>
                        <a:latin typeface="Arial Narrow" charset="0"/>
                      </a:rPr>
                      <a:t>Tidak mempedulikan diri sendiri sama sekali</a:t>
                    </a:r>
                  </a:p>
                </p:txBody>
              </p:sp>
              <p:sp>
                <p:nvSpPr>
                  <p:cNvPr id="252958" name="Rectangle 119"/>
                  <p:cNvSpPr>
                    <a:spLocks noChangeArrowheads="1"/>
                  </p:cNvSpPr>
                  <p:nvPr/>
                </p:nvSpPr>
                <p:spPr bwMode="auto">
                  <a:xfrm>
                    <a:off x="1926" y="401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sp>
            <p:nvSpPr>
              <p:cNvPr id="252938" name="Rectangle 122"/>
              <p:cNvSpPr>
                <a:spLocks noChangeArrowheads="1"/>
              </p:cNvSpPr>
              <p:nvPr/>
            </p:nvSpPr>
            <p:spPr bwMode="auto">
              <a:xfrm>
                <a:off x="-4" y="-4"/>
                <a:ext cx="3923" cy="4421"/>
              </a:xfrm>
              <a:prstGeom prst="rect">
                <a:avLst/>
              </a:prstGeom>
              <a:noFill/>
              <a:ln w="1428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defTabSz="914400" eaLnBrk="0" hangingPunct="0">
                  <a:spcBef>
                    <a:spcPct val="50000"/>
                  </a:spcBef>
                  <a:buFont typeface="Wingdings" charset="0"/>
                  <a:buChar char="§"/>
                </a:pPr>
                <a:endParaRPr lang="en-US" sz="2400" b="1">
                  <a:solidFill>
                    <a:srgbClr val="333333"/>
                  </a:solidFill>
                  <a:latin typeface="Times" charset="0"/>
                </a:endParaRPr>
              </a:p>
            </p:txBody>
          </p:sp>
        </p:grpSp>
      </p:grpSp>
      <p:sp>
        <p:nvSpPr>
          <p:cNvPr id="252933" name="Rectangle 220"/>
          <p:cNvSpPr>
            <a:spLocks noChangeArrowheads="1"/>
          </p:cNvSpPr>
          <p:nvPr/>
        </p:nvSpPr>
        <p:spPr bwMode="auto">
          <a:xfrm>
            <a:off x="3200400" y="685800"/>
            <a:ext cx="2120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p>
            <a:pPr defTabSz="914400" eaLnBrk="0" hangingPunct="0">
              <a:spcBef>
                <a:spcPct val="50000"/>
              </a:spcBef>
              <a:buFont typeface="Wingdings" charset="0"/>
              <a:buNone/>
            </a:pPr>
            <a:r>
              <a:rPr kumimoji="1" lang="en-US" altLang="zh-CN" sz="2000" b="1">
                <a:solidFill>
                  <a:srgbClr val="FFCCCC"/>
                </a:solidFill>
                <a:latin typeface="Arial" charset="0"/>
                <a:cs typeface="Arial" charset="0"/>
              </a:rPr>
              <a:t>Henry Blackaby</a:t>
            </a:r>
            <a:endParaRPr kumimoji="1" lang="en-US" sz="2000" b="1">
              <a:solidFill>
                <a:srgbClr val="FFCCCC"/>
              </a:solidFill>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54978" name="Text Box 2"/>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r>
              <a:rPr lang="en-US" b="1">
                <a:solidFill>
                  <a:srgbClr val="333333"/>
                </a:solidFill>
                <a:latin typeface="Arial" charset="0"/>
                <a:cs typeface="Arial" charset="0"/>
              </a:rPr>
              <a:t>135</a:t>
            </a:r>
          </a:p>
        </p:txBody>
      </p:sp>
      <p:sp>
        <p:nvSpPr>
          <p:cNvPr id="254979" name="Rectangle 3"/>
          <p:cNvSpPr>
            <a:spLocks noGrp="1" noChangeArrowheads="1"/>
          </p:cNvSpPr>
          <p:nvPr>
            <p:ph type="title"/>
          </p:nvPr>
        </p:nvSpPr>
        <p:spPr>
          <a:xfrm>
            <a:off x="1849438" y="228600"/>
            <a:ext cx="5486400" cy="685800"/>
          </a:xfrm>
          <a:solidFill>
            <a:srgbClr val="000000"/>
          </a:solidFill>
        </p:spPr>
        <p:txBody>
          <a:bodyPr/>
          <a:lstStyle/>
          <a:p>
            <a:pPr algn="ctr"/>
            <a:r>
              <a:rPr lang="en-US" b="1">
                <a:solidFill>
                  <a:srgbClr val="FFFFFF"/>
                </a:solidFill>
                <a:latin typeface="Arial" charset="0"/>
              </a:rPr>
              <a:t>Aplikasi</a:t>
            </a:r>
          </a:p>
        </p:txBody>
      </p:sp>
      <p:sp>
        <p:nvSpPr>
          <p:cNvPr id="36869" name="Text Box 5" descr="Green marble"/>
          <p:cNvSpPr txBox="1">
            <a:spLocks noChangeArrowheads="1"/>
          </p:cNvSpPr>
          <p:nvPr/>
        </p:nvSpPr>
        <p:spPr bwMode="auto">
          <a:xfrm>
            <a:off x="485775" y="1112838"/>
            <a:ext cx="8334375" cy="5508625"/>
          </a:xfrm>
          <a:prstGeom prst="rect">
            <a:avLst/>
          </a:prstGeom>
          <a:blipFill dpi="0" rotWithShape="1">
            <a:blip r:embed="rId3"/>
            <a:srcRect/>
            <a:tile tx="0" ty="0" sx="100000" sy="100000" flip="none" algn="tl"/>
          </a:blipFill>
          <a:ln w="12700" cap="sq">
            <a:noFill/>
            <a:miter lim="800000"/>
            <a:headEnd/>
            <a:tailEnd/>
          </a:ln>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marL="457200" indent="-457200" defTabSz="914400" eaLnBrk="0" hangingPunct="0">
              <a:spcBef>
                <a:spcPct val="50000"/>
              </a:spcBef>
              <a:buFont typeface="Wingdings" charset="0"/>
              <a:buChar char="§"/>
              <a:defRPr/>
            </a:pP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Menyadari</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bahwa</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Tuhan</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telah</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memberikan</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semua</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 yang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kamu</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perlukan</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untuk</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melakukan</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kehendak-Nya</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tetapi</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tidak</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taat</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layak</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mendapat</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disiplin</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a:t>
            </a:r>
          </a:p>
          <a:p>
            <a:pPr marL="457200" indent="-457200" defTabSz="914400" eaLnBrk="0" hangingPunct="0">
              <a:spcBef>
                <a:spcPct val="50000"/>
              </a:spcBef>
              <a:buFont typeface="Wingdings" charset="0"/>
              <a:buChar char="§"/>
              <a:defRPr/>
            </a:pP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Allah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akan</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melaksanakan</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kehendak-Nya</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baik</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melalui</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kita</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ataupun</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terlepas</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dari</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kita</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a:t>
            </a:r>
          </a:p>
          <a:p>
            <a:pPr marL="457200" indent="-457200" defTabSz="914400" eaLnBrk="0" hangingPunct="0">
              <a:spcBef>
                <a:spcPct val="50000"/>
              </a:spcBef>
              <a:buFont typeface="Wingdings" charset="0"/>
              <a:buChar char="§"/>
              <a:defRPr/>
            </a:pP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Apakah</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kita</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berkarakter</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penuh</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komitmen</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atau</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suka</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 </a:t>
            </a:r>
            <a:r>
              <a:rPr lang="en-US" altLang="zh-CN" sz="3200" dirty="0" err="1" smtClean="0">
                <a:solidFill>
                  <a:srgbClr val="FFFFFF"/>
                </a:solidFill>
                <a:effectLst>
                  <a:outerShdw blurRad="38100" dist="38100" dir="2700000" algn="tl">
                    <a:srgbClr val="000000">
                      <a:alpha val="43137"/>
                    </a:srgbClr>
                  </a:outerShdw>
                </a:effectLst>
                <a:latin typeface="Arial"/>
                <a:ea typeface="SimSun" charset="0"/>
                <a:cs typeface="Arial"/>
              </a:rPr>
              <a:t>mengeluh</a:t>
            </a:r>
            <a:r>
              <a:rPr lang="en-US" altLang="zh-CN" sz="3200" dirty="0" smtClean="0">
                <a:solidFill>
                  <a:srgbClr val="FFFFFF"/>
                </a:solidFill>
                <a:effectLst>
                  <a:outerShdw blurRad="38100" dist="38100" dir="2700000" algn="tl">
                    <a:srgbClr val="000000">
                      <a:alpha val="43137"/>
                    </a:srgbClr>
                  </a:outerShdw>
                </a:effectLst>
                <a:latin typeface="Arial"/>
                <a:ea typeface="SimSun" charset="0"/>
                <a:cs typeface="Arial"/>
              </a:rPr>
              <a:t>?</a:t>
            </a:r>
            <a:endParaRPr lang="en-US" sz="3200" dirty="0" smtClean="0">
              <a:solidFill>
                <a:srgbClr val="FFFFFF"/>
              </a:solidFill>
              <a:effectLst>
                <a:outerShdw blurRad="38100" dist="38100" dir="2700000" algn="tl">
                  <a:srgbClr val="000000">
                    <a:alpha val="43137"/>
                  </a:srgbClr>
                </a:outerShdw>
              </a:effectLst>
              <a:latin typeface="Arial"/>
              <a:ea typeface="SimSun" charset="0"/>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6869">
                                            <p:txEl>
                                              <p:pRg st="0" end="0"/>
                                            </p:txEl>
                                          </p:spTgt>
                                        </p:tgtEl>
                                        <p:attrNameLst>
                                          <p:attrName>style.visibility</p:attrName>
                                        </p:attrNameLst>
                                      </p:cBhvr>
                                      <p:to>
                                        <p:strVal val="visible"/>
                                      </p:to>
                                    </p:set>
                                    <p:anim calcmode="lin" valueType="num">
                                      <p:cBhvr additive="base">
                                        <p:cTn id="7" dur="500" fill="hold"/>
                                        <p:tgtEl>
                                          <p:spTgt spid="3686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86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6869">
                                            <p:txEl>
                                              <p:pRg st="1" end="1"/>
                                            </p:txEl>
                                          </p:spTgt>
                                        </p:tgtEl>
                                        <p:attrNameLst>
                                          <p:attrName>style.visibility</p:attrName>
                                        </p:attrNameLst>
                                      </p:cBhvr>
                                      <p:to>
                                        <p:strVal val="visible"/>
                                      </p:to>
                                    </p:set>
                                    <p:anim calcmode="lin" valueType="num">
                                      <p:cBhvr additive="base">
                                        <p:cTn id="13" dur="500" fill="hold"/>
                                        <p:tgtEl>
                                          <p:spTgt spid="3686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86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6869">
                                            <p:txEl>
                                              <p:pRg st="2" end="2"/>
                                            </p:txEl>
                                          </p:spTgt>
                                        </p:tgtEl>
                                        <p:attrNameLst>
                                          <p:attrName>style.visibility</p:attrName>
                                        </p:attrNameLst>
                                      </p:cBhvr>
                                      <p:to>
                                        <p:strVal val="visible"/>
                                      </p:to>
                                    </p:set>
                                    <p:anim calcmode="lin" valueType="num">
                                      <p:cBhvr additive="base">
                                        <p:cTn id="19" dur="500" fill="hold"/>
                                        <p:tgtEl>
                                          <p:spTgt spid="3686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869">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descr="Brown marble"/>
          <p:cNvSpPr>
            <a:spLocks noChangeArrowheads="1"/>
          </p:cNvSpPr>
          <p:nvPr/>
        </p:nvSpPr>
        <p:spPr bwMode="auto">
          <a:xfrm>
            <a:off x="0" y="-26988"/>
            <a:ext cx="9144000" cy="6858001"/>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latin typeface="Arial" charset="0"/>
              <a:cs typeface="Arial" charset="0"/>
            </a:endParaRPr>
          </a:p>
        </p:txBody>
      </p:sp>
      <p:grpSp>
        <p:nvGrpSpPr>
          <p:cNvPr id="96258" name="Group 3"/>
          <p:cNvGrpSpPr>
            <a:grpSpLocks/>
          </p:cNvGrpSpPr>
          <p:nvPr/>
        </p:nvGrpSpPr>
        <p:grpSpPr bwMode="auto">
          <a:xfrm>
            <a:off x="304800" y="4448175"/>
            <a:ext cx="8686800" cy="1800225"/>
            <a:chOff x="192" y="2802"/>
            <a:chExt cx="5472" cy="1134"/>
          </a:xfrm>
        </p:grpSpPr>
        <p:sp>
          <p:nvSpPr>
            <p:cNvPr id="98308" name="Text Box 4"/>
            <p:cNvSpPr txBox="1">
              <a:spLocks noChangeArrowheads="1"/>
            </p:cNvSpPr>
            <p:nvPr/>
          </p:nvSpPr>
          <p:spPr bwMode="auto">
            <a:xfrm>
              <a:off x="4752"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FFFFFF"/>
                  </a:solidFill>
                  <a:latin typeface="Arial"/>
                  <a:ea typeface="Times New Roman" pitchFamily="-111" charset="0"/>
                  <a:cs typeface="Arial"/>
                </a:rPr>
                <a:t>1410</a:t>
              </a:r>
            </a:p>
          </p:txBody>
        </p:sp>
        <p:sp>
          <p:nvSpPr>
            <p:cNvPr id="98309" name="Text Box 5"/>
            <p:cNvSpPr txBox="1">
              <a:spLocks noChangeArrowheads="1"/>
            </p:cNvSpPr>
            <p:nvPr/>
          </p:nvSpPr>
          <p:spPr bwMode="auto">
            <a:xfrm>
              <a:off x="5424"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FFFFFF"/>
                  </a:solidFill>
                  <a:latin typeface="Arial"/>
                  <a:ea typeface="Times New Roman" pitchFamily="-111" charset="0"/>
                  <a:cs typeface="Arial"/>
                </a:rPr>
                <a:t>1405</a:t>
              </a:r>
            </a:p>
          </p:txBody>
        </p:sp>
        <p:sp>
          <p:nvSpPr>
            <p:cNvPr id="98310" name="Text Box 6"/>
            <p:cNvSpPr txBox="1">
              <a:spLocks noChangeArrowheads="1"/>
            </p:cNvSpPr>
            <p:nvPr/>
          </p:nvSpPr>
          <p:spPr bwMode="auto">
            <a:xfrm>
              <a:off x="4080"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FFFFFF"/>
                  </a:solidFill>
                  <a:latin typeface="Arial"/>
                  <a:ea typeface="Times New Roman" pitchFamily="-111" charset="0"/>
                  <a:cs typeface="Arial"/>
                </a:rPr>
                <a:t>1415</a:t>
              </a:r>
            </a:p>
          </p:txBody>
        </p:sp>
        <p:sp>
          <p:nvSpPr>
            <p:cNvPr id="98311" name="Text Box 7"/>
            <p:cNvSpPr txBox="1">
              <a:spLocks noChangeArrowheads="1"/>
            </p:cNvSpPr>
            <p:nvPr/>
          </p:nvSpPr>
          <p:spPr bwMode="auto">
            <a:xfrm>
              <a:off x="3360" y="2802"/>
              <a:ext cx="378"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FFFFFF"/>
                  </a:solidFill>
                  <a:latin typeface="Arial"/>
                  <a:ea typeface="Times New Roman" pitchFamily="-111" charset="0"/>
                  <a:cs typeface="Arial"/>
                </a:rPr>
                <a:t>1 4 2 0</a:t>
              </a:r>
            </a:p>
          </p:txBody>
        </p:sp>
        <p:sp>
          <p:nvSpPr>
            <p:cNvPr id="98312" name="Text Box 8"/>
            <p:cNvSpPr txBox="1">
              <a:spLocks noChangeArrowheads="1"/>
            </p:cNvSpPr>
            <p:nvPr/>
          </p:nvSpPr>
          <p:spPr bwMode="auto">
            <a:xfrm>
              <a:off x="2736"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FFFFFF"/>
                  </a:solidFill>
                  <a:latin typeface="Arial"/>
                  <a:ea typeface="Times New Roman" pitchFamily="-111" charset="0"/>
                  <a:cs typeface="Arial"/>
                </a:rPr>
                <a:t>1425</a:t>
              </a:r>
            </a:p>
          </p:txBody>
        </p:sp>
        <p:sp>
          <p:nvSpPr>
            <p:cNvPr id="98313" name="Text Box 9"/>
            <p:cNvSpPr txBox="1">
              <a:spLocks noChangeArrowheads="1"/>
            </p:cNvSpPr>
            <p:nvPr/>
          </p:nvSpPr>
          <p:spPr bwMode="auto">
            <a:xfrm>
              <a:off x="2112"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FFFFFF"/>
                  </a:solidFill>
                  <a:latin typeface="Arial"/>
                  <a:ea typeface="Times New Roman" pitchFamily="-111" charset="0"/>
                  <a:cs typeface="Arial"/>
                </a:rPr>
                <a:t>1430</a:t>
              </a:r>
            </a:p>
          </p:txBody>
        </p:sp>
        <p:sp>
          <p:nvSpPr>
            <p:cNvPr id="98314" name="Text Box 10"/>
            <p:cNvSpPr txBox="1">
              <a:spLocks noChangeArrowheads="1"/>
            </p:cNvSpPr>
            <p:nvPr/>
          </p:nvSpPr>
          <p:spPr bwMode="auto">
            <a:xfrm>
              <a:off x="1440" y="2802"/>
              <a:ext cx="324"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FFFFFF"/>
                  </a:solidFill>
                  <a:latin typeface="Arial"/>
                  <a:ea typeface="Times New Roman" pitchFamily="-111" charset="0"/>
                  <a:cs typeface="Arial"/>
                </a:rPr>
                <a:t>1435</a:t>
              </a:r>
            </a:p>
          </p:txBody>
        </p:sp>
        <p:sp>
          <p:nvSpPr>
            <p:cNvPr id="98315" name="Text Box 11"/>
            <p:cNvSpPr txBox="1">
              <a:spLocks noChangeArrowheads="1"/>
            </p:cNvSpPr>
            <p:nvPr/>
          </p:nvSpPr>
          <p:spPr bwMode="auto">
            <a:xfrm>
              <a:off x="816"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FFFFFF"/>
                  </a:solidFill>
                  <a:latin typeface="Arial"/>
                  <a:ea typeface="Times New Roman" pitchFamily="-111" charset="0"/>
                  <a:cs typeface="Arial"/>
                </a:rPr>
                <a:t>1440</a:t>
              </a:r>
            </a:p>
          </p:txBody>
        </p:sp>
        <p:sp>
          <p:nvSpPr>
            <p:cNvPr id="98316" name="Text Box 12"/>
            <p:cNvSpPr txBox="1">
              <a:spLocks noChangeArrowheads="1"/>
            </p:cNvSpPr>
            <p:nvPr/>
          </p:nvSpPr>
          <p:spPr bwMode="auto">
            <a:xfrm>
              <a:off x="192" y="2802"/>
              <a:ext cx="240" cy="113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rgbClr val="FFFFFF"/>
                  </a:solidFill>
                  <a:latin typeface="Arial"/>
                  <a:ea typeface="Times New Roman" pitchFamily="-111" charset="0"/>
                  <a:cs typeface="Arial"/>
                </a:rPr>
                <a:t>1445</a:t>
              </a:r>
            </a:p>
          </p:txBody>
        </p:sp>
      </p:grpSp>
      <p:grpSp>
        <p:nvGrpSpPr>
          <p:cNvPr id="96259" name="Group 13"/>
          <p:cNvGrpSpPr>
            <a:grpSpLocks/>
          </p:cNvGrpSpPr>
          <p:nvPr/>
        </p:nvGrpSpPr>
        <p:grpSpPr bwMode="auto">
          <a:xfrm>
            <a:off x="371475" y="3425825"/>
            <a:ext cx="8620125" cy="844550"/>
            <a:chOff x="234" y="2158"/>
            <a:chExt cx="5430" cy="532"/>
          </a:xfrm>
        </p:grpSpPr>
        <p:sp>
          <p:nvSpPr>
            <p:cNvPr id="98318" name="Line 14"/>
            <p:cNvSpPr>
              <a:spLocks noChangeShapeType="1"/>
            </p:cNvSpPr>
            <p:nvPr/>
          </p:nvSpPr>
          <p:spPr bwMode="auto">
            <a:xfrm>
              <a:off x="912" y="216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19" name="Line 15"/>
            <p:cNvSpPr>
              <a:spLocks noChangeShapeType="1"/>
            </p:cNvSpPr>
            <p:nvPr/>
          </p:nvSpPr>
          <p:spPr bwMode="auto">
            <a:xfrm>
              <a:off x="1566" y="215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20" name="Line 16"/>
            <p:cNvSpPr>
              <a:spLocks noChangeShapeType="1"/>
            </p:cNvSpPr>
            <p:nvPr/>
          </p:nvSpPr>
          <p:spPr bwMode="auto">
            <a:xfrm>
              <a:off x="4836" y="215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21" name="Line 17"/>
            <p:cNvSpPr>
              <a:spLocks noChangeShapeType="1"/>
            </p:cNvSpPr>
            <p:nvPr/>
          </p:nvSpPr>
          <p:spPr bwMode="auto">
            <a:xfrm>
              <a:off x="5568"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22" name="Line 18"/>
            <p:cNvSpPr>
              <a:spLocks noChangeShapeType="1"/>
            </p:cNvSpPr>
            <p:nvPr/>
          </p:nvSpPr>
          <p:spPr bwMode="auto">
            <a:xfrm>
              <a:off x="288" y="216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23" name="Line 19"/>
            <p:cNvSpPr>
              <a:spLocks noChangeShapeType="1"/>
            </p:cNvSpPr>
            <p:nvPr/>
          </p:nvSpPr>
          <p:spPr bwMode="auto">
            <a:xfrm>
              <a:off x="4176"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24" name="Line 20"/>
            <p:cNvSpPr>
              <a:spLocks noChangeShapeType="1"/>
            </p:cNvSpPr>
            <p:nvPr/>
          </p:nvSpPr>
          <p:spPr bwMode="auto">
            <a:xfrm>
              <a:off x="3552"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25" name="Line 21"/>
            <p:cNvSpPr>
              <a:spLocks noChangeShapeType="1"/>
            </p:cNvSpPr>
            <p:nvPr/>
          </p:nvSpPr>
          <p:spPr bwMode="auto">
            <a:xfrm>
              <a:off x="2880"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26" name="Line 22"/>
            <p:cNvSpPr>
              <a:spLocks noChangeShapeType="1"/>
            </p:cNvSpPr>
            <p:nvPr/>
          </p:nvSpPr>
          <p:spPr bwMode="auto">
            <a:xfrm>
              <a:off x="2208" y="216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27" name="Line 23"/>
            <p:cNvSpPr>
              <a:spLocks noChangeShapeType="1"/>
            </p:cNvSpPr>
            <p:nvPr/>
          </p:nvSpPr>
          <p:spPr bwMode="auto">
            <a:xfrm>
              <a:off x="234" y="2688"/>
              <a:ext cx="5430" cy="2"/>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grpSp>
      <p:sp>
        <p:nvSpPr>
          <p:cNvPr id="98329" name="Line 25"/>
          <p:cNvSpPr>
            <a:spLocks noChangeShapeType="1"/>
          </p:cNvSpPr>
          <p:nvPr/>
        </p:nvSpPr>
        <p:spPr bwMode="auto">
          <a:xfrm flipH="1">
            <a:off x="609600" y="2266950"/>
            <a:ext cx="0" cy="1981200"/>
          </a:xfrm>
          <a:prstGeom prst="line">
            <a:avLst/>
          </a:prstGeom>
          <a:noFill/>
          <a:ln w="76200">
            <a:solidFill>
              <a:srgbClr val="66FF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8330" name="Text Box 26"/>
          <p:cNvSpPr txBox="1">
            <a:spLocks noChangeArrowheads="1"/>
          </p:cNvSpPr>
          <p:nvPr/>
        </p:nvSpPr>
        <p:spPr bwMode="auto">
          <a:xfrm>
            <a:off x="304800" y="1200150"/>
            <a:ext cx="14478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200" b="1" dirty="0">
                <a:solidFill>
                  <a:srgbClr val="66FFFF"/>
                </a:solidFill>
                <a:latin typeface="Arial"/>
                <a:ea typeface="Times New Roman" pitchFamily="-111" charset="0"/>
                <a:cs typeface="Arial"/>
              </a:rPr>
              <a:t>Mei 1444 </a:t>
            </a:r>
          </a:p>
        </p:txBody>
      </p:sp>
      <p:sp>
        <p:nvSpPr>
          <p:cNvPr id="98331" name="Text Box 27"/>
          <p:cNvSpPr txBox="1">
            <a:spLocks noChangeArrowheads="1"/>
          </p:cNvSpPr>
          <p:nvPr/>
        </p:nvSpPr>
        <p:spPr bwMode="auto">
          <a:xfrm>
            <a:off x="7885113" y="1200150"/>
            <a:ext cx="1246187"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200" b="1" dirty="0">
                <a:solidFill>
                  <a:srgbClr val="66FFFF"/>
                </a:solidFill>
                <a:latin typeface="Arial"/>
                <a:ea typeface="Times New Roman" pitchFamily="-111" charset="0"/>
                <a:cs typeface="Arial"/>
              </a:rPr>
              <a:t>Sept </a:t>
            </a:r>
            <a:br>
              <a:rPr lang="en-US" sz="3200" b="1" dirty="0">
                <a:solidFill>
                  <a:srgbClr val="66FFFF"/>
                </a:solidFill>
                <a:latin typeface="Arial"/>
                <a:ea typeface="Times New Roman" pitchFamily="-111" charset="0"/>
                <a:cs typeface="Arial"/>
              </a:rPr>
            </a:br>
            <a:r>
              <a:rPr lang="en-US" sz="3200" b="1" dirty="0">
                <a:solidFill>
                  <a:srgbClr val="66FFFF"/>
                </a:solidFill>
                <a:latin typeface="Arial"/>
                <a:ea typeface="Times New Roman" pitchFamily="-111" charset="0"/>
                <a:cs typeface="Arial"/>
              </a:rPr>
              <a:t>1405 </a:t>
            </a:r>
          </a:p>
        </p:txBody>
      </p:sp>
      <p:sp>
        <p:nvSpPr>
          <p:cNvPr id="98332" name="Line 28"/>
          <p:cNvSpPr>
            <a:spLocks noChangeShapeType="1"/>
          </p:cNvSpPr>
          <p:nvPr/>
        </p:nvSpPr>
        <p:spPr bwMode="auto">
          <a:xfrm flipH="1">
            <a:off x="8839200" y="2286000"/>
            <a:ext cx="0" cy="1981200"/>
          </a:xfrm>
          <a:prstGeom prst="line">
            <a:avLst/>
          </a:prstGeom>
          <a:noFill/>
          <a:ln w="76200">
            <a:solidFill>
              <a:srgbClr val="66FF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8333" name="Text Box 29"/>
          <p:cNvSpPr txBox="1">
            <a:spLocks noChangeArrowheads="1"/>
          </p:cNvSpPr>
          <p:nvPr/>
        </p:nvSpPr>
        <p:spPr bwMode="auto">
          <a:xfrm>
            <a:off x="3657600" y="1676400"/>
            <a:ext cx="2276475"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600" b="1" dirty="0">
                <a:solidFill>
                  <a:srgbClr val="66FFFF"/>
                </a:solidFill>
                <a:latin typeface="Arial"/>
                <a:ea typeface="Times New Roman" pitchFamily="-111" charset="0"/>
                <a:cs typeface="Arial"/>
              </a:rPr>
              <a:t>39 </a:t>
            </a:r>
            <a:r>
              <a:rPr lang="en-US" sz="3600" b="1" dirty="0" err="1">
                <a:solidFill>
                  <a:srgbClr val="66FFFF"/>
                </a:solidFill>
                <a:latin typeface="Arial"/>
                <a:ea typeface="Times New Roman" pitchFamily="-111" charset="0"/>
                <a:cs typeface="Arial"/>
              </a:rPr>
              <a:t>tahun</a:t>
            </a:r>
            <a:endParaRPr lang="en-US" sz="3600" b="1" dirty="0">
              <a:solidFill>
                <a:srgbClr val="66FFFF"/>
              </a:solidFill>
              <a:latin typeface="Arial"/>
              <a:ea typeface="Times New Roman" pitchFamily="-111" charset="0"/>
              <a:cs typeface="Arial"/>
            </a:endParaRPr>
          </a:p>
        </p:txBody>
      </p:sp>
      <p:sp>
        <p:nvSpPr>
          <p:cNvPr id="98334" name="AutoShape 30"/>
          <p:cNvSpPr>
            <a:spLocks/>
          </p:cNvSpPr>
          <p:nvPr/>
        </p:nvSpPr>
        <p:spPr bwMode="auto">
          <a:xfrm rot="5400000">
            <a:off x="4267200" y="-228600"/>
            <a:ext cx="914400" cy="8077200"/>
          </a:xfrm>
          <a:prstGeom prst="leftBrace">
            <a:avLst>
              <a:gd name="adj1" fmla="val 73611"/>
              <a:gd name="adj2" fmla="val 50000"/>
            </a:avLst>
          </a:prstGeom>
          <a:noFill/>
          <a:ln w="76200">
            <a:solidFill>
              <a:srgbClr val="00FFFF"/>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8335" name="Rectangle 31"/>
          <p:cNvSpPr>
            <a:spLocks noGrp="1" noChangeArrowheads="1"/>
          </p:cNvSpPr>
          <p:nvPr>
            <p:ph type="title" idx="4294967295"/>
          </p:nvPr>
        </p:nvSpPr>
        <p:spPr>
          <a:xfrm>
            <a:off x="685800" y="44450"/>
            <a:ext cx="7772400" cy="1446213"/>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b="1" dirty="0" err="1" smtClean="0">
                <a:ea typeface="ＭＳ Ｐゴシック" charset="0"/>
              </a:rPr>
              <a:t>Waktu</a:t>
            </a:r>
            <a:r>
              <a:rPr lang="en-US" b="1" dirty="0" smtClean="0">
                <a:ea typeface="ＭＳ Ｐゴシック" charset="0"/>
              </a:rPr>
              <a:t> </a:t>
            </a:r>
            <a:r>
              <a:rPr lang="en-US" b="1" dirty="0" err="1" smtClean="0">
                <a:ea typeface="ＭＳ Ｐゴシック" charset="0"/>
              </a:rPr>
              <a:t>Ketika</a:t>
            </a:r>
            <a:r>
              <a:rPr lang="en-US" b="1" dirty="0" smtClean="0">
                <a:ea typeface="ＭＳ Ｐゴシック" charset="0"/>
              </a:rPr>
              <a:t> </a:t>
            </a:r>
            <a:r>
              <a:rPr lang="en-US" b="1" dirty="0" err="1" smtClean="0">
                <a:ea typeface="ＭＳ Ｐゴシック" charset="0"/>
              </a:rPr>
              <a:t>Bilangan</a:t>
            </a:r>
            <a:r>
              <a:rPr lang="en-US" b="1" dirty="0" smtClean="0">
                <a:ea typeface="ＭＳ Ｐゴシック" charset="0"/>
              </a:rPr>
              <a:t> </a:t>
            </a:r>
            <a:r>
              <a:rPr lang="en-US" b="1" dirty="0" err="1" smtClean="0">
                <a:ea typeface="ＭＳ Ｐゴシック" charset="0"/>
              </a:rPr>
              <a:t>Berakhir</a:t>
            </a:r>
            <a:endParaRPr lang="en-US" b="1" dirty="0">
              <a:solidFill>
                <a:srgbClr val="66FFFF"/>
              </a:solidFill>
              <a:ea typeface="ＭＳ Ｐゴシック"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98330"/>
                                        </p:tgtEl>
                                        <p:attrNameLst>
                                          <p:attrName>style.visibility</p:attrName>
                                        </p:attrNameLst>
                                      </p:cBhvr>
                                      <p:to>
                                        <p:strVal val="visible"/>
                                      </p:to>
                                    </p:set>
                                    <p:animEffect transition="in" filter="dissolve">
                                      <p:cBhvr>
                                        <p:cTn id="7" dur="500"/>
                                        <p:tgtEl>
                                          <p:spTgt spid="98330"/>
                                        </p:tgtEl>
                                      </p:cBhvr>
                                    </p:animEffect>
                                  </p:childTnLst>
                                </p:cTn>
                              </p:par>
                            </p:childTnLst>
                          </p:cTn>
                        </p:par>
                        <p:par>
                          <p:cTn id="8" fill="hold" nodeType="afterGroup">
                            <p:stCondLst>
                              <p:cond delay="2500"/>
                            </p:stCondLst>
                            <p:childTnLst>
                              <p:par>
                                <p:cTn id="9" presetID="22" presetClass="entr" presetSubtype="1" fill="hold" grpId="0" nodeType="afterEffect">
                                  <p:stCondLst>
                                    <p:cond delay="0"/>
                                  </p:stCondLst>
                                  <p:childTnLst>
                                    <p:set>
                                      <p:cBhvr>
                                        <p:cTn id="10" dur="1" fill="hold">
                                          <p:stCondLst>
                                            <p:cond delay="0"/>
                                          </p:stCondLst>
                                        </p:cTn>
                                        <p:tgtEl>
                                          <p:spTgt spid="98329"/>
                                        </p:tgtEl>
                                        <p:attrNameLst>
                                          <p:attrName>style.visibility</p:attrName>
                                        </p:attrNameLst>
                                      </p:cBhvr>
                                      <p:to>
                                        <p:strVal val="visible"/>
                                      </p:to>
                                    </p:set>
                                    <p:animEffect transition="in" filter="wipe(up)">
                                      <p:cBhvr>
                                        <p:cTn id="11" dur="500"/>
                                        <p:tgtEl>
                                          <p:spTgt spid="98329"/>
                                        </p:tgtEl>
                                      </p:cBhvr>
                                    </p:animEffect>
                                  </p:childTnLst>
                                </p:cTn>
                              </p:par>
                            </p:childTnLst>
                          </p:cTn>
                        </p:par>
                        <p:par>
                          <p:cTn id="12" fill="hold" nodeType="afterGroup">
                            <p:stCondLst>
                              <p:cond delay="3000"/>
                            </p:stCondLst>
                            <p:childTnLst>
                              <p:par>
                                <p:cTn id="13" presetID="9" presetClass="entr" presetSubtype="0" fill="hold" grpId="0" nodeType="afterEffect">
                                  <p:stCondLst>
                                    <p:cond delay="5000"/>
                                  </p:stCondLst>
                                  <p:childTnLst>
                                    <p:set>
                                      <p:cBhvr>
                                        <p:cTn id="14" dur="1" fill="hold">
                                          <p:stCondLst>
                                            <p:cond delay="0"/>
                                          </p:stCondLst>
                                        </p:cTn>
                                        <p:tgtEl>
                                          <p:spTgt spid="98331"/>
                                        </p:tgtEl>
                                        <p:attrNameLst>
                                          <p:attrName>style.visibility</p:attrName>
                                        </p:attrNameLst>
                                      </p:cBhvr>
                                      <p:to>
                                        <p:strVal val="visible"/>
                                      </p:to>
                                    </p:set>
                                    <p:animEffect transition="in" filter="dissolve">
                                      <p:cBhvr>
                                        <p:cTn id="15" dur="500"/>
                                        <p:tgtEl>
                                          <p:spTgt spid="98331"/>
                                        </p:tgtEl>
                                      </p:cBhvr>
                                    </p:animEffect>
                                  </p:childTnLst>
                                </p:cTn>
                              </p:par>
                            </p:childTnLst>
                          </p:cTn>
                        </p:par>
                        <p:par>
                          <p:cTn id="16" fill="hold" nodeType="afterGroup">
                            <p:stCondLst>
                              <p:cond delay="8500"/>
                            </p:stCondLst>
                            <p:childTnLst>
                              <p:par>
                                <p:cTn id="17" presetID="22" presetClass="entr" presetSubtype="1" fill="hold" grpId="0" nodeType="afterEffect">
                                  <p:stCondLst>
                                    <p:cond delay="0"/>
                                  </p:stCondLst>
                                  <p:childTnLst>
                                    <p:set>
                                      <p:cBhvr>
                                        <p:cTn id="18" dur="1" fill="hold">
                                          <p:stCondLst>
                                            <p:cond delay="0"/>
                                          </p:stCondLst>
                                        </p:cTn>
                                        <p:tgtEl>
                                          <p:spTgt spid="98332"/>
                                        </p:tgtEl>
                                        <p:attrNameLst>
                                          <p:attrName>style.visibility</p:attrName>
                                        </p:attrNameLst>
                                      </p:cBhvr>
                                      <p:to>
                                        <p:strVal val="visible"/>
                                      </p:to>
                                    </p:set>
                                    <p:animEffect transition="in" filter="wipe(up)">
                                      <p:cBhvr>
                                        <p:cTn id="19" dur="500"/>
                                        <p:tgtEl>
                                          <p:spTgt spid="98332"/>
                                        </p:tgtEl>
                                      </p:cBhvr>
                                    </p:animEffect>
                                  </p:childTnLst>
                                </p:cTn>
                              </p:par>
                            </p:childTnLst>
                          </p:cTn>
                        </p:par>
                        <p:par>
                          <p:cTn id="20" fill="hold" nodeType="afterGroup">
                            <p:stCondLst>
                              <p:cond delay="9000"/>
                            </p:stCondLst>
                            <p:childTnLst>
                              <p:par>
                                <p:cTn id="21" presetID="17" presetClass="entr" presetSubtype="4" fill="hold" grpId="0" nodeType="afterEffect">
                                  <p:stCondLst>
                                    <p:cond delay="3000"/>
                                  </p:stCondLst>
                                  <p:childTnLst>
                                    <p:set>
                                      <p:cBhvr>
                                        <p:cTn id="22" dur="1" fill="hold">
                                          <p:stCondLst>
                                            <p:cond delay="0"/>
                                          </p:stCondLst>
                                        </p:cTn>
                                        <p:tgtEl>
                                          <p:spTgt spid="98334"/>
                                        </p:tgtEl>
                                        <p:attrNameLst>
                                          <p:attrName>style.visibility</p:attrName>
                                        </p:attrNameLst>
                                      </p:cBhvr>
                                      <p:to>
                                        <p:strVal val="visible"/>
                                      </p:to>
                                    </p:set>
                                    <p:anim calcmode="lin" valueType="num">
                                      <p:cBhvr>
                                        <p:cTn id="23" dur="500" fill="hold"/>
                                        <p:tgtEl>
                                          <p:spTgt spid="98334"/>
                                        </p:tgtEl>
                                        <p:attrNameLst>
                                          <p:attrName>ppt_x</p:attrName>
                                        </p:attrNameLst>
                                      </p:cBhvr>
                                      <p:tavLst>
                                        <p:tav tm="0">
                                          <p:val>
                                            <p:strVal val="#ppt_x"/>
                                          </p:val>
                                        </p:tav>
                                        <p:tav tm="100000">
                                          <p:val>
                                            <p:strVal val="#ppt_x"/>
                                          </p:val>
                                        </p:tav>
                                      </p:tavLst>
                                    </p:anim>
                                    <p:anim calcmode="lin" valueType="num">
                                      <p:cBhvr>
                                        <p:cTn id="24" dur="500" fill="hold"/>
                                        <p:tgtEl>
                                          <p:spTgt spid="98334"/>
                                        </p:tgtEl>
                                        <p:attrNameLst>
                                          <p:attrName>ppt_y</p:attrName>
                                        </p:attrNameLst>
                                      </p:cBhvr>
                                      <p:tavLst>
                                        <p:tav tm="0">
                                          <p:val>
                                            <p:strVal val="#ppt_y+#ppt_h/2"/>
                                          </p:val>
                                        </p:tav>
                                        <p:tav tm="100000">
                                          <p:val>
                                            <p:strVal val="#ppt_y"/>
                                          </p:val>
                                        </p:tav>
                                      </p:tavLst>
                                    </p:anim>
                                    <p:anim calcmode="lin" valueType="num">
                                      <p:cBhvr>
                                        <p:cTn id="25" dur="500" fill="hold"/>
                                        <p:tgtEl>
                                          <p:spTgt spid="98334"/>
                                        </p:tgtEl>
                                        <p:attrNameLst>
                                          <p:attrName>ppt_w</p:attrName>
                                        </p:attrNameLst>
                                      </p:cBhvr>
                                      <p:tavLst>
                                        <p:tav tm="0">
                                          <p:val>
                                            <p:strVal val="#ppt_w"/>
                                          </p:val>
                                        </p:tav>
                                        <p:tav tm="100000">
                                          <p:val>
                                            <p:strVal val="#ppt_w"/>
                                          </p:val>
                                        </p:tav>
                                      </p:tavLst>
                                    </p:anim>
                                    <p:anim calcmode="lin" valueType="num">
                                      <p:cBhvr>
                                        <p:cTn id="26" dur="500" fill="hold"/>
                                        <p:tgtEl>
                                          <p:spTgt spid="98334"/>
                                        </p:tgtEl>
                                        <p:attrNameLst>
                                          <p:attrName>ppt_h</p:attrName>
                                        </p:attrNameLst>
                                      </p:cBhvr>
                                      <p:tavLst>
                                        <p:tav tm="0">
                                          <p:val>
                                            <p:fltVal val="0"/>
                                          </p:val>
                                        </p:tav>
                                        <p:tav tm="100000">
                                          <p:val>
                                            <p:strVal val="#ppt_h"/>
                                          </p:val>
                                        </p:tav>
                                      </p:tavLst>
                                    </p:anim>
                                  </p:childTnLst>
                                </p:cTn>
                              </p:par>
                            </p:childTnLst>
                          </p:cTn>
                        </p:par>
                        <p:par>
                          <p:cTn id="27" fill="hold" nodeType="afterGroup">
                            <p:stCondLst>
                              <p:cond delay="12500"/>
                            </p:stCondLst>
                            <p:childTnLst>
                              <p:par>
                                <p:cTn id="28" presetID="9" presetClass="entr" presetSubtype="0" fill="hold" grpId="0" nodeType="afterEffect">
                                  <p:stCondLst>
                                    <p:cond delay="2000"/>
                                  </p:stCondLst>
                                  <p:childTnLst>
                                    <p:set>
                                      <p:cBhvr>
                                        <p:cTn id="29" dur="1" fill="hold">
                                          <p:stCondLst>
                                            <p:cond delay="0"/>
                                          </p:stCondLst>
                                        </p:cTn>
                                        <p:tgtEl>
                                          <p:spTgt spid="98333"/>
                                        </p:tgtEl>
                                        <p:attrNameLst>
                                          <p:attrName>style.visibility</p:attrName>
                                        </p:attrNameLst>
                                      </p:cBhvr>
                                      <p:to>
                                        <p:strVal val="visible"/>
                                      </p:to>
                                    </p:set>
                                    <p:animEffect transition="in" filter="dissolve">
                                      <p:cBhvr>
                                        <p:cTn id="30" dur="500"/>
                                        <p:tgtEl>
                                          <p:spTgt spid="98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29" grpId="0" animBg="1"/>
      <p:bldP spid="98330" grpId="0" autoUpdateAnimBg="0"/>
      <p:bldP spid="98331" grpId="0" autoUpdateAnimBg="0"/>
      <p:bldP spid="98332" grpId="0" animBg="1"/>
      <p:bldP spid="98333" grpId="0" autoUpdateAnimBg="0"/>
      <p:bldP spid="9833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idx="4294967295"/>
          </p:nvPr>
        </p:nvSpPr>
        <p:spPr/>
        <p:txBody>
          <a:bodyPr/>
          <a:lstStyle/>
          <a:p>
            <a:r>
              <a:rPr lang="en-US">
                <a:solidFill>
                  <a:schemeClr val="tx1"/>
                </a:solidFill>
                <a:latin typeface="Arial" charset="0"/>
              </a:rPr>
              <a:t>Black</a:t>
            </a:r>
          </a:p>
        </p:txBody>
      </p:sp>
    </p:spTree>
  </p:cSld>
  <p:clrMapOvr>
    <a:masterClrMapping/>
  </p:clrMapOvr>
  <p:transition xmlns:p14="http://schemas.microsoft.com/office/powerpoint/2010/main" spd="med">
    <p:randomBar dir="ver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800" b="1" dirty="0"/>
              <a:t>Perjanjian </a:t>
            </a:r>
            <a:r>
              <a:rPr lang="en-US" sz="2800" b="1" dirty="0" smtClean="0"/>
              <a:t>Lama — </a:t>
            </a:r>
            <a:r>
              <a:rPr lang="en-US" sz="2800" b="1" dirty="0" smtClean="0">
                <a:solidFill>
                  <a:srgbClr val="FFFFFF"/>
                </a:solidFill>
                <a:latin typeface="Arial" charset="0"/>
                <a:ea typeface="MS PGothic" charset="0"/>
              </a:rPr>
              <a:t>biblestudydownloads.com</a:t>
            </a:r>
            <a:endParaRPr lang="en-US" sz="1000" b="1" dirty="0">
              <a:solidFill>
                <a:srgbClr val="FFFFFF"/>
              </a:solidFill>
              <a:latin typeface="Arial" charset="0"/>
              <a:ea typeface="MS PGothic" charset="0"/>
            </a:endParaRPr>
          </a:p>
        </p:txBody>
      </p:sp>
      <p:pic>
        <p:nvPicPr>
          <p:cNvPr id="69635" name="Picture 1" descr="BSD logo large.png"/>
          <p:cNvPicPr>
            <a:picLocks noChangeAspect="1"/>
          </p:cNvPicPr>
          <p:nvPr/>
        </p:nvPicPr>
        <p:blipFill>
          <a:blip r:embed="rId3">
            <a:extLst>
              <a:ext uri="{28A0092B-C50C-407E-A947-70E740481C1C}">
                <a14:useLocalDpi xmlns:a14="http://schemas.microsoft.com/office/drawing/2010/main" val="0"/>
              </a:ext>
            </a:extLst>
          </a:blip>
          <a:srcRect l="2934" t="9731" r="1733" b="3699"/>
          <a:stretch>
            <a:fillRect/>
          </a:stretch>
        </p:blipFill>
        <p:spPr bwMode="auto">
          <a:xfrm>
            <a:off x="668338" y="288925"/>
            <a:ext cx="78644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algn="ctr" eaLnBrk="1" hangingPunct="1"/>
            <a:r>
              <a:rPr lang="en-US" sz="4000" b="1" smtClean="0">
                <a:solidFill>
                  <a:srgbClr val="FFFFFF"/>
                </a:solidFill>
              </a:rPr>
              <a:t>Dapatkan slide ini tanpa biaya</a:t>
            </a:r>
            <a:endParaRPr lang="en-US" sz="1400" b="1" smtClean="0">
              <a:solidFill>
                <a:srgbClr val="FFFFFF"/>
              </a:solidFill>
            </a:endParaRPr>
          </a:p>
        </p:txBody>
      </p:sp>
    </p:spTree>
    <p:extLst>
      <p:ext uri="{BB962C8B-B14F-4D97-AF65-F5344CB8AC3E}">
        <p14:creationId xmlns:p14="http://schemas.microsoft.com/office/powerpoint/2010/main" val="1417247174"/>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heme/theme1.xml><?xml version="1.0" encoding="utf-8"?>
<a:theme xmlns:a="http://schemas.openxmlformats.org/drawingml/2006/main" name="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Leaf Veins">
  <a:themeElements>
    <a:clrScheme name="Leaf Veins 1">
      <a:dk1>
        <a:srgbClr val="5C1F00"/>
      </a:dk1>
      <a:lt1>
        <a:srgbClr val="FFDB96"/>
      </a:lt1>
      <a:dk2>
        <a:srgbClr val="62925E"/>
      </a:dk2>
      <a:lt2>
        <a:srgbClr val="FFDB96"/>
      </a:lt2>
      <a:accent1>
        <a:srgbClr val="713E39"/>
      </a:accent1>
      <a:accent2>
        <a:srgbClr val="BE7960"/>
      </a:accent2>
      <a:accent3>
        <a:srgbClr val="B7C7B6"/>
      </a:accent3>
      <a:accent4>
        <a:srgbClr val="DABB7F"/>
      </a:accent4>
      <a:accent5>
        <a:srgbClr val="BBAFAE"/>
      </a:accent5>
      <a:accent6>
        <a:srgbClr val="AC6D56"/>
      </a:accent6>
      <a:hlink>
        <a:srgbClr val="408000"/>
      </a:hlink>
      <a:folHlink>
        <a:srgbClr val="D3A219"/>
      </a:folHlink>
    </a:clrScheme>
    <a:fontScheme name="Leaf Vei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Leaf Veins 1">
        <a:dk1>
          <a:srgbClr val="5C1F00"/>
        </a:dk1>
        <a:lt1>
          <a:srgbClr val="FFDB96"/>
        </a:lt1>
        <a:dk2>
          <a:srgbClr val="62925E"/>
        </a:dk2>
        <a:lt2>
          <a:srgbClr val="FFDB96"/>
        </a:lt2>
        <a:accent1>
          <a:srgbClr val="713E39"/>
        </a:accent1>
        <a:accent2>
          <a:srgbClr val="BE7960"/>
        </a:accent2>
        <a:accent3>
          <a:srgbClr val="B7C7B6"/>
        </a:accent3>
        <a:accent4>
          <a:srgbClr val="DABB7F"/>
        </a:accent4>
        <a:accent5>
          <a:srgbClr val="BBAFAE"/>
        </a:accent5>
        <a:accent6>
          <a:srgbClr val="AC6D56"/>
        </a:accent6>
        <a:hlink>
          <a:srgbClr val="408000"/>
        </a:hlink>
        <a:folHlink>
          <a:srgbClr val="D3A219"/>
        </a:folHlink>
      </a:clrScheme>
      <a:clrMap bg1="dk2" tx1="lt1" bg2="dk1" tx2="lt2" accent1="accent1" accent2="accent2" accent3="accent3" accent4="accent4" accent5="accent5" accent6="accent6" hlink="hlink" folHlink="folHlink"/>
    </a:extraClrScheme>
    <a:extraClrScheme>
      <a:clrScheme name="Leaf Veins 2">
        <a:dk1>
          <a:srgbClr val="2D2015"/>
        </a:dk1>
        <a:lt1>
          <a:srgbClr val="FFDB96"/>
        </a:lt1>
        <a:dk2>
          <a:srgbClr val="609060"/>
        </a:dk2>
        <a:lt2>
          <a:srgbClr val="FFDB96"/>
        </a:lt2>
        <a:accent1>
          <a:srgbClr val="8C7B70"/>
        </a:accent1>
        <a:accent2>
          <a:srgbClr val="8F5F2F"/>
        </a:accent2>
        <a:accent3>
          <a:srgbClr val="B6C6B6"/>
        </a:accent3>
        <a:accent4>
          <a:srgbClr val="DABB7F"/>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20788</TotalTime>
  <Words>5262</Words>
  <Application>Microsoft Macintosh PowerPoint</Application>
  <PresentationFormat>On-screen Show (4:3)</PresentationFormat>
  <Paragraphs>1488</Paragraphs>
  <Slides>91</Slides>
  <Notes>85</Notes>
  <HiddenSlides>0</HiddenSlides>
  <MMClips>0</MMClips>
  <ScaleCrop>false</ScaleCrop>
  <HeadingPairs>
    <vt:vector size="4" baseType="variant">
      <vt:variant>
        <vt:lpstr>Theme</vt:lpstr>
      </vt:variant>
      <vt:variant>
        <vt:i4>9</vt:i4>
      </vt:variant>
      <vt:variant>
        <vt:lpstr>Slide Titles</vt:lpstr>
      </vt:variant>
      <vt:variant>
        <vt:i4>91</vt:i4>
      </vt:variant>
    </vt:vector>
  </HeadingPairs>
  <TitlesOfParts>
    <vt:vector size="100" baseType="lpstr">
      <vt:lpstr>SERENE</vt:lpstr>
      <vt:lpstr>Default Design</vt:lpstr>
      <vt:lpstr>1_SERENE</vt:lpstr>
      <vt:lpstr>1_Default Design</vt:lpstr>
      <vt:lpstr>untitled 3</vt:lpstr>
      <vt:lpstr>2_Default Design</vt:lpstr>
      <vt:lpstr>Leaf Veins</vt:lpstr>
      <vt:lpstr>Circuit</vt:lpstr>
      <vt:lpstr>1_untitled 3</vt:lpstr>
      <vt:lpstr>Bilangan</vt:lpstr>
      <vt:lpstr>Ulasan Kuis dalam Imamat</vt:lpstr>
      <vt:lpstr>PERTANYAAN TAMBAHAN:</vt:lpstr>
      <vt:lpstr>"Mengembara"</vt:lpstr>
      <vt:lpstr>Aliran Kitab Ulangan</vt:lpstr>
      <vt:lpstr>Pembangunan Bangsa</vt:lpstr>
      <vt:lpstr>Kurunwaktu</vt:lpstr>
      <vt:lpstr>Waktu Permulaan Bilangan</vt:lpstr>
      <vt:lpstr>Waktu Ketika Bilangan Berakhir</vt:lpstr>
      <vt:lpstr>Peta Sebelum Bilangan</vt:lpstr>
      <vt:lpstr>Permulaan Geografis  dari Bilangan</vt:lpstr>
      <vt:lpstr>Geografis Akhir dari Bilangan</vt:lpstr>
      <vt:lpstr>Kata Kunci</vt:lpstr>
      <vt:lpstr>Ayat Kunci</vt:lpstr>
      <vt:lpstr>Rangkuman</vt:lpstr>
      <vt:lpstr>Penyelamatan &amp; Pengudusan</vt:lpstr>
      <vt:lpstr>Judul </vt:lpstr>
      <vt:lpstr>Penulisan</vt:lpstr>
      <vt:lpstr>Keadaan</vt:lpstr>
      <vt:lpstr>Keadaan</vt:lpstr>
      <vt:lpstr>Permulaan Bangsa Israel</vt:lpstr>
      <vt:lpstr>Air dari sebuah Batu</vt:lpstr>
      <vt:lpstr>Bilangan memberikan hikmat</vt:lpstr>
      <vt:lpstr>Ajaran dan Dorongan dalam Bilangan</vt:lpstr>
      <vt:lpstr>Argumen</vt:lpstr>
      <vt:lpstr>Sintesis</vt:lpstr>
      <vt:lpstr>Garis besar</vt:lpstr>
      <vt:lpstr>Bilangan</vt:lpstr>
      <vt:lpstr>Perubahan populasi di Padang Gurun</vt:lpstr>
      <vt:lpstr>Di mana Israel sesuai 2 juta orang?</vt:lpstr>
      <vt:lpstr>Suku-Suku Mengelilingi Perkemahan</vt:lpstr>
      <vt:lpstr>Perubahan Populasi di Padang Gurun</vt:lpstr>
      <vt:lpstr>Populasi</vt:lpstr>
      <vt:lpstr>Sebuah formasi salib!</vt:lpstr>
      <vt:lpstr>Levi's Family Tree</vt:lpstr>
      <vt:lpstr>Tenda Para Lewi &amp; Imam</vt:lpstr>
      <vt:lpstr>Meletakkannya bersama…</vt:lpstr>
      <vt:lpstr>Bilangan</vt:lpstr>
      <vt:lpstr>Terompet Perak (10:1-10)</vt:lpstr>
      <vt:lpstr>Bilangan</vt:lpstr>
      <vt:lpstr>Susunan Barisan</vt:lpstr>
      <vt:lpstr>Garis Barisan</vt:lpstr>
      <vt:lpstr>Peta Bilangan 1–12</vt:lpstr>
      <vt:lpstr>Beberapa Tidak Meninggalkan Sinai</vt:lpstr>
      <vt:lpstr>Naskah Kuno Sinaticus</vt:lpstr>
      <vt:lpstr>Bilangan</vt:lpstr>
      <vt:lpstr>Gurun Paran (10:12)</vt:lpstr>
      <vt:lpstr>Kadesh Barnea (13:26)</vt:lpstr>
      <vt:lpstr>Perjalanan Para  Mata-Mata  Bil. 13:21-24</vt:lpstr>
      <vt:lpstr>Kembalinya Para  Mata-Mata</vt:lpstr>
      <vt:lpstr>Laporan Mayoritas</vt:lpstr>
      <vt:lpstr>Laporan Minoritas</vt:lpstr>
      <vt:lpstr>PowerPoint Presentation</vt:lpstr>
      <vt:lpstr> Pengembaraan di Padang Gurun</vt:lpstr>
      <vt:lpstr>Gurun Sinai</vt:lpstr>
      <vt:lpstr>Disiplin Ilahi</vt:lpstr>
      <vt:lpstr>Bilangan</vt:lpstr>
      <vt:lpstr>Pemberontakan Korah</vt:lpstr>
      <vt:lpstr>Bilangan</vt:lpstr>
      <vt:lpstr>Air dari Batu (Bil. 20:8)</vt:lpstr>
      <vt:lpstr>Peta Pengembaraan</vt:lpstr>
      <vt:lpstr>Ular Tembaga</vt:lpstr>
      <vt:lpstr>Bilangan</vt:lpstr>
      <vt:lpstr>Peristiwa Menyebrangi Yordan</vt:lpstr>
      <vt:lpstr>Balaam</vt:lpstr>
      <vt:lpstr> 2 Petrus 2:15-16 (LAI)</vt:lpstr>
      <vt:lpstr>Yudas 11 (LAI)</vt:lpstr>
      <vt:lpstr>Peristiwa Menyebrangi Yordan</vt:lpstr>
      <vt:lpstr>Wahyu 2:14-15</vt:lpstr>
      <vt:lpstr>Bilangan</vt:lpstr>
      <vt:lpstr>Perubahan Populasi di Padang Gurun</vt:lpstr>
      <vt:lpstr>Bilangan</vt:lpstr>
      <vt:lpstr>Persembahan Khusus (Bil. 28:1-15)</vt:lpstr>
      <vt:lpstr>Pesta di Bilangan 28–29 (dalam merah)</vt:lpstr>
      <vt:lpstr>Bilangan</vt:lpstr>
      <vt:lpstr>Persiapan Akhir (31-36)</vt:lpstr>
      <vt:lpstr>Kota Pengungsian</vt:lpstr>
      <vt:lpstr>Anak Perempuan Zelafehad  (Bil. 36)</vt:lpstr>
      <vt:lpstr>Anak-anak Perempuan Zelafehad  (Bil. 36)</vt:lpstr>
      <vt:lpstr>Tetangga Timur Israel Awal</vt:lpstr>
      <vt:lpstr>Tetangga Timur Israel Awal</vt:lpstr>
      <vt:lpstr>Tetangga Timur Israel Awal</vt:lpstr>
      <vt:lpstr>Tetangga Barat Israel Awal</vt:lpstr>
      <vt:lpstr>Tetangga Barat Israel Awal</vt:lpstr>
      <vt:lpstr>Orang yang Hancur</vt:lpstr>
      <vt:lpstr>Orang yang Hancur</vt:lpstr>
      <vt:lpstr>Orang yang Hancur</vt:lpstr>
      <vt:lpstr>Orang yang Hancur</vt:lpstr>
      <vt:lpstr>Aplikasi</vt:lpstr>
      <vt:lpstr>Black</vt:lpstr>
      <vt:lpstr>Perjanjian Lama — biblestudydownloads.com</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Numbers</dc:title>
  <dc:creator>Dr Rick Griffith</dc:creator>
  <cp:lastModifiedBy>Rick Griffith</cp:lastModifiedBy>
  <cp:revision>181</cp:revision>
  <dcterms:created xsi:type="dcterms:W3CDTF">2012-03-13T07:21:29Z</dcterms:created>
  <dcterms:modified xsi:type="dcterms:W3CDTF">2015-07-30T06:41:28Z</dcterms:modified>
</cp:coreProperties>
</file>