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theme/theme13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4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95" r:id="rId2"/>
    <p:sldMasterId id="2147483694" r:id="rId3"/>
    <p:sldMasterId id="2147483651" r:id="rId4"/>
    <p:sldMasterId id="2147483654" r:id="rId5"/>
    <p:sldMasterId id="2147483658" r:id="rId6"/>
    <p:sldMasterId id="2147483662" r:id="rId7"/>
    <p:sldMasterId id="2147483666" r:id="rId8"/>
    <p:sldMasterId id="2147483676" r:id="rId9"/>
    <p:sldMasterId id="2147483688" r:id="rId10"/>
    <p:sldMasterId id="2147483692" r:id="rId11"/>
    <p:sldMasterId id="2147483697" r:id="rId12"/>
    <p:sldMasterId id="2147483962" r:id="rId13"/>
    <p:sldMasterId id="2147484664" r:id="rId14"/>
    <p:sldMasterId id="2147484827" r:id="rId15"/>
  </p:sldMasterIdLst>
  <p:notesMasterIdLst>
    <p:notesMasterId r:id="rId51"/>
  </p:notesMasterIdLst>
  <p:sldIdLst>
    <p:sldId id="256" r:id="rId16"/>
    <p:sldId id="260" r:id="rId17"/>
    <p:sldId id="268" r:id="rId18"/>
    <p:sldId id="290" r:id="rId19"/>
    <p:sldId id="266" r:id="rId20"/>
    <p:sldId id="269" r:id="rId21"/>
    <p:sldId id="270" r:id="rId22"/>
    <p:sldId id="271" r:id="rId23"/>
    <p:sldId id="261" r:id="rId24"/>
    <p:sldId id="272" r:id="rId25"/>
    <p:sldId id="259" r:id="rId26"/>
    <p:sldId id="258" r:id="rId27"/>
    <p:sldId id="262" r:id="rId28"/>
    <p:sldId id="265" r:id="rId29"/>
    <p:sldId id="289" r:id="rId30"/>
    <p:sldId id="275" r:id="rId31"/>
    <p:sldId id="274" r:id="rId32"/>
    <p:sldId id="293" r:id="rId33"/>
    <p:sldId id="277" r:id="rId34"/>
    <p:sldId id="278" r:id="rId35"/>
    <p:sldId id="279" r:id="rId36"/>
    <p:sldId id="276" r:id="rId37"/>
    <p:sldId id="273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95" r:id="rId47"/>
    <p:sldId id="257" r:id="rId48"/>
    <p:sldId id="291" r:id="rId49"/>
    <p:sldId id="327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FF0"/>
    <a:srgbClr val="000000"/>
    <a:srgbClr val="045500"/>
    <a:srgbClr val="CC0099"/>
    <a:srgbClr val="EC210C"/>
    <a:srgbClr val="6B33C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8"/>
    <p:restoredTop sz="79043" autoAdjust="0"/>
  </p:normalViewPr>
  <p:slideViewPr>
    <p:cSldViewPr>
      <p:cViewPr varScale="1">
        <p:scale>
          <a:sx n="116" d="100"/>
          <a:sy n="116" d="100"/>
        </p:scale>
        <p:origin x="33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E5CB9A9-1418-9A40-B975-70E8016D0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7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26CFAE3F-304E-8244-B57C-A5CA2965ADB1}" type="slidenum">
              <a:rPr lang="en-US" sz="1200">
                <a:latin typeface="Arial" charset="0"/>
              </a:rPr>
              <a:pPr/>
              <a:t>1</a:t>
            </a:fld>
            <a:endParaRPr lang="en-US" sz="1200">
              <a:latin typeface="Arial" charset="0"/>
            </a:endParaRPr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5CB9A9-1418-9A40-B975-70E8016D0F9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86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90050A56-B579-6A4D-B777-E583BC6BE494}" type="slidenum">
              <a:rPr lang="en-US" sz="1200">
                <a:latin typeface="Arial" charset="0"/>
              </a:rPr>
              <a:pPr/>
              <a:t>14</a:t>
            </a:fld>
            <a:endParaRPr lang="en-US" sz="1200">
              <a:latin typeface="Arial" charset="0"/>
            </a:endParaRPr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D07F631E-2561-0440-A390-C3D41E3A5FED}" type="slidenum">
              <a:rPr lang="en-US" sz="1200">
                <a:latin typeface="Arial" charset="0"/>
              </a:rPr>
              <a:pPr/>
              <a:t>15</a:t>
            </a:fld>
            <a:endParaRPr lang="en-US" sz="1200">
              <a:latin typeface="Arial" charset="0"/>
            </a:endParaRPr>
          </a:p>
        </p:txBody>
      </p:sp>
      <p:sp>
        <p:nvSpPr>
          <p:cNvPr id="189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209BB818-B9FE-D44F-B972-FC1ABD2DAEE1}" type="slidenum">
              <a:rPr lang="en-US" sz="1200">
                <a:latin typeface="Arial" charset="0"/>
              </a:rPr>
              <a:pPr/>
              <a:t>19</a:t>
            </a:fld>
            <a:endParaRPr lang="en-US" sz="1200">
              <a:latin typeface="Arial" charset="0"/>
            </a:endParaRPr>
          </a:p>
        </p:txBody>
      </p:sp>
      <p:sp>
        <p:nvSpPr>
          <p:cNvPr id="193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C0A6F71D-3EE6-FD41-BE22-141F31BC781F}" type="slidenum">
              <a:rPr lang="en-US" sz="1200">
                <a:latin typeface="Arial" charset="0"/>
              </a:rPr>
              <a:pPr/>
              <a:t>20</a:t>
            </a:fld>
            <a:endParaRPr lang="en-US" sz="1200">
              <a:latin typeface="Arial" charset="0"/>
            </a:endParaRPr>
          </a:p>
        </p:txBody>
      </p:sp>
      <p:sp>
        <p:nvSpPr>
          <p:cNvPr id="1955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40E435F9-FAE3-0144-80C8-9833457BFA0B}" type="slidenum">
              <a:rPr lang="en-US" sz="1200">
                <a:latin typeface="Arial" charset="0"/>
              </a:rPr>
              <a:pPr/>
              <a:t>21</a:t>
            </a:fld>
            <a:endParaRPr lang="en-US" sz="1200">
              <a:latin typeface="Arial" charset="0"/>
            </a:endParaRPr>
          </a:p>
        </p:txBody>
      </p:sp>
      <p:sp>
        <p:nvSpPr>
          <p:cNvPr id="1976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5CB9A9-1418-9A40-B975-70E8016D0F9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57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1FD91923-31FF-0D43-90A2-66FCBA1B4D12}" type="slidenum">
              <a:rPr lang="en-US" sz="1200">
                <a:latin typeface="Arial" charset="0"/>
              </a:rPr>
              <a:pPr/>
              <a:t>23</a:t>
            </a:fld>
            <a:endParaRPr lang="en-US" sz="1200">
              <a:latin typeface="Arial" charset="0"/>
            </a:endParaRPr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Imad Shehadeh, 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The Predicament of Islamic Monotheism,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Bibliotheca Sacra 161 (April-June 2004): 162.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A790635C-3739-AC41-9005-7A4ACC67B9E2}" type="slidenum">
              <a:rPr lang="en-US" sz="1200">
                <a:latin typeface="Arial" charset="0"/>
              </a:rPr>
              <a:pPr/>
              <a:t>24</a:t>
            </a:fld>
            <a:endParaRPr lang="en-US" sz="1200">
              <a:latin typeface="Arial" charset="0"/>
            </a:endParaRPr>
          </a:p>
        </p:txBody>
      </p:sp>
      <p:sp>
        <p:nvSpPr>
          <p:cNvPr id="2027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FA5B1C4D-3A07-964C-AAA3-778F3EBD1681}" type="slidenum">
              <a:rPr lang="en-US" sz="1200">
                <a:latin typeface="Arial" charset="0"/>
              </a:rPr>
              <a:pPr/>
              <a:t>25</a:t>
            </a:fld>
            <a:endParaRPr lang="en-US" sz="1200">
              <a:latin typeface="Arial" charset="0"/>
            </a:endParaRPr>
          </a:p>
        </p:txBody>
      </p:sp>
      <p:sp>
        <p:nvSpPr>
          <p:cNvPr id="2048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18BA724E-E4D4-DA46-AE39-5D5E2BAC1278}" type="slidenum">
              <a:rPr lang="en-US" sz="1200">
                <a:latin typeface="Arial" charset="0"/>
              </a:rPr>
              <a:pPr/>
              <a:t>2</a:t>
            </a:fld>
            <a:endParaRPr lang="en-US" sz="1200">
              <a:latin typeface="Arial" charset="0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62361B09-833B-9742-9262-B1D62B98166A}" type="slidenum">
              <a:rPr lang="en-US" sz="1200">
                <a:latin typeface="Arial" charset="0"/>
              </a:rPr>
              <a:pPr/>
              <a:t>26</a:t>
            </a:fld>
            <a:endParaRPr lang="en-US" sz="1200">
              <a:latin typeface="Arial" charset="0"/>
            </a:endParaRPr>
          </a:p>
        </p:txBody>
      </p:sp>
      <p:sp>
        <p:nvSpPr>
          <p:cNvPr id="2068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6A3C164C-D748-4849-A279-D303A61470A8}" type="slidenum">
              <a:rPr lang="en-US" sz="1200">
                <a:latin typeface="Arial" charset="0"/>
              </a:rPr>
              <a:pPr/>
              <a:t>27</a:t>
            </a:fld>
            <a:endParaRPr lang="en-US" sz="1200">
              <a:latin typeface="Arial" charset="0"/>
            </a:endParaRPr>
          </a:p>
        </p:txBody>
      </p:sp>
      <p:sp>
        <p:nvSpPr>
          <p:cNvPr id="2088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6DD1C2EA-A886-8142-BBAE-B33FED74834A}" type="slidenum">
              <a:rPr lang="en-US" sz="1200">
                <a:latin typeface="Arial" charset="0"/>
              </a:rPr>
              <a:pPr/>
              <a:t>28</a:t>
            </a:fld>
            <a:endParaRPr lang="en-US" sz="1200">
              <a:latin typeface="Arial" charset="0"/>
            </a:endParaRPr>
          </a:p>
        </p:txBody>
      </p:sp>
      <p:sp>
        <p:nvSpPr>
          <p:cNvPr id="2109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7D54FD4B-0280-4545-8A92-D7CFD851A1A9}" type="slidenum">
              <a:rPr lang="en-US" sz="1200">
                <a:latin typeface="Arial" charset="0"/>
              </a:rPr>
              <a:pPr/>
              <a:t>29</a:t>
            </a:fld>
            <a:endParaRPr lang="en-US" sz="1200">
              <a:latin typeface="Arial" charset="0"/>
            </a:endParaRPr>
          </a:p>
        </p:txBody>
      </p:sp>
      <p:sp>
        <p:nvSpPr>
          <p:cNvPr id="2129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27A2962D-CB85-BB4E-B197-0EF44A4E44A1}" type="slidenum">
              <a:rPr lang="en-US" sz="1200">
                <a:latin typeface="Arial" charset="0"/>
              </a:rPr>
              <a:pPr/>
              <a:t>30</a:t>
            </a:fld>
            <a:endParaRPr lang="en-US" sz="1200">
              <a:latin typeface="Arial" charset="0"/>
            </a:endParaRPr>
          </a:p>
        </p:txBody>
      </p:sp>
      <p:sp>
        <p:nvSpPr>
          <p:cNvPr id="215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4495A502-8780-3D45-A6DC-619359598EEB}" type="slidenum">
              <a:rPr lang="en-US" sz="1200">
                <a:latin typeface="Arial" charset="0"/>
              </a:rPr>
              <a:pPr/>
              <a:t>31</a:t>
            </a:fld>
            <a:endParaRPr lang="en-US" sz="1200">
              <a:latin typeface="Arial" charset="0"/>
            </a:endParaRPr>
          </a:p>
        </p:txBody>
      </p:sp>
      <p:sp>
        <p:nvSpPr>
          <p:cNvPr id="217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A790635C-3739-AC41-9005-7A4ACC67B9E2}" type="slidenum">
              <a:rPr lang="en-US" sz="1200">
                <a:latin typeface="Arial" charset="0"/>
              </a:rPr>
              <a:pPr/>
              <a:t>32</a:t>
            </a:fld>
            <a:endParaRPr lang="en-US" sz="1200">
              <a:latin typeface="Arial" charset="0"/>
            </a:endParaRPr>
          </a:p>
        </p:txBody>
      </p:sp>
      <p:sp>
        <p:nvSpPr>
          <p:cNvPr id="2027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9172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5CB9A9-1418-9A40-B975-70E8016D0F9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850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 typeface="Wingdings" pitchFamily="2" charset="2"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999"/>
                </a:buClr>
                <a:buSzTx/>
                <a:buFont typeface="Wingdings" pitchFamily="2" charset="2"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5CB9A9-1418-9A40-B975-70E8016D0F9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55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5CB9A9-1418-9A40-B975-70E8016D0F9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1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43B99B4C-2A9B-EA42-BBCE-62D093E7E456}" type="slidenum">
              <a:rPr lang="en-US" sz="1200">
                <a:latin typeface="Arial" charset="0"/>
              </a:rPr>
              <a:pPr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B0A7E323-DDAF-3748-8BB3-CBFCEBA4E048}" type="slidenum">
              <a:rPr lang="en-US" sz="1200">
                <a:latin typeface="Arial" charset="0"/>
              </a:rPr>
              <a:pPr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Hesiod.  Theogony, tr. Norman Brown (New York: Bobbs-Merrill, 1953), 15; cited by </a:t>
            </a: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Bill Cooper, </a:t>
            </a:r>
            <a:r>
              <a:rPr lang="en-US" i="1">
                <a:latin typeface="Times" charset="0"/>
                <a:ea typeface="ＭＳ Ｐゴシック" charset="0"/>
                <a:cs typeface="ＭＳ Ｐゴシック" charset="0"/>
              </a:rPr>
              <a:t>After the Flood</a:t>
            </a: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 (Chichester, England: New Wine Press, 1995), 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19.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0C03FB4B-4B7F-3845-893A-6A9BCE80FED7}" type="slidenum">
              <a:rPr lang="en-US" sz="1200">
                <a:latin typeface="Arial" charset="0"/>
              </a:rPr>
              <a:pPr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Jonathan Barnes, Early Greek Philosophy (Harmondsworth, England: Penguin Classics, 1987), 95-97; cited by Cooper, 19.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AB6F9E64-A2F6-9240-83A9-2668E6CC88E4}" type="slidenum">
              <a:rPr lang="en-US" sz="1200">
                <a:latin typeface="Arial" charset="0"/>
              </a:rPr>
              <a:pPr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Plato, Timaeus and </a:t>
            </a:r>
            <a:r>
              <a:rPr lang="en-US" dirty="0" err="1">
                <a:latin typeface="Times New Roman" charset="0"/>
                <a:ea typeface="ＭＳ Ｐゴシック" charset="0"/>
                <a:cs typeface="ＭＳ Ｐゴシック" charset="0"/>
              </a:rPr>
              <a:t>Criteas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, tr. Desmond Lee (Harmondsworth, England: Penguin Classics, 1965), 42; cited by Cooper, 20.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B6B01161-8A20-244D-924A-2B46BD258BA3}" type="slidenum">
              <a:rPr lang="en-US" sz="1200">
                <a:latin typeface="Arial" charset="0"/>
              </a:rPr>
              <a:pPr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Jonathan Barnes, </a:t>
            </a:r>
            <a:r>
              <a:rPr lang="en-US" i="1" dirty="0">
                <a:latin typeface="Times" charset="0"/>
                <a:ea typeface="ＭＳ Ｐゴシック" charset="0"/>
                <a:cs typeface="ＭＳ Ｐゴシック" charset="0"/>
              </a:rPr>
              <a:t>Early Greek Philosophy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(Harmondsworth, England: Penguin Classics, 1987), 73; cited by Bill Cooper, </a:t>
            </a:r>
            <a:r>
              <a:rPr lang="en-US" i="1" dirty="0">
                <a:latin typeface="Times" charset="0"/>
                <a:ea typeface="ＭＳ Ｐゴシック" charset="0"/>
                <a:cs typeface="ＭＳ Ｐゴシック" charset="0"/>
              </a:rPr>
              <a:t>After the Flood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(Chichester, England: New Wine Press, 1995), 21.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-11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7F01A-F147-1045-9653-AD5ACAE44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0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8E08E-7269-4F49-B993-3C0A4C885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9511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41DCA-11BF-3340-9741-4CF8E313A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0685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457200"/>
            <a:ext cx="192405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457200"/>
            <a:ext cx="561975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4D4C3-9568-F24E-9255-0EC965718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6903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-11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96B20-BB76-DA4C-99B9-02A493A98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5553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904A3-2212-974A-94F2-342D434B1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069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8BF37-88AB-444F-9E8D-18DDFDE5B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4185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64645-AF65-964F-825B-341730518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495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4EA68-F4B5-5E49-A62B-DBD54E3C6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6554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9EA19-93A3-9C49-9C9A-6A8293069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04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4E5D4-D28C-9E42-B603-F2C584AFE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2804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B0786-2E73-5242-8060-C12E98F8F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1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7DC85-216D-194D-A1D9-2F41B3F06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1400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17D2A-056E-8547-A9F9-6DA3533EB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9674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51ED7-C376-7E48-A637-7FC730C77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9173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238F3-BBEB-634F-A049-25591CE44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344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1752600"/>
            <a:ext cx="678180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733800"/>
            <a:ext cx="6781800" cy="1371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6453D-0C67-B64D-AF3A-55B2B51BE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591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626B4-3417-504E-8F74-05E1ACA33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7633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054C1-D446-4343-9B65-7932B2451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3051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19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981200"/>
            <a:ext cx="3619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7263D-9377-AF43-A571-00374FFD2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35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6C357-8376-CD43-A529-F6E0AB92E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1453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4F633-E711-8041-87C1-42D53FB44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3642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B38D7-24B2-6C42-862B-E705E57D0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26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A7F68-64BE-A34A-AB58-FD710F922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6955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A9A5D-C8B0-EE4D-B88A-DA975B315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699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2EC35-E67E-EF46-8D36-F3ECC838A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8334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3B5E8-DBC8-A646-B87A-0091305DC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4791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81000"/>
            <a:ext cx="18478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3911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1B83C-970A-6140-B219-112AB7DDF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6480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46313" y="1903413"/>
            <a:ext cx="4648200" cy="3048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257800"/>
            <a:ext cx="6553200" cy="762000"/>
          </a:xfrm>
        </p:spPr>
        <p:txBody>
          <a:bodyPr/>
          <a:lstStyle>
            <a:lvl1pPr marL="0" indent="0" algn="ctr">
              <a:buFont typeface="Trebuchet MS" pitchFamily="-112" charset="0"/>
              <a:buNone/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6F362-2590-3148-8E36-F1166453D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1492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BD036-2524-3F42-A9B4-A5B58667A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3127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531C0-092C-134D-83D0-728B507E7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9856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413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FADF4-CB2C-AC42-ABE2-B06AB04E8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4828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FADD7-7870-A64B-B811-E7EFAF00A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1378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D7AC7-F902-8B4D-80ED-76B568831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26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053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053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871A9-F4F1-5746-AE05-FBC100133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10760"/>
      </p:ext>
    </p:extLst>
  </p:cSld>
  <p:clrMapOvr>
    <a:masterClrMapping/>
  </p:clrMapOvr>
  <p:transition spd="med">
    <p:randomBar dir="vert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EDCF5-E582-A548-AC90-0A71EC3E4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7040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28A4A-8313-6940-99C9-5D8C79989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5006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80F02-CAA3-5045-A3C7-81164FC7B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2621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B2888-1C4A-EE4D-A15E-95C22B5E4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1767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13" y="6096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0413" y="609600"/>
            <a:ext cx="5562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19305-5126-4A46-AAE8-57B0AD5E2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82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1580B-1D3E-5C44-8181-94FFA6EE8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3409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2AA4D-C817-A942-BCB7-40F4E5BC8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06678"/>
      </p:ext>
    </p:extLst>
  </p:cSld>
  <p:clrMapOvr>
    <a:masterClrMapping/>
  </p:clrMapOvr>
  <p:transition spd="med">
    <p:randomBar dir="vert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361A6-3B1B-6B43-8B59-871165EE9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01116"/>
      </p:ext>
    </p:extLst>
  </p:cSld>
  <p:clrMapOvr>
    <a:masterClrMapping/>
  </p:clrMapOvr>
  <p:transition spd="med">
    <p:randomBar dir="vert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41161-5394-0047-B28B-ED89E74FC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38643"/>
      </p:ext>
    </p:extLst>
  </p:cSld>
  <p:clrMapOvr>
    <a:masterClrMapping/>
  </p:clrMapOvr>
  <p:transition spd="med">
    <p:randomBar dir="vert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5A9DE-2FE9-3240-8627-32F80E834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83895"/>
      </p:ext>
    </p:extLst>
  </p:cSld>
  <p:clrMapOvr>
    <a:masterClrMapping/>
  </p:clrMapOvr>
  <p:transition spd="med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225A3-499E-9B40-9B72-96B0769C9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88906"/>
      </p:ext>
    </p:extLst>
  </p:cSld>
  <p:clrMapOvr>
    <a:masterClrMapping/>
  </p:clrMapOvr>
  <p:transition spd="med">
    <p:randomBar dir="vert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ABE2B-C13B-C74C-9C23-51373D9C0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82201"/>
      </p:ext>
    </p:extLst>
  </p:cSld>
  <p:clrMapOvr>
    <a:masterClrMapping/>
  </p:clrMapOvr>
  <p:transition spd="med">
    <p:randomBar dir="vert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198F4-6C84-0F48-A438-077B8B7D1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92388"/>
      </p:ext>
    </p:extLst>
  </p:cSld>
  <p:clrMapOvr>
    <a:masterClrMapping/>
  </p:clrMapOvr>
  <p:transition spd="med">
    <p:randomBar dir="vert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CB0C9-AA95-3D42-A6EB-379DAEDA9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4550"/>
      </p:ext>
    </p:extLst>
  </p:cSld>
  <p:clrMapOvr>
    <a:masterClrMapping/>
  </p:clrMapOvr>
  <p:transition spd="med">
    <p:randomBar dir="vert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18214-1029-5B4E-9C2B-5786A512B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53863"/>
      </p:ext>
    </p:extLst>
  </p:cSld>
  <p:clrMapOvr>
    <a:masterClrMapping/>
  </p:clrMapOvr>
  <p:transition spd="med">
    <p:randomBar dir="vert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C4252-6E52-4F4E-A193-67F2339BC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96736"/>
      </p:ext>
    </p:extLst>
  </p:cSld>
  <p:clrMapOvr>
    <a:masterClrMapping/>
  </p:clrMapOvr>
  <p:transition spd="med">
    <p:randomBar dir="vert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80A70-FE03-604E-9A35-DF0E22314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8433"/>
      </p:ext>
    </p:extLst>
  </p:cSld>
  <p:clrMapOvr>
    <a:masterClrMapping/>
  </p:clrMapOvr>
  <p:transition spd="med">
    <p:randomBar dir="vert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70605-D983-1B40-94BF-E628D83E9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26321"/>
      </p:ext>
    </p:extLst>
  </p:cSld>
  <p:clrMapOvr>
    <a:masterClrMapping/>
  </p:clrMapOvr>
  <p:transition spd="med">
    <p:randomBar dir="vert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16811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40728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6347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2F92A-9EEE-5547-9125-7D785D209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5057"/>
      </p:ext>
    </p:extLst>
  </p:cSld>
  <p:clrMapOvr>
    <a:masterClrMapping/>
  </p:clrMapOvr>
  <p:transition spd="med">
    <p:randomBar dir="vert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84527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17265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51226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91482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88823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52325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8226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1599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B471F-98E8-964B-901B-10C914958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40258"/>
      </p:ext>
    </p:extLst>
  </p:cSld>
  <p:clrMapOvr>
    <a:masterClrMapping/>
  </p:clrMapOvr>
  <p:transition spd="med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225CC-13F6-5941-B639-582029436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242"/>
      </p:ext>
    </p:extLst>
  </p:cSld>
  <p:clrMapOvr>
    <a:masterClrMapping/>
  </p:clrMapOvr>
  <p:transition spd="med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C5262-6FA2-7D40-A99B-1D16BFA21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29134"/>
      </p:ext>
    </p:extLst>
  </p:cSld>
  <p:clrMapOvr>
    <a:masterClrMapping/>
  </p:clrMapOvr>
  <p:transition spd="med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3C5A6-CC19-6D44-B839-80B0E65C6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67844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ED481-A77A-0C4F-92E7-DB8C6FA7B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4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1A27B-B303-B442-9785-E95765371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80852"/>
      </p:ext>
    </p:extLst>
  </p:cSld>
  <p:clrMapOvr>
    <a:masterClrMapping/>
  </p:clrMapOvr>
  <p:transition spd="med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3238A-580B-7043-82B0-E3AD88BA4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33251"/>
      </p:ext>
    </p:extLst>
  </p:cSld>
  <p:clrMapOvr>
    <a:masterClrMapping/>
  </p:clrMapOvr>
  <p:transition spd="med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44BEA-DB2E-8446-B6DC-6FB5BC6FE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82690"/>
      </p:ext>
    </p:extLst>
  </p:cSld>
  <p:clrMapOvr>
    <a:masterClrMapping/>
  </p:clrMapOvr>
  <p:transition spd="med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D68F8-7078-4F4A-8E6A-9940FD11E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45321"/>
      </p:ext>
    </p:extLst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393CF-0D3D-1745-960C-55675B939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28423"/>
      </p:ext>
    </p:extLst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2BF9D-A485-474A-A8D5-9B6DDF65D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59036"/>
      </p:ext>
    </p:extLst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C9332-B973-3B44-A23C-E80C74531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45634"/>
      </p:ext>
    </p:extLst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66A13-F296-F749-AA45-6A27C9A97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50994"/>
      </p:ext>
    </p:extLst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9A04E-DE41-5241-AD20-5C101BD5E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90718"/>
      </p:ext>
    </p:extLst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73DEF-725D-9643-849A-809043B3D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34119"/>
      </p:ext>
    </p:extLst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140E9-2685-D24A-91A6-46C3A64C3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74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29985-2F76-5042-83FB-D2AD73FEA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38096"/>
      </p:ext>
    </p:extLst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945FD-39CF-D943-B01B-AAA612AAB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54722"/>
      </p:ext>
    </p:extLst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F535E-0AF9-B742-BBB5-41D392D09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79840"/>
      </p:ext>
    </p:extLst>
  </p:cSld>
  <p:clrMapOvr>
    <a:masterClrMapping/>
  </p:clrMapOvr>
  <p:transition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5C7F2-BA47-CB4E-BFD1-DDC856182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80292"/>
      </p:ext>
    </p:extLst>
  </p:cSld>
  <p:clrMapOvr>
    <a:masterClrMapping/>
  </p:clrMapOvr>
  <p:transition spd="med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565BC-F1AB-0F41-99FB-09D13A165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50942"/>
      </p:ext>
    </p:extLst>
  </p:cSld>
  <p:clrMapOvr>
    <a:masterClrMapping/>
  </p:clrMapOvr>
  <p:transition spd="med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00675-FD28-1E47-9D48-8C8BCB731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76985"/>
      </p:ext>
    </p:extLst>
  </p:cSld>
  <p:clrMapOvr>
    <a:masterClrMapping/>
  </p:clrMapOvr>
  <p:transition spd="med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13E2D-A192-AA41-8627-75EEA4CE6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480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FC20B-16C7-9242-9C87-3B2AB9A17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663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B2AAA-2860-9A42-9372-57711C02D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62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A4BE5-1431-504C-8A4D-E80E3111C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06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5AAA-93A6-6544-A5C6-CED1C6758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097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50497-7AD8-3A47-8886-C35B03117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351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BCDD4-9A7B-964D-A4BD-0F6D7A77B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367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A0A09-8698-0E4D-BEED-4FEEDFFC7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888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F6E2C-B6BD-9E4D-99DB-9C0E036CB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050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C41B2-A73E-C040-B5DD-0A1BCB7C8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96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5680F-694A-0F43-BA27-ADB0A5E0D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9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5153F-58CA-1847-A933-587EC5671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183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pitchFamily="-112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BF5ED-B907-8148-8316-44829318E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162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77061-1803-744A-9137-8AB27CF34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031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94DD8-0387-E344-B559-E49A20002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87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3BB9B-6565-0C47-999F-00ED3CA77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993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6A652-E594-1E4F-8BC1-AD8BCAA6D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18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1E20A-CC42-B647-9B5B-D0051A7DB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165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7673B-A385-3B48-9997-C45046045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32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77287-59B1-1D4D-9D35-25034AC8F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474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BBB5B-C322-9D49-A6CE-66E7EE23C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136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C33C3-ABC3-2348-A282-70FD90073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385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42438-88EB-F043-80D8-4F008EBFD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321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E5107-7CFB-4540-ACF6-7727CF663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073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371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38600"/>
            <a:ext cx="6400800" cy="1600200"/>
          </a:xfrm>
        </p:spPr>
        <p:txBody>
          <a:bodyPr/>
          <a:lstStyle>
            <a:lvl1pPr marL="0" indent="0" algn="ctr">
              <a:buFont typeface="Monotype Sorts" pitchFamily="-11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30BB3-E327-734C-9719-05FA658F8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573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10780-C09C-E341-B16C-C4AAE0117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45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8447F-FD3F-2746-9C92-70E8F28B1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884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02906-C15F-C74F-83F1-84084322C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040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301E7-DB75-7245-AC79-7B472D2B2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39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61F6A-1DE3-5947-952F-B92CC1639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149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B41B8-4D4A-0E4B-A27A-5D3687F39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384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C1D7-8DBC-5E48-B9B8-58BC5BCF9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660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44223-29F6-3441-8461-A7389378C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735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F1912-335E-9541-856D-DEDAF6D5A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924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957C9-D5FC-924F-9912-A14312D58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527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1AB5C-2344-FF4E-961F-E650172A0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11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>
            <a:lvl1pPr marL="0" indent="0" algn="ctr">
              <a:buFont typeface="Monotype Sorts" pitchFamily="-11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F639D-3AF9-B541-BEE4-49FE2A251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6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8EEA7-E728-074A-ACFB-F64E07668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303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C3B71-60FF-6C4A-8640-830F69E5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57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0FBD0-6721-CC4A-9C19-D4216D757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041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C0ADE-37A6-6345-BB42-A47FF5E0A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315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54939-CA64-2E49-A0A6-2DC75267D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14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BDD05-2FA0-5B44-9A6D-28D1E0853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570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BA199-22E6-9643-8500-A2BBE0DF9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553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19582-696E-8D4B-9912-F0444D4CB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00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6CDA4-FBD3-C74B-B412-80B02C795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462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F469-95DA-CA4B-8D1B-9DE809ED8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115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B1CAA-79E4-0C46-B5D7-109E9BF73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90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1D69A-7828-5A4A-9E77-350D81953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233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990600"/>
          </a:xfrm>
          <a:effectLst>
            <a:outerShdw blurRad="63500" dist="35915" dir="81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48000"/>
            <a:ext cx="7772400" cy="1219200"/>
          </a:xfrm>
          <a:effectLst>
            <a:outerShdw blurRad="68580" dist="25399" dir="8100000" algn="ctr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0" indent="0" algn="ctr">
              <a:buFont typeface="Wingdings" pitchFamily="-11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34320-1A79-0945-A827-D434E0EA8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431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C7287-6683-2F4B-9D2B-9F6E859F1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893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7B888-A322-D348-8363-1039247CE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10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5F2A4-2F87-1148-A16E-CA3686B16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014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ED60B-D54D-FE49-B565-6B439E0FD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647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1C101-938F-1F4C-80B9-2E37DF2F7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36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521D2-0F73-A540-A639-110A3049E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60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6D784-F26D-064D-9977-B78B91674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863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41315-4CCA-784A-95C7-017B6BEFD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3144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0AB1A-B69A-CB40-884B-75A53010B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43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4C6C2-448E-2441-A222-FBC64689C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028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2FFAF-AB03-3C4B-9C0A-38DBA8C18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761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089A6-81E6-2048-97D4-6B955C12E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857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F1292-3049-3144-A703-96D87155F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083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34C11-5B8B-484B-978F-8622AED76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755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752600"/>
            <a:ext cx="37719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752600"/>
            <a:ext cx="37719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B218A-2C87-D043-8E42-242BABAD1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066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88A7B-FDBD-4E4E-BCFF-F5D7B94F6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124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A238B-FE12-E746-91F0-49450A652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158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B0D68-6C15-4C46-825B-785B21882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957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6F6B7-B295-2244-A4F1-2CC3153EE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085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E6213-0854-7F47-BE44-324833929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9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6.jpeg"/><Relationship Id="rId18" Type="http://schemas.openxmlformats.org/officeDocument/2006/relationships/image" Target="../media/image11.jpe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92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6F5F55E-379A-DA47-9BAA-E841C3736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-11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22" r:id="rId1"/>
    <p:sldLayoutId id="2147484681" r:id="rId2"/>
    <p:sldLayoutId id="2147484682" r:id="rId3"/>
    <p:sldLayoutId id="2147484683" r:id="rId4"/>
    <p:sldLayoutId id="2147484684" r:id="rId5"/>
    <p:sldLayoutId id="2147484685" r:id="rId6"/>
    <p:sldLayoutId id="2147484686" r:id="rId7"/>
    <p:sldLayoutId id="2147484687" r:id="rId8"/>
    <p:sldLayoutId id="2147484688" r:id="rId9"/>
    <p:sldLayoutId id="2147484689" r:id="rId10"/>
    <p:sldLayoutId id="2147484690" r:id="rId11"/>
    <p:sldLayoutId id="214748469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099" dir="2700000" algn="ctr" rotWithShape="0">
              <a:srgbClr val="FFCC66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099" dir="2700000" algn="ctr" rotWithShape="0">
              <a:srgbClr val="FFCC66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099" dir="2700000" algn="ctr" rotWithShape="0">
              <a:srgbClr val="FFCC66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099" dir="2700000" algn="ctr" rotWithShape="0">
              <a:srgbClr val="FFCC66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099" dir="2700000" algn="ctr" rotWithShape="0">
              <a:srgbClr val="FFCC66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charset="0"/>
              </a:defRPr>
            </a:lvl1pPr>
          </a:lstStyle>
          <a:p>
            <a:pPr>
              <a:defRPr/>
            </a:pPr>
            <a:fld id="{E3037FD3-DD7E-C741-8589-28FF6F181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8" r:id="rId1"/>
    <p:sldLayoutId id="2147484779" r:id="rId2"/>
    <p:sldLayoutId id="2147484780" r:id="rId3"/>
    <p:sldLayoutId id="2147484781" r:id="rId4"/>
    <p:sldLayoutId id="2147484782" r:id="rId5"/>
    <p:sldLayoutId id="2147484783" r:id="rId6"/>
    <p:sldLayoutId id="2147484784" r:id="rId7"/>
    <p:sldLayoutId id="2147484785" r:id="rId8"/>
    <p:sldLayoutId id="2147484786" r:id="rId9"/>
    <p:sldLayoutId id="2147484787" r:id="rId10"/>
    <p:sldLayoutId id="2147484788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Monotype Sorts" charset="0"/>
        <a:buChar char="h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Monotype Sorts" charset="0"/>
        <a:buChar char="g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Monotype Sorts" charset="0"/>
        <a:buChar char="h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Monotype Sorts" charset="0"/>
        <a:buChar char="g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Monotype Sorts" charset="0"/>
        <a:buChar char="h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90000"/>
        <a:buFont typeface="Monotype Sorts" pitchFamily="-112" charset="2"/>
        <a:buChar char="h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90000"/>
        <a:buFont typeface="Monotype Sorts" pitchFamily="-112" charset="2"/>
        <a:buChar char="h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90000"/>
        <a:buFont typeface="Monotype Sorts" pitchFamily="-112" charset="2"/>
        <a:buChar char="h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90000"/>
        <a:buFont typeface="Monotype Sorts" pitchFamily="-112" charset="2"/>
        <a:buChar char="h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381000"/>
            <a:ext cx="716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391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63F5A495-5A59-5C4E-BED4-659B26C2F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9" r:id="rId1"/>
    <p:sldLayoutId id="2147484790" r:id="rId2"/>
    <p:sldLayoutId id="2147484791" r:id="rId3"/>
    <p:sldLayoutId id="2147484792" r:id="rId4"/>
    <p:sldLayoutId id="2147484793" r:id="rId5"/>
    <p:sldLayoutId id="2147484794" r:id="rId6"/>
    <p:sldLayoutId id="2147484795" r:id="rId7"/>
    <p:sldLayoutId id="2147484796" r:id="rId8"/>
    <p:sldLayoutId id="2147484797" r:id="rId9"/>
    <p:sldLayoutId id="2147484798" r:id="rId10"/>
    <p:sldLayoutId id="214748479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-112" charset="0"/>
          <a:ea typeface="ヒラギノ角ゴ Pro W3" pitchFamily="-112" charset="-128"/>
          <a:cs typeface="ヒラギノ角ゴ Pro W3" pitchFamily="-112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-112" charset="0"/>
          <a:ea typeface="ヒラギノ角ゴ Pro W3" pitchFamily="-112" charset="-128"/>
          <a:cs typeface="ヒラギノ角ゴ Pro W3" pitchFamily="-112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-112" charset="0"/>
          <a:ea typeface="ヒラギノ角ゴ Pro W3" pitchFamily="-112" charset="-128"/>
          <a:cs typeface="ヒラギノ角ゴ Pro W3" pitchFamily="-112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-112" charset="0"/>
          <a:ea typeface="ヒラギノ角ゴ Pro W3" pitchFamily="-112" charset="-128"/>
          <a:cs typeface="ヒラギノ角ゴ Pro W3" pitchFamily="-112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-112" charset="0"/>
          <a:ea typeface="ヒラギノ角ゴ Pro W3" pitchFamily="-112" charset="-128"/>
          <a:cs typeface="ヒラギノ角ゴ Pro W3" pitchFamily="-112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-112" charset="0"/>
          <a:ea typeface="ヒラギノ角ゴ Pro W3" pitchFamily="-112" charset="-128"/>
          <a:cs typeface="ヒラギノ角ゴ Pro W3" pitchFamily="-112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-112" charset="0"/>
          <a:ea typeface="ヒラギノ角ゴ Pro W3" pitchFamily="-112" charset="-128"/>
          <a:cs typeface="ヒラギノ角ゴ Pro W3" pitchFamily="-112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-112" charset="0"/>
          <a:ea typeface="ヒラギノ角ゴ Pro W3" pitchFamily="-112" charset="-128"/>
          <a:cs typeface="ヒラギノ角ゴ Pro W3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0"/>
        <a:buChar char="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0"/>
        <a:buChar char="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0"/>
        <a:buChar char="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90000"/>
        <a:buFont typeface="Wingdings" pitchFamily="-112" charset="2"/>
        <a:buChar char="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90000"/>
        <a:buFont typeface="Wingdings" pitchFamily="-112" charset="2"/>
        <a:buChar char="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90000"/>
        <a:buFont typeface="Wingdings" pitchFamily="-112" charset="2"/>
        <a:buChar char="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90000"/>
        <a:buFont typeface="Wingdings" pitchFamily="-112" charset="2"/>
        <a:buChar char="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98613" y="609600"/>
            <a:ext cx="594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0413" y="19812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rebuchet MS" charset="0"/>
              </a:defRPr>
            </a:lvl1pPr>
          </a:lstStyle>
          <a:p>
            <a:pPr>
              <a:defRPr/>
            </a:pPr>
            <a:fld id="{5FA8E0A8-C4C4-8A48-A347-6144D7281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26" r:id="rId1"/>
    <p:sldLayoutId id="2147484800" r:id="rId2"/>
    <p:sldLayoutId id="2147484801" r:id="rId3"/>
    <p:sldLayoutId id="2147484802" r:id="rId4"/>
    <p:sldLayoutId id="2147484803" r:id="rId5"/>
    <p:sldLayoutId id="2147484804" r:id="rId6"/>
    <p:sldLayoutId id="2147484805" r:id="rId7"/>
    <p:sldLayoutId id="2147484806" r:id="rId8"/>
    <p:sldLayoutId id="2147484807" r:id="rId9"/>
    <p:sldLayoutId id="2147484808" r:id="rId10"/>
    <p:sldLayoutId id="21474848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DB45"/>
        </a:buClr>
        <a:buFont typeface="Trebuchet M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DB45"/>
        </a:buClr>
        <a:buFont typeface="Trebuchet MS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DB45"/>
        </a:buClr>
        <a:buFont typeface="Trebuchet MS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DB45"/>
        </a:buClr>
        <a:buFont typeface="Trebuchet MS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DB45"/>
        </a:buClr>
        <a:buFont typeface="Trebuchet MS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DB45"/>
        </a:buClr>
        <a:buFont typeface="Trebuchet MS" pitchFamily="-112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DB45"/>
        </a:buClr>
        <a:buFont typeface="Trebuchet MS" pitchFamily="-112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DB45"/>
        </a:buClr>
        <a:buFont typeface="Trebuchet MS" pitchFamily="-112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DB45"/>
        </a:buClr>
        <a:buFont typeface="Trebuchet MS" pitchFamily="-112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latin typeface="Trebuchet M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  <a:latin typeface="Trebuchet M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rebuchet MS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258BA8B7-63C0-044F-AB73-03E32AE3D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1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ヒラギノ角ゴ Pro W3" pitchFamily="-111" charset="-128"/>
          <a:cs typeface="ヒラギノ角ゴ Pro W3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ヒラギノ角ゴ Pro W3" pitchFamily="-111" charset="-128"/>
          <a:cs typeface="ヒラギノ角ゴ Pro W3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ヒラギノ角ゴ Pro W3" pitchFamily="-111" charset="-128"/>
          <a:cs typeface="ヒラギノ角ゴ Pro W3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ヒラギノ角ゴ Pro W3" pitchFamily="-111" charset="-128"/>
          <a:cs typeface="ヒラギノ角ゴ Pro W3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ヒラギノ角ゴ Pro W3" pitchFamily="-111" charset="-128"/>
          <a:cs typeface="ヒラギノ角ゴ Pro W3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ヒラギノ角ゴ Pro W3" pitchFamily="-111" charset="-128"/>
          <a:cs typeface="ヒラギノ角ゴ Pro W3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ヒラギノ角ゴ Pro W3" pitchFamily="-111" charset="-128"/>
          <a:cs typeface="ヒラギノ角ゴ Pro W3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ヒラギノ角ゴ Pro W3" pitchFamily="-111" charset="-128"/>
          <a:cs typeface="ヒラギノ角ゴ Pro W3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5000"/>
        <a:buFont typeface="Monotype Sorts" charset="0"/>
        <a:buChar char="G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Font typeface="Monotype Sorts" charset="0"/>
        <a:buChar char="G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Font typeface="Monotype Sorts" charset="0"/>
        <a:buChar char="G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95000"/>
        <a:buFont typeface="Monotype Sorts" charset="0"/>
        <a:buChar char="G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95000"/>
        <a:buFont typeface="Monotype Sorts" charset="0"/>
        <a:buChar char="G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95000"/>
        <a:buFont typeface="Monotype Sorts" pitchFamily="-111" charset="2"/>
        <a:buChar char="G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95000"/>
        <a:buFont typeface="Monotype Sorts" pitchFamily="-111" charset="2"/>
        <a:buChar char="G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95000"/>
        <a:buFont typeface="Monotype Sorts" pitchFamily="-111" charset="2"/>
        <a:buChar char="G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95000"/>
        <a:buFont typeface="Monotype Sorts" pitchFamily="-111" charset="2"/>
        <a:buChar char="G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base" hangingPunct="1">
              <a:spcBef>
                <a:spcPct val="0"/>
              </a:spcBef>
              <a:defRPr sz="140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base" hangingPunct="1">
              <a:spcBef>
                <a:spcPct val="0"/>
              </a:spcBef>
              <a:defRPr sz="140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defRPr sz="1400">
                <a:solidFill>
                  <a:srgbClr val="000000"/>
                </a:solidFill>
                <a:effectLst/>
                <a:latin typeface="Times New Roman" charset="0"/>
              </a:defRPr>
            </a:lvl1pPr>
          </a:lstStyle>
          <a:p>
            <a:pPr>
              <a:defRPr/>
            </a:pPr>
            <a:fld id="{4BCFBE16-638E-2844-916D-1BD21B4C1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1" r:id="rId1"/>
    <p:sldLayoutId id="2147484812" r:id="rId2"/>
    <p:sldLayoutId id="2147484813" r:id="rId3"/>
    <p:sldLayoutId id="2147484814" r:id="rId4"/>
    <p:sldLayoutId id="2147484815" r:id="rId5"/>
    <p:sldLayoutId id="2147484816" r:id="rId6"/>
    <p:sldLayoutId id="2147484817" r:id="rId7"/>
    <p:sldLayoutId id="2147484818" r:id="rId8"/>
    <p:sldLayoutId id="2147484819" r:id="rId9"/>
    <p:sldLayoutId id="2147484820" r:id="rId10"/>
    <p:sldLayoutId id="2147484821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12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en-US" sz="2400">
                <a:solidFill>
                  <a:srgbClr val="FFFFFF"/>
                </a:solidFill>
                <a:effectLst/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en-US" sz="2400">
                <a:solidFill>
                  <a:srgbClr val="FFFFFF"/>
                </a:solidFill>
                <a:effectLst/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en-US" sz="2400">
                <a:solidFill>
                  <a:srgbClr val="FFFFFF"/>
                </a:solidFill>
                <a:effectLst/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en-US" sz="2400">
                <a:solidFill>
                  <a:srgbClr val="FFFFFF"/>
                </a:solidFill>
                <a:effectLst/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2400">
                <a:solidFill>
                  <a:srgbClr val="FFFFFF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2400">
                <a:solidFill>
                  <a:srgbClr val="FFFFFF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2400">
                <a:solidFill>
                  <a:srgbClr val="FFFFFF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61F442D0-A11F-2640-8129-5D1BEF7A3C1E}" type="slidenum">
              <a:rPr lang="en-US"/>
              <a:pPr>
                <a:spcBef>
                  <a:spcPct val="0"/>
                </a:spcBef>
                <a:buClrTx/>
                <a:buFontTx/>
                <a:buNone/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532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828" r:id="rId1"/>
    <p:sldLayoutId id="2147484829" r:id="rId2"/>
    <p:sldLayoutId id="2147484830" r:id="rId3"/>
    <p:sldLayoutId id="2147484831" r:id="rId4"/>
    <p:sldLayoutId id="2147484832" r:id="rId5"/>
    <p:sldLayoutId id="2147484833" r:id="rId6"/>
    <p:sldLayoutId id="2147484834" r:id="rId7"/>
    <p:sldLayoutId id="2147484835" r:id="rId8"/>
    <p:sldLayoutId id="2147484836" r:id="rId9"/>
    <p:sldLayoutId id="2147484837" r:id="rId10"/>
    <p:sldLayoutId id="214748483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4950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4345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950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1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1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fld id="{A5E9FB8B-719E-634A-A3ED-16600E266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23" r:id="rId1"/>
    <p:sldLayoutId id="2147484692" r:id="rId2"/>
    <p:sldLayoutId id="2147484693" r:id="rId3"/>
    <p:sldLayoutId id="2147484694" r:id="rId4"/>
    <p:sldLayoutId id="2147484695" r:id="rId5"/>
    <p:sldLayoutId id="2147484696" r:id="rId6"/>
    <p:sldLayoutId id="2147484697" r:id="rId7"/>
    <p:sldLayoutId id="2147484698" r:id="rId8"/>
    <p:sldLayoutId id="2147484699" r:id="rId9"/>
    <p:sldLayoutId id="2147484700" r:id="rId10"/>
    <p:sldLayoutId id="2147484701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-52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-52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-52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-52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-5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-5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-5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-11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-11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-11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-11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91693184-BB7B-9848-A33D-D9013EA05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2" r:id="rId1"/>
    <p:sldLayoutId id="2147484703" r:id="rId2"/>
    <p:sldLayoutId id="2147484704" r:id="rId3"/>
    <p:sldLayoutId id="2147484705" r:id="rId4"/>
    <p:sldLayoutId id="2147484706" r:id="rId5"/>
    <p:sldLayoutId id="2147484707" r:id="rId6"/>
    <p:sldLayoutId id="2147484708" r:id="rId7"/>
    <p:sldLayoutId id="2147484709" r:id="rId8"/>
    <p:sldLayoutId id="2147484710" r:id="rId9"/>
    <p:sldLayoutId id="2147484711" r:id="rId10"/>
    <p:sldLayoutId id="2147484712" r:id="rId11"/>
    <p:sldLayoutId id="2147484713" r:id="rId12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6E31A397-33F7-0A4B-B640-C271850A4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  <p:sldLayoutId id="2147484715" r:id="rId2"/>
    <p:sldLayoutId id="2147484716" r:id="rId3"/>
    <p:sldLayoutId id="2147484717" r:id="rId4"/>
    <p:sldLayoutId id="2147484718" r:id="rId5"/>
    <p:sldLayoutId id="2147484719" r:id="rId6"/>
    <p:sldLayoutId id="2147484720" r:id="rId7"/>
    <p:sldLayoutId id="2147484721" r:id="rId8"/>
    <p:sldLayoutId id="2147484722" r:id="rId9"/>
    <p:sldLayoutId id="2147484723" r:id="rId10"/>
    <p:sldLayoutId id="2147484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rebuchet MS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B181DB29-4342-E645-91A6-5BDD631FE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25" r:id="rId1"/>
    <p:sldLayoutId id="2147484726" r:id="rId2"/>
    <p:sldLayoutId id="2147484727" r:id="rId3"/>
    <p:sldLayoutId id="2147484728" r:id="rId4"/>
    <p:sldLayoutId id="2147484729" r:id="rId5"/>
    <p:sldLayoutId id="2147484730" r:id="rId6"/>
    <p:sldLayoutId id="2147484731" r:id="rId7"/>
    <p:sldLayoutId id="2147484732" r:id="rId8"/>
    <p:sldLayoutId id="2147484733" r:id="rId9"/>
    <p:sldLayoutId id="2147484734" r:id="rId10"/>
    <p:sldLayoutId id="2147484735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-11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-11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-11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-11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rebuchet MS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42EDF242-BF53-A440-8C73-165CFC6EF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36" r:id="rId1"/>
    <p:sldLayoutId id="2147484737" r:id="rId2"/>
    <p:sldLayoutId id="2147484738" r:id="rId3"/>
    <p:sldLayoutId id="2147484739" r:id="rId4"/>
    <p:sldLayoutId id="2147484740" r:id="rId5"/>
    <p:sldLayoutId id="2147484741" r:id="rId6"/>
    <p:sldLayoutId id="2147484742" r:id="rId7"/>
    <p:sldLayoutId id="2147484743" r:id="rId8"/>
    <p:sldLayoutId id="2147484744" r:id="rId9"/>
    <p:sldLayoutId id="2147484745" r:id="rId10"/>
    <p:sldLayoutId id="21474847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2" charset="0"/>
          <a:ea typeface="ヒラギノ角ゴ Pro W3" pitchFamily="-112" charset="-128"/>
          <a:cs typeface="ヒラギノ角ゴ Pro W3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2" charset="0"/>
          <a:ea typeface="ヒラギノ角ゴ Pro W3" pitchFamily="-112" charset="-128"/>
          <a:cs typeface="ヒラギノ角ゴ Pro W3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2" charset="0"/>
          <a:ea typeface="ヒラギノ角ゴ Pro W3" pitchFamily="-112" charset="-128"/>
          <a:cs typeface="ヒラギノ角ゴ Pro W3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2" charset="0"/>
          <a:ea typeface="ヒラギノ角ゴ Pro W3" pitchFamily="-112" charset="-128"/>
          <a:cs typeface="ヒラギノ角ゴ Pro W3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2" charset="0"/>
          <a:ea typeface="ヒラギノ角ゴ Pro W3" pitchFamily="-112" charset="-128"/>
          <a:cs typeface="ヒラギノ角ゴ Pro W3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2" charset="0"/>
          <a:ea typeface="ヒラギノ角ゴ Pro W3" pitchFamily="-112" charset="-128"/>
          <a:cs typeface="ヒラギノ角ゴ Pro W3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2" charset="0"/>
          <a:ea typeface="ヒラギノ角ゴ Pro W3" pitchFamily="-112" charset="-128"/>
          <a:cs typeface="ヒラギノ角ゴ Pro W3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2" charset="0"/>
          <a:ea typeface="ヒラギノ角ゴ Pro W3" pitchFamily="-112" charset="-128"/>
          <a:cs typeface="ヒラギノ角ゴ Pro W3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5000"/>
        <a:buFont typeface="Monotype Sorts" charset="0"/>
        <a:buChar char="G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Font typeface="Monotype Sorts" charset="0"/>
        <a:buChar char="G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Font typeface="Monotype Sorts" charset="0"/>
        <a:buChar char="G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95000"/>
        <a:buFont typeface="Monotype Sorts" charset="0"/>
        <a:buChar char="G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95000"/>
        <a:buFont typeface="Monotype Sorts" charset="0"/>
        <a:buChar char="G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95000"/>
        <a:buFont typeface="Monotype Sorts" pitchFamily="-112" charset="2"/>
        <a:buChar char="G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95000"/>
        <a:buFont typeface="Monotype Sorts" pitchFamily="-112" charset="2"/>
        <a:buChar char="G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95000"/>
        <a:buFont typeface="Monotype Sorts" pitchFamily="-112" charset="2"/>
        <a:buChar char="G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95000"/>
        <a:buFont typeface="Monotype Sorts" pitchFamily="-112" charset="2"/>
        <a:buChar char="G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15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fld id="{CE424D81-BB49-024C-98AD-86F057D4E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47" r:id="rId1"/>
    <p:sldLayoutId id="2147484748" r:id="rId2"/>
    <p:sldLayoutId id="2147484749" r:id="rId3"/>
    <p:sldLayoutId id="2147484750" r:id="rId4"/>
    <p:sldLayoutId id="2147484751" r:id="rId5"/>
    <p:sldLayoutId id="2147484752" r:id="rId6"/>
    <p:sldLayoutId id="2147484753" r:id="rId7"/>
    <p:sldLayoutId id="2147484754" r:id="rId8"/>
    <p:sldLayoutId id="2147484755" r:id="rId9"/>
    <p:sldLayoutId id="2147484756" r:id="rId10"/>
    <p:sldLayoutId id="2147484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2" charset="-52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2" charset="-52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2" charset="-52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2" charset="-52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2" charset="-52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2" charset="-52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2" charset="-52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2" charset="-52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EF441"/>
        </a:buClr>
        <a:buSzPct val="85000"/>
        <a:buFont typeface="Monotype Sorts" charset="0"/>
        <a:buChar char="F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EFF58"/>
        </a:buClr>
        <a:buSzPct val="85000"/>
        <a:buFont typeface="Monotype Sorts" charset="0"/>
        <a:buChar char="F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EF441"/>
        </a:buClr>
        <a:buSzPct val="85000"/>
        <a:buFont typeface="Monotype Sorts" charset="0"/>
        <a:buChar char="F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EFF58"/>
        </a:buClr>
        <a:buSzPct val="85000"/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EF441"/>
        </a:buClr>
        <a:buSzPct val="85000"/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EF441"/>
        </a:buClr>
        <a:buSzPct val="85000"/>
        <a:buFont typeface="Monotype Sorts" pitchFamily="-112" charset="2"/>
        <a:buChar char="F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EF441"/>
        </a:buClr>
        <a:buSzPct val="85000"/>
        <a:buFont typeface="Monotype Sorts" pitchFamily="-112" charset="2"/>
        <a:buChar char="F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EF441"/>
        </a:buClr>
        <a:buSzPct val="85000"/>
        <a:buFont typeface="Monotype Sorts" pitchFamily="-112" charset="2"/>
        <a:buChar char="F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EF441"/>
        </a:buClr>
        <a:buSzPct val="85000"/>
        <a:buFont typeface="Monotype Sorts" pitchFamily="-112" charset="2"/>
        <a:buChar char="F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16" dir="8100068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81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02C7DBDC-7B80-B042-9543-674133412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24" r:id="rId1"/>
    <p:sldLayoutId id="2147484758" r:id="rId2"/>
    <p:sldLayoutId id="2147484759" r:id="rId3"/>
    <p:sldLayoutId id="2147484760" r:id="rId4"/>
    <p:sldLayoutId id="2147484761" r:id="rId5"/>
    <p:sldLayoutId id="2147484762" r:id="rId6"/>
    <p:sldLayoutId id="2147484763" r:id="rId7"/>
    <p:sldLayoutId id="2147484764" r:id="rId8"/>
    <p:sldLayoutId id="2147484765" r:id="rId9"/>
    <p:sldLayoutId id="2147484766" r:id="rId10"/>
    <p:sldLayoutId id="214748476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2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2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2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2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-11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-11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-11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-11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4572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752600"/>
            <a:ext cx="7696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95A491E6-5F57-9E4D-922E-169689FA8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5" r:id="rId1"/>
    <p:sldLayoutId id="2147484768" r:id="rId2"/>
    <p:sldLayoutId id="2147484769" r:id="rId3"/>
    <p:sldLayoutId id="2147484770" r:id="rId4"/>
    <p:sldLayoutId id="2147484771" r:id="rId5"/>
    <p:sldLayoutId id="2147484772" r:id="rId6"/>
    <p:sldLayoutId id="2147484773" r:id="rId7"/>
    <p:sldLayoutId id="2147484774" r:id="rId8"/>
    <p:sldLayoutId id="2147484775" r:id="rId9"/>
    <p:sldLayoutId id="2147484776" r:id="rId10"/>
    <p:sldLayoutId id="21474847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6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7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oleObject" Target="../embeddings/oleObject7.bin"/><Relationship Id="rId26" Type="http://schemas.openxmlformats.org/officeDocument/2006/relationships/oleObject" Target="../embeddings/oleObject11.bin"/><Relationship Id="rId21" Type="http://schemas.openxmlformats.org/officeDocument/2006/relationships/image" Target="../media/image24.png"/><Relationship Id="rId34" Type="http://schemas.openxmlformats.org/officeDocument/2006/relationships/image" Target="../media/image33.png"/><Relationship Id="rId7" Type="http://schemas.openxmlformats.org/officeDocument/2006/relationships/image" Target="../media/image17.png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22.png"/><Relationship Id="rId25" Type="http://schemas.openxmlformats.org/officeDocument/2006/relationships/image" Target="../media/image26.png"/><Relationship Id="rId33" Type="http://schemas.openxmlformats.org/officeDocument/2006/relationships/image" Target="../media/image32.png"/><Relationship Id="rId38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29" Type="http://schemas.openxmlformats.org/officeDocument/2006/relationships/image" Target="../media/image28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9.png"/><Relationship Id="rId24" Type="http://schemas.openxmlformats.org/officeDocument/2006/relationships/oleObject" Target="../embeddings/oleObject10.bin"/><Relationship Id="rId32" Type="http://schemas.openxmlformats.org/officeDocument/2006/relationships/image" Target="../media/image31.png"/><Relationship Id="rId37" Type="http://schemas.openxmlformats.org/officeDocument/2006/relationships/image" Target="../media/image34.png"/><Relationship Id="rId5" Type="http://schemas.openxmlformats.org/officeDocument/2006/relationships/audio" Target="../media/audio2.bin"/><Relationship Id="rId15" Type="http://schemas.openxmlformats.org/officeDocument/2006/relationships/image" Target="../media/image21.png"/><Relationship Id="rId23" Type="http://schemas.openxmlformats.org/officeDocument/2006/relationships/image" Target="../media/image25.png"/><Relationship Id="rId28" Type="http://schemas.openxmlformats.org/officeDocument/2006/relationships/oleObject" Target="../embeddings/oleObject12.bin"/><Relationship Id="rId36" Type="http://schemas.openxmlformats.org/officeDocument/2006/relationships/image" Target="../media/image30.png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23.png"/><Relationship Id="rId31" Type="http://schemas.openxmlformats.org/officeDocument/2006/relationships/image" Target="../media/image29.png"/><Relationship Id="rId4" Type="http://schemas.openxmlformats.org/officeDocument/2006/relationships/audio" Target="../media/audio1.bin"/><Relationship Id="rId9" Type="http://schemas.openxmlformats.org/officeDocument/2006/relationships/image" Target="../media/image18.png"/><Relationship Id="rId14" Type="http://schemas.openxmlformats.org/officeDocument/2006/relationships/oleObject" Target="../embeddings/oleObject5.bin"/><Relationship Id="rId22" Type="http://schemas.openxmlformats.org/officeDocument/2006/relationships/oleObject" Target="../embeddings/oleObject9.bin"/><Relationship Id="rId27" Type="http://schemas.openxmlformats.org/officeDocument/2006/relationships/image" Target="../media/image27.png"/><Relationship Id="rId30" Type="http://schemas.openxmlformats.org/officeDocument/2006/relationships/oleObject" Target="../embeddings/oleObject13.bin"/><Relationship Id="rId35" Type="http://schemas.openxmlformats.org/officeDocument/2006/relationships/oleObject" Target="../embeddings/oleObject14.bin"/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www.chez.com/bharat/hindouisme/shiva.gif&amp;imgrefurl=http://www.chez.com/bharat/hindouisme/shiva.htm&amp;h=405&amp;w=300&amp;prev=/images?q=Shiva&amp;start=20&amp;svnum=10&amp;hl=en&amp;lr=&amp;ie=UTF-8&amp;oe=UTF-8&amp;sa=N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hyperlink" Target="http://images.google.com/imgres?imgurl=www.chinese-porcelain-art.com/acatalog/XXJ124.jpg&amp;imgrefurl=http://www.chinese-porcelain-art.com/acatalog/Catalogue_Chinese_Ming___Earlier_Page_3_75.html&amp;h=450&amp;w=460&amp;prev=/images?q=Buddhist+symbols&amp;svnum=10&amp;hl=en&amp;lr=&amp;ie=UTF-8&amp;oe=UTF-8" TargetMode="External"/><Relationship Id="rId4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7.xml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Monoteisme</a:t>
            </a:r>
            <a:endParaRPr lang="en-US" u="sng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65890" name="Text Box 8"/>
          <p:cNvSpPr txBox="1">
            <a:spLocks noChangeArrowheads="1"/>
          </p:cNvSpPr>
          <p:nvPr/>
        </p:nvSpPr>
        <p:spPr bwMode="auto">
          <a:xfrm>
            <a:off x="8458200" y="138113"/>
            <a:ext cx="698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2"/>
                </a:solidFill>
                <a:latin typeface="Arial" charset="0"/>
                <a:cs typeface="Arial" charset="0"/>
              </a:rPr>
              <a:t>161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8340" y="2675136"/>
            <a:ext cx="554732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EBFFF0"/>
                </a:solidFill>
                <a:latin typeface="Arial" charset="0"/>
              </a:rPr>
              <a:t>Keyakinan</a:t>
            </a:r>
            <a:r>
              <a:rPr lang="en-US" sz="3600" b="1" dirty="0">
                <a:solidFill>
                  <a:srgbClr val="EBFFF0"/>
                </a:solidFill>
                <a:latin typeface="Arial" charset="0"/>
              </a:rPr>
              <a:t> Dasar </a:t>
            </a:r>
            <a:r>
              <a:rPr lang="en-US" sz="3600" b="1" dirty="0" err="1">
                <a:solidFill>
                  <a:srgbClr val="EBFFF0"/>
                </a:solidFill>
                <a:latin typeface="Arial" charset="0"/>
              </a:rPr>
              <a:t>Yahudi</a:t>
            </a:r>
            <a:r>
              <a:rPr lang="en-US" sz="3600" b="1" dirty="0">
                <a:solidFill>
                  <a:srgbClr val="EBFFF0"/>
                </a:solidFill>
                <a:latin typeface="Arial" charset="0"/>
              </a:rPr>
              <a:t> yang </a:t>
            </a:r>
            <a:r>
              <a:rPr lang="en-US" sz="3600" b="1" dirty="0" err="1">
                <a:solidFill>
                  <a:srgbClr val="EBFFF0"/>
                </a:solidFill>
                <a:latin typeface="Arial" charset="0"/>
              </a:rPr>
              <a:t>Bertentangan</a:t>
            </a:r>
            <a:r>
              <a:rPr lang="en-US" sz="3600" b="1" dirty="0">
                <a:solidFill>
                  <a:srgbClr val="EBFFF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EBFFF0"/>
                </a:solidFill>
                <a:latin typeface="Arial" charset="0"/>
              </a:rPr>
              <a:t>Dengan</a:t>
            </a:r>
            <a:r>
              <a:rPr lang="en-US" sz="3600" b="1" dirty="0">
                <a:solidFill>
                  <a:srgbClr val="EBFFF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EBFFF0"/>
                </a:solidFill>
                <a:latin typeface="Arial" charset="0"/>
              </a:rPr>
              <a:t>Aliran</a:t>
            </a:r>
            <a:r>
              <a:rPr lang="en-US" sz="3600" b="1" dirty="0">
                <a:solidFill>
                  <a:srgbClr val="EBFFF0"/>
                </a:solidFill>
                <a:latin typeface="Arial" charset="0"/>
              </a:rPr>
              <a:t> Timur </a:t>
            </a:r>
            <a:r>
              <a:rPr lang="en-US" sz="3600" b="1" dirty="0" err="1">
                <a:solidFill>
                  <a:srgbClr val="EBFFF0"/>
                </a:solidFill>
                <a:latin typeface="Arial" charset="0"/>
              </a:rPr>
              <a:t>Dekat</a:t>
            </a:r>
            <a:r>
              <a:rPr lang="en-US" sz="3600" b="1" dirty="0">
                <a:solidFill>
                  <a:srgbClr val="EBFFF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EBFFF0"/>
                </a:solidFill>
                <a:latin typeface="Arial" charset="0"/>
              </a:rPr>
              <a:t>Kuno</a:t>
            </a:r>
            <a:endParaRPr lang="en-US" sz="3600" b="1" dirty="0">
              <a:solidFill>
                <a:srgbClr val="EBFFF0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39975" y="6092825"/>
            <a:ext cx="6804025" cy="765175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 • Singapore Bible College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848600" cy="1371600"/>
          </a:xfrm>
        </p:spPr>
        <p:txBody>
          <a:bodyPr/>
          <a:lstStyle/>
          <a:p>
            <a:pPr eaLnBrk="1" hangingPunct="1"/>
            <a:r>
              <a:rPr kumimoji="0" lang="en-US" b="1" dirty="0" err="1">
                <a:latin typeface="Arial" charset="0"/>
                <a:ea typeface="ＭＳ Ｐゴシック" charset="0"/>
                <a:cs typeface="Arial" charset="0"/>
              </a:rPr>
              <a:t>Penulis</a:t>
            </a:r>
            <a:r>
              <a:rPr kumimoji="0" lang="en-US" b="1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b="1" dirty="0" err="1">
                <a:latin typeface="Arial" charset="0"/>
                <a:ea typeface="ＭＳ Ｐゴシック" charset="0"/>
                <a:cs typeface="Arial" charset="0"/>
              </a:rPr>
              <a:t>Evolusionis</a:t>
            </a:r>
            <a:r>
              <a:rPr kumimoji="0" lang="en-US" b="1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b="1" dirty="0" err="1">
                <a:latin typeface="Arial" charset="0"/>
                <a:ea typeface="ＭＳ Ｐゴシック" charset="0"/>
                <a:cs typeface="Arial" charset="0"/>
              </a:rPr>
              <a:t>Pertama</a:t>
            </a:r>
            <a:endParaRPr kumimoji="0"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81250" name="Text Box 6"/>
          <p:cNvSpPr txBox="1">
            <a:spLocks noChangeArrowheads="1"/>
          </p:cNvSpPr>
          <p:nvPr/>
        </p:nvSpPr>
        <p:spPr bwMode="auto">
          <a:xfrm>
            <a:off x="8458200" y="138113"/>
            <a:ext cx="698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b="1">
                <a:latin typeface="Arial" charset="0"/>
                <a:cs typeface="Arial" charset="0"/>
              </a:rPr>
              <a:t>162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990600" y="1412776"/>
            <a:ext cx="8001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en-US" sz="3000" b="1" dirty="0">
                <a:latin typeface="+mj-lt"/>
              </a:rPr>
              <a:t>Anaximander (</a:t>
            </a:r>
            <a:r>
              <a:rPr lang="en-US" sz="3000" b="1" dirty="0" err="1">
                <a:latin typeface="+mj-lt"/>
              </a:rPr>
              <a:t>sekitar</a:t>
            </a:r>
            <a:r>
              <a:rPr lang="en-US" sz="3000" b="1" dirty="0">
                <a:latin typeface="+mj-lt"/>
              </a:rPr>
              <a:t> 610-540 SM) </a:t>
            </a:r>
            <a:r>
              <a:rPr lang="en-US" sz="3000" b="1" dirty="0" err="1">
                <a:latin typeface="+mj-lt"/>
              </a:rPr>
              <a:t>belajar</a:t>
            </a:r>
            <a:r>
              <a:rPr lang="en-US" sz="3000" b="1" dirty="0">
                <a:latin typeface="+mj-lt"/>
              </a:rPr>
              <a:t> di </a:t>
            </a:r>
            <a:r>
              <a:rPr lang="en-US" sz="3000" b="1" dirty="0" err="1">
                <a:latin typeface="+mj-lt"/>
              </a:rPr>
              <a:t>bawah</a:t>
            </a:r>
            <a:r>
              <a:rPr lang="en-US" sz="3000" b="1" dirty="0">
                <a:latin typeface="+mj-lt"/>
              </a:rPr>
              <a:t> Thales dan </a:t>
            </a:r>
            <a:r>
              <a:rPr lang="en-US" sz="3000" b="1" dirty="0" err="1">
                <a:latin typeface="+mj-lt"/>
              </a:rPr>
              <a:t>memberikan</a:t>
            </a:r>
            <a:r>
              <a:rPr lang="en-US" sz="3000" b="1" dirty="0">
                <a:latin typeface="+mj-lt"/>
              </a:rPr>
              <a:t> </a:t>
            </a:r>
            <a:r>
              <a:rPr lang="en-US" sz="3000" b="1" dirty="0" err="1">
                <a:latin typeface="+mj-lt"/>
              </a:rPr>
              <a:t>tantangan</a:t>
            </a:r>
            <a:r>
              <a:rPr lang="en-US" sz="3000" b="1" dirty="0">
                <a:latin typeface="+mj-lt"/>
              </a:rPr>
              <a:t> </a:t>
            </a:r>
            <a:r>
              <a:rPr lang="en-US" sz="3000" b="1" dirty="0" err="1">
                <a:latin typeface="+mj-lt"/>
              </a:rPr>
              <a:t>pertama</a:t>
            </a:r>
            <a:r>
              <a:rPr lang="en-US" sz="3000" b="1" dirty="0">
                <a:latin typeface="+mj-lt"/>
              </a:rPr>
              <a:t> yang </a:t>
            </a:r>
            <a:r>
              <a:rPr lang="en-US" sz="3000" b="1" i="1" dirty="0" err="1">
                <a:latin typeface="+mj-lt"/>
              </a:rPr>
              <a:t>tercatat</a:t>
            </a:r>
            <a:r>
              <a:rPr lang="en-US" sz="3000" b="1" dirty="0">
                <a:latin typeface="+mj-lt"/>
              </a:rPr>
              <a:t> pada </a:t>
            </a:r>
            <a:r>
              <a:rPr lang="en-US" sz="3000" b="1" dirty="0" err="1">
                <a:latin typeface="+mj-lt"/>
              </a:rPr>
              <a:t>penciptaan</a:t>
            </a:r>
            <a:r>
              <a:rPr lang="en-US" sz="3000" b="1" dirty="0">
                <a:latin typeface="+mj-lt"/>
              </a:rPr>
              <a:t>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en-US" sz="3000" b="1" dirty="0" err="1">
                <a:latin typeface="+mj-lt"/>
              </a:rPr>
              <a:t>Dia</a:t>
            </a:r>
            <a:r>
              <a:rPr lang="en-US" sz="3000" b="1" dirty="0">
                <a:latin typeface="+mj-lt"/>
              </a:rPr>
              <a:t> </a:t>
            </a:r>
            <a:r>
              <a:rPr lang="en-US" sz="3000" b="1" dirty="0" err="1">
                <a:latin typeface="+mj-lt"/>
              </a:rPr>
              <a:t>mungkin</a:t>
            </a:r>
            <a:r>
              <a:rPr lang="en-US" sz="3000" b="1" dirty="0">
                <a:latin typeface="+mj-lt"/>
              </a:rPr>
              <a:t> </a:t>
            </a:r>
            <a:r>
              <a:rPr lang="en-US" sz="3000" b="1" dirty="0" err="1">
                <a:latin typeface="+mj-lt"/>
              </a:rPr>
              <a:t>adalah</a:t>
            </a:r>
            <a:r>
              <a:rPr lang="en-US" sz="3000" b="1" dirty="0">
                <a:latin typeface="+mj-lt"/>
              </a:rPr>
              <a:t> </a:t>
            </a:r>
            <a:r>
              <a:rPr lang="en-US" sz="3000" b="1" dirty="0" err="1">
                <a:latin typeface="+mj-lt"/>
              </a:rPr>
              <a:t>evolusionis</a:t>
            </a:r>
            <a:r>
              <a:rPr lang="en-US" sz="3000" b="1" dirty="0">
                <a:latin typeface="+mj-lt"/>
              </a:rPr>
              <a:t> </a:t>
            </a:r>
            <a:r>
              <a:rPr lang="en-US" sz="3000" b="1" dirty="0" err="1">
                <a:latin typeface="+mj-lt"/>
              </a:rPr>
              <a:t>tertulis</a:t>
            </a:r>
            <a:r>
              <a:rPr lang="en-US" sz="3000" b="1" dirty="0">
                <a:latin typeface="+mj-lt"/>
              </a:rPr>
              <a:t> </a:t>
            </a:r>
            <a:r>
              <a:rPr lang="en-US" sz="3000" b="1" dirty="0" err="1">
                <a:latin typeface="+mj-lt"/>
              </a:rPr>
              <a:t>pertama</a:t>
            </a:r>
            <a:r>
              <a:rPr lang="en-US" sz="3000" b="1" dirty="0">
                <a:latin typeface="+mj-lt"/>
              </a:rPr>
              <a:t>. Plutarch </a:t>
            </a:r>
            <a:r>
              <a:rPr lang="en-US" sz="3000" b="1" dirty="0" err="1">
                <a:latin typeface="+mj-lt"/>
              </a:rPr>
              <a:t>berkata</a:t>
            </a:r>
            <a:r>
              <a:rPr lang="en-US" sz="3000" b="1" dirty="0">
                <a:latin typeface="+mj-lt"/>
              </a:rPr>
              <a:t> </a:t>
            </a:r>
            <a:r>
              <a:rPr lang="en-US" sz="3000" b="1" dirty="0" err="1">
                <a:latin typeface="+mj-lt"/>
              </a:rPr>
              <a:t>kepada</a:t>
            </a:r>
            <a:r>
              <a:rPr lang="en-US" sz="3000" b="1" dirty="0">
                <a:latin typeface="+mj-lt"/>
              </a:rPr>
              <a:t> Anaximander: "... </a:t>
            </a:r>
            <a:r>
              <a:rPr lang="en-US" sz="3000" b="1" dirty="0" err="1">
                <a:latin typeface="+mj-lt"/>
              </a:rPr>
              <a:t>awalnya</a:t>
            </a:r>
            <a:r>
              <a:rPr lang="en-US" sz="3000" b="1" dirty="0">
                <a:latin typeface="+mj-lt"/>
              </a:rPr>
              <a:t>, </a:t>
            </a:r>
            <a:r>
              <a:rPr lang="en-US" sz="3000" b="1" dirty="0" err="1">
                <a:latin typeface="+mj-lt"/>
              </a:rPr>
              <a:t>manusia</a:t>
            </a:r>
            <a:r>
              <a:rPr lang="en-US" sz="3000" b="1" dirty="0">
                <a:latin typeface="+mj-lt"/>
              </a:rPr>
              <a:t> </a:t>
            </a:r>
            <a:r>
              <a:rPr lang="en-US" sz="3000" b="1" dirty="0" err="1">
                <a:latin typeface="+mj-lt"/>
              </a:rPr>
              <a:t>dilahirkan</a:t>
            </a:r>
            <a:r>
              <a:rPr lang="en-US" sz="3000" b="1" dirty="0">
                <a:latin typeface="+mj-lt"/>
              </a:rPr>
              <a:t> </a:t>
            </a:r>
            <a:r>
              <a:rPr lang="en-US" sz="3000" b="1" dirty="0" err="1">
                <a:latin typeface="+mj-lt"/>
              </a:rPr>
              <a:t>dari</a:t>
            </a:r>
            <a:r>
              <a:rPr lang="en-US" sz="3000" b="1" dirty="0">
                <a:latin typeface="+mj-lt"/>
              </a:rPr>
              <a:t> </a:t>
            </a:r>
            <a:r>
              <a:rPr lang="en-US" sz="3000" b="1" dirty="0" err="1">
                <a:latin typeface="+mj-lt"/>
              </a:rPr>
              <a:t>hewan</a:t>
            </a:r>
            <a:r>
              <a:rPr lang="en-US" sz="3000" b="1" dirty="0">
                <a:latin typeface="+mj-lt"/>
              </a:rPr>
              <a:t> </a:t>
            </a:r>
            <a:r>
              <a:rPr lang="en-US" sz="3000" b="1" dirty="0" err="1">
                <a:latin typeface="+mj-lt"/>
              </a:rPr>
              <a:t>dari</a:t>
            </a:r>
            <a:r>
              <a:rPr lang="en-US" sz="3000" b="1" dirty="0">
                <a:latin typeface="+mj-lt"/>
              </a:rPr>
              <a:t> </a:t>
            </a:r>
            <a:r>
              <a:rPr lang="en-US" sz="3000" b="1" dirty="0" err="1">
                <a:latin typeface="+mj-lt"/>
              </a:rPr>
              <a:t>jenis</a:t>
            </a:r>
            <a:r>
              <a:rPr lang="en-US" sz="3000" b="1" dirty="0">
                <a:latin typeface="+mj-lt"/>
              </a:rPr>
              <a:t> yang </a:t>
            </a:r>
            <a:r>
              <a:rPr lang="en-US" sz="3000" b="1" dirty="0" err="1">
                <a:latin typeface="+mj-lt"/>
              </a:rPr>
              <a:t>berbeda</a:t>
            </a:r>
            <a:r>
              <a:rPr lang="en-US" sz="3000" b="1" dirty="0">
                <a:latin typeface="+mj-lt"/>
              </a:rPr>
              <a:t> ...“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en-US" sz="3000" b="1" dirty="0" err="1">
                <a:latin typeface="+mj-lt"/>
              </a:rPr>
              <a:t>Teorinya</a:t>
            </a:r>
            <a:r>
              <a:rPr lang="en-US" sz="3000" b="1" dirty="0">
                <a:latin typeface="+mj-lt"/>
              </a:rPr>
              <a:t> </a:t>
            </a:r>
            <a:r>
              <a:rPr lang="en-US" sz="3000" b="1" dirty="0" err="1">
                <a:latin typeface="+mj-lt"/>
              </a:rPr>
              <a:t>begitu</a:t>
            </a:r>
            <a:r>
              <a:rPr lang="en-US" sz="3000" b="1" dirty="0">
                <a:latin typeface="+mj-lt"/>
              </a:rPr>
              <a:t> </a:t>
            </a:r>
            <a:r>
              <a:rPr lang="en-US" sz="3000" b="1" dirty="0" err="1">
                <a:latin typeface="+mj-lt"/>
              </a:rPr>
              <a:t>berkembang</a:t>
            </a:r>
            <a:r>
              <a:rPr lang="en-US" sz="3000" b="1" dirty="0">
                <a:latin typeface="+mj-lt"/>
              </a:rPr>
              <a:t> </a:t>
            </a:r>
            <a:r>
              <a:rPr lang="en-US" sz="3000" b="1" dirty="0" err="1">
                <a:latin typeface="+mj-lt"/>
              </a:rPr>
              <a:t>sehingga</a:t>
            </a:r>
            <a:r>
              <a:rPr lang="en-US" sz="3000" b="1" dirty="0">
                <a:latin typeface="+mj-lt"/>
              </a:rPr>
              <a:t> </a:t>
            </a:r>
            <a:r>
              <a:rPr lang="en-US" sz="3000" b="1" dirty="0" err="1">
                <a:latin typeface="+mj-lt"/>
              </a:rPr>
              <a:t>ia</a:t>
            </a:r>
            <a:r>
              <a:rPr lang="en-US" sz="3000" b="1" dirty="0">
                <a:latin typeface="+mj-lt"/>
              </a:rPr>
              <a:t> </a:t>
            </a:r>
            <a:r>
              <a:rPr lang="en-US" sz="3000" b="1" dirty="0" err="1">
                <a:latin typeface="+mj-lt"/>
              </a:rPr>
              <a:t>mungkin</a:t>
            </a:r>
            <a:r>
              <a:rPr lang="en-US" sz="3000" b="1" dirty="0">
                <a:latin typeface="+mj-lt"/>
              </a:rPr>
              <a:t> </a:t>
            </a:r>
            <a:r>
              <a:rPr lang="en-US" sz="3000" b="1" dirty="0" err="1">
                <a:latin typeface="+mj-lt"/>
              </a:rPr>
              <a:t>telah</a:t>
            </a:r>
            <a:r>
              <a:rPr lang="en-US" sz="3000" b="1" dirty="0">
                <a:latin typeface="+mj-lt"/>
              </a:rPr>
              <a:t> </a:t>
            </a:r>
            <a:r>
              <a:rPr lang="en-US" sz="3000" b="1" dirty="0" err="1">
                <a:latin typeface="+mj-lt"/>
              </a:rPr>
              <a:t>membangun</a:t>
            </a:r>
            <a:r>
              <a:rPr lang="en-US" sz="3000" b="1" dirty="0">
                <a:latin typeface="+mj-lt"/>
              </a:rPr>
              <a:t> </a:t>
            </a:r>
            <a:r>
              <a:rPr lang="en-US" sz="3000" b="1" dirty="0" err="1">
                <a:latin typeface="+mj-lt"/>
              </a:rPr>
              <a:t>pengajaran</a:t>
            </a:r>
            <a:r>
              <a:rPr lang="en-US" sz="3000" b="1" dirty="0">
                <a:latin typeface="+mj-lt"/>
              </a:rPr>
              <a:t> orang lain.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7" name="Picture 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66700" y="-26988"/>
            <a:ext cx="85121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Arial" charset="0"/>
                <a:ea typeface="ＭＳ Ｐゴシック" charset="0"/>
                <a:cs typeface="Arial" charset="0"/>
              </a:rPr>
              <a:t>Dewa-</a:t>
            </a:r>
            <a:r>
              <a:rPr lang="en-US" sz="3600" dirty="0" err="1">
                <a:latin typeface="Arial" charset="0"/>
                <a:ea typeface="ＭＳ Ｐゴシック" charset="0"/>
                <a:cs typeface="Arial" charset="0"/>
              </a:rPr>
              <a:t>dewa</a:t>
            </a:r>
            <a:r>
              <a:rPr lang="en-US" sz="3600" dirty="0">
                <a:latin typeface="Arial" charset="0"/>
                <a:ea typeface="ＭＳ Ｐゴシック" charset="0"/>
                <a:cs typeface="Arial" charset="0"/>
              </a:rPr>
              <a:t> Tinggi Yang </a:t>
            </a:r>
            <a:r>
              <a:rPr lang="en-US" sz="3600" dirty="0" err="1">
                <a:latin typeface="Arial" charset="0"/>
                <a:ea typeface="ＭＳ Ｐゴシック" charset="0"/>
                <a:cs typeface="Arial" charset="0"/>
              </a:rPr>
              <a:t>Berpengaruh</a:t>
            </a:r>
            <a:endParaRPr lang="en-US" sz="3600" dirty="0">
              <a:latin typeface="Arial" charset="0"/>
              <a:ea typeface="ＭＳ Ｐゴシック" charset="0"/>
              <a:cs typeface="Arial" charset="0"/>
            </a:endParaRPr>
          </a:p>
        </p:txBody>
      </p:sp>
      <p:graphicFrame>
        <p:nvGraphicFramePr>
          <p:cNvPr id="8286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475323"/>
              </p:ext>
            </p:extLst>
          </p:nvPr>
        </p:nvGraphicFramePr>
        <p:xfrm>
          <a:off x="53752" y="986185"/>
          <a:ext cx="9036496" cy="5871815"/>
        </p:xfrm>
        <a:graphic>
          <a:graphicData uri="http://schemas.openxmlformats.org/drawingml/2006/table">
            <a:tbl>
              <a:tblPr/>
              <a:tblGrid>
                <a:gridCol w="1475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9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Agama</a:t>
                      </a:r>
                      <a:endParaRPr kumimoji="0" lang="en-US" altLang="zh-CN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2">
                              <a:alpha val="75000"/>
                            </a:schemeClr>
                          </a:glo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Dewa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Tinggi</a:t>
                      </a:r>
                      <a:endParaRPr kumimoji="0" lang="en-US" altLang="zh-CN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2">
                              <a:alpha val="75000"/>
                            </a:schemeClr>
                          </a:glo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Karakteristik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2">
                              <a:alpha val="75000"/>
                            </a:schemeClr>
                          </a:glo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Pengaruh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101600">
                            <a:schemeClr val="bg2">
                              <a:alpha val="75000"/>
                            </a:schemeClr>
                          </a:glo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Terhadap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101600">
                            <a:schemeClr val="bg2">
                              <a:alpha val="75000"/>
                            </a:schemeClr>
                          </a:glo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Israel</a:t>
                      </a:r>
                      <a:endParaRPr kumimoji="0" lang="en-US" altLang="zh-CN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2">
                              <a:alpha val="75000"/>
                            </a:schemeClr>
                          </a:glo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337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Sumeria</a:t>
                      </a:r>
                      <a:endParaRPr kumimoji="0" lang="en-US" altLang="zh-CN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2">
                              <a:alpha val="75000"/>
                            </a:schemeClr>
                          </a:glo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Nannar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(</a:t>
                      </a:r>
                      <a:r>
                        <a:rPr kumimoji="0" lang="en-US" altLang="zh-C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Dosa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zh-CN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2">
                              <a:alpha val="75000"/>
                            </a:schemeClr>
                          </a:glo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5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2">
                              <a:alpha val="75000"/>
                            </a:schemeClr>
                          </a:glow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Awalnya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disembah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oleh Abraham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en-US" altLang="zh-C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Yos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. 24:2)</a:t>
                      </a:r>
                      <a:endParaRPr kumimoji="0" lang="en-US" altLang="zh-CN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2">
                              <a:alpha val="75000"/>
                            </a:schemeClr>
                          </a:glo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4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Asyur</a:t>
                      </a:r>
                      <a:endParaRPr kumimoji="0" lang="en-US" altLang="zh-CN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2">
                              <a:alpha val="75000"/>
                            </a:schemeClr>
                          </a:glo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Anu</a:t>
                      </a:r>
                      <a:endParaRPr kumimoji="0" lang="en-US" altLang="zh-CN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2">
                              <a:alpha val="75000"/>
                            </a:schemeClr>
                          </a:glo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5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2">
                              <a:alpha val="75000"/>
                            </a:schemeClr>
                          </a:glow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Tidak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ada</a:t>
                      </a:r>
                      <a:endParaRPr kumimoji="0" lang="en-US" altLang="zh-CN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2">
                              <a:alpha val="75000"/>
                            </a:schemeClr>
                          </a:glo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818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Babel</a:t>
                      </a:r>
                      <a:endParaRPr kumimoji="0" lang="en-US" altLang="zh-CN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2">
                              <a:alpha val="75000"/>
                            </a:schemeClr>
                          </a:glo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Marduk</a:t>
                      </a:r>
                      <a:endParaRPr kumimoji="0" lang="en-US" altLang="zh-CN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2">
                              <a:alpha val="75000"/>
                            </a:schemeClr>
                          </a:glo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Marduk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dipromosikan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menjadi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dewa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tertinggi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2">
                              <a:alpha val="75000"/>
                            </a:schemeClr>
                          </a:glo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Cukup</a:t>
                      </a:r>
                      <a:endParaRPr kumimoji="0" lang="en-US" altLang="zh-CN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2">
                              <a:alpha val="75000"/>
                            </a:schemeClr>
                          </a:glo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7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Mesir</a:t>
                      </a:r>
                      <a:endParaRPr kumimoji="0" lang="en-US" altLang="zh-CN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2">
                              <a:alpha val="75000"/>
                            </a:schemeClr>
                          </a:glo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Amon</a:t>
                      </a:r>
                      <a:endParaRPr kumimoji="0" lang="en-US" altLang="zh-CN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2">
                              <a:alpha val="75000"/>
                            </a:schemeClr>
                          </a:glo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Kebanyakan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orang-orang </a:t>
                      </a:r>
                      <a:r>
                        <a:rPr kumimoji="0" lang="en-US" altLang="zh-C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politeistik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Timur </a:t>
                      </a:r>
                      <a:r>
                        <a:rPr kumimoji="0" lang="en-US" altLang="zh-C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Dekat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Kuno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2">
                              <a:alpha val="75000"/>
                            </a:schemeClr>
                          </a:glo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Tidak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ada</a:t>
                      </a:r>
                      <a:endParaRPr kumimoji="0" lang="en-US" altLang="zh-CN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2">
                              <a:alpha val="75000"/>
                            </a:schemeClr>
                          </a:glo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3300" name="Rectangle 60"/>
          <p:cNvSpPr>
            <a:spLocks noChangeArrowheads="1"/>
          </p:cNvSpPr>
          <p:nvPr/>
        </p:nvSpPr>
        <p:spPr bwMode="auto">
          <a:xfrm>
            <a:off x="174625" y="573405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br>
              <a:rPr lang="en-US" sz="1400"/>
            </a:br>
            <a:endParaRPr lang="en-US">
              <a:latin typeface="Arial" charset="0"/>
            </a:endParaRPr>
          </a:p>
        </p:txBody>
      </p:sp>
      <p:sp>
        <p:nvSpPr>
          <p:cNvPr id="183301" name="Text Box 64"/>
          <p:cNvSpPr txBox="1">
            <a:spLocks noChangeArrowheads="1"/>
          </p:cNvSpPr>
          <p:nvPr/>
        </p:nvSpPr>
        <p:spPr bwMode="auto">
          <a:xfrm>
            <a:off x="8458200" y="138113"/>
            <a:ext cx="698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b="1">
                <a:latin typeface="Arial" charset="0"/>
                <a:cs typeface="Arial" charset="0"/>
              </a:rPr>
              <a:t>160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1" name="Picture 2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458" name="Group 2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098223"/>
              </p:ext>
            </p:extLst>
          </p:nvPr>
        </p:nvGraphicFramePr>
        <p:xfrm>
          <a:off x="88900" y="1115187"/>
          <a:ext cx="8991600" cy="5695551"/>
        </p:xfrm>
        <a:graphic>
          <a:graphicData uri="http://schemas.openxmlformats.org/drawingml/2006/table">
            <a:tbl>
              <a:tblPr/>
              <a:tblGrid>
                <a:gridCol w="1814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4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0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94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Agama</a:t>
                      </a:r>
                      <a:endParaRPr kumimoji="0" lang="en-US" altLang="zh-CN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2">
                              <a:alpha val="75000"/>
                            </a:schemeClr>
                          </a:glo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Dewa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Tinggi</a:t>
                      </a:r>
                      <a:endParaRPr kumimoji="0" lang="en-US" altLang="zh-CN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2">
                              <a:alpha val="75000"/>
                            </a:schemeClr>
                          </a:glo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Karakteristik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2">
                              <a:alpha val="75000"/>
                            </a:schemeClr>
                          </a:glo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Pengaruh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101600">
                            <a:schemeClr val="bg2">
                              <a:alpha val="75000"/>
                            </a:schemeClr>
                          </a:glo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Terhadap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101600">
                            <a:schemeClr val="bg2">
                              <a:alpha val="75000"/>
                            </a:schemeClr>
                          </a:glo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Israel</a:t>
                      </a:r>
                      <a:endParaRPr kumimoji="0" lang="en-US" altLang="zh-CN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2">
                              <a:alpha val="75000"/>
                            </a:schemeClr>
                          </a:glo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30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Kanaan</a:t>
                      </a:r>
                      <a:endParaRPr kumimoji="0" lang="en-US" altLang="zh-CN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2">
                              <a:alpha val="75000"/>
                            </a:schemeClr>
                          </a:glo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Baal / El</a:t>
                      </a: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Praktik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bejat</a:t>
                      </a:r>
                      <a:endParaRPr kumimoji="0" lang="en-US" altLang="zh-CN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2">
                              <a:alpha val="75000"/>
                            </a:schemeClr>
                          </a:glo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Tinggi</a:t>
                      </a:r>
                      <a:endParaRPr kumimoji="0" lang="en-US" altLang="zh-CN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2">
                              <a:alpha val="75000"/>
                            </a:schemeClr>
                          </a:glo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6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Sidon</a:t>
                      </a:r>
                      <a:endParaRPr kumimoji="0" lang="en-US" altLang="zh-CN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2">
                              <a:alpha val="75000"/>
                            </a:schemeClr>
                          </a:glo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Ashtoreth</a:t>
                      </a:r>
                      <a:endParaRPr kumimoji="0" lang="en-US" altLang="zh-CN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2">
                              <a:alpha val="75000"/>
                            </a:schemeClr>
                          </a:glo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5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2">
                              <a:alpha val="75000"/>
                            </a:schemeClr>
                          </a:glow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1 Raj. 11:5, 33 </a:t>
                      </a:r>
                      <a:endParaRPr kumimoji="0" lang="en-US" altLang="zh-CN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2">
                              <a:alpha val="75000"/>
                            </a:schemeClr>
                          </a:glo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8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Filistin</a:t>
                      </a:r>
                      <a:endParaRPr kumimoji="0" lang="en-US" altLang="zh-CN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2">
                              <a:alpha val="75000"/>
                            </a:schemeClr>
                          </a:glo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Dagon</a:t>
                      </a:r>
                      <a:endParaRPr kumimoji="0" lang="en-US" altLang="zh-CN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2">
                              <a:alpha val="75000"/>
                            </a:schemeClr>
                          </a:glo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5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2">
                              <a:alpha val="75000"/>
                            </a:schemeClr>
                          </a:glow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Tidak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ada</a:t>
                      </a:r>
                      <a:endParaRPr kumimoji="0" lang="en-US" altLang="zh-CN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2">
                              <a:alpha val="75000"/>
                            </a:schemeClr>
                          </a:glo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8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Amon</a:t>
                      </a:r>
                      <a:endParaRPr kumimoji="0" lang="en-US" altLang="zh-CN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2">
                              <a:alpha val="75000"/>
                            </a:schemeClr>
                          </a:glo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Molekh</a:t>
                      </a:r>
                      <a:endParaRPr kumimoji="0" lang="en-US" altLang="zh-CN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2">
                              <a:alpha val="75000"/>
                            </a:schemeClr>
                          </a:glo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5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2">
                              <a:alpha val="75000"/>
                            </a:schemeClr>
                          </a:glow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1 Raj. 11:5, 33 </a:t>
                      </a:r>
                      <a:endParaRPr kumimoji="0" lang="en-US" altLang="zh-CN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2">
                              <a:alpha val="75000"/>
                            </a:schemeClr>
                          </a:glo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38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Moab</a:t>
                      </a:r>
                      <a:endParaRPr kumimoji="0" lang="en-US" altLang="zh-CN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2">
                              <a:alpha val="75000"/>
                            </a:schemeClr>
                          </a:glo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Kemosh</a:t>
                      </a:r>
                      <a:endParaRPr kumimoji="0" lang="en-US" altLang="zh-CN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2">
                              <a:alpha val="75000"/>
                            </a:schemeClr>
                          </a:glo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5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2">
                              <a:alpha val="75000"/>
                            </a:schemeClr>
                          </a:glow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2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1 Raj. 11:5</a:t>
                      </a:r>
                      <a:endParaRPr kumimoji="0" lang="en-US" altLang="zh-CN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2">
                              <a:alpha val="75000"/>
                            </a:schemeClr>
                          </a:glo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4323" name="Rectangle 263"/>
          <p:cNvSpPr>
            <a:spLocks noChangeArrowheads="1"/>
          </p:cNvSpPr>
          <p:nvPr/>
        </p:nvSpPr>
        <p:spPr bwMode="auto">
          <a:xfrm>
            <a:off x="174625" y="573405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br>
              <a:rPr lang="en-US" sz="1400"/>
            </a:br>
            <a:endParaRPr lang="en-US">
              <a:latin typeface="Arial" charset="0"/>
            </a:endParaRPr>
          </a:p>
        </p:txBody>
      </p:sp>
      <p:sp>
        <p:nvSpPr>
          <p:cNvPr id="184324" name="Text Box 288"/>
          <p:cNvSpPr txBox="1">
            <a:spLocks noChangeArrowheads="1"/>
          </p:cNvSpPr>
          <p:nvPr/>
        </p:nvSpPr>
        <p:spPr bwMode="auto">
          <a:xfrm>
            <a:off x="8458200" y="138113"/>
            <a:ext cx="698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b="1">
                <a:latin typeface="Arial" charset="0"/>
                <a:cs typeface="Arial" charset="0"/>
              </a:rPr>
              <a:t>160</a:t>
            </a:r>
          </a:p>
        </p:txBody>
      </p:sp>
      <p:sp>
        <p:nvSpPr>
          <p:cNvPr id="7459" name="Rectangle 291"/>
          <p:cNvSpPr>
            <a:spLocks noGrp="1" noRot="1" noChangeArrowheads="1"/>
          </p:cNvSpPr>
          <p:nvPr>
            <p:ph type="title"/>
          </p:nvPr>
        </p:nvSpPr>
        <p:spPr>
          <a:xfrm>
            <a:off x="12700" y="113974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dirty="0">
                <a:latin typeface="Arial" charset="0"/>
                <a:ea typeface="ＭＳ Ｐゴシック" charset="0"/>
                <a:cs typeface="Arial" charset="0"/>
              </a:rPr>
              <a:t>Dewa-</a:t>
            </a:r>
            <a:r>
              <a:rPr lang="en-US" sz="3800" dirty="0" err="1">
                <a:latin typeface="Arial" charset="0"/>
                <a:ea typeface="ＭＳ Ｐゴシック" charset="0"/>
                <a:cs typeface="Arial" charset="0"/>
              </a:rPr>
              <a:t>dewa</a:t>
            </a:r>
            <a:r>
              <a:rPr lang="en-US" sz="3800" dirty="0">
                <a:latin typeface="Arial" charset="0"/>
                <a:ea typeface="ＭＳ Ｐゴシック" charset="0"/>
                <a:cs typeface="Arial" charset="0"/>
              </a:rPr>
              <a:t> Tinggi Yang </a:t>
            </a:r>
            <a:r>
              <a:rPr lang="en-US" sz="3800" dirty="0" err="1">
                <a:latin typeface="Arial" charset="0"/>
                <a:ea typeface="ＭＳ Ｐゴシック" charset="0"/>
                <a:cs typeface="Arial" charset="0"/>
              </a:rPr>
              <a:t>Berpengaruh</a:t>
            </a:r>
            <a:endParaRPr lang="en-US" sz="3800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0" y="579438"/>
            <a:ext cx="3270448" cy="17065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200" dirty="0">
                <a:latin typeface="Arial" charset="0"/>
                <a:ea typeface="ＭＳ Ｐゴシック" charset="0"/>
                <a:cs typeface="Arial" charset="0"/>
              </a:rPr>
              <a:t>Dewa-</a:t>
            </a:r>
            <a:r>
              <a:rPr lang="en-US" sz="4200" dirty="0" err="1">
                <a:latin typeface="Arial" charset="0"/>
                <a:ea typeface="ＭＳ Ｐゴシック" charset="0"/>
                <a:cs typeface="Arial" charset="0"/>
              </a:rPr>
              <a:t>dewa</a:t>
            </a:r>
            <a:r>
              <a:rPr lang="en-US" sz="4200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4200" dirty="0" err="1">
                <a:latin typeface="Arial" charset="0"/>
                <a:ea typeface="ＭＳ Ｐゴシック" charset="0"/>
                <a:cs typeface="Arial" charset="0"/>
              </a:rPr>
              <a:t>Berhala</a:t>
            </a:r>
            <a:endParaRPr lang="en-US" sz="4200" dirty="0"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185346" name="Picture 4" descr="God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57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7" name="Text Box 5"/>
          <p:cNvSpPr txBox="1">
            <a:spLocks noChangeArrowheads="1"/>
          </p:cNvSpPr>
          <p:nvPr/>
        </p:nvSpPr>
        <p:spPr bwMode="auto">
          <a:xfrm>
            <a:off x="7391400" y="138113"/>
            <a:ext cx="175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latin typeface="Arial" charset="0"/>
                <a:cs typeface="Arial" charset="0"/>
              </a:rPr>
              <a:t>162-163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410200" y="2332038"/>
            <a:ext cx="39624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Alam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Menyembah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Imamat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Tempat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Tinggi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Elemen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Kebencian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latin typeface="Arial" charset="0"/>
                <a:ea typeface="ＭＳ Ｐゴシック" charset="0"/>
                <a:cs typeface="Arial" charset="0"/>
              </a:rPr>
              <a:t>Betapa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Arial" charset="0"/>
              </a:rPr>
              <a:t>Berbedanya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Arial" charset="0"/>
              </a:rPr>
              <a:t>Mereka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!</a:t>
            </a:r>
          </a:p>
        </p:txBody>
      </p:sp>
      <p:graphicFrame>
        <p:nvGraphicFramePr>
          <p:cNvPr id="24608" name="Group 3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069398907"/>
              </p:ext>
            </p:extLst>
          </p:nvPr>
        </p:nvGraphicFramePr>
        <p:xfrm>
          <a:off x="381000" y="1447800"/>
          <a:ext cx="8229600" cy="5143506"/>
        </p:xfrm>
        <a:graphic>
          <a:graphicData uri="http://schemas.openxmlformats.org/drawingml/2006/table">
            <a:tbl>
              <a:tblPr/>
              <a:tblGrid>
                <a:gridCol w="23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8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1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0099"/>
                        </a:gs>
                        <a:gs pos="50000">
                          <a:srgbClr val="5E0047"/>
                        </a:gs>
                        <a:gs pos="100000">
                          <a:srgbClr val="CC00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Monoteisme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0099"/>
                        </a:gs>
                        <a:gs pos="50000">
                          <a:srgbClr val="5E0047"/>
                        </a:gs>
                        <a:gs pos="100000">
                          <a:srgbClr val="CC00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Politeisme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0099"/>
                        </a:gs>
                        <a:gs pos="50000">
                          <a:srgbClr val="5E0047"/>
                        </a:gs>
                        <a:gs pos="100000">
                          <a:srgbClr val="CC0099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Kebenaran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Absolut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Relatif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0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Berhala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Dilarang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Diterima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95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Agama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Yudaisme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ＭＳ Ｐゴシック" charset="0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Kristen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Islam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Buddha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Hindu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Mormon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6392" name="Text Box 31"/>
          <p:cNvSpPr txBox="1">
            <a:spLocks noChangeArrowheads="1"/>
          </p:cNvSpPr>
          <p:nvPr/>
        </p:nvSpPr>
        <p:spPr bwMode="auto">
          <a:xfrm>
            <a:off x="8458200" y="138113"/>
            <a:ext cx="698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b="1">
                <a:latin typeface="Arial" charset="0"/>
                <a:cs typeface="Arial" charset="0"/>
              </a:rPr>
              <a:t>163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err="1">
                <a:latin typeface="Arial" charset="0"/>
                <a:ea typeface="ＭＳ Ｐゴシック" charset="0"/>
                <a:cs typeface="Arial" charset="0"/>
              </a:rPr>
              <a:t>Pandangan</a:t>
            </a:r>
            <a:r>
              <a:rPr lang="en-US" sz="3000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3000" dirty="0" err="1">
                <a:latin typeface="Arial" charset="0"/>
                <a:ea typeface="ＭＳ Ｐゴシック" charset="0"/>
                <a:cs typeface="Arial" charset="0"/>
              </a:rPr>
              <a:t>Seseorang</a:t>
            </a:r>
            <a:r>
              <a:rPr lang="en-US" sz="3000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3000" dirty="0" err="1">
                <a:latin typeface="Arial" charset="0"/>
                <a:ea typeface="ＭＳ Ｐゴシック" charset="0"/>
                <a:cs typeface="Arial" charset="0"/>
              </a:rPr>
              <a:t>tentang</a:t>
            </a:r>
            <a:r>
              <a:rPr lang="en-US" sz="3000" dirty="0">
                <a:latin typeface="Arial" charset="0"/>
                <a:ea typeface="ＭＳ Ｐゴシック" charset="0"/>
                <a:cs typeface="Arial" charset="0"/>
              </a:rPr>
              <a:t> Allah </a:t>
            </a:r>
            <a:r>
              <a:rPr lang="en-US" sz="3000" dirty="0" err="1">
                <a:latin typeface="Arial" charset="0"/>
                <a:ea typeface="ＭＳ Ｐゴシック" charset="0"/>
                <a:cs typeface="Arial" charset="0"/>
              </a:rPr>
              <a:t>Mempengaruhi</a:t>
            </a:r>
            <a:r>
              <a:rPr lang="en-US" sz="3000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3000" dirty="0" err="1">
                <a:latin typeface="Arial" charset="0"/>
                <a:ea typeface="ＭＳ Ｐゴシック" charset="0"/>
                <a:cs typeface="Arial" charset="0"/>
              </a:rPr>
              <a:t>Pandangannya</a:t>
            </a:r>
            <a:r>
              <a:rPr lang="en-US" sz="3000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3000" dirty="0" err="1">
                <a:latin typeface="Arial" charset="0"/>
                <a:ea typeface="ＭＳ Ｐゴシック" charset="0"/>
                <a:cs typeface="Arial" charset="0"/>
              </a:rPr>
              <a:t>tentang</a:t>
            </a:r>
            <a:r>
              <a:rPr lang="en-US" sz="3000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3000" dirty="0" err="1">
                <a:latin typeface="Arial" charset="0"/>
                <a:ea typeface="ＭＳ Ｐゴシック" charset="0"/>
                <a:cs typeface="Arial" charset="0"/>
              </a:rPr>
              <a:t>Pengorbanan</a:t>
            </a:r>
            <a:r>
              <a:rPr lang="en-US" sz="3000" dirty="0">
                <a:latin typeface="Arial" charset="0"/>
                <a:ea typeface="ＭＳ Ｐゴシック" charset="0"/>
                <a:cs typeface="Arial" charset="0"/>
              </a:rPr>
              <a:t>, </a:t>
            </a:r>
            <a:r>
              <a:rPr lang="en-US" sz="3000" dirty="0" err="1">
                <a:latin typeface="Arial" charset="0"/>
                <a:ea typeface="ＭＳ Ｐゴシック" charset="0"/>
                <a:cs typeface="Arial" charset="0"/>
              </a:rPr>
              <a:t>Moralitas</a:t>
            </a:r>
            <a:r>
              <a:rPr lang="en-US" sz="3000" dirty="0">
                <a:latin typeface="Arial" charset="0"/>
                <a:ea typeface="ＭＳ Ｐゴシック" charset="0"/>
                <a:cs typeface="Arial" charset="0"/>
              </a:rPr>
              <a:t> &amp; </a:t>
            </a:r>
            <a:r>
              <a:rPr lang="en-US" sz="3000" dirty="0" err="1">
                <a:latin typeface="Arial" charset="0"/>
                <a:ea typeface="ＭＳ Ｐゴシック" charset="0"/>
                <a:cs typeface="Arial" charset="0"/>
              </a:rPr>
              <a:t>Misi</a:t>
            </a:r>
            <a:endParaRPr lang="en-US" sz="30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41667" name="Text Box 3"/>
          <p:cNvSpPr txBox="1">
            <a:spLocks noChangeArrowheads="1"/>
          </p:cNvSpPr>
          <p:nvPr/>
        </p:nvSpPr>
        <p:spPr bwMode="auto">
          <a:xfrm>
            <a:off x="228600" y="1630363"/>
            <a:ext cx="4191000" cy="655637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32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Penyembah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Berhala</a:t>
            </a:r>
            <a:endParaRPr lang="en-US" sz="3600" dirty="0">
              <a:latin typeface="Arial" charset="0"/>
              <a:cs typeface="Arial" charset="0"/>
            </a:endParaRPr>
          </a:p>
        </p:txBody>
      </p:sp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907159" y="2271216"/>
            <a:ext cx="2710058" cy="43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b="1" dirty="0" err="1">
                <a:latin typeface="Arial" charset="0"/>
                <a:cs typeface="Arial" charset="0"/>
              </a:rPr>
              <a:t>Tuhan</a:t>
            </a:r>
            <a:r>
              <a:rPr lang="en-US" b="1" dirty="0">
                <a:latin typeface="Arial" charset="0"/>
                <a:cs typeface="Arial" charset="0"/>
              </a:rPr>
              <a:t> yang </a:t>
            </a:r>
            <a:r>
              <a:rPr lang="en-US" b="1" dirty="0" err="1">
                <a:latin typeface="Arial" charset="0"/>
                <a:cs typeface="Arial" charset="0"/>
              </a:rPr>
              <a:t>jahat</a:t>
            </a:r>
            <a:endParaRPr lang="en-US" sz="3600" dirty="0">
              <a:latin typeface="Arial" charset="0"/>
              <a:cs typeface="Arial" charset="0"/>
            </a:endParaRP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-76200" y="3060700"/>
            <a:ext cx="48895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1800" b="1" dirty="0" err="1">
                <a:latin typeface="Arial" charset="0"/>
                <a:cs typeface="Arial" charset="0"/>
              </a:rPr>
              <a:t>Sebagai</a:t>
            </a:r>
            <a:r>
              <a:rPr lang="en-US" sz="1800" b="1" dirty="0">
                <a:latin typeface="Arial" charset="0"/>
                <a:cs typeface="Arial" charset="0"/>
              </a:rPr>
              <a:t> </a:t>
            </a:r>
            <a:r>
              <a:rPr lang="en-US" sz="1800" b="1" dirty="0" err="1">
                <a:latin typeface="Arial" charset="0"/>
                <a:cs typeface="Arial" charset="0"/>
              </a:rPr>
              <a:t>perbandingan</a:t>
            </a:r>
            <a:r>
              <a:rPr lang="en-US" sz="1800" b="1" dirty="0">
                <a:latin typeface="Arial" charset="0"/>
                <a:cs typeface="Arial" charset="0"/>
              </a:rPr>
              <a:t>, </a:t>
            </a:r>
            <a:r>
              <a:rPr lang="en-US" sz="1800" b="1" dirty="0" err="1">
                <a:latin typeface="Arial" charset="0"/>
                <a:cs typeface="Arial" charset="0"/>
              </a:rPr>
              <a:t>manusia</a:t>
            </a:r>
            <a:r>
              <a:rPr lang="en-US" sz="1800" b="1" dirty="0">
                <a:latin typeface="Arial" charset="0"/>
                <a:cs typeface="Arial" charset="0"/>
              </a:rPr>
              <a:t> </a:t>
            </a:r>
            <a:r>
              <a:rPr lang="en-US" sz="1800" b="1" dirty="0" err="1">
                <a:latin typeface="Arial" charset="0"/>
                <a:cs typeface="Arial" charset="0"/>
              </a:rPr>
              <a:t>tampak</a:t>
            </a:r>
            <a:r>
              <a:rPr lang="en-US" sz="1800" b="1" dirty="0">
                <a:latin typeface="Arial" charset="0"/>
                <a:cs typeface="Arial" charset="0"/>
              </a:rPr>
              <a:t> </a:t>
            </a:r>
            <a:r>
              <a:rPr lang="en-US" sz="1800" b="1" dirty="0" err="1">
                <a:latin typeface="Arial" charset="0"/>
                <a:cs typeface="Arial" charset="0"/>
              </a:rPr>
              <a:t>baik-baik</a:t>
            </a:r>
            <a:r>
              <a:rPr lang="en-US" sz="1800" b="1" dirty="0">
                <a:latin typeface="Arial" charset="0"/>
                <a:cs typeface="Arial" charset="0"/>
              </a:rPr>
              <a:t> </a:t>
            </a:r>
            <a:r>
              <a:rPr lang="en-US" sz="1800" b="1" dirty="0" err="1">
                <a:latin typeface="Arial" charset="0"/>
                <a:cs typeface="Arial" charset="0"/>
              </a:rPr>
              <a:t>saja</a:t>
            </a:r>
            <a:endParaRPr lang="en-US" sz="1800" dirty="0">
              <a:latin typeface="Arial" charset="0"/>
              <a:cs typeface="Arial" charset="0"/>
            </a:endParaRPr>
          </a:p>
        </p:txBody>
      </p:sp>
      <p:sp>
        <p:nvSpPr>
          <p:cNvPr id="241670" name="Text Box 6"/>
          <p:cNvSpPr txBox="1">
            <a:spLocks noChangeArrowheads="1"/>
          </p:cNvSpPr>
          <p:nvPr/>
        </p:nvSpPr>
        <p:spPr bwMode="auto">
          <a:xfrm>
            <a:off x="-259019" y="3834343"/>
            <a:ext cx="51054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1800" b="1" dirty="0" err="1">
                <a:latin typeface="Arial" charset="0"/>
                <a:cs typeface="Arial" charset="0"/>
              </a:rPr>
              <a:t>Mencari</a:t>
            </a:r>
            <a:r>
              <a:rPr lang="en-US" sz="1800" b="1" dirty="0">
                <a:latin typeface="Arial" charset="0"/>
                <a:cs typeface="Arial" charset="0"/>
              </a:rPr>
              <a:t> </a:t>
            </a:r>
            <a:r>
              <a:rPr lang="en-US" sz="1800" b="1" dirty="0" err="1">
                <a:latin typeface="Arial" charset="0"/>
                <a:cs typeface="Arial" charset="0"/>
              </a:rPr>
              <a:t>kesenangan</a:t>
            </a:r>
            <a:r>
              <a:rPr lang="en-US" sz="1800" b="1" dirty="0">
                <a:latin typeface="Arial" charset="0"/>
                <a:cs typeface="Arial" charset="0"/>
              </a:rPr>
              <a:t> &amp; </a:t>
            </a:r>
            <a:r>
              <a:rPr lang="en-US" sz="1800" b="1" dirty="0" err="1">
                <a:latin typeface="Arial" charset="0"/>
                <a:cs typeface="Arial" charset="0"/>
              </a:rPr>
              <a:t>kebutuhan</a:t>
            </a:r>
            <a:r>
              <a:rPr lang="en-US" sz="1800" b="1" dirty="0">
                <a:latin typeface="Arial" charset="0"/>
                <a:cs typeface="Arial" charset="0"/>
              </a:rPr>
              <a:t> </a:t>
            </a:r>
            <a:r>
              <a:rPr lang="en-US" sz="1800" b="1" dirty="0" err="1">
                <a:latin typeface="Arial" charset="0"/>
                <a:cs typeface="Arial" charset="0"/>
              </a:rPr>
              <a:t>materi</a:t>
            </a:r>
            <a:endParaRPr lang="en-US" sz="1800" dirty="0">
              <a:latin typeface="Arial" charset="0"/>
              <a:cs typeface="Arial" charset="0"/>
            </a:endParaRPr>
          </a:p>
        </p:txBody>
      </p:sp>
      <p:sp>
        <p:nvSpPr>
          <p:cNvPr id="241671" name="Text Box 7"/>
          <p:cNvSpPr txBox="1">
            <a:spLocks noChangeArrowheads="1"/>
          </p:cNvSpPr>
          <p:nvPr/>
        </p:nvSpPr>
        <p:spPr bwMode="auto">
          <a:xfrm>
            <a:off x="228599" y="4433888"/>
            <a:ext cx="43084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 err="1">
                <a:latin typeface="Arial" charset="0"/>
                <a:cs typeface="Arial" charset="0"/>
              </a:rPr>
              <a:t>Pengorbanan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menenangkan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dewa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untuk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seks</a:t>
            </a:r>
            <a:r>
              <a:rPr lang="en-US" sz="2000" b="1" dirty="0">
                <a:latin typeface="Arial" charset="0"/>
                <a:cs typeface="Arial" charset="0"/>
              </a:rPr>
              <a:t>, </a:t>
            </a:r>
            <a:r>
              <a:rPr lang="en-US" sz="2000" b="1" dirty="0" err="1">
                <a:latin typeface="Arial" charset="0"/>
                <a:cs typeface="Arial" charset="0"/>
              </a:rPr>
              <a:t>makanan</a:t>
            </a:r>
            <a:r>
              <a:rPr lang="en-US" sz="2000" b="1" dirty="0">
                <a:latin typeface="Arial" charset="0"/>
                <a:cs typeface="Arial" charset="0"/>
              </a:rPr>
              <a:t> &amp; </a:t>
            </a:r>
            <a:r>
              <a:rPr lang="en-US" sz="2000" b="1" dirty="0" err="1">
                <a:latin typeface="Arial" charset="0"/>
                <a:cs typeface="Arial" charset="0"/>
              </a:rPr>
              <a:t>uang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241672" name="Text Box 8"/>
          <p:cNvSpPr txBox="1">
            <a:spLocks noChangeArrowheads="1"/>
          </p:cNvSpPr>
          <p:nvPr/>
        </p:nvSpPr>
        <p:spPr bwMode="auto">
          <a:xfrm>
            <a:off x="0" y="5349875"/>
            <a:ext cx="484320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>
                <a:latin typeface="Arial" charset="0"/>
                <a:cs typeface="Arial" charset="0"/>
              </a:rPr>
              <a:t>Dewa </a:t>
            </a:r>
            <a:r>
              <a:rPr lang="en-US" sz="2000" b="1" dirty="0" err="1">
                <a:latin typeface="Arial" charset="0"/>
                <a:cs typeface="Arial" charset="0"/>
              </a:rPr>
              <a:t>setempat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membuat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mereka</a:t>
            </a:r>
            <a:r>
              <a:rPr lang="en-US" sz="2000" b="1" dirty="0">
                <a:latin typeface="Arial" charset="0"/>
                <a:cs typeface="Arial" charset="0"/>
              </a:rPr>
              <a:t> kaya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241673" name="Text Box 9"/>
          <p:cNvSpPr txBox="1">
            <a:spLocks noChangeArrowheads="1"/>
          </p:cNvSpPr>
          <p:nvPr/>
        </p:nvSpPr>
        <p:spPr bwMode="auto">
          <a:xfrm>
            <a:off x="0" y="5976938"/>
            <a:ext cx="46482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 err="1">
                <a:latin typeface="Arial" charset="0"/>
                <a:cs typeface="Arial" charset="0"/>
              </a:rPr>
              <a:t>Membantai</a:t>
            </a:r>
            <a:r>
              <a:rPr lang="en-US" sz="2000" b="1" dirty="0">
                <a:latin typeface="Arial" charset="0"/>
                <a:cs typeface="Arial" charset="0"/>
              </a:rPr>
              <a:t> orang lain demi </a:t>
            </a:r>
            <a:r>
              <a:rPr lang="en-US" sz="2000" b="1" dirty="0" err="1">
                <a:latin typeface="Arial" charset="0"/>
                <a:cs typeface="Arial" charset="0"/>
              </a:rPr>
              <a:t>kekayaan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241674" name="Line 10"/>
          <p:cNvSpPr>
            <a:spLocks noChangeShapeType="1"/>
          </p:cNvSpPr>
          <p:nvPr/>
        </p:nvSpPr>
        <p:spPr bwMode="auto">
          <a:xfrm>
            <a:off x="2262188" y="2798763"/>
            <a:ext cx="1587" cy="325437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75" name="Line 11"/>
          <p:cNvSpPr>
            <a:spLocks noChangeShapeType="1"/>
          </p:cNvSpPr>
          <p:nvPr/>
        </p:nvSpPr>
        <p:spPr bwMode="auto">
          <a:xfrm>
            <a:off x="2237061" y="3634317"/>
            <a:ext cx="1587" cy="328612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76" name="Line 12"/>
          <p:cNvSpPr>
            <a:spLocks noChangeShapeType="1"/>
          </p:cNvSpPr>
          <p:nvPr/>
        </p:nvSpPr>
        <p:spPr bwMode="auto">
          <a:xfrm>
            <a:off x="2262188" y="4167188"/>
            <a:ext cx="1587" cy="328612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77" name="Line 13"/>
          <p:cNvSpPr>
            <a:spLocks noChangeShapeType="1"/>
          </p:cNvSpPr>
          <p:nvPr/>
        </p:nvSpPr>
        <p:spPr bwMode="auto">
          <a:xfrm>
            <a:off x="2262188" y="5157788"/>
            <a:ext cx="1587" cy="328612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78" name="Line 14"/>
          <p:cNvSpPr>
            <a:spLocks noChangeShapeType="1"/>
          </p:cNvSpPr>
          <p:nvPr/>
        </p:nvSpPr>
        <p:spPr bwMode="auto">
          <a:xfrm>
            <a:off x="2262188" y="5767388"/>
            <a:ext cx="1587" cy="328612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79" name="Text Box 15"/>
          <p:cNvSpPr txBox="1">
            <a:spLocks noChangeArrowheads="1"/>
          </p:cNvSpPr>
          <p:nvPr/>
        </p:nvSpPr>
        <p:spPr bwMode="auto">
          <a:xfrm>
            <a:off x="5257800" y="1630363"/>
            <a:ext cx="2306638" cy="655637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3200" b="1">
                <a:solidFill>
                  <a:srgbClr val="FFFFFF"/>
                </a:solidFill>
                <a:latin typeface="Arial" charset="0"/>
                <a:cs typeface="Arial" charset="0"/>
              </a:rPr>
              <a:t>Israel</a:t>
            </a:r>
            <a:endParaRPr lang="en-US" sz="3600">
              <a:latin typeface="Arial" charset="0"/>
              <a:cs typeface="Arial" charset="0"/>
            </a:endParaRPr>
          </a:p>
        </p:txBody>
      </p:sp>
      <p:sp>
        <p:nvSpPr>
          <p:cNvPr id="241680" name="Text Box 16"/>
          <p:cNvSpPr txBox="1">
            <a:spLocks noChangeArrowheads="1"/>
          </p:cNvSpPr>
          <p:nvPr/>
        </p:nvSpPr>
        <p:spPr bwMode="auto">
          <a:xfrm>
            <a:off x="4806166" y="2322513"/>
            <a:ext cx="32369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b="1" dirty="0">
                <a:latin typeface="Arial" charset="0"/>
                <a:cs typeface="Arial" charset="0"/>
              </a:rPr>
              <a:t>Allah yang kudus</a:t>
            </a:r>
            <a:endParaRPr lang="en-US" sz="3600" dirty="0">
              <a:latin typeface="Arial" charset="0"/>
              <a:cs typeface="Arial" charset="0"/>
            </a:endParaRPr>
          </a:p>
        </p:txBody>
      </p:sp>
      <p:sp>
        <p:nvSpPr>
          <p:cNvPr id="241681" name="Text Box 17"/>
          <p:cNvSpPr txBox="1">
            <a:spLocks noChangeArrowheads="1"/>
          </p:cNvSpPr>
          <p:nvPr/>
        </p:nvSpPr>
        <p:spPr bwMode="auto">
          <a:xfrm>
            <a:off x="4602163" y="3048000"/>
            <a:ext cx="4457699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 err="1">
                <a:latin typeface="Arial" charset="0"/>
                <a:cs typeface="Arial" charset="0"/>
              </a:rPr>
              <a:t>Manusia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dilihat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sebagai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pendosa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241682" name="Text Box 18"/>
          <p:cNvSpPr txBox="1">
            <a:spLocks noChangeArrowheads="1"/>
          </p:cNvSpPr>
          <p:nvPr/>
        </p:nvSpPr>
        <p:spPr bwMode="auto">
          <a:xfrm>
            <a:off x="4384675" y="3770313"/>
            <a:ext cx="457981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2200" b="1" dirty="0" err="1">
                <a:latin typeface="Arial" charset="0"/>
                <a:cs typeface="Arial" charset="0"/>
              </a:rPr>
              <a:t>Mencari</a:t>
            </a:r>
            <a:r>
              <a:rPr lang="en-US" sz="2200" b="1" dirty="0">
                <a:latin typeface="Arial" charset="0"/>
                <a:cs typeface="Arial" charset="0"/>
              </a:rPr>
              <a:t> </a:t>
            </a:r>
            <a:r>
              <a:rPr lang="en-US" sz="2200" b="1" dirty="0" err="1">
                <a:latin typeface="Arial" charset="0"/>
                <a:cs typeface="Arial" charset="0"/>
              </a:rPr>
              <a:t>kebutuhan</a:t>
            </a:r>
            <a:r>
              <a:rPr lang="en-US" sz="2200" b="1" dirty="0">
                <a:latin typeface="Arial" charset="0"/>
                <a:cs typeface="Arial" charset="0"/>
              </a:rPr>
              <a:t> spiritual</a:t>
            </a:r>
          </a:p>
        </p:txBody>
      </p:sp>
      <p:sp>
        <p:nvSpPr>
          <p:cNvPr id="241683" name="Text Box 19"/>
          <p:cNvSpPr txBox="1">
            <a:spLocks noChangeArrowheads="1"/>
          </p:cNvSpPr>
          <p:nvPr/>
        </p:nvSpPr>
        <p:spPr bwMode="auto">
          <a:xfrm>
            <a:off x="4572000" y="4445000"/>
            <a:ext cx="4487862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 err="1">
                <a:latin typeface="Arial" charset="0"/>
                <a:cs typeface="Arial" charset="0"/>
              </a:rPr>
              <a:t>Pengorbanan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menebus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dosa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untuk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mendamaikan</a:t>
            </a:r>
            <a:r>
              <a:rPr lang="en-US" sz="2000" b="1" dirty="0">
                <a:latin typeface="Arial" charset="0"/>
                <a:cs typeface="Arial" charset="0"/>
              </a:rPr>
              <a:t> Allah &amp; </a:t>
            </a:r>
            <a:r>
              <a:rPr lang="en-US" sz="2000" b="1" dirty="0" err="1">
                <a:latin typeface="Arial" charset="0"/>
                <a:cs typeface="Arial" charset="0"/>
              </a:rPr>
              <a:t>manusia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241684" name="Text Box 20"/>
          <p:cNvSpPr txBox="1">
            <a:spLocks noChangeArrowheads="1"/>
          </p:cNvSpPr>
          <p:nvPr/>
        </p:nvSpPr>
        <p:spPr bwMode="auto">
          <a:xfrm>
            <a:off x="4813300" y="5386388"/>
            <a:ext cx="34496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>
                <a:latin typeface="Arial" charset="0"/>
                <a:cs typeface="Arial" charset="0"/>
              </a:rPr>
              <a:t>Allah </a:t>
            </a:r>
            <a:r>
              <a:rPr lang="en-US" sz="2000" b="1" dirty="0" err="1">
                <a:latin typeface="Arial" charset="0"/>
                <a:cs typeface="Arial" charset="0"/>
              </a:rPr>
              <a:t>mengampuni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dosa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241685" name="Text Box 21"/>
          <p:cNvSpPr txBox="1">
            <a:spLocks noChangeArrowheads="1"/>
          </p:cNvSpPr>
          <p:nvPr/>
        </p:nvSpPr>
        <p:spPr bwMode="auto">
          <a:xfrm>
            <a:off x="4419600" y="5976938"/>
            <a:ext cx="472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fi-FI" sz="2000" b="1" dirty="0">
                <a:latin typeface="Arial" charset="0"/>
                <a:cs typeface="Arial" charset="0"/>
              </a:rPr>
              <a:t>Misi untuk orang lain demi kebaikan mereka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241686" name="Line 22"/>
          <p:cNvSpPr>
            <a:spLocks noChangeShapeType="1"/>
          </p:cNvSpPr>
          <p:nvPr/>
        </p:nvSpPr>
        <p:spPr bwMode="auto">
          <a:xfrm>
            <a:off x="6399213" y="2798763"/>
            <a:ext cx="1587" cy="325437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7" name="Line 23"/>
          <p:cNvSpPr>
            <a:spLocks noChangeShapeType="1"/>
          </p:cNvSpPr>
          <p:nvPr/>
        </p:nvSpPr>
        <p:spPr bwMode="auto">
          <a:xfrm>
            <a:off x="6399213" y="3481388"/>
            <a:ext cx="1587" cy="328612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8" name="Line 24"/>
          <p:cNvSpPr>
            <a:spLocks noChangeShapeType="1"/>
          </p:cNvSpPr>
          <p:nvPr/>
        </p:nvSpPr>
        <p:spPr bwMode="auto">
          <a:xfrm>
            <a:off x="6399213" y="4167188"/>
            <a:ext cx="1587" cy="328612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9" name="Line 25"/>
          <p:cNvSpPr>
            <a:spLocks noChangeShapeType="1"/>
          </p:cNvSpPr>
          <p:nvPr/>
        </p:nvSpPr>
        <p:spPr bwMode="auto">
          <a:xfrm>
            <a:off x="6399213" y="5157788"/>
            <a:ext cx="1587" cy="328612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90" name="Line 26"/>
          <p:cNvSpPr>
            <a:spLocks noChangeShapeType="1"/>
          </p:cNvSpPr>
          <p:nvPr/>
        </p:nvSpPr>
        <p:spPr bwMode="auto">
          <a:xfrm>
            <a:off x="6399213" y="5767388"/>
            <a:ext cx="1587" cy="328612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42" name="Text Box 27"/>
          <p:cNvSpPr txBox="1">
            <a:spLocks noChangeArrowheads="1"/>
          </p:cNvSpPr>
          <p:nvPr/>
        </p:nvSpPr>
        <p:spPr bwMode="auto">
          <a:xfrm>
            <a:off x="8305800" y="0"/>
            <a:ext cx="75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  <a:cs typeface="Arial" charset="0"/>
              </a:rPr>
              <a:t>163a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1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41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4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4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4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4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4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4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4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4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4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4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4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animBg="1"/>
      <p:bldP spid="241668" grpId="0"/>
      <p:bldP spid="241669" grpId="0"/>
      <p:bldP spid="241670" grpId="0"/>
      <p:bldP spid="241671" grpId="0"/>
      <p:bldP spid="241672" grpId="0"/>
      <p:bldP spid="241673" grpId="0"/>
      <p:bldP spid="241674" grpId="0" animBg="1"/>
      <p:bldP spid="241675" grpId="0" animBg="1"/>
      <p:bldP spid="241676" grpId="0" animBg="1"/>
      <p:bldP spid="241677" grpId="0" animBg="1"/>
      <p:bldP spid="241678" grpId="0" animBg="1"/>
      <p:bldP spid="241679" grpId="0" animBg="1"/>
      <p:bldP spid="241680" grpId="0"/>
      <p:bldP spid="241681" grpId="0"/>
      <p:bldP spid="241682" grpId="0"/>
      <p:bldP spid="241683" grpId="0"/>
      <p:bldP spid="241684" grpId="0"/>
      <p:bldP spid="241685" grpId="0"/>
      <p:bldP spid="241686" grpId="0" animBg="1"/>
      <p:bldP spid="241687" grpId="0" animBg="1"/>
      <p:bldP spid="241688" grpId="0" animBg="1"/>
      <p:bldP spid="241689" grpId="0" animBg="1"/>
      <p:bldP spid="24169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84582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latin typeface="Arial" charset="0"/>
                <a:ea typeface="ヒラギノ角ゴ Pro W3" charset="0"/>
                <a:cs typeface="Arial" charset="0"/>
              </a:rPr>
              <a:t>Shema Orang </a:t>
            </a:r>
            <a:r>
              <a:rPr lang="en-US" sz="6000" b="1" dirty="0" err="1">
                <a:latin typeface="Arial" charset="0"/>
                <a:ea typeface="ヒラギノ角ゴ Pro W3" charset="0"/>
                <a:cs typeface="Arial" charset="0"/>
              </a:rPr>
              <a:t>Yahudi</a:t>
            </a:r>
            <a:endParaRPr lang="en-US" sz="6000" b="1" dirty="0">
              <a:latin typeface="Arial" charset="0"/>
              <a:ea typeface="ヒラギノ角ゴ Pro W3" charset="0"/>
              <a:cs typeface="Arial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152400" y="1600200"/>
            <a:ext cx="731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20000"/>
              </a:spcBef>
              <a:buSzPct val="90000"/>
              <a:buFont typeface="Wingdings" charset="2"/>
              <a:buNone/>
              <a:defRPr/>
            </a:pPr>
            <a:r>
              <a:rPr lang="en-US" sz="4400" b="1" i="1" kern="0" dirty="0">
                <a:latin typeface="Arial"/>
                <a:ea typeface="+mn-ea"/>
                <a:cs typeface="Arial"/>
              </a:rPr>
              <a:t>"</a:t>
            </a:r>
            <a:r>
              <a:rPr lang="fi-FI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Dengarlah, </a:t>
            </a:r>
          </a:p>
          <a:p>
            <a:pPr algn="r" eaLnBrk="1" hangingPunct="1">
              <a:spcBef>
                <a:spcPct val="20000"/>
              </a:spcBef>
              <a:buSzPct val="90000"/>
              <a:buFont typeface="Wingdings" charset="2"/>
              <a:buNone/>
              <a:defRPr/>
            </a:pPr>
            <a:r>
              <a:rPr lang="fi-FI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hai orang Israel: </a:t>
            </a:r>
          </a:p>
          <a:p>
            <a:pPr algn="r" eaLnBrk="1" hangingPunct="1">
              <a:spcBef>
                <a:spcPct val="20000"/>
              </a:spcBef>
              <a:buSzPct val="90000"/>
              <a:buFont typeface="Wingdings" charset="2"/>
              <a:buNone/>
              <a:defRPr/>
            </a:pPr>
            <a:r>
              <a:rPr lang="fi-FI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Tuhan itu Allah kita, </a:t>
            </a:r>
          </a:p>
          <a:p>
            <a:pPr algn="r" eaLnBrk="1" hangingPunct="1">
              <a:spcBef>
                <a:spcPct val="20000"/>
              </a:spcBef>
              <a:buSzPct val="90000"/>
              <a:buFont typeface="Wingdings" charset="2"/>
              <a:buNone/>
              <a:defRPr/>
            </a:pPr>
            <a:r>
              <a:rPr lang="fi-FI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Tuhan itu esa!” </a:t>
            </a:r>
          </a:p>
          <a:p>
            <a:pPr algn="r" eaLnBrk="1" hangingPunct="1">
              <a:spcBef>
                <a:spcPct val="20000"/>
              </a:spcBef>
              <a:buSzPct val="90000"/>
              <a:buFont typeface="Wingdings" charset="2"/>
              <a:buNone/>
              <a:defRPr/>
            </a:pPr>
            <a:r>
              <a:rPr lang="en-US" sz="4400" b="1" i="1" kern="0" dirty="0">
                <a:latin typeface="Arial"/>
                <a:ea typeface="+mn-ea"/>
                <a:cs typeface="Arial"/>
              </a:rPr>
              <a:t>(Deut. 6:4)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924800" cy="1371600"/>
          </a:xfrm>
          <a:effectLst>
            <a:outerShdw blurRad="50800" dist="35921" dir="2700000" algn="ctr" rotWithShape="0">
              <a:srgbClr val="EBFFF0">
                <a:alpha val="75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5400" b="1" dirty="0" err="1"/>
              <a:t>Pernyataan</a:t>
            </a:r>
            <a:r>
              <a:rPr lang="en-US" sz="5400" b="1" dirty="0"/>
              <a:t> </a:t>
            </a:r>
            <a:r>
              <a:rPr lang="en-US" sz="5400" b="1" dirty="0" err="1"/>
              <a:t>Harian</a:t>
            </a:r>
            <a:r>
              <a:rPr lang="en-US" sz="5400" b="1" dirty="0"/>
              <a:t> Islam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03648" y="2492896"/>
            <a:ext cx="6521152" cy="35269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5921" dir="2700000" algn="ctr" rotWithShape="0">
              <a:srgbClr val="EBFFF0">
                <a:alpha val="75000"/>
              </a:srgbClr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SzPct val="90000"/>
              <a:buFont typeface="Monotype Sorts" charset="0"/>
              <a:buNone/>
              <a:defRPr/>
            </a:pPr>
            <a:r>
              <a:rPr lang="en-US" altLang="ja-JP" sz="4000" b="1" i="1" dirty="0">
                <a:latin typeface="Arial" charset="0"/>
              </a:rPr>
              <a:t>"</a:t>
            </a:r>
            <a:r>
              <a:rPr lang="en-US" sz="3600" b="1" i="1" dirty="0">
                <a:latin typeface="Arial" charset="0"/>
              </a:rPr>
              <a:t>Saya </a:t>
            </a:r>
            <a:r>
              <a:rPr lang="en-US" sz="3600" b="1" i="1" dirty="0" err="1">
                <a:latin typeface="Arial" charset="0"/>
              </a:rPr>
              <a:t>meyakinkan</a:t>
            </a:r>
            <a:r>
              <a:rPr lang="en-US" sz="3600" b="1" i="1" dirty="0">
                <a:latin typeface="Arial" charset="0"/>
              </a:rPr>
              <a:t> </a:t>
            </a:r>
            <a:r>
              <a:rPr lang="en-US" sz="3600" b="1" i="1" dirty="0" err="1">
                <a:latin typeface="Arial" charset="0"/>
              </a:rPr>
              <a:t>bahwa</a:t>
            </a:r>
            <a:r>
              <a:rPr lang="en-US" sz="3600" b="1" i="1" dirty="0">
                <a:latin typeface="Arial" charset="0"/>
              </a:rPr>
              <a:t> </a:t>
            </a:r>
            <a:r>
              <a:rPr lang="en-US" sz="3600" b="1" i="1" dirty="0" err="1">
                <a:latin typeface="Arial" charset="0"/>
              </a:rPr>
              <a:t>tidak</a:t>
            </a:r>
            <a:r>
              <a:rPr lang="en-US" sz="3600" b="1" i="1" dirty="0">
                <a:latin typeface="Arial" charset="0"/>
              </a:rPr>
              <a:t> </a:t>
            </a:r>
            <a:r>
              <a:rPr lang="en-US" sz="3600" b="1" i="1" dirty="0" err="1">
                <a:latin typeface="Arial" charset="0"/>
              </a:rPr>
              <a:t>ada</a:t>
            </a:r>
            <a:r>
              <a:rPr lang="en-US" sz="3600" b="1" i="1" dirty="0">
                <a:latin typeface="Arial" charset="0"/>
              </a:rPr>
              <a:t> </a:t>
            </a:r>
            <a:r>
              <a:rPr lang="en-US" sz="3600" b="1" i="1" dirty="0" err="1">
                <a:latin typeface="Arial" charset="0"/>
              </a:rPr>
              <a:t>Tuhan</a:t>
            </a:r>
            <a:r>
              <a:rPr lang="en-US" sz="3600" b="1" i="1" dirty="0">
                <a:latin typeface="Arial" charset="0"/>
              </a:rPr>
              <a:t> </a:t>
            </a:r>
            <a:r>
              <a:rPr lang="en-US" sz="3600" b="1" i="1" dirty="0" err="1">
                <a:latin typeface="Arial" charset="0"/>
              </a:rPr>
              <a:t>selain</a:t>
            </a:r>
            <a:r>
              <a:rPr lang="en-US" sz="3600" b="1" i="1" dirty="0">
                <a:latin typeface="Arial" charset="0"/>
              </a:rPr>
              <a:t> Allah </a:t>
            </a:r>
            <a:r>
              <a:rPr lang="en-US" sz="3600" b="1" i="1" dirty="0" err="1">
                <a:latin typeface="Arial" charset="0"/>
              </a:rPr>
              <a:t>itu</a:t>
            </a:r>
            <a:r>
              <a:rPr lang="en-US" sz="3600" b="1" i="1" dirty="0">
                <a:latin typeface="Arial" charset="0"/>
              </a:rPr>
              <a:t> </a:t>
            </a:r>
            <a:r>
              <a:rPr lang="en-US" sz="3600" b="1" i="1" dirty="0" err="1">
                <a:latin typeface="Arial" charset="0"/>
              </a:rPr>
              <a:t>sendiri</a:t>
            </a:r>
            <a:r>
              <a:rPr lang="en-US" sz="3600" b="1" i="1" dirty="0">
                <a:latin typeface="Arial" charset="0"/>
              </a:rPr>
              <a:t>, dan </a:t>
            </a:r>
            <a:r>
              <a:rPr lang="en-US" sz="3600" b="1" i="1" dirty="0" err="1">
                <a:latin typeface="Arial" charset="0"/>
              </a:rPr>
              <a:t>saya</a:t>
            </a:r>
            <a:r>
              <a:rPr lang="en-US" sz="3600" b="1" i="1" dirty="0">
                <a:latin typeface="Arial" charset="0"/>
              </a:rPr>
              <a:t> </a:t>
            </a:r>
            <a:r>
              <a:rPr lang="en-US" sz="3600" b="1" i="1" dirty="0" err="1">
                <a:latin typeface="Arial" charset="0"/>
              </a:rPr>
              <a:t>meyakinkan</a:t>
            </a:r>
            <a:r>
              <a:rPr lang="en-US" sz="3600" b="1" i="1" dirty="0">
                <a:latin typeface="Arial" charset="0"/>
              </a:rPr>
              <a:t> </a:t>
            </a:r>
            <a:r>
              <a:rPr lang="en-US" sz="3600" b="1" i="1" dirty="0" err="1">
                <a:latin typeface="Arial" charset="0"/>
              </a:rPr>
              <a:t>bahwa</a:t>
            </a:r>
            <a:r>
              <a:rPr lang="en-US" sz="3600" b="1" i="1" dirty="0">
                <a:latin typeface="Arial" charset="0"/>
              </a:rPr>
              <a:t> Muhammad </a:t>
            </a:r>
            <a:r>
              <a:rPr lang="en-US" sz="3600" b="1" i="1" dirty="0" err="1">
                <a:latin typeface="Arial" charset="0"/>
              </a:rPr>
              <a:t>adalah</a:t>
            </a:r>
            <a:r>
              <a:rPr lang="en-US" sz="3600" b="1" i="1" dirty="0">
                <a:latin typeface="Arial" charset="0"/>
              </a:rPr>
              <a:t> </a:t>
            </a:r>
            <a:r>
              <a:rPr lang="en-US" sz="3600" b="1" i="1" dirty="0" err="1">
                <a:latin typeface="Arial" charset="0"/>
              </a:rPr>
              <a:t>Utusan</a:t>
            </a:r>
            <a:r>
              <a:rPr lang="en-US" sz="3600" b="1" i="1" dirty="0">
                <a:latin typeface="Arial" charset="0"/>
              </a:rPr>
              <a:t> </a:t>
            </a:r>
            <a:r>
              <a:rPr lang="en-US" sz="3600" b="1" i="1" dirty="0" err="1">
                <a:latin typeface="Arial" charset="0"/>
              </a:rPr>
              <a:t>Tuhan</a:t>
            </a:r>
            <a:r>
              <a:rPr lang="en-US" altLang="ja-JP" sz="4000" b="1" i="1" dirty="0">
                <a:latin typeface="Arial" charset="0"/>
              </a:rPr>
              <a:t>"</a:t>
            </a:r>
            <a:endParaRPr lang="en-US" sz="4000" b="1" i="1" dirty="0">
              <a:latin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Title 1"/>
          <p:cNvSpPr>
            <a:spLocks noGrp="1"/>
          </p:cNvSpPr>
          <p:nvPr>
            <p:ph type="title"/>
          </p:nvPr>
        </p:nvSpPr>
        <p:spPr>
          <a:solidFill>
            <a:srgbClr val="000090"/>
          </a:solidFill>
        </p:spPr>
        <p:txBody>
          <a:bodyPr/>
          <a:lstStyle/>
          <a:p>
            <a:r>
              <a:rPr lang="en-US" sz="36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Penyajian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Terakhir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Kekristenan</a:t>
            </a:r>
            <a:endParaRPr lang="en-US" sz="3600" b="1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9378" name="Title 1"/>
          <p:cNvSpPr txBox="1">
            <a:spLocks/>
          </p:cNvSpPr>
          <p:nvPr/>
        </p:nvSpPr>
        <p:spPr bwMode="auto">
          <a:xfrm>
            <a:off x="539750" y="1773238"/>
            <a:ext cx="8229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3600" b="1" dirty="0">
                <a:solidFill>
                  <a:schemeClr val="accent2"/>
                </a:solidFill>
                <a:latin typeface="+mj-lt"/>
              </a:rPr>
              <a:t>“</a:t>
            </a:r>
            <a:r>
              <a:rPr lang="en-ID" sz="3600" b="1" dirty="0" err="1">
                <a:solidFill>
                  <a:schemeClr val="accent2"/>
                </a:solidFill>
                <a:latin typeface="+mj-lt"/>
              </a:rPr>
              <a:t>Hormat</a:t>
            </a:r>
            <a:r>
              <a:rPr lang="en-ID" sz="3600" b="1" dirty="0">
                <a:solidFill>
                  <a:schemeClr val="accent2"/>
                </a:solidFill>
                <a:latin typeface="+mj-lt"/>
              </a:rPr>
              <a:t> dan </a:t>
            </a:r>
            <a:r>
              <a:rPr lang="en-ID" sz="3600" b="1" dirty="0" err="1">
                <a:solidFill>
                  <a:schemeClr val="accent2"/>
                </a:solidFill>
                <a:latin typeface="+mj-lt"/>
              </a:rPr>
              <a:t>kemuliaan</a:t>
            </a:r>
            <a:r>
              <a:rPr lang="en-ID" sz="36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ID" sz="3600" b="1" dirty="0" err="1">
                <a:solidFill>
                  <a:schemeClr val="accent2"/>
                </a:solidFill>
                <a:latin typeface="+mj-lt"/>
              </a:rPr>
              <a:t>sampai</a:t>
            </a:r>
            <a:r>
              <a:rPr lang="en-ID" sz="36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ID" sz="3600" b="1" dirty="0" err="1">
                <a:solidFill>
                  <a:schemeClr val="accent2"/>
                </a:solidFill>
                <a:latin typeface="+mj-lt"/>
              </a:rPr>
              <a:t>selama-lamanya</a:t>
            </a:r>
            <a:r>
              <a:rPr lang="en-ID" sz="36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ID" sz="3600" b="1" dirty="0" err="1">
                <a:solidFill>
                  <a:schemeClr val="accent2"/>
                </a:solidFill>
                <a:latin typeface="+mj-lt"/>
              </a:rPr>
              <a:t>bagi</a:t>
            </a:r>
            <a:r>
              <a:rPr lang="en-ID" sz="3600" b="1" dirty="0">
                <a:solidFill>
                  <a:schemeClr val="accent2"/>
                </a:solidFill>
                <a:latin typeface="+mj-lt"/>
              </a:rPr>
              <a:t> Raja </a:t>
            </a:r>
            <a:r>
              <a:rPr lang="en-ID" sz="3600" b="1" dirty="0" err="1">
                <a:solidFill>
                  <a:schemeClr val="accent2"/>
                </a:solidFill>
                <a:latin typeface="+mj-lt"/>
              </a:rPr>
              <a:t>segala</a:t>
            </a:r>
            <a:r>
              <a:rPr lang="en-ID" sz="3600" b="1" dirty="0">
                <a:solidFill>
                  <a:schemeClr val="accent2"/>
                </a:solidFill>
                <a:latin typeface="+mj-lt"/>
              </a:rPr>
              <a:t> zaman, Allah yang </a:t>
            </a:r>
            <a:r>
              <a:rPr lang="en-ID" sz="3600" b="1" dirty="0" err="1">
                <a:solidFill>
                  <a:schemeClr val="accent2"/>
                </a:solidFill>
                <a:latin typeface="+mj-lt"/>
              </a:rPr>
              <a:t>kekal</a:t>
            </a:r>
            <a:r>
              <a:rPr lang="en-ID" sz="3600" b="1" dirty="0">
                <a:solidFill>
                  <a:schemeClr val="accent2"/>
                </a:solidFill>
                <a:latin typeface="+mj-lt"/>
              </a:rPr>
              <a:t>, yang </a:t>
            </a:r>
            <a:r>
              <a:rPr lang="en-ID" sz="3600" b="1" dirty="0" err="1">
                <a:solidFill>
                  <a:schemeClr val="accent2"/>
                </a:solidFill>
                <a:latin typeface="+mj-lt"/>
              </a:rPr>
              <a:t>tak</a:t>
            </a:r>
            <a:r>
              <a:rPr lang="en-ID" sz="36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ID" sz="3600" b="1" dirty="0" err="1">
                <a:solidFill>
                  <a:schemeClr val="accent2"/>
                </a:solidFill>
                <a:latin typeface="+mj-lt"/>
              </a:rPr>
              <a:t>nampak</a:t>
            </a:r>
            <a:r>
              <a:rPr lang="en-ID" sz="3600" b="1" dirty="0">
                <a:solidFill>
                  <a:schemeClr val="accent2"/>
                </a:solidFill>
                <a:latin typeface="+mj-lt"/>
              </a:rPr>
              <a:t>, yang </a:t>
            </a:r>
            <a:r>
              <a:rPr lang="en-ID" sz="3600" b="1" dirty="0" err="1">
                <a:solidFill>
                  <a:schemeClr val="accent2"/>
                </a:solidFill>
                <a:latin typeface="+mj-lt"/>
              </a:rPr>
              <a:t>esa</a:t>
            </a:r>
            <a:r>
              <a:rPr lang="en-ID" sz="3600" b="1" dirty="0">
                <a:solidFill>
                  <a:schemeClr val="accent2"/>
                </a:solidFill>
                <a:latin typeface="+mj-lt"/>
              </a:rPr>
              <a:t>! Amin.”</a:t>
            </a:r>
            <a:br>
              <a:rPr lang="en-US" sz="3600" b="1" dirty="0">
                <a:solidFill>
                  <a:srgbClr val="000090"/>
                </a:solidFill>
                <a:latin typeface="Arial" charset="0"/>
              </a:rPr>
            </a:br>
            <a:r>
              <a:rPr lang="en-US" sz="3600" b="1" dirty="0">
                <a:solidFill>
                  <a:srgbClr val="000090"/>
                </a:solidFill>
                <a:latin typeface="Arial" charset="0"/>
              </a:rPr>
              <a:t>(1 Tim. 1:17)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fi-FI" sz="3400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Mari kita bandingkan Alkitab dengan tulisan-tulisan yang disakralkan dengan agama lain </a:t>
            </a:r>
            <a:r>
              <a:rPr lang="en-US" sz="3400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…</a:t>
            </a:r>
          </a:p>
        </p:txBody>
      </p:sp>
      <p:pic>
        <p:nvPicPr>
          <p:cNvPr id="19251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0330">
            <a:off x="419100" y="1676400"/>
            <a:ext cx="3390900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419600" y="1981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600" kern="0" dirty="0" err="1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Karya</a:t>
            </a:r>
            <a:r>
              <a:rPr lang="en-US" sz="3600" kern="0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yang </a:t>
            </a:r>
            <a:r>
              <a:rPr lang="en-US" sz="3600" kern="0" dirty="0" err="1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tajam</a:t>
            </a:r>
            <a:r>
              <a:rPr lang="en-US" sz="3600" kern="0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600" kern="0" dirty="0" err="1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ini</a:t>
            </a:r>
            <a:r>
              <a:rPr lang="en-US" sz="3600" kern="0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pada </a:t>
            </a:r>
            <a:r>
              <a:rPr lang="en-US" sz="3600" kern="0" dirty="0" err="1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tahun</a:t>
            </a:r>
            <a:r>
              <a:rPr lang="en-US" sz="3600" kern="0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2003 "</a:t>
            </a:r>
            <a:r>
              <a:rPr lang="en-US" sz="3600" kern="0" dirty="0" err="1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menceritakan</a:t>
            </a:r>
            <a:r>
              <a:rPr lang="en-US" sz="3600" kern="0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600" kern="0" dirty="0" err="1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apa</a:t>
            </a:r>
            <a:r>
              <a:rPr lang="en-US" sz="3600" kern="0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3600" kern="0" dirty="0" err="1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adanya</a:t>
            </a:r>
            <a:r>
              <a:rPr lang="en-US" sz="3600" kern="0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" </a:t>
            </a:r>
            <a:r>
              <a:rPr lang="en-US" sz="3600" kern="0" dirty="0" err="1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tentang</a:t>
            </a:r>
            <a:r>
              <a:rPr lang="en-US" sz="3600" kern="0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Quran dan Islam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0" y="0"/>
          <a:ext cx="162242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07" name="Document" r:id="rId6" imgW="812698" imgH="1549206" progId="Word.Document.8">
                  <p:embed/>
                </p:oleObj>
              </mc:Choice>
              <mc:Fallback>
                <p:oleObj name="Document" r:id="rId6" imgW="812698" imgH="1549206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2242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7521575" y="0"/>
          <a:ext cx="1622425" cy="356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08" name="Document" r:id="rId8" imgW="926984" imgH="2031746" progId="Word.Document.8">
                  <p:embed/>
                </p:oleObj>
              </mc:Choice>
              <mc:Fallback>
                <p:oleObj name="Document" r:id="rId8" imgW="926984" imgH="2031746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1575" y="0"/>
                        <a:ext cx="1622425" cy="356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0" y="3124200"/>
          <a:ext cx="167005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09" name="Document" r:id="rId10" imgW="965079" imgH="2793651" progId="Word.Document.8">
                  <p:embed/>
                </p:oleObj>
              </mc:Choice>
              <mc:Fallback>
                <p:oleObj name="Document" r:id="rId10" imgW="965079" imgH="2793651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24200"/>
                        <a:ext cx="167005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7543800" y="3581400"/>
          <a:ext cx="16002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10" name="Document" r:id="rId12" imgW="685714" imgH="2184127" progId="Word.Document.8">
                  <p:embed/>
                </p:oleObj>
              </mc:Choice>
              <mc:Fallback>
                <p:oleObj name="Document" r:id="rId12" imgW="685714" imgH="2184127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581400"/>
                        <a:ext cx="16002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1600200" y="0"/>
          <a:ext cx="180657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11" name="Document" r:id="rId14" imgW="787302" imgH="1358730" progId="Word.Document.8">
                  <p:embed/>
                </p:oleObj>
              </mc:Choice>
              <mc:Fallback>
                <p:oleObj name="Document" r:id="rId14" imgW="787302" imgH="135873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0"/>
                        <a:ext cx="180657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5943600" y="0"/>
          <a:ext cx="1646238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12" name="Document" r:id="rId16" imgW="685714" imgH="1777778" progId="Word.Document.8">
                  <p:embed/>
                </p:oleObj>
              </mc:Choice>
              <mc:Fallback>
                <p:oleObj name="Document" r:id="rId16" imgW="685714" imgH="1777778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0"/>
                        <a:ext cx="1646238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1676400" y="3200400"/>
          <a:ext cx="17526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13" name="Document" r:id="rId18" imgW="977778" imgH="1434921" progId="Word.Document.8">
                  <p:embed/>
                </p:oleObj>
              </mc:Choice>
              <mc:Fallback>
                <p:oleObj name="Document" r:id="rId18" imgW="977778" imgH="1434921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200400"/>
                        <a:ext cx="17526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/>
        </p:nvGraphicFramePr>
        <p:xfrm>
          <a:off x="3352800" y="0"/>
          <a:ext cx="17780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14" name="Picture" r:id="rId20" imgW="508711" imgH="762502" progId="Word.Picture.8">
                  <p:embed/>
                </p:oleObj>
              </mc:Choice>
              <mc:Fallback>
                <p:oleObj name="Picture" r:id="rId20" imgW="508711" imgH="762502" progId="Word.Pictur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0"/>
                        <a:ext cx="17780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5257800" y="3700463"/>
          <a:ext cx="2211388" cy="315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15" name="Document" r:id="rId22" imgW="685714" imgH="977778" progId="Word.Document.8">
                  <p:embed/>
                </p:oleObj>
              </mc:Choice>
              <mc:Fallback>
                <p:oleObj name="Document" r:id="rId22" imgW="685714" imgH="977778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700463"/>
                        <a:ext cx="2211388" cy="315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11"/>
          <p:cNvGraphicFramePr>
            <a:graphicFrameLocks noChangeAspect="1"/>
          </p:cNvGraphicFramePr>
          <p:nvPr/>
        </p:nvGraphicFramePr>
        <p:xfrm>
          <a:off x="3429000" y="3276600"/>
          <a:ext cx="16764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16" name="Document" r:id="rId24" imgW="2069841" imgH="2539683" progId="Word.Document.8">
                  <p:embed/>
                </p:oleObj>
              </mc:Choice>
              <mc:Fallback>
                <p:oleObj name="Document" r:id="rId24" imgW="2069841" imgH="2539683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276600"/>
                        <a:ext cx="16764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8" name="Object 12"/>
          <p:cNvGraphicFramePr>
            <a:graphicFrameLocks noChangeAspect="1"/>
          </p:cNvGraphicFramePr>
          <p:nvPr/>
        </p:nvGraphicFramePr>
        <p:xfrm>
          <a:off x="914400" y="2209800"/>
          <a:ext cx="1522413" cy="225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17" name="Document" r:id="rId26" imgW="1726984" imgH="2539683" progId="Word.Document.8">
                  <p:embed/>
                </p:oleObj>
              </mc:Choice>
              <mc:Fallback>
                <p:oleObj name="Document" r:id="rId26" imgW="1726984" imgH="2539683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09800"/>
                        <a:ext cx="1522413" cy="225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9" name="Object 13"/>
          <p:cNvGraphicFramePr>
            <a:graphicFrameLocks noChangeAspect="1"/>
          </p:cNvGraphicFramePr>
          <p:nvPr/>
        </p:nvGraphicFramePr>
        <p:xfrm>
          <a:off x="2438400" y="1143000"/>
          <a:ext cx="1600200" cy="202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18" name="Document" r:id="rId28" imgW="2019048" imgH="2539683" progId="Word.Document.8">
                  <p:embed/>
                </p:oleObj>
              </mc:Choice>
              <mc:Fallback>
                <p:oleObj name="Document" r:id="rId28" imgW="2019048" imgH="2539683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143000"/>
                        <a:ext cx="1600200" cy="202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0" name="Object 14"/>
          <p:cNvGraphicFramePr>
            <a:graphicFrameLocks noChangeAspect="1"/>
          </p:cNvGraphicFramePr>
          <p:nvPr/>
        </p:nvGraphicFramePr>
        <p:xfrm>
          <a:off x="4038600" y="533400"/>
          <a:ext cx="1466850" cy="271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19" name="Picture" r:id="rId30" imgW="1615916" imgH="2987552" progId="Word.Picture.8">
                  <p:embed/>
                </p:oleObj>
              </mc:Choice>
              <mc:Fallback>
                <p:oleObj name="Picture" r:id="rId30" imgW="1615916" imgH="2987552" progId="Word.Picture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33400"/>
                        <a:ext cx="1466850" cy="271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90600"/>
            <a:ext cx="14763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514600"/>
            <a:ext cx="1371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9000"/>
            <a:ext cx="13874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34" name="Object 15"/>
          <p:cNvGraphicFramePr>
            <a:graphicFrameLocks noChangeAspect="1"/>
          </p:cNvGraphicFramePr>
          <p:nvPr/>
        </p:nvGraphicFramePr>
        <p:xfrm>
          <a:off x="3810000" y="4343400"/>
          <a:ext cx="186848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20" name="Document" r:id="rId35" imgW="2273016" imgH="3047619" progId="Word.Document.8">
                  <p:embed/>
                </p:oleObj>
              </mc:Choice>
              <mc:Fallback>
                <p:oleObj name="Document" r:id="rId35" imgW="2273016" imgH="3047619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343400"/>
                        <a:ext cx="186848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35" name="Picture 19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3810000"/>
            <a:ext cx="14033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20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14600"/>
            <a:ext cx="1257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242" name="Rectangle 26"/>
          <p:cNvSpPr>
            <a:spLocks noRot="1" noChangeArrowheads="1"/>
          </p:cNvSpPr>
          <p:nvPr/>
        </p:nvSpPr>
        <p:spPr bwMode="auto">
          <a:xfrm>
            <a:off x="228600" y="630237"/>
            <a:ext cx="8686800" cy="5821362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br>
              <a:rPr lang="en-US" sz="6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en-US" sz="5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Apa</a:t>
            </a:r>
            <a:r>
              <a:rPr lang="en-US" sz="5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5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dampak</a:t>
            </a:r>
            <a:r>
              <a:rPr lang="en-US" sz="5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yang </a:t>
            </a:r>
            <a:r>
              <a:rPr lang="en-US" sz="5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diakibatkan</a:t>
            </a:r>
            <a:r>
              <a:rPr lang="en-US" sz="5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oleh </a:t>
            </a:r>
            <a:r>
              <a:rPr lang="en-US" sz="5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dewa-dewa</a:t>
            </a:r>
            <a:r>
              <a:rPr lang="en-US" sz="5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5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besar</a:t>
            </a:r>
            <a:r>
              <a:rPr lang="en-US" sz="5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5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penyembah</a:t>
            </a:r>
            <a:r>
              <a:rPr lang="en-US" sz="5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5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berhala</a:t>
            </a:r>
            <a:r>
              <a:rPr lang="en-US" sz="5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5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terhadap</a:t>
            </a:r>
            <a:r>
              <a:rPr lang="en-US" sz="5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Israel?</a:t>
            </a:r>
          </a:p>
        </p:txBody>
      </p:sp>
      <p:sp>
        <p:nvSpPr>
          <p:cNvPr id="167957" name="Text Box 27"/>
          <p:cNvSpPr txBox="1">
            <a:spLocks noChangeArrowheads="1"/>
          </p:cNvSpPr>
          <p:nvPr/>
        </p:nvSpPr>
        <p:spPr bwMode="auto">
          <a:xfrm>
            <a:off x="8458200" y="138113"/>
            <a:ext cx="698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b="1">
                <a:latin typeface="Arial" charset="0"/>
                <a:cs typeface="Arial" charset="0"/>
              </a:rPr>
              <a:t>161</a:t>
            </a:r>
          </a:p>
        </p:txBody>
      </p:sp>
      <p:sp>
        <p:nvSpPr>
          <p:cNvPr id="9244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524000"/>
          </a:xfrm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6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POLITEISME: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6858000" cy="11731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Qur</a:t>
            </a:r>
            <a:r>
              <a:rPr lang="fr-FR" altLang="ja-JP" sz="40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’</a:t>
            </a:r>
            <a:r>
              <a:rPr lang="en-US" sz="40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an </a:t>
            </a:r>
            <a:r>
              <a:rPr lang="en-US" sz="4000" b="1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Menurut</a:t>
            </a:r>
            <a:r>
              <a:rPr lang="en-US" sz="40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 Edward Gibbon</a:t>
            </a:r>
          </a:p>
        </p:txBody>
      </p:sp>
      <p:pic>
        <p:nvPicPr>
          <p:cNvPr id="194562" name="Picture 4" descr="Qur'a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33180">
            <a:off x="7543800" y="0"/>
            <a:ext cx="19081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1447800"/>
            <a:ext cx="859187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None/>
              <a:defRPr/>
            </a:pPr>
            <a:r>
              <a:rPr lang="en-US" altLang="ja-JP" sz="3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"[Al-Qur'an </a:t>
            </a:r>
            <a:r>
              <a:rPr lang="en-US" altLang="ja-JP" sz="31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adalah</a:t>
            </a:r>
            <a:r>
              <a:rPr lang="en-US" altLang="ja-JP" sz="3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] </a:t>
            </a:r>
            <a:r>
              <a:rPr lang="en-US" altLang="ja-JP" sz="31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kebohongan</a:t>
            </a:r>
            <a:r>
              <a:rPr lang="en-US" altLang="ja-JP" sz="3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ja-JP" sz="31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berlebihan</a:t>
            </a:r>
            <a:r>
              <a:rPr lang="en-US" altLang="ja-JP" sz="3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yang </a:t>
            </a:r>
            <a:r>
              <a:rPr lang="en-US" altLang="ja-JP" sz="31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kacau</a:t>
            </a:r>
            <a:r>
              <a:rPr lang="en-US" altLang="ja-JP" sz="3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dan </a:t>
            </a:r>
            <a:r>
              <a:rPr lang="en-US" altLang="ja-JP" sz="31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sila</a:t>
            </a:r>
            <a:r>
              <a:rPr lang="en-US" altLang="ja-JP" sz="3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ja-JP" sz="31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serta</a:t>
            </a:r>
            <a:r>
              <a:rPr lang="en-US" altLang="ja-JP" sz="3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ja-JP" sz="31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deklarasi</a:t>
            </a:r>
            <a:r>
              <a:rPr lang="en-US" altLang="ja-JP" sz="3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yang </a:t>
            </a:r>
            <a:r>
              <a:rPr lang="en-US" altLang="ja-JP" sz="31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jarang</a:t>
            </a:r>
            <a:r>
              <a:rPr lang="en-US" altLang="ja-JP" sz="3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ja-JP" sz="31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menggairahkan</a:t>
            </a:r>
            <a:r>
              <a:rPr lang="en-US" altLang="ja-JP" sz="3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ja-JP" sz="31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sentimen</a:t>
            </a:r>
            <a:r>
              <a:rPr lang="en-US" altLang="ja-JP" sz="3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ja-JP" sz="31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atau</a:t>
            </a:r>
            <a:r>
              <a:rPr lang="en-US" altLang="ja-JP" sz="3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ja-JP" sz="31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gagasan</a:t>
            </a:r>
            <a:r>
              <a:rPr lang="en-US" altLang="ja-JP" sz="3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, yang </a:t>
            </a:r>
            <a:r>
              <a:rPr lang="en-US" altLang="ja-JP" sz="31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terkadang</a:t>
            </a:r>
            <a:r>
              <a:rPr lang="en-US" altLang="ja-JP" sz="3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ja-JP" sz="31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merangkak</a:t>
            </a:r>
            <a:r>
              <a:rPr lang="en-US" altLang="ja-JP" sz="3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ja-JP" sz="31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ke</a:t>
            </a:r>
            <a:r>
              <a:rPr lang="en-US" altLang="ja-JP" sz="3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ja-JP" sz="31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dalam</a:t>
            </a:r>
            <a:r>
              <a:rPr lang="en-US" altLang="ja-JP" sz="3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ja-JP" sz="31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debu</a:t>
            </a:r>
            <a:r>
              <a:rPr lang="en-US" altLang="ja-JP" sz="3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dan </a:t>
            </a:r>
            <a:r>
              <a:rPr lang="en-US" altLang="ja-JP" sz="31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kadang-kadang</a:t>
            </a:r>
            <a:r>
              <a:rPr lang="en-US" altLang="ja-JP" sz="3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ja-JP" sz="31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hilang</a:t>
            </a:r>
            <a:r>
              <a:rPr lang="en-US" altLang="ja-JP" sz="3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di </a:t>
            </a:r>
            <a:r>
              <a:rPr lang="en-US" altLang="ja-JP" sz="31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awan</a:t>
            </a:r>
            <a:r>
              <a:rPr lang="en-US" altLang="ja-JP" sz="3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... </a:t>
            </a:r>
            <a:r>
              <a:rPr lang="en-US" altLang="ja-JP" sz="31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Penggunaan</a:t>
            </a:r>
            <a:r>
              <a:rPr lang="en-US" altLang="ja-JP" sz="3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ja-JP" sz="31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penipuan</a:t>
            </a:r>
            <a:r>
              <a:rPr lang="en-US" altLang="ja-JP" sz="3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dan </a:t>
            </a:r>
            <a:r>
              <a:rPr lang="en-US" altLang="ja-JP" sz="31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kedurhakaan</a:t>
            </a:r>
            <a:r>
              <a:rPr lang="en-US" altLang="ja-JP" sz="3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en-US" altLang="ja-JP" sz="31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kekejaman</a:t>
            </a:r>
            <a:r>
              <a:rPr lang="en-US" altLang="ja-JP" sz="3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dan </a:t>
            </a:r>
            <a:r>
              <a:rPr lang="en-US" altLang="ja-JP" sz="31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ketidakadilan</a:t>
            </a:r>
            <a:r>
              <a:rPr lang="en-US" altLang="ja-JP" sz="3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en-US" altLang="ja-JP" sz="31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sering</a:t>
            </a:r>
            <a:r>
              <a:rPr lang="en-US" altLang="ja-JP" sz="3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ja-JP" sz="31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tunduk</a:t>
            </a:r>
            <a:r>
              <a:rPr lang="en-US" altLang="ja-JP" sz="3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pada </a:t>
            </a:r>
            <a:r>
              <a:rPr lang="en-US" altLang="ja-JP" sz="31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penyebaran</a:t>
            </a:r>
            <a:r>
              <a:rPr lang="en-US" altLang="ja-JP" sz="3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ja-JP" sz="31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iman</a:t>
            </a:r>
            <a:r>
              <a:rPr lang="en-US" altLang="ja-JP" sz="3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, ... Muhammad </a:t>
            </a:r>
            <a:r>
              <a:rPr lang="en-US" altLang="ja-JP" sz="31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memerintahkan</a:t>
            </a:r>
            <a:r>
              <a:rPr lang="en-US" altLang="ja-JP" sz="3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ja-JP" sz="31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atau</a:t>
            </a:r>
            <a:r>
              <a:rPr lang="en-US" altLang="ja-JP" sz="3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ja-JP" sz="31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menyetujui</a:t>
            </a:r>
            <a:r>
              <a:rPr lang="en-US" altLang="ja-JP" sz="3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ja-JP" sz="31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pembunuhan</a:t>
            </a:r>
            <a:r>
              <a:rPr lang="en-US" altLang="ja-JP" sz="3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orang-orang </a:t>
            </a:r>
            <a:r>
              <a:rPr lang="en-US" altLang="ja-JP" sz="31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Yahudi</a:t>
            </a:r>
            <a:r>
              <a:rPr lang="en-US" altLang="ja-JP" sz="3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dan </a:t>
            </a:r>
            <a:r>
              <a:rPr lang="en-US" altLang="ja-JP" sz="31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penyembah</a:t>
            </a:r>
            <a:r>
              <a:rPr lang="en-US" altLang="ja-JP" sz="3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ja-JP" sz="31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berhala</a:t>
            </a:r>
            <a:r>
              <a:rPr lang="en-US" sz="3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, . . . 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562600" cy="11731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Qur</a:t>
            </a:r>
            <a:r>
              <a:rPr lang="fr-FR" altLang="ja-JP" sz="40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’</a:t>
            </a:r>
            <a:r>
              <a:rPr lang="en-US" sz="40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an </a:t>
            </a:r>
            <a:r>
              <a:rPr lang="en-US" sz="4000" b="1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Menurut</a:t>
            </a:r>
            <a:r>
              <a:rPr lang="en-US" sz="40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 Edward Gibbon</a:t>
            </a:r>
          </a:p>
        </p:txBody>
      </p:sp>
      <p:pic>
        <p:nvPicPr>
          <p:cNvPr id="196610" name="Picture 4" descr="Qu'ra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175260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828800"/>
            <a:ext cx="8229600" cy="38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None/>
              <a:defRPr/>
            </a:pPr>
            <a:r>
              <a:rPr lang="en-US" altLang="ja-JP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"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Mohammad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menuruti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selera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seorang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pria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dan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menyalahgunakan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klaim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seorang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nabi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.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Sebuah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wahyu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khusus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mengusirnya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dari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hukum-hukum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yang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telah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dikenakannya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kepada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bangsanya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.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Perempuan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tanpa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syarat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ditinggalkan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sesuai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keinginannya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.</a:t>
            </a:r>
            <a:r>
              <a:rPr lang="en-US" altLang="ja-JP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"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None/>
              <a:defRPr/>
            </a:pP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--Edward Gibbon, </a:t>
            </a:r>
            <a:r>
              <a:rPr lang="en-US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Decline and Fall of the Roman Empire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, vol. 5 (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dikutip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dalam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Richardson, </a:t>
            </a:r>
            <a:r>
              <a:rPr lang="en-US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Secrets of the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Koran, 65-66)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2347" y="404664"/>
            <a:ext cx="4495800" cy="1219200"/>
          </a:xfrm>
          <a:effectLst>
            <a:outerShdw blurRad="50800" dist="35921" dir="2700000" algn="ctr" rotWithShape="0">
              <a:srgbClr val="FFCC66">
                <a:alpha val="75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 dirty="0" err="1"/>
              <a:t>Bagaimana</a:t>
            </a:r>
            <a:r>
              <a:rPr lang="en-US" b="1" dirty="0"/>
              <a:t> </a:t>
            </a:r>
            <a:r>
              <a:rPr lang="en-US" b="1" dirty="0" err="1"/>
              <a:t>Qur</a:t>
            </a:r>
            <a:r>
              <a:rPr lang="fr-FR" b="1" dirty="0"/>
              <a:t>’</a:t>
            </a:r>
            <a:r>
              <a:rPr lang="en-US" b="1" dirty="0"/>
              <a:t>an </a:t>
            </a:r>
            <a:r>
              <a:rPr lang="en-US" b="1" dirty="0" err="1"/>
              <a:t>bermula</a:t>
            </a:r>
            <a:endParaRPr lang="en-US" b="1" dirty="0"/>
          </a:p>
        </p:txBody>
      </p:sp>
      <p:pic>
        <p:nvPicPr>
          <p:cNvPr id="198659" name="Picture 4" descr="Qur'a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456882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2362200"/>
            <a:ext cx="9144000" cy="4495800"/>
          </a:xfrm>
          <a:prstGeom prst="rect">
            <a:avLst/>
          </a:prstGeom>
          <a:solidFill>
            <a:schemeClr val="bg1">
              <a:lumMod val="40000"/>
              <a:lumOff val="60000"/>
              <a:alpha val="36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EBFFF0">
                <a:alpha val="40000"/>
              </a:srgbClr>
            </a:outerShdw>
          </a:effectLst>
        </p:spPr>
        <p:txBody>
          <a:bodyPr/>
          <a:lstStyle>
            <a:defPPr>
              <a:defRPr lang="en-US"/>
            </a:defPPr>
            <a:lvl1pPr algn="ctr" eaLnBrk="1" hangingPunct="1">
              <a:spcBef>
                <a:spcPct val="20000"/>
              </a:spcBef>
              <a:buSzPct val="90000"/>
              <a:buFont typeface="Monotype Sorts" charset="0"/>
              <a:buNone/>
              <a:defRPr sz="2800" b="1">
                <a:solidFill>
                  <a:schemeClr val="tx2"/>
                </a:solidFill>
                <a:effectLst>
                  <a:glow rad="228600">
                    <a:srgbClr val="EBFFF0">
                      <a:alpha val="40000"/>
                    </a:srgbClr>
                  </a:glow>
                </a:effectLst>
                <a:latin typeface="Verdana" charset="0"/>
              </a:defRPr>
            </a:lvl1pPr>
            <a:lvl2pPr marL="37931725" indent="-37474525"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/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/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 altLang="ja-JP" dirty="0"/>
              <a:t>"</a:t>
            </a:r>
            <a:r>
              <a:rPr lang="en-US" dirty="0"/>
              <a:t>Bismillah </a:t>
            </a:r>
            <a:r>
              <a:rPr lang="en-US" dirty="0" err="1"/>
              <a:t>hirohman</a:t>
            </a:r>
            <a:r>
              <a:rPr lang="en-US" dirty="0"/>
              <a:t>.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puji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Allah, Sang </a:t>
            </a:r>
            <a:r>
              <a:rPr lang="en-US" dirty="0" err="1"/>
              <a:t>Pemelihara</a:t>
            </a:r>
            <a:r>
              <a:rPr lang="en-US" dirty="0"/>
              <a:t> dan </a:t>
            </a:r>
            <a:r>
              <a:rPr lang="en-US" dirty="0" err="1"/>
              <a:t>Pemelihara</a:t>
            </a:r>
            <a:r>
              <a:rPr lang="en-US" dirty="0"/>
              <a:t> dunia; </a:t>
            </a:r>
            <a:r>
              <a:rPr lang="en-US" dirty="0" err="1"/>
              <a:t>Maha</a:t>
            </a:r>
            <a:r>
              <a:rPr lang="en-US" dirty="0"/>
              <a:t> </a:t>
            </a:r>
            <a:r>
              <a:rPr lang="en-US" dirty="0" err="1"/>
              <a:t>Pemurah</a:t>
            </a:r>
            <a:r>
              <a:rPr lang="en-US" dirty="0"/>
              <a:t>, </a:t>
            </a:r>
            <a:r>
              <a:rPr lang="en-US" dirty="0" err="1"/>
              <a:t>Maha</a:t>
            </a:r>
            <a:r>
              <a:rPr lang="en-US" dirty="0"/>
              <a:t> </a:t>
            </a:r>
            <a:r>
              <a:rPr lang="en-US" dirty="0" err="1"/>
              <a:t>Penyayang</a:t>
            </a:r>
            <a:r>
              <a:rPr lang="en-US" dirty="0"/>
              <a:t>; Tuan Hari </a:t>
            </a:r>
            <a:r>
              <a:rPr lang="en-US" dirty="0" err="1"/>
              <a:t>Penghakiman</a:t>
            </a:r>
            <a:r>
              <a:rPr lang="en-US" dirty="0"/>
              <a:t>. </a:t>
            </a:r>
            <a:r>
              <a:rPr lang="en-US" dirty="0" err="1"/>
              <a:t>Engkau</a:t>
            </a:r>
            <a:r>
              <a:rPr lang="en-US" dirty="0"/>
              <a:t> (</a:t>
            </a:r>
            <a:r>
              <a:rPr lang="en-US" dirty="0" err="1"/>
              <a:t>sendiri</a:t>
            </a:r>
            <a:r>
              <a:rPr lang="en-US" dirty="0"/>
              <a:t>) yang kami </a:t>
            </a:r>
            <a:r>
              <a:rPr lang="en-US" dirty="0" err="1"/>
              <a:t>sembah</a:t>
            </a:r>
            <a:r>
              <a:rPr lang="en-US" dirty="0"/>
              <a:t>, dan </a:t>
            </a:r>
            <a:r>
              <a:rPr lang="en-US" dirty="0" err="1"/>
              <a:t>bantuan</a:t>
            </a:r>
            <a:r>
              <a:rPr lang="en-US" dirty="0"/>
              <a:t>-Mu kami </a:t>
            </a:r>
            <a:r>
              <a:rPr lang="en-US" dirty="0" err="1"/>
              <a:t>cari</a:t>
            </a:r>
            <a:r>
              <a:rPr lang="en-US" dirty="0"/>
              <a:t>.</a:t>
            </a:r>
          </a:p>
          <a:p>
            <a:r>
              <a:rPr lang="en-US" dirty="0" err="1"/>
              <a:t>Tunjukkan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kami </a:t>
            </a:r>
            <a:r>
              <a:rPr lang="en-US" dirty="0" err="1"/>
              <a:t>jalan</a:t>
            </a:r>
            <a:r>
              <a:rPr lang="en-US" dirty="0"/>
              <a:t> yang </a:t>
            </a:r>
            <a:r>
              <a:rPr lang="en-US" dirty="0" err="1"/>
              <a:t>lurus</a:t>
            </a:r>
            <a:r>
              <a:rPr lang="en-US" dirty="0"/>
              <a:t>, Jalan orang-orang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Engkau</a:t>
            </a:r>
            <a:r>
              <a:rPr lang="en-US" dirty="0"/>
              <a:t> </a:t>
            </a:r>
            <a:r>
              <a:rPr lang="en-US" dirty="0" err="1"/>
              <a:t>berikan</a:t>
            </a:r>
            <a:r>
              <a:rPr lang="en-US" dirty="0"/>
              <a:t> </a:t>
            </a:r>
            <a:r>
              <a:rPr lang="en-US" dirty="0" err="1"/>
              <a:t>rahmat</a:t>
            </a:r>
            <a:r>
              <a:rPr lang="en-US" dirty="0"/>
              <a:t>-Mu, </a:t>
            </a:r>
            <a:r>
              <a:rPr lang="en-US" dirty="0" err="1"/>
              <a:t>mereka</a:t>
            </a:r>
            <a:r>
              <a:rPr lang="en-US" dirty="0"/>
              <a:t> yang (</a:t>
            </a:r>
            <a:r>
              <a:rPr lang="en-US" dirty="0" err="1"/>
              <a:t>bagiannya</a:t>
            </a:r>
            <a:r>
              <a:rPr lang="en-US" dirty="0"/>
              <a:t>)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marah</a:t>
            </a:r>
            <a:r>
              <a:rPr lang="en-US" dirty="0"/>
              <a:t>, dan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tersesat</a:t>
            </a:r>
            <a:r>
              <a:rPr lang="en-US" dirty="0"/>
              <a:t>. 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1" name="Picture 4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79838" y="1570037"/>
            <a:ext cx="62484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2" name="Picture 5" descr="Solar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" t="-67" r="2460" b="67"/>
          <a:stretch>
            <a:fillRect/>
          </a:stretch>
        </p:blipFill>
        <p:spPr bwMode="auto">
          <a:xfrm rot="5400000">
            <a:off x="-790575" y="1400175"/>
            <a:ext cx="61722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533400"/>
          </a:xfr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folHlink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200" dirty="0" err="1">
                <a:latin typeface="Arial" charset="0"/>
                <a:ea typeface="ＭＳ Ｐゴシック" charset="0"/>
                <a:cs typeface="Arial" charset="0"/>
              </a:rPr>
              <a:t>Tapi</a:t>
            </a:r>
            <a:r>
              <a:rPr lang="en-US" sz="3200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ＭＳ Ｐゴシック" charset="0"/>
                <a:cs typeface="Arial" charset="0"/>
              </a:rPr>
              <a:t>Tidak</a:t>
            </a:r>
            <a:r>
              <a:rPr lang="en-US" sz="3200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ＭＳ Ｐゴシック" charset="0"/>
                <a:cs typeface="Arial" charset="0"/>
              </a:rPr>
              <a:t>Semua</a:t>
            </a:r>
            <a:r>
              <a:rPr lang="en-US" sz="3200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ＭＳ Ｐゴシック" charset="0"/>
                <a:cs typeface="Arial" charset="0"/>
              </a:rPr>
              <a:t>Monoteisme</a:t>
            </a:r>
            <a:r>
              <a:rPr lang="en-US" sz="3200" dirty="0">
                <a:latin typeface="Arial" charset="0"/>
                <a:ea typeface="ＭＳ Ｐゴシック" charset="0"/>
                <a:cs typeface="Arial" charset="0"/>
              </a:rPr>
              <a:t> Sama…</a:t>
            </a:r>
            <a:endParaRPr lang="en-US" sz="54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5029200" y="533400"/>
            <a:ext cx="411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en-US" sz="3600" b="1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Alkitabiah</a:t>
            </a:r>
            <a:endParaRPr lang="en-US" sz="3200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152400" y="1066800"/>
            <a:ext cx="411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Non-Trinitarian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4991100" y="1066800"/>
            <a:ext cx="411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Trinitarian</a:t>
            </a:r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133350" y="1676400"/>
            <a:ext cx="4152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en-US" sz="3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Tidak</a:t>
            </a:r>
            <a:r>
              <a:rPr lang="en-US" sz="3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Ada </a:t>
            </a:r>
            <a:r>
              <a:rPr lang="en-US" sz="3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Hubungan</a:t>
            </a:r>
            <a:r>
              <a:rPr lang="en-US" sz="3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di </a:t>
            </a:r>
            <a:r>
              <a:rPr lang="en-US" sz="3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dalam</a:t>
            </a:r>
            <a:r>
              <a:rPr lang="en-US" sz="3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Diri</a:t>
            </a:r>
            <a:r>
              <a:rPr lang="en-US" sz="3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-Nya</a:t>
            </a:r>
            <a:endParaRPr lang="en-US" sz="3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7838" name="Rectangle 14"/>
          <p:cNvSpPr>
            <a:spLocks noChangeArrowheads="1"/>
          </p:cNvSpPr>
          <p:nvPr/>
        </p:nvSpPr>
        <p:spPr bwMode="auto">
          <a:xfrm>
            <a:off x="114300" y="2971800"/>
            <a:ext cx="419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Sifat-sifat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Berasal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Dari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Kehendaknya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144165" y="4038600"/>
            <a:ext cx="426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Pada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dasarnya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Sewenang-wenang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7842" name="Rectangle 18"/>
          <p:cNvSpPr>
            <a:spLocks noChangeArrowheads="1"/>
          </p:cNvSpPr>
          <p:nvPr/>
        </p:nvSpPr>
        <p:spPr bwMode="auto">
          <a:xfrm>
            <a:off x="152400" y="4953000"/>
            <a:ext cx="426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Tidak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Dapat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Dikenal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atau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Dipercaya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7844" name="Rectangle 20"/>
          <p:cNvSpPr>
            <a:spLocks noChangeArrowheads="1"/>
          </p:cNvSpPr>
          <p:nvPr/>
        </p:nvSpPr>
        <p:spPr bwMode="auto">
          <a:xfrm>
            <a:off x="4972050" y="1676400"/>
            <a:ext cx="4152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en-US" sz="3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Ada </a:t>
            </a:r>
            <a:r>
              <a:rPr lang="en-US" sz="3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Hubungan</a:t>
            </a:r>
            <a:r>
              <a:rPr lang="en-US" sz="3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di </a:t>
            </a:r>
            <a:r>
              <a:rPr lang="en-US" sz="3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dalam</a:t>
            </a:r>
            <a:r>
              <a:rPr lang="en-US" sz="3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Diri</a:t>
            </a:r>
            <a:r>
              <a:rPr lang="en-US" sz="3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-Nya</a:t>
            </a:r>
            <a:endParaRPr lang="en-US" sz="3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7845" name="Rectangle 21"/>
          <p:cNvSpPr>
            <a:spLocks noChangeArrowheads="1"/>
          </p:cNvSpPr>
          <p:nvPr/>
        </p:nvSpPr>
        <p:spPr bwMode="auto">
          <a:xfrm>
            <a:off x="4953000" y="2971800"/>
            <a:ext cx="419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Sifat-sifat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Berasal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Dari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Kekudusan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7846" name="Rectangle 22"/>
          <p:cNvSpPr>
            <a:spLocks noChangeArrowheads="1"/>
          </p:cNvSpPr>
          <p:nvPr/>
        </p:nvSpPr>
        <p:spPr bwMode="auto">
          <a:xfrm>
            <a:off x="4887615" y="4038600"/>
            <a:ext cx="4381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Pada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dasarnya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Konsisten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7847" name="Rectangle 23"/>
          <p:cNvSpPr>
            <a:spLocks noChangeArrowheads="1"/>
          </p:cNvSpPr>
          <p:nvPr/>
        </p:nvSpPr>
        <p:spPr bwMode="auto">
          <a:xfrm>
            <a:off x="4991100" y="4953000"/>
            <a:ext cx="426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Dapat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Dikenal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Dan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Dipercaya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7849" name="Text Box 25"/>
          <p:cNvSpPr txBox="1">
            <a:spLocks noChangeArrowheads="1"/>
          </p:cNvSpPr>
          <p:nvPr/>
        </p:nvSpPr>
        <p:spPr bwMode="auto">
          <a:xfrm>
            <a:off x="288925" y="6172200"/>
            <a:ext cx="8855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Arial"/>
                <a:ea typeface="+mn-ea"/>
                <a:cs typeface="Arial"/>
              </a:rPr>
              <a:t>Imad Shehadeh, "The Predicament of Islamic Monotheism," </a:t>
            </a:r>
            <a:r>
              <a:rPr lang="en-US" b="1" i="1" dirty="0">
                <a:latin typeface="Arial"/>
                <a:ea typeface="+mn-ea"/>
                <a:cs typeface="Arial"/>
              </a:rPr>
              <a:t>Bibliotheca Sacra</a:t>
            </a:r>
            <a:r>
              <a:rPr lang="en-US" b="1" dirty="0">
                <a:latin typeface="Arial"/>
                <a:ea typeface="+mn-ea"/>
                <a:cs typeface="Arial"/>
              </a:rPr>
              <a:t> 161 (April-</a:t>
            </a:r>
            <a:r>
              <a:rPr lang="en-US" b="1" dirty="0" err="1">
                <a:latin typeface="Arial"/>
                <a:ea typeface="+mn-ea"/>
                <a:cs typeface="Arial"/>
              </a:rPr>
              <a:t>Juni</a:t>
            </a:r>
            <a:r>
              <a:rPr lang="en-US" b="1" dirty="0">
                <a:latin typeface="Arial"/>
                <a:ea typeface="+mn-ea"/>
                <a:cs typeface="Arial"/>
              </a:rPr>
              <a:t> 2004): 162.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52400" y="533400"/>
            <a:ext cx="411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en-US" sz="3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Islam</a:t>
            </a:r>
            <a:endParaRPr lang="en-US" sz="3200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1" grpId="0"/>
      <p:bldP spid="77832" grpId="0"/>
      <p:bldP spid="77834" grpId="0"/>
      <p:bldP spid="77838" grpId="0"/>
      <p:bldP spid="77840" grpId="0"/>
      <p:bldP spid="77842" grpId="0"/>
      <p:bldP spid="77844" grpId="0"/>
      <p:bldP spid="77845" grpId="0"/>
      <p:bldP spid="77846" grpId="0"/>
      <p:bldP spid="778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729" name="Group 2"/>
          <p:cNvGrpSpPr>
            <a:grpSpLocks/>
          </p:cNvGrpSpPr>
          <p:nvPr/>
        </p:nvGrpSpPr>
        <p:grpSpPr bwMode="auto">
          <a:xfrm>
            <a:off x="-53975" y="0"/>
            <a:ext cx="9350375" cy="7031038"/>
            <a:chOff x="-34" y="0"/>
            <a:chExt cx="5890" cy="4429"/>
          </a:xfrm>
        </p:grpSpPr>
        <p:sp>
          <p:nvSpPr>
            <p:cNvPr id="178179" name="Rectangle 3"/>
            <p:cNvSpPr>
              <a:spLocks noChangeArrowheads="1"/>
            </p:cNvSpPr>
            <p:nvPr/>
          </p:nvSpPr>
          <p:spPr bwMode="auto">
            <a:xfrm>
              <a:off x="2910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78180" name="Rectangle 4"/>
            <p:cNvSpPr>
              <a:spLocks noChangeArrowheads="1"/>
            </p:cNvSpPr>
            <p:nvPr/>
          </p:nvSpPr>
          <p:spPr bwMode="auto">
            <a:xfrm>
              <a:off x="-34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Garamond" pitchFamily="-112" charset="0"/>
                <a:ea typeface="+mn-ea"/>
                <a:cs typeface="+mn-cs"/>
              </a:endParaRPr>
            </a:p>
          </p:txBody>
        </p:sp>
      </p:grpSp>
      <p:grpSp>
        <p:nvGrpSpPr>
          <p:cNvPr id="201730" name="Group 5"/>
          <p:cNvGrpSpPr>
            <a:grpSpLocks/>
          </p:cNvGrpSpPr>
          <p:nvPr/>
        </p:nvGrpSpPr>
        <p:grpSpPr bwMode="auto">
          <a:xfrm>
            <a:off x="1905000" y="1181100"/>
            <a:ext cx="5219700" cy="5219700"/>
            <a:chOff x="1200" y="696"/>
            <a:chExt cx="3288" cy="3288"/>
          </a:xfrm>
        </p:grpSpPr>
        <p:sp>
          <p:nvSpPr>
            <p:cNvPr id="178182" name="Oval 6"/>
            <p:cNvSpPr>
              <a:spLocks noChangeArrowheads="1"/>
            </p:cNvSpPr>
            <p:nvPr/>
          </p:nvSpPr>
          <p:spPr bwMode="auto">
            <a:xfrm>
              <a:off x="1200" y="696"/>
              <a:ext cx="3288" cy="32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78183" name="Oval 7"/>
            <p:cNvSpPr>
              <a:spLocks noChangeArrowheads="1"/>
            </p:cNvSpPr>
            <p:nvPr/>
          </p:nvSpPr>
          <p:spPr bwMode="auto">
            <a:xfrm>
              <a:off x="1500" y="996"/>
              <a:ext cx="2688" cy="26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Garamond" pitchFamily="-112" charset="0"/>
                <a:ea typeface="+mn-ea"/>
                <a:cs typeface="+mn-cs"/>
              </a:endParaRPr>
            </a:p>
          </p:txBody>
        </p:sp>
      </p:grpSp>
      <p:sp>
        <p:nvSpPr>
          <p:cNvPr id="178184" name="AutoShape 8"/>
          <p:cNvSpPr>
            <a:spLocks noChangeArrowheads="1"/>
          </p:cNvSpPr>
          <p:nvPr/>
        </p:nvSpPr>
        <p:spPr bwMode="auto">
          <a:xfrm>
            <a:off x="1733550" y="633413"/>
            <a:ext cx="5791200" cy="4749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rgbClr val="660066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Garamond" pitchFamily="-112" charset="0"/>
              <a:ea typeface="+mn-ea"/>
              <a:cs typeface="+mn-cs"/>
            </a:endParaRPr>
          </a:p>
        </p:txBody>
      </p:sp>
      <p:sp>
        <p:nvSpPr>
          <p:cNvPr id="201732" name="Text Box 9"/>
          <p:cNvSpPr txBox="1">
            <a:spLocks noChangeArrowheads="1"/>
          </p:cNvSpPr>
          <p:nvPr/>
        </p:nvSpPr>
        <p:spPr bwMode="auto">
          <a:xfrm>
            <a:off x="3581400" y="3810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>
              <a:latin typeface="Times New Roman" charset="0"/>
            </a:endParaRPr>
          </a:p>
        </p:txBody>
      </p:sp>
      <p:sp>
        <p:nvSpPr>
          <p:cNvPr id="178186" name="Rectangle 10"/>
          <p:cNvSpPr>
            <a:spLocks noChangeArrowheads="1"/>
          </p:cNvSpPr>
          <p:nvPr/>
        </p:nvSpPr>
        <p:spPr bwMode="auto">
          <a:xfrm rot="1619911">
            <a:off x="4668838" y="4179888"/>
            <a:ext cx="2133600" cy="457200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540000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Garamond" pitchFamily="-112" charset="0"/>
              <a:ea typeface="+mn-ea"/>
              <a:cs typeface="+mn-cs"/>
            </a:endParaRPr>
          </a:p>
        </p:txBody>
      </p:sp>
      <p:sp>
        <p:nvSpPr>
          <p:cNvPr id="178187" name="Rectangle 11"/>
          <p:cNvSpPr>
            <a:spLocks noChangeArrowheads="1"/>
          </p:cNvSpPr>
          <p:nvPr/>
        </p:nvSpPr>
        <p:spPr bwMode="auto">
          <a:xfrm rot="-1572683">
            <a:off x="2895600" y="4038600"/>
            <a:ext cx="1752600" cy="457200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540000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Garamond" pitchFamily="-112" charset="0"/>
              <a:ea typeface="+mn-ea"/>
              <a:cs typeface="+mn-cs"/>
            </a:endParaRPr>
          </a:p>
        </p:txBody>
      </p:sp>
      <p:sp>
        <p:nvSpPr>
          <p:cNvPr id="178188" name="Rectangle 12"/>
          <p:cNvSpPr>
            <a:spLocks noChangeArrowheads="1"/>
          </p:cNvSpPr>
          <p:nvPr/>
        </p:nvSpPr>
        <p:spPr bwMode="auto">
          <a:xfrm rot="5400000">
            <a:off x="3771900" y="2324100"/>
            <a:ext cx="1752600" cy="457200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540000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Garamond" pitchFamily="-112" charset="0"/>
              <a:ea typeface="+mn-ea"/>
              <a:cs typeface="+mn-cs"/>
            </a:endParaRPr>
          </a:p>
        </p:txBody>
      </p:sp>
      <p:sp>
        <p:nvSpPr>
          <p:cNvPr id="178189" name="AutoShape 13"/>
          <p:cNvSpPr>
            <a:spLocks noChangeArrowheads="1"/>
          </p:cNvSpPr>
          <p:nvPr/>
        </p:nvSpPr>
        <p:spPr bwMode="auto">
          <a:xfrm rot="50350481">
            <a:off x="6060282" y="4298156"/>
            <a:ext cx="1695450" cy="1493837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Garamond" pitchFamily="-112" charset="0"/>
              <a:ea typeface="+mn-ea"/>
              <a:cs typeface="+mn-cs"/>
            </a:endParaRPr>
          </a:p>
        </p:txBody>
      </p:sp>
      <p:sp>
        <p:nvSpPr>
          <p:cNvPr id="178190" name="Text Box 14"/>
          <p:cNvSpPr txBox="1">
            <a:spLocks noChangeArrowheads="1"/>
          </p:cNvSpPr>
          <p:nvPr/>
        </p:nvSpPr>
        <p:spPr bwMode="auto">
          <a:xfrm>
            <a:off x="4030903" y="2170113"/>
            <a:ext cx="11761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600" b="1" i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adalah</a:t>
            </a:r>
            <a:endParaRPr lang="en-US" sz="2600" b="1" i="1" dirty="0">
              <a:solidFill>
                <a:schemeClr val="bg1"/>
              </a:solidFill>
              <a:latin typeface="Times New Roman" pitchFamily="-112" charset="0"/>
              <a:ea typeface="+mn-ea"/>
              <a:cs typeface="+mn-cs"/>
            </a:endParaRPr>
          </a:p>
        </p:txBody>
      </p:sp>
      <p:sp>
        <p:nvSpPr>
          <p:cNvPr id="178191" name="AutoShape 15"/>
          <p:cNvSpPr>
            <a:spLocks noChangeArrowheads="1"/>
          </p:cNvSpPr>
          <p:nvPr/>
        </p:nvSpPr>
        <p:spPr bwMode="auto">
          <a:xfrm rot="14452042">
            <a:off x="1507332" y="4242594"/>
            <a:ext cx="1747837" cy="15716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Garamond" pitchFamily="-112" charset="0"/>
              <a:ea typeface="+mn-ea"/>
              <a:cs typeface="+mn-cs"/>
            </a:endParaRPr>
          </a:p>
        </p:txBody>
      </p:sp>
      <p:sp>
        <p:nvSpPr>
          <p:cNvPr id="178192" name="Text Box 16"/>
          <p:cNvSpPr txBox="1">
            <a:spLocks noChangeArrowheads="1"/>
          </p:cNvSpPr>
          <p:nvPr/>
        </p:nvSpPr>
        <p:spPr bwMode="auto">
          <a:xfrm>
            <a:off x="5245915" y="4030663"/>
            <a:ext cx="142952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i="1" dirty="0" err="1">
                <a:solidFill>
                  <a:schemeClr val="bg1"/>
                </a:solidFill>
                <a:latin typeface="Times New Roman" pitchFamily="-112" charset="0"/>
              </a:rPr>
              <a:t>adalah</a:t>
            </a:r>
            <a:endParaRPr lang="en-US" sz="2800" b="1" i="1" dirty="0">
              <a:solidFill>
                <a:schemeClr val="bg1"/>
              </a:solidFill>
              <a:latin typeface="Times New Roman" pitchFamily="-112" charset="0"/>
            </a:endParaRPr>
          </a:p>
          <a:p>
            <a:pPr eaLnBrk="1" hangingPunct="1">
              <a:defRPr/>
            </a:pPr>
            <a:endParaRPr lang="en-US" sz="2800" b="1" i="1" dirty="0">
              <a:solidFill>
                <a:schemeClr val="bg1"/>
              </a:solidFill>
              <a:latin typeface="Times New Roman" pitchFamily="-112" charset="0"/>
              <a:ea typeface="+mn-ea"/>
              <a:cs typeface="+mn-cs"/>
            </a:endParaRPr>
          </a:p>
        </p:txBody>
      </p:sp>
      <p:sp>
        <p:nvSpPr>
          <p:cNvPr id="178193" name="Text Box 17"/>
          <p:cNvSpPr txBox="1">
            <a:spLocks noChangeArrowheads="1"/>
          </p:cNvSpPr>
          <p:nvPr/>
        </p:nvSpPr>
        <p:spPr bwMode="auto">
          <a:xfrm>
            <a:off x="2780310" y="4030663"/>
            <a:ext cx="13043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en-US" sz="2800" b="1" i="1" dirty="0" err="1">
                <a:solidFill>
                  <a:schemeClr val="bg1"/>
                </a:solidFill>
                <a:latin typeface="Times New Roman" pitchFamily="-112" charset="0"/>
              </a:rPr>
              <a:t>adalah</a:t>
            </a:r>
            <a:endParaRPr lang="en-US" sz="2800" b="1" i="1" dirty="0">
              <a:solidFill>
                <a:schemeClr val="bg1"/>
              </a:solidFill>
              <a:latin typeface="Times New Roman" pitchFamily="-112" charset="0"/>
            </a:endParaRPr>
          </a:p>
        </p:txBody>
      </p:sp>
      <p:sp>
        <p:nvSpPr>
          <p:cNvPr id="178194" name="Text Box 18"/>
          <p:cNvSpPr txBox="1">
            <a:spLocks noChangeArrowheads="1"/>
          </p:cNvSpPr>
          <p:nvPr/>
        </p:nvSpPr>
        <p:spPr bwMode="auto">
          <a:xfrm>
            <a:off x="1905000" y="4708525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i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Anak</a:t>
            </a:r>
            <a:endParaRPr lang="en-US" sz="4000" b="1" i="1" dirty="0">
              <a:solidFill>
                <a:schemeClr val="bg1"/>
              </a:solidFill>
              <a:latin typeface="Times New Roman" pitchFamily="-112" charset="0"/>
              <a:ea typeface="+mn-ea"/>
              <a:cs typeface="+mn-cs"/>
            </a:endParaRPr>
          </a:p>
        </p:txBody>
      </p:sp>
      <p:sp>
        <p:nvSpPr>
          <p:cNvPr id="178195" name="AutoShape 19"/>
          <p:cNvSpPr>
            <a:spLocks noChangeArrowheads="1"/>
          </p:cNvSpPr>
          <p:nvPr/>
        </p:nvSpPr>
        <p:spPr bwMode="auto">
          <a:xfrm>
            <a:off x="3624263" y="615950"/>
            <a:ext cx="2016125" cy="1612900"/>
          </a:xfrm>
          <a:prstGeom prst="triangle">
            <a:avLst>
              <a:gd name="adj" fmla="val 50977"/>
            </a:avLst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Garamond" pitchFamily="-112" charset="0"/>
              <a:ea typeface="+mn-ea"/>
              <a:cs typeface="+mn-cs"/>
            </a:endParaRP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395663" y="2862263"/>
            <a:ext cx="2214563" cy="1752600"/>
            <a:chOff x="2139" y="1803"/>
            <a:chExt cx="1395" cy="1104"/>
          </a:xfrm>
        </p:grpSpPr>
        <p:sp>
          <p:nvSpPr>
            <p:cNvPr id="178197" name="AutoShape 21"/>
            <p:cNvSpPr>
              <a:spLocks noChangeArrowheads="1"/>
            </p:cNvSpPr>
            <p:nvPr/>
          </p:nvSpPr>
          <p:spPr bwMode="auto">
            <a:xfrm>
              <a:off x="2286" y="1803"/>
              <a:ext cx="1248" cy="1104"/>
            </a:xfrm>
            <a:prstGeom prst="irregularSeal1">
              <a:avLst/>
            </a:prstGeom>
            <a:gradFill rotWithShape="1">
              <a:gsLst>
                <a:gs pos="0">
                  <a:schemeClr val="tx2"/>
                </a:gs>
                <a:gs pos="100000">
                  <a:srgbClr val="660066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CC0000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78198" name="Text Box 22"/>
            <p:cNvSpPr txBox="1">
              <a:spLocks noChangeArrowheads="1"/>
            </p:cNvSpPr>
            <p:nvPr/>
          </p:nvSpPr>
          <p:spPr bwMode="auto">
            <a:xfrm>
              <a:off x="2139" y="2122"/>
              <a:ext cx="1386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n-US" sz="4000" b="1" i="1" dirty="0">
                  <a:solidFill>
                    <a:schemeClr val="bg1"/>
                  </a:solidFill>
                  <a:latin typeface="Times New Roman" pitchFamily="-112" charset="0"/>
                  <a:ea typeface="+mn-ea"/>
                  <a:cs typeface="+mn-cs"/>
                </a:rPr>
                <a:t>TUHAN</a:t>
              </a:r>
            </a:p>
          </p:txBody>
        </p:sp>
      </p:grpSp>
      <p:sp>
        <p:nvSpPr>
          <p:cNvPr id="178199" name="Text Box 23"/>
          <p:cNvSpPr txBox="1">
            <a:spLocks noChangeArrowheads="1"/>
          </p:cNvSpPr>
          <p:nvPr/>
        </p:nvSpPr>
        <p:spPr bwMode="auto">
          <a:xfrm>
            <a:off x="3714750" y="1508125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i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Bapa</a:t>
            </a:r>
            <a:endParaRPr lang="en-US" sz="4000" b="1" i="1" dirty="0">
              <a:solidFill>
                <a:schemeClr val="bg1"/>
              </a:solidFill>
              <a:latin typeface="Times New Roman" pitchFamily="-112" charset="0"/>
              <a:ea typeface="+mn-ea"/>
              <a:cs typeface="+mn-cs"/>
            </a:endParaRPr>
          </a:p>
        </p:txBody>
      </p:sp>
      <p:sp>
        <p:nvSpPr>
          <p:cNvPr id="178200" name="Text Box 24"/>
          <p:cNvSpPr txBox="1">
            <a:spLocks noChangeArrowheads="1"/>
          </p:cNvSpPr>
          <p:nvPr/>
        </p:nvSpPr>
        <p:spPr bwMode="auto">
          <a:xfrm>
            <a:off x="5767536" y="4365104"/>
            <a:ext cx="1828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i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Roh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 Kudus</a:t>
            </a:r>
          </a:p>
        </p:txBody>
      </p:sp>
      <p:sp>
        <p:nvSpPr>
          <p:cNvPr id="178201" name="WordArt 25"/>
          <p:cNvSpPr>
            <a:spLocks noChangeArrowheads="1" noChangeShapeType="1" noTextEdit="1"/>
          </p:cNvSpPr>
          <p:nvPr/>
        </p:nvSpPr>
        <p:spPr bwMode="auto">
          <a:xfrm rot="-3731304">
            <a:off x="1752250" y="2642679"/>
            <a:ext cx="1648714" cy="24901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bukanlah</a:t>
            </a:r>
            <a:endParaRPr lang="en-US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78202" name="WordArt 26"/>
          <p:cNvSpPr>
            <a:spLocks noChangeArrowheads="1" noChangeShapeType="1" noTextEdit="1"/>
          </p:cNvSpPr>
          <p:nvPr/>
        </p:nvSpPr>
        <p:spPr bwMode="auto">
          <a:xfrm rot="3668274">
            <a:off x="5664714" y="2569563"/>
            <a:ext cx="1529322" cy="41576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bukanlah</a:t>
            </a:r>
            <a:endParaRPr lang="en-US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78203" name="WordArt 27"/>
          <p:cNvSpPr>
            <a:spLocks noChangeArrowheads="1" noChangeShapeType="1" noTextEdit="1"/>
          </p:cNvSpPr>
          <p:nvPr/>
        </p:nvSpPr>
        <p:spPr bwMode="auto">
          <a:xfrm>
            <a:off x="3866963" y="5683250"/>
            <a:ext cx="1423988" cy="56515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en-US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bukanlah</a:t>
            </a:r>
            <a:endParaRPr lang="en-US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78204" name="Text Box 28"/>
          <p:cNvSpPr txBox="1">
            <a:spLocks noChangeArrowheads="1"/>
          </p:cNvSpPr>
          <p:nvPr/>
        </p:nvSpPr>
        <p:spPr bwMode="auto">
          <a:xfrm>
            <a:off x="0" y="6553200"/>
            <a:ext cx="594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H. Wayne House, </a:t>
            </a:r>
            <a:r>
              <a:rPr lang="en-US" sz="1400" b="1" i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Charts of Christian Theology and Doctrine</a:t>
            </a:r>
            <a:r>
              <a:rPr lang="en-US" sz="1400" b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, p. 45</a:t>
            </a:r>
          </a:p>
        </p:txBody>
      </p:sp>
      <p:sp>
        <p:nvSpPr>
          <p:cNvPr id="201750" name="Title 28"/>
          <p:cNvSpPr>
            <a:spLocks noGrp="1"/>
          </p:cNvSpPr>
          <p:nvPr>
            <p:ph type="title" idx="4294967295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Trinitas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8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8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8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78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78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7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7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7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7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6" grpId="0" animBg="1"/>
      <p:bldP spid="178187" grpId="0" animBg="1"/>
      <p:bldP spid="178188" grpId="0" animBg="1"/>
      <p:bldP spid="178189" grpId="0" animBg="1"/>
      <p:bldP spid="178190" grpId="0"/>
      <p:bldP spid="178191" grpId="0" animBg="1"/>
      <p:bldP spid="178192" grpId="0"/>
      <p:bldP spid="178193" grpId="0"/>
      <p:bldP spid="178194" grpId="0"/>
      <p:bldP spid="178195" grpId="0" animBg="1"/>
      <p:bldP spid="178199" grpId="0"/>
      <p:bldP spid="178200" grpId="0"/>
      <p:bldP spid="178201" grpId="0" animBg="1"/>
      <p:bldP spid="178202" grpId="0" animBg="1"/>
      <p:bldP spid="178203" grpId="0" animBg="1"/>
      <p:bldP spid="17820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3778" name="Group 3"/>
          <p:cNvGrpSpPr>
            <a:grpSpLocks/>
          </p:cNvGrpSpPr>
          <p:nvPr/>
        </p:nvGrpSpPr>
        <p:grpSpPr bwMode="auto">
          <a:xfrm>
            <a:off x="-53975" y="0"/>
            <a:ext cx="9350375" cy="7031038"/>
            <a:chOff x="-34" y="0"/>
            <a:chExt cx="5890" cy="4429"/>
          </a:xfrm>
        </p:grpSpPr>
        <p:sp>
          <p:nvSpPr>
            <p:cNvPr id="180228" name="Rectangle 4"/>
            <p:cNvSpPr>
              <a:spLocks noChangeArrowheads="1"/>
            </p:cNvSpPr>
            <p:nvPr/>
          </p:nvSpPr>
          <p:spPr bwMode="auto">
            <a:xfrm>
              <a:off x="2910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80229" name="Rectangle 5"/>
            <p:cNvSpPr>
              <a:spLocks noChangeArrowheads="1"/>
            </p:cNvSpPr>
            <p:nvPr/>
          </p:nvSpPr>
          <p:spPr bwMode="auto">
            <a:xfrm>
              <a:off x="-34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Garamond" pitchFamily="-112" charset="0"/>
                <a:ea typeface="+mn-ea"/>
                <a:cs typeface="+mn-cs"/>
              </a:endParaRPr>
            </a:p>
          </p:txBody>
        </p:sp>
      </p:grpSp>
      <p:sp>
        <p:nvSpPr>
          <p:cNvPr id="203779" name="Text Box 6"/>
          <p:cNvSpPr txBox="1">
            <a:spLocks noChangeArrowheads="1"/>
          </p:cNvSpPr>
          <p:nvPr/>
        </p:nvSpPr>
        <p:spPr bwMode="auto">
          <a:xfrm>
            <a:off x="3581400" y="3810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>
              <a:latin typeface="Times New Roman" charset="0"/>
            </a:endParaRPr>
          </a:p>
        </p:txBody>
      </p:sp>
      <p:sp>
        <p:nvSpPr>
          <p:cNvPr id="180232" name="AutoShape 8"/>
          <p:cNvSpPr>
            <a:spLocks noChangeArrowheads="1"/>
          </p:cNvSpPr>
          <p:nvPr/>
        </p:nvSpPr>
        <p:spPr bwMode="auto">
          <a:xfrm>
            <a:off x="2209800" y="1295400"/>
            <a:ext cx="4876800" cy="403860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Garamond" pitchFamily="-112" charset="0"/>
              <a:ea typeface="+mn-ea"/>
              <a:cs typeface="+mn-cs"/>
            </a:endParaRPr>
          </a:p>
        </p:txBody>
      </p:sp>
      <p:sp>
        <p:nvSpPr>
          <p:cNvPr id="180233" name="Text Box 9"/>
          <p:cNvSpPr txBox="1">
            <a:spLocks noChangeArrowheads="1"/>
          </p:cNvSpPr>
          <p:nvPr/>
        </p:nvSpPr>
        <p:spPr bwMode="auto">
          <a:xfrm>
            <a:off x="266700" y="708025"/>
            <a:ext cx="8763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ID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Sesudah</a:t>
            </a:r>
            <a:r>
              <a:rPr lang="en-ID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en-ID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dibaptis</a:t>
            </a:r>
            <a:r>
              <a:rPr lang="en-ID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, </a:t>
            </a:r>
            <a:r>
              <a:rPr lang="en-ID" sz="40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Yesus</a:t>
            </a:r>
            <a:r>
              <a:rPr lang="en-ID" sz="4000" b="1" i="1" dirty="0"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en-ID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segera</a:t>
            </a:r>
            <a:r>
              <a:rPr lang="en-ID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en-ID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keluar</a:t>
            </a:r>
            <a:r>
              <a:rPr lang="en-ID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en-ID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dari</a:t>
            </a:r>
            <a:r>
              <a:rPr lang="en-ID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air dan pada </a:t>
            </a:r>
            <a:r>
              <a:rPr lang="en-ID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waktu</a:t>
            </a:r>
            <a:r>
              <a:rPr lang="en-ID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en-ID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itu</a:t>
            </a:r>
            <a:r>
              <a:rPr lang="en-ID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juga </a:t>
            </a:r>
            <a:r>
              <a:rPr lang="en-ID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langit</a:t>
            </a:r>
            <a:r>
              <a:rPr lang="en-ID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en-ID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terbuka</a:t>
            </a:r>
            <a:r>
              <a:rPr lang="en-ID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 dan </a:t>
            </a:r>
            <a:r>
              <a:rPr lang="en-ID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Ia</a:t>
            </a:r>
            <a:r>
              <a:rPr lang="en-ID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en-ID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melihat</a:t>
            </a:r>
            <a:r>
              <a:rPr lang="en-ID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en-ID" sz="40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Roh</a:t>
            </a:r>
            <a:r>
              <a:rPr lang="en-ID" sz="40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Allah</a:t>
            </a:r>
            <a:r>
              <a:rPr lang="en-ID" sz="4000" b="1" i="1" baseline="30000" dirty="0"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 </a:t>
            </a:r>
            <a:r>
              <a:rPr lang="en-ID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seperti</a:t>
            </a:r>
            <a:r>
              <a:rPr lang="en-ID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en-ID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burung</a:t>
            </a:r>
            <a:r>
              <a:rPr lang="en-ID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en-ID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merpati</a:t>
            </a:r>
            <a:r>
              <a:rPr lang="en-ID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en-ID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turun</a:t>
            </a:r>
            <a:r>
              <a:rPr lang="en-ID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en-ID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ke</a:t>
            </a:r>
            <a:r>
              <a:rPr lang="en-ID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en-ID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atas</a:t>
            </a:r>
            <a:r>
              <a:rPr lang="en-ID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-Nya</a:t>
            </a:r>
            <a:r>
              <a:rPr lang="en-ID" sz="4000" b="1" i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, </a:t>
            </a:r>
            <a:r>
              <a:rPr lang="en-ID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lalu</a:t>
            </a:r>
            <a:r>
              <a:rPr lang="en-ID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en-ID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terdengarlah</a:t>
            </a:r>
            <a:r>
              <a:rPr lang="en-ID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en-ID" sz="40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suara</a:t>
            </a:r>
            <a:r>
              <a:rPr lang="en-ID" sz="40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en-ID" sz="40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dari</a:t>
            </a:r>
            <a:r>
              <a:rPr lang="en-ID" sz="40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en-ID" sz="40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sorga</a:t>
            </a:r>
            <a:r>
              <a:rPr lang="en-ID" sz="4000" b="1" i="1" baseline="30000" dirty="0"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 </a:t>
            </a:r>
            <a:r>
              <a:rPr lang="en-ID" sz="4000" b="1" i="1" dirty="0"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 </a:t>
            </a:r>
            <a:r>
              <a:rPr lang="en-ID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yang </a:t>
            </a:r>
            <a:r>
              <a:rPr lang="en-ID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mengatakan</a:t>
            </a:r>
            <a:r>
              <a:rPr lang="en-ID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: "</a:t>
            </a:r>
            <a:r>
              <a:rPr lang="en-ID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Inilah</a:t>
            </a:r>
            <a:r>
              <a:rPr lang="en-ID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en-ID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Anak</a:t>
            </a:r>
            <a:r>
              <a:rPr lang="en-ID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-Ku</a:t>
            </a:r>
            <a:r>
              <a:rPr lang="en-ID" sz="4000" b="1" i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en-ID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yang </a:t>
            </a:r>
            <a:r>
              <a:rPr lang="en-ID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Kukasihi</a:t>
            </a:r>
            <a:r>
              <a:rPr lang="en-ID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, </a:t>
            </a:r>
            <a:r>
              <a:rPr lang="en-ID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kepada-Nyalah</a:t>
            </a:r>
            <a:r>
              <a:rPr lang="en-ID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en-ID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Aku</a:t>
            </a:r>
            <a:r>
              <a:rPr lang="en-ID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en-ID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berkenan</a:t>
            </a:r>
            <a:r>
              <a:rPr lang="en-ID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."</a:t>
            </a:r>
            <a:endParaRPr lang="en-US" sz="40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sz="4000" b="1" i="1" dirty="0"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5003800" y="5349736"/>
            <a:ext cx="3987056" cy="9906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sz="3200" b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schemeClr val="tx1">
                      <a:alpha val="85000"/>
                    </a:schemeClr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Matius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tx1">
                      <a:alpha val="85000"/>
                    </a:schemeClr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3:16-17</a:t>
            </a:r>
            <a:endParaRPr lang="en-US" b="1" dirty="0">
              <a:effectLst>
                <a:outerShdw blurRad="50800" dist="38100" dir="5400000" algn="t" rotWithShape="0">
                  <a:schemeClr val="tx1">
                    <a:alpha val="85000"/>
                  </a:scheme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826" name="Group 3"/>
          <p:cNvGrpSpPr>
            <a:grpSpLocks/>
          </p:cNvGrpSpPr>
          <p:nvPr/>
        </p:nvGrpSpPr>
        <p:grpSpPr bwMode="auto">
          <a:xfrm>
            <a:off x="-53975" y="0"/>
            <a:ext cx="9350375" cy="7031038"/>
            <a:chOff x="-34" y="0"/>
            <a:chExt cx="5890" cy="4429"/>
          </a:xfrm>
        </p:grpSpPr>
        <p:sp>
          <p:nvSpPr>
            <p:cNvPr id="182276" name="Rectangle 4"/>
            <p:cNvSpPr>
              <a:spLocks noChangeArrowheads="1"/>
            </p:cNvSpPr>
            <p:nvPr/>
          </p:nvSpPr>
          <p:spPr bwMode="auto">
            <a:xfrm>
              <a:off x="2910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82277" name="Rectangle 5"/>
            <p:cNvSpPr>
              <a:spLocks noChangeArrowheads="1"/>
            </p:cNvSpPr>
            <p:nvPr/>
          </p:nvSpPr>
          <p:spPr bwMode="auto">
            <a:xfrm>
              <a:off x="-34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Garamond" pitchFamily="-112" charset="0"/>
                <a:ea typeface="+mn-ea"/>
                <a:cs typeface="+mn-cs"/>
              </a:endParaRPr>
            </a:p>
          </p:txBody>
        </p:sp>
      </p:grpSp>
      <p:sp>
        <p:nvSpPr>
          <p:cNvPr id="205827" name="Text Box 6"/>
          <p:cNvSpPr txBox="1">
            <a:spLocks noChangeArrowheads="1"/>
          </p:cNvSpPr>
          <p:nvPr/>
        </p:nvSpPr>
        <p:spPr bwMode="auto">
          <a:xfrm>
            <a:off x="3581400" y="3810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>
              <a:latin typeface="Times New Roman" charset="0"/>
            </a:endParaRPr>
          </a:p>
        </p:txBody>
      </p:sp>
      <p:sp>
        <p:nvSpPr>
          <p:cNvPr id="182280" name="AutoShape 8"/>
          <p:cNvSpPr>
            <a:spLocks noChangeArrowheads="1"/>
          </p:cNvSpPr>
          <p:nvPr/>
        </p:nvSpPr>
        <p:spPr bwMode="auto">
          <a:xfrm>
            <a:off x="2209800" y="1295400"/>
            <a:ext cx="4876800" cy="403860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Garamond" pitchFamily="-112" charset="0"/>
              <a:ea typeface="+mn-ea"/>
              <a:cs typeface="+mn-cs"/>
            </a:endParaRPr>
          </a:p>
        </p:txBody>
      </p:sp>
      <p:sp>
        <p:nvSpPr>
          <p:cNvPr id="182281" name="Text Box 9"/>
          <p:cNvSpPr txBox="1">
            <a:spLocks noChangeArrowheads="1"/>
          </p:cNvSpPr>
          <p:nvPr/>
        </p:nvSpPr>
        <p:spPr bwMode="auto">
          <a:xfrm>
            <a:off x="990600" y="1104850"/>
            <a:ext cx="8153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ID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Karena </a:t>
            </a:r>
            <a:r>
              <a:rPr lang="en-ID" sz="4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itu</a:t>
            </a:r>
            <a:r>
              <a:rPr lang="en-ID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en-ID" sz="4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pergilah</a:t>
            </a:r>
            <a:r>
              <a:rPr lang="en-ID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, </a:t>
            </a:r>
            <a:r>
              <a:rPr lang="en-ID" sz="4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jadikanlah</a:t>
            </a:r>
            <a:r>
              <a:rPr lang="en-ID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en-ID" sz="4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semua</a:t>
            </a:r>
            <a:r>
              <a:rPr lang="en-ID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en-ID" sz="4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bangsa</a:t>
            </a:r>
            <a:r>
              <a:rPr lang="en-ID" sz="4000" b="1" i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 </a:t>
            </a:r>
            <a:r>
              <a:rPr lang="en-ID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murid-Ku dan </a:t>
            </a:r>
            <a:r>
              <a:rPr lang="en-ID" sz="4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baptislah</a:t>
            </a:r>
            <a:r>
              <a:rPr lang="en-ID" sz="4000" b="1" i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 </a:t>
            </a:r>
            <a:r>
              <a:rPr lang="en-ID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 </a:t>
            </a:r>
            <a:r>
              <a:rPr lang="en-ID" sz="4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mereka</a:t>
            </a:r>
            <a:r>
              <a:rPr lang="en-ID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en-ID" sz="4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dalam</a:t>
            </a:r>
            <a:r>
              <a:rPr lang="en-ID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en-ID" sz="4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nama</a:t>
            </a:r>
            <a:r>
              <a:rPr lang="en-ID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 		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-112" charset="0"/>
                <a:ea typeface="+mn-ea"/>
                <a:cs typeface="+mn-cs"/>
              </a:rPr>
              <a:t>Bapa</a:t>
            </a:r>
            <a:r>
              <a:rPr lang="en-US" sz="4000" b="1" i="1" dirty="0">
                <a:solidFill>
                  <a:srgbClr val="FFFF00"/>
                </a:solidFill>
                <a:latin typeface="Times New Roman" pitchFamily="-112" charset="0"/>
                <a:ea typeface="+mn-ea"/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dan 	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-112" charset="0"/>
                <a:ea typeface="+mn-ea"/>
                <a:cs typeface="+mn-cs"/>
              </a:rPr>
              <a:t>Anak</a:t>
            </a:r>
            <a:r>
              <a:rPr lang="en-US" sz="4000" b="1" i="1" dirty="0">
                <a:solidFill>
                  <a:srgbClr val="FFFF00"/>
                </a:solidFill>
                <a:latin typeface="Times New Roman" pitchFamily="-112" charset="0"/>
                <a:ea typeface="+mn-ea"/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dan 	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-112" charset="0"/>
                <a:ea typeface="+mn-ea"/>
                <a:cs typeface="+mn-cs"/>
              </a:rPr>
              <a:t>Roh</a:t>
            </a:r>
            <a:r>
              <a:rPr lang="en-US" sz="4000" b="1" i="1" dirty="0">
                <a:solidFill>
                  <a:srgbClr val="FFFF00"/>
                </a:solidFill>
                <a:latin typeface="Times New Roman" pitchFamily="-112" charset="0"/>
                <a:ea typeface="+mn-ea"/>
                <a:cs typeface="+mn-cs"/>
              </a:rPr>
              <a:t> Kudus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2879725" y="5562600"/>
            <a:ext cx="5562600" cy="8382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sz="3200" b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schemeClr val="tx1">
                      <a:alpha val="85000"/>
                    </a:schemeClr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Matius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tx1">
                      <a:alpha val="85000"/>
                    </a:schemeClr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28:19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7874" name="Group 3"/>
          <p:cNvGrpSpPr>
            <a:grpSpLocks/>
          </p:cNvGrpSpPr>
          <p:nvPr/>
        </p:nvGrpSpPr>
        <p:grpSpPr bwMode="auto">
          <a:xfrm>
            <a:off x="-53975" y="0"/>
            <a:ext cx="9350375" cy="7031038"/>
            <a:chOff x="-34" y="0"/>
            <a:chExt cx="5890" cy="4429"/>
          </a:xfrm>
        </p:grpSpPr>
        <p:sp>
          <p:nvSpPr>
            <p:cNvPr id="184324" name="Rectangle 4"/>
            <p:cNvSpPr>
              <a:spLocks noChangeArrowheads="1"/>
            </p:cNvSpPr>
            <p:nvPr/>
          </p:nvSpPr>
          <p:spPr bwMode="auto">
            <a:xfrm>
              <a:off x="2910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84325" name="Rectangle 5"/>
            <p:cNvSpPr>
              <a:spLocks noChangeArrowheads="1"/>
            </p:cNvSpPr>
            <p:nvPr/>
          </p:nvSpPr>
          <p:spPr bwMode="auto">
            <a:xfrm>
              <a:off x="-34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Garamond" pitchFamily="-112" charset="0"/>
                <a:ea typeface="+mn-ea"/>
                <a:cs typeface="+mn-cs"/>
              </a:endParaRPr>
            </a:p>
          </p:txBody>
        </p:sp>
      </p:grpSp>
      <p:sp>
        <p:nvSpPr>
          <p:cNvPr id="184326" name="AutoShape 6"/>
          <p:cNvSpPr>
            <a:spLocks noChangeArrowheads="1"/>
          </p:cNvSpPr>
          <p:nvPr/>
        </p:nvSpPr>
        <p:spPr bwMode="auto">
          <a:xfrm>
            <a:off x="2209800" y="1295400"/>
            <a:ext cx="4876800" cy="403860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Garamond" pitchFamily="-112" charset="0"/>
              <a:ea typeface="+mn-ea"/>
              <a:cs typeface="+mn-cs"/>
            </a:endParaRPr>
          </a:p>
        </p:txBody>
      </p:sp>
      <p:sp>
        <p:nvSpPr>
          <p:cNvPr id="207876" name="Text Box 7"/>
          <p:cNvSpPr txBox="1">
            <a:spLocks noChangeArrowheads="1"/>
          </p:cNvSpPr>
          <p:nvPr/>
        </p:nvSpPr>
        <p:spPr bwMode="auto">
          <a:xfrm>
            <a:off x="3581400" y="3810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>
              <a:latin typeface="Times New Roman" charset="0"/>
            </a:endParaRPr>
          </a:p>
        </p:txBody>
      </p:sp>
      <p:sp>
        <p:nvSpPr>
          <p:cNvPr id="184328" name="Text Box 8"/>
          <p:cNvSpPr txBox="1">
            <a:spLocks noChangeArrowheads="1"/>
          </p:cNvSpPr>
          <p:nvPr/>
        </p:nvSpPr>
        <p:spPr bwMode="auto">
          <a:xfrm>
            <a:off x="269554" y="611973"/>
            <a:ext cx="887444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Ada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rupa-rupa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karunia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, </a:t>
            </a:r>
          </a:p>
          <a:p>
            <a:pPr eaLnBrk="1" hangingPunct="1"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	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tetapi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satu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-112" charset="0"/>
                <a:ea typeface="+mn-ea"/>
                <a:cs typeface="+mn-cs"/>
              </a:rPr>
              <a:t>Roh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. </a:t>
            </a:r>
          </a:p>
          <a:p>
            <a:pPr eaLnBrk="1" hangingPunct="1"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Dan 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</a:rPr>
              <a:t>Ada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-112" charset="0"/>
              </a:rPr>
              <a:t>rupa-rupa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-112" charset="0"/>
              </a:rPr>
              <a:t>pelayanan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, </a:t>
            </a:r>
          </a:p>
          <a:p>
            <a:pPr eaLnBrk="1" hangingPunct="1"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	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tetapi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satu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-112" charset="0"/>
                <a:ea typeface="+mn-ea"/>
                <a:cs typeface="+mn-cs"/>
              </a:rPr>
              <a:t>Tuhan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. </a:t>
            </a:r>
          </a:p>
          <a:p>
            <a:pPr eaLnBrk="1" hangingPunct="1"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Dan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ada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berbagai-bagai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perbuatan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ajaib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, </a:t>
            </a:r>
          </a:p>
          <a:p>
            <a:pPr eaLnBrk="1" hangingPunct="1"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	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tetapi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 </a:t>
            </a:r>
            <a:r>
              <a:rPr lang="en-US" sz="4000" b="1" i="1" dirty="0">
                <a:solidFill>
                  <a:srgbClr val="FFFF00"/>
                </a:solidFill>
                <a:latin typeface="Times New Roman" pitchFamily="-112" charset="0"/>
                <a:ea typeface="+mn-ea"/>
                <a:cs typeface="+mn-cs"/>
              </a:rPr>
              <a:t>Allah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adalah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satu</a:t>
            </a:r>
            <a:endParaRPr lang="en-US" sz="4000" b="1" i="1" dirty="0">
              <a:solidFill>
                <a:schemeClr val="bg1"/>
              </a:solidFill>
              <a:latin typeface="Times New Roman" pitchFamily="-112" charset="0"/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yang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mengerjakan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semuanya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dalam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semua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 orang.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2882900" y="5671835"/>
            <a:ext cx="5943600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tx1">
                      <a:alpha val="85000"/>
                    </a:schemeClr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1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schemeClr val="tx1">
                      <a:alpha val="85000"/>
                    </a:schemeClr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Korintus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tx1">
                      <a:alpha val="85000"/>
                    </a:schemeClr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12:4-6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9922" name="Group 3"/>
          <p:cNvGrpSpPr>
            <a:grpSpLocks/>
          </p:cNvGrpSpPr>
          <p:nvPr/>
        </p:nvGrpSpPr>
        <p:grpSpPr bwMode="auto">
          <a:xfrm>
            <a:off x="-26987" y="0"/>
            <a:ext cx="9170988" cy="6858000"/>
            <a:chOff x="-34" y="0"/>
            <a:chExt cx="5890" cy="4429"/>
          </a:xfrm>
        </p:grpSpPr>
        <p:sp>
          <p:nvSpPr>
            <p:cNvPr id="186372" name="Rectangle 4"/>
            <p:cNvSpPr>
              <a:spLocks noChangeArrowheads="1"/>
            </p:cNvSpPr>
            <p:nvPr/>
          </p:nvSpPr>
          <p:spPr bwMode="auto">
            <a:xfrm>
              <a:off x="2910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86373" name="Rectangle 5"/>
            <p:cNvSpPr>
              <a:spLocks noChangeArrowheads="1"/>
            </p:cNvSpPr>
            <p:nvPr/>
          </p:nvSpPr>
          <p:spPr bwMode="auto">
            <a:xfrm>
              <a:off x="-34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Garamond" pitchFamily="-112" charset="0"/>
                <a:ea typeface="+mn-ea"/>
                <a:cs typeface="+mn-cs"/>
              </a:endParaRPr>
            </a:p>
          </p:txBody>
        </p:sp>
      </p:grpSp>
      <p:sp>
        <p:nvSpPr>
          <p:cNvPr id="209923" name="Text Box 6"/>
          <p:cNvSpPr txBox="1">
            <a:spLocks noChangeArrowheads="1"/>
          </p:cNvSpPr>
          <p:nvPr/>
        </p:nvSpPr>
        <p:spPr bwMode="auto">
          <a:xfrm>
            <a:off x="3581400" y="3810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>
              <a:latin typeface="Times New Roman" charset="0"/>
            </a:endParaRPr>
          </a:p>
        </p:txBody>
      </p:sp>
      <p:sp>
        <p:nvSpPr>
          <p:cNvPr id="186376" name="AutoShape 8"/>
          <p:cNvSpPr>
            <a:spLocks noChangeArrowheads="1"/>
          </p:cNvSpPr>
          <p:nvPr/>
        </p:nvSpPr>
        <p:spPr bwMode="auto">
          <a:xfrm>
            <a:off x="2209800" y="1295400"/>
            <a:ext cx="4876800" cy="403860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Garamond" pitchFamily="-112" charset="0"/>
              <a:ea typeface="+mn-ea"/>
              <a:cs typeface="+mn-cs"/>
            </a:endParaRPr>
          </a:p>
        </p:txBody>
      </p:sp>
      <p:sp>
        <p:nvSpPr>
          <p:cNvPr id="186377" name="Text Box 9"/>
          <p:cNvSpPr txBox="1">
            <a:spLocks noChangeArrowheads="1"/>
          </p:cNvSpPr>
          <p:nvPr/>
        </p:nvSpPr>
        <p:spPr bwMode="auto">
          <a:xfrm>
            <a:off x="533400" y="609600"/>
            <a:ext cx="80772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Kasih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karunia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	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-112" charset="0"/>
                <a:ea typeface="+mn-ea"/>
                <a:cs typeface="+mn-cs"/>
              </a:rPr>
              <a:t>Tuhan</a:t>
            </a:r>
            <a:r>
              <a:rPr lang="en-US" sz="4000" b="1" i="1" dirty="0">
                <a:solidFill>
                  <a:srgbClr val="FFFF00"/>
                </a:solidFill>
                <a:latin typeface="Times New Roman" pitchFamily="-112" charset="0"/>
                <a:ea typeface="+mn-ea"/>
                <a:cs typeface="+mn-cs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-112" charset="0"/>
                <a:ea typeface="+mn-ea"/>
                <a:cs typeface="+mn-cs"/>
              </a:rPr>
              <a:t>Yesus</a:t>
            </a:r>
            <a:r>
              <a:rPr lang="en-US" sz="4000" b="1" i="1" dirty="0">
                <a:solidFill>
                  <a:srgbClr val="FFFF00"/>
                </a:solidFill>
                <a:latin typeface="Times New Roman" pitchFamily="-112" charset="0"/>
                <a:ea typeface="+mn-ea"/>
                <a:cs typeface="+mn-cs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-112" charset="0"/>
                <a:ea typeface="+mn-ea"/>
                <a:cs typeface="+mn-cs"/>
              </a:rPr>
              <a:t>Kristus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, </a:t>
            </a:r>
          </a:p>
          <a:p>
            <a:pPr eaLnBrk="1" hangingPunct="1"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dan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kasih</a:t>
            </a:r>
            <a:endParaRPr lang="en-US" sz="4000" b="1" i="1" dirty="0">
              <a:solidFill>
                <a:schemeClr val="bg1"/>
              </a:solidFill>
              <a:latin typeface="Times New Roman" pitchFamily="-112" charset="0"/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	</a:t>
            </a:r>
            <a:r>
              <a:rPr lang="en-US" sz="4000" b="1" i="1" dirty="0">
                <a:solidFill>
                  <a:srgbClr val="FFFF00"/>
                </a:solidFill>
                <a:latin typeface="Times New Roman" pitchFamily="-112" charset="0"/>
                <a:ea typeface="+mn-ea"/>
                <a:cs typeface="+mn-cs"/>
              </a:rPr>
              <a:t>Allah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, </a:t>
            </a:r>
          </a:p>
          <a:p>
            <a:pPr eaLnBrk="1" hangingPunct="1"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dan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persekutuan</a:t>
            </a:r>
            <a:endParaRPr lang="en-US" sz="4000" b="1" i="1" dirty="0">
              <a:solidFill>
                <a:schemeClr val="bg1"/>
              </a:solidFill>
              <a:latin typeface="Times New Roman" pitchFamily="-112" charset="0"/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	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-112" charset="0"/>
                <a:ea typeface="+mn-ea"/>
                <a:cs typeface="+mn-cs"/>
              </a:rPr>
              <a:t>Roh</a:t>
            </a:r>
            <a:r>
              <a:rPr lang="en-US" sz="4000" b="1" i="1" dirty="0">
                <a:solidFill>
                  <a:srgbClr val="FFFF00"/>
                </a:solidFill>
                <a:latin typeface="Times New Roman" pitchFamily="-112" charset="0"/>
                <a:ea typeface="+mn-ea"/>
                <a:cs typeface="+mn-cs"/>
              </a:rPr>
              <a:t> Kudus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en-US" sz="4000" b="1" i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menyertai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kamu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sekalian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.</a:t>
            </a:r>
          </a:p>
        </p:txBody>
      </p:sp>
      <p:sp>
        <p:nvSpPr>
          <p:cNvPr id="209926" name="Title 9"/>
          <p:cNvSpPr>
            <a:spLocks noGrp="1"/>
          </p:cNvSpPr>
          <p:nvPr>
            <p:ph type="title" idx="4294967295"/>
          </p:nvPr>
        </p:nvSpPr>
        <p:spPr>
          <a:xfrm>
            <a:off x="2889632" y="5410200"/>
            <a:ext cx="5867400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tx1">
                      <a:alpha val="85000"/>
                    </a:schemeClr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schemeClr val="tx1">
                      <a:alpha val="85000"/>
                    </a:schemeClr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Korintus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tx1">
                      <a:alpha val="85000"/>
                    </a:schemeClr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13:14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1970" name="Group 3"/>
          <p:cNvGrpSpPr>
            <a:grpSpLocks/>
          </p:cNvGrpSpPr>
          <p:nvPr/>
        </p:nvGrpSpPr>
        <p:grpSpPr bwMode="auto">
          <a:xfrm>
            <a:off x="-53975" y="0"/>
            <a:ext cx="9350375" cy="7031038"/>
            <a:chOff x="-34" y="0"/>
            <a:chExt cx="5890" cy="4429"/>
          </a:xfrm>
        </p:grpSpPr>
        <p:sp>
          <p:nvSpPr>
            <p:cNvPr id="188420" name="Rectangle 4"/>
            <p:cNvSpPr>
              <a:spLocks noChangeArrowheads="1"/>
            </p:cNvSpPr>
            <p:nvPr/>
          </p:nvSpPr>
          <p:spPr bwMode="auto">
            <a:xfrm>
              <a:off x="2910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88421" name="Rectangle 5"/>
            <p:cNvSpPr>
              <a:spLocks noChangeArrowheads="1"/>
            </p:cNvSpPr>
            <p:nvPr/>
          </p:nvSpPr>
          <p:spPr bwMode="auto">
            <a:xfrm>
              <a:off x="-34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Garamond" pitchFamily="-112" charset="0"/>
                <a:ea typeface="+mn-ea"/>
                <a:cs typeface="+mn-cs"/>
              </a:endParaRPr>
            </a:p>
          </p:txBody>
        </p:sp>
      </p:grpSp>
      <p:sp>
        <p:nvSpPr>
          <p:cNvPr id="211971" name="Text Box 6"/>
          <p:cNvSpPr txBox="1">
            <a:spLocks noChangeArrowheads="1"/>
          </p:cNvSpPr>
          <p:nvPr/>
        </p:nvSpPr>
        <p:spPr bwMode="auto">
          <a:xfrm>
            <a:off x="3581400" y="3810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>
              <a:latin typeface="Times New Roman" charset="0"/>
            </a:endParaRPr>
          </a:p>
        </p:txBody>
      </p:sp>
      <p:sp>
        <p:nvSpPr>
          <p:cNvPr id="188424" name="AutoShape 8"/>
          <p:cNvSpPr>
            <a:spLocks noChangeArrowheads="1"/>
          </p:cNvSpPr>
          <p:nvPr/>
        </p:nvSpPr>
        <p:spPr bwMode="auto">
          <a:xfrm>
            <a:off x="2209800" y="1295400"/>
            <a:ext cx="4876800" cy="403860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Garamond" pitchFamily="-112" charset="0"/>
              <a:ea typeface="+mn-ea"/>
              <a:cs typeface="+mn-cs"/>
            </a:endParaRPr>
          </a:p>
        </p:txBody>
      </p:sp>
      <p:sp>
        <p:nvSpPr>
          <p:cNvPr id="188425" name="Text Box 9"/>
          <p:cNvSpPr txBox="1">
            <a:spLocks noChangeArrowheads="1"/>
          </p:cNvSpPr>
          <p:nvPr/>
        </p:nvSpPr>
        <p:spPr bwMode="auto">
          <a:xfrm>
            <a:off x="381000" y="212725"/>
            <a:ext cx="8458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i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Yaitu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 orang-orang yang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dipilih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,</a:t>
            </a:r>
          </a:p>
          <a:p>
            <a:pPr eaLnBrk="1" hangingPunct="1">
              <a:defRPr/>
            </a:pPr>
            <a:r>
              <a:rPr lang="en-US" sz="4000" b="1" i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sesuai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dengan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rencana</a:t>
            </a:r>
            <a:endParaRPr lang="en-US" sz="4000" b="1" i="1" dirty="0">
              <a:solidFill>
                <a:schemeClr val="bg1"/>
              </a:solidFill>
              <a:latin typeface="Times New Roman" pitchFamily="-112" charset="0"/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itchFamily="-112" charset="0"/>
                <a:ea typeface="+mn-ea"/>
                <a:cs typeface="+mn-cs"/>
              </a:rPr>
              <a:t>Allah, 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-112" charset="0"/>
                <a:ea typeface="+mn-ea"/>
                <a:cs typeface="+mn-cs"/>
              </a:rPr>
              <a:t>Bapa</a:t>
            </a:r>
            <a:r>
              <a:rPr lang="en-US" sz="4000" b="1" i="1" dirty="0">
                <a:solidFill>
                  <a:srgbClr val="FFFF00"/>
                </a:solidFill>
                <a:latin typeface="Times New Roman" pitchFamily="-112" charset="0"/>
                <a:ea typeface="+mn-ea"/>
                <a:cs typeface="+mn-cs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-112" charset="0"/>
                <a:ea typeface="+mn-ea"/>
                <a:cs typeface="+mn-cs"/>
              </a:rPr>
              <a:t>kita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, </a:t>
            </a:r>
          </a:p>
          <a:p>
            <a:pPr eaLnBrk="1" hangingPunct="1"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dan yang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dikuduskan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 oleh</a:t>
            </a:r>
          </a:p>
          <a:p>
            <a:pPr eaLnBrk="1" hangingPunct="1">
              <a:defRPr/>
            </a:pPr>
            <a:r>
              <a:rPr lang="en-US" sz="4000" b="1" i="1" dirty="0" err="1">
                <a:solidFill>
                  <a:srgbClr val="FFFF00"/>
                </a:solidFill>
                <a:latin typeface="Times New Roman" pitchFamily="-112" charset="0"/>
                <a:ea typeface="+mn-ea"/>
                <a:cs typeface="+mn-cs"/>
              </a:rPr>
              <a:t>Roh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, </a:t>
            </a:r>
          </a:p>
          <a:p>
            <a:pPr eaLnBrk="1" hangingPunct="1">
              <a:defRPr/>
            </a:pPr>
            <a:r>
              <a:rPr lang="en-US" sz="4000" b="1" i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supaya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taat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en-US" sz="4000" b="1" i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kepada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-112" charset="0"/>
                <a:ea typeface="+mn-ea"/>
                <a:cs typeface="+mn-cs"/>
              </a:rPr>
              <a:t>Yesus</a:t>
            </a:r>
            <a:r>
              <a:rPr lang="en-US" sz="4000" b="1" i="1" dirty="0">
                <a:solidFill>
                  <a:srgbClr val="FFFF00"/>
                </a:solidFill>
                <a:latin typeface="Times New Roman" pitchFamily="-112" charset="0"/>
                <a:ea typeface="+mn-ea"/>
                <a:cs typeface="+mn-cs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-112" charset="0"/>
                <a:ea typeface="+mn-ea"/>
                <a:cs typeface="+mn-cs"/>
              </a:rPr>
              <a:t>Kristus</a:t>
            </a:r>
            <a:endParaRPr lang="en-US" sz="4000" b="1" i="1" dirty="0">
              <a:solidFill>
                <a:schemeClr val="bg1"/>
              </a:solidFill>
              <a:latin typeface="Times New Roman" pitchFamily="-112" charset="0"/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dan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menerima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percikan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darah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-Nya 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3566285" y="5530304"/>
            <a:ext cx="5257800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tx1">
                      <a:alpha val="85000"/>
                    </a:schemeClr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1 Petrus 1:2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 descr="Purple mesh"/>
          <p:cNvSpPr txBox="1">
            <a:spLocks noChangeArrowheads="1"/>
          </p:cNvSpPr>
          <p:nvPr/>
        </p:nvSpPr>
        <p:spPr bwMode="auto">
          <a:xfrm>
            <a:off x="2689225" y="1600200"/>
            <a:ext cx="6400800" cy="452596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38100" dist="35921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Times" charset="0"/>
              <a:buChar char="•"/>
              <a:defRPr/>
            </a:pPr>
            <a:r>
              <a:rPr lang="en-US" altLang="ja-JP" sz="3000" b="1" dirty="0">
                <a:solidFill>
                  <a:srgbClr val="EBFFF0"/>
                </a:solidFill>
                <a:latin typeface="Arial" charset="0"/>
                <a:ea typeface="Osaka" charset="0"/>
              </a:rPr>
              <a:t>"</a:t>
            </a:r>
            <a:r>
              <a:rPr lang="en-US" sz="3000" b="1" dirty="0" err="1">
                <a:solidFill>
                  <a:srgbClr val="EBFFF0"/>
                </a:solidFill>
                <a:latin typeface="Arial" charset="0"/>
                <a:ea typeface="Osaka" charset="0"/>
              </a:rPr>
              <a:t>Memang</a:t>
            </a:r>
            <a:r>
              <a:rPr lang="en-US" sz="3000" b="1" dirty="0">
                <a:solidFill>
                  <a:srgbClr val="EBFFF0"/>
                </a:solidFill>
                <a:latin typeface="Arial" charset="0"/>
                <a:ea typeface="Osaka" charset="0"/>
              </a:rPr>
              <a:t>, </a:t>
            </a:r>
            <a:r>
              <a:rPr lang="en-US" sz="3000" b="1" dirty="0" err="1">
                <a:solidFill>
                  <a:srgbClr val="EBFFF0"/>
                </a:solidFill>
                <a:latin typeface="Arial" charset="0"/>
                <a:ea typeface="Osaka" charset="0"/>
              </a:rPr>
              <a:t>dalam</a:t>
            </a:r>
            <a:r>
              <a:rPr lang="en-US" sz="3000" b="1" dirty="0">
                <a:solidFill>
                  <a:srgbClr val="EBFFF0"/>
                </a:solidFill>
                <a:latin typeface="Arial" charset="0"/>
                <a:ea typeface="Osaka" charset="0"/>
              </a:rPr>
              <a:t> </a:t>
            </a:r>
            <a:r>
              <a:rPr lang="en-US" sz="3000" b="1" dirty="0" err="1">
                <a:solidFill>
                  <a:srgbClr val="EBFFF0"/>
                </a:solidFill>
                <a:latin typeface="Arial" charset="0"/>
                <a:ea typeface="Osaka" charset="0"/>
              </a:rPr>
              <a:t>setiap</a:t>
            </a:r>
            <a:r>
              <a:rPr lang="en-US" sz="3000" b="1" dirty="0">
                <a:solidFill>
                  <a:srgbClr val="EBFFF0"/>
                </a:solidFill>
                <a:latin typeface="Arial" charset="0"/>
                <a:ea typeface="Osaka" charset="0"/>
              </a:rPr>
              <a:t> </a:t>
            </a:r>
            <a:r>
              <a:rPr lang="en-US" sz="3000" b="1" dirty="0" err="1">
                <a:solidFill>
                  <a:srgbClr val="EBFFF0"/>
                </a:solidFill>
                <a:latin typeface="Arial" charset="0"/>
                <a:ea typeface="Osaka" charset="0"/>
              </a:rPr>
              <a:t>budaya</a:t>
            </a:r>
            <a:r>
              <a:rPr lang="en-US" sz="3000" b="1" dirty="0">
                <a:solidFill>
                  <a:srgbClr val="EBFFF0"/>
                </a:solidFill>
                <a:latin typeface="Arial" charset="0"/>
                <a:ea typeface="Osaka" charset="0"/>
              </a:rPr>
              <a:t> </a:t>
            </a:r>
            <a:r>
              <a:rPr lang="en-US" sz="3000" b="1" dirty="0" err="1">
                <a:solidFill>
                  <a:srgbClr val="EBFFF0"/>
                </a:solidFill>
                <a:latin typeface="Arial" charset="0"/>
                <a:ea typeface="Osaka" charset="0"/>
              </a:rPr>
              <a:t>utama</a:t>
            </a:r>
            <a:r>
              <a:rPr lang="en-US" sz="3000" b="1" dirty="0">
                <a:solidFill>
                  <a:srgbClr val="EBFFF0"/>
                </a:solidFill>
                <a:latin typeface="Arial" charset="0"/>
                <a:ea typeface="Osaka" charset="0"/>
              </a:rPr>
              <a:t> di </a:t>
            </a:r>
            <a:r>
              <a:rPr lang="en-US" sz="3000" b="1" dirty="0" err="1">
                <a:solidFill>
                  <a:srgbClr val="EBFFF0"/>
                </a:solidFill>
                <a:latin typeface="Arial" charset="0"/>
                <a:ea typeface="Osaka" charset="0"/>
              </a:rPr>
              <a:t>seluruh</a:t>
            </a:r>
            <a:r>
              <a:rPr lang="en-US" sz="3000" b="1" dirty="0">
                <a:solidFill>
                  <a:srgbClr val="EBFFF0"/>
                </a:solidFill>
                <a:latin typeface="Arial" charset="0"/>
                <a:ea typeface="Osaka" charset="0"/>
              </a:rPr>
              <a:t> dunia </a:t>
            </a:r>
            <a:r>
              <a:rPr lang="en-US" sz="3000" b="1" dirty="0" err="1">
                <a:solidFill>
                  <a:srgbClr val="EBFFF0"/>
                </a:solidFill>
                <a:latin typeface="Arial" charset="0"/>
                <a:ea typeface="Osaka" charset="0"/>
              </a:rPr>
              <a:t>kuno</a:t>
            </a:r>
            <a:r>
              <a:rPr lang="en-US" sz="3000" b="1" dirty="0">
                <a:solidFill>
                  <a:srgbClr val="EBFFF0"/>
                </a:solidFill>
                <a:latin typeface="Arial" charset="0"/>
                <a:ea typeface="Osaka" charset="0"/>
              </a:rPr>
              <a:t> yang </a:t>
            </a:r>
            <a:r>
              <a:rPr lang="en-US" sz="3000" b="1" dirty="0" err="1">
                <a:solidFill>
                  <a:srgbClr val="EBFFF0"/>
                </a:solidFill>
                <a:latin typeface="Arial" charset="0"/>
                <a:ea typeface="Osaka" charset="0"/>
              </a:rPr>
              <a:t>kita</a:t>
            </a:r>
            <a:r>
              <a:rPr lang="en-US" sz="3000" b="1" dirty="0">
                <a:solidFill>
                  <a:srgbClr val="EBFFF0"/>
                </a:solidFill>
                <a:latin typeface="Arial" charset="0"/>
                <a:ea typeface="Osaka" charset="0"/>
              </a:rPr>
              <a:t> </a:t>
            </a:r>
            <a:r>
              <a:rPr lang="en-US" sz="3000" b="1" dirty="0" err="1">
                <a:solidFill>
                  <a:srgbClr val="EBFFF0"/>
                </a:solidFill>
                <a:latin typeface="Arial" charset="0"/>
                <a:ea typeface="Osaka" charset="0"/>
              </a:rPr>
              <a:t>miliki</a:t>
            </a:r>
            <a:r>
              <a:rPr lang="en-US" sz="3000" b="1" dirty="0">
                <a:solidFill>
                  <a:srgbClr val="EBFFF0"/>
                </a:solidFill>
                <a:latin typeface="Arial" charset="0"/>
                <a:ea typeface="Osaka" charset="0"/>
              </a:rPr>
              <a:t> </a:t>
            </a:r>
            <a:r>
              <a:rPr lang="en-US" sz="3000" b="1" dirty="0" err="1">
                <a:solidFill>
                  <a:srgbClr val="EBFFF0"/>
                </a:solidFill>
                <a:latin typeface="Arial" charset="0"/>
                <a:ea typeface="Osaka" charset="0"/>
              </a:rPr>
              <a:t>catatannya</a:t>
            </a:r>
            <a:r>
              <a:rPr lang="en-US" sz="3000" b="1" dirty="0">
                <a:solidFill>
                  <a:srgbClr val="EBFFF0"/>
                </a:solidFill>
                <a:latin typeface="Arial" charset="0"/>
                <a:ea typeface="Osaka" charset="0"/>
              </a:rPr>
              <a:t>, </a:t>
            </a:r>
            <a:r>
              <a:rPr lang="en-US" sz="3000" b="1" dirty="0" err="1">
                <a:solidFill>
                  <a:srgbClr val="EBFFF0"/>
                </a:solidFill>
                <a:latin typeface="Arial" charset="0"/>
                <a:ea typeface="Osaka" charset="0"/>
              </a:rPr>
              <a:t>konsensus</a:t>
            </a:r>
            <a:r>
              <a:rPr lang="en-US" sz="3000" b="1" dirty="0">
                <a:solidFill>
                  <a:srgbClr val="EBFFF0"/>
                </a:solidFill>
                <a:latin typeface="Arial" charset="0"/>
                <a:ea typeface="Osaka" charset="0"/>
              </a:rPr>
              <a:t> yang </a:t>
            </a:r>
            <a:r>
              <a:rPr lang="en-US" sz="3000" b="1" dirty="0" err="1">
                <a:solidFill>
                  <a:srgbClr val="EBFFF0"/>
                </a:solidFill>
                <a:latin typeface="Arial" charset="0"/>
                <a:ea typeface="Osaka" charset="0"/>
              </a:rPr>
              <a:t>luar</a:t>
            </a:r>
            <a:r>
              <a:rPr lang="en-US" sz="3000" b="1" dirty="0">
                <a:solidFill>
                  <a:srgbClr val="EBFFF0"/>
                </a:solidFill>
                <a:latin typeface="Arial" charset="0"/>
                <a:ea typeface="Osaka" charset="0"/>
              </a:rPr>
              <a:t> </a:t>
            </a:r>
            <a:r>
              <a:rPr lang="en-US" sz="3000" b="1" dirty="0" err="1">
                <a:solidFill>
                  <a:srgbClr val="EBFFF0"/>
                </a:solidFill>
                <a:latin typeface="Arial" charset="0"/>
                <a:ea typeface="Osaka" charset="0"/>
              </a:rPr>
              <a:t>biasa</a:t>
            </a:r>
            <a:r>
              <a:rPr lang="en-US" sz="3000" b="1" dirty="0">
                <a:solidFill>
                  <a:srgbClr val="EBFFF0"/>
                </a:solidFill>
                <a:latin typeface="Arial" charset="0"/>
                <a:ea typeface="Osaka" charset="0"/>
              </a:rPr>
              <a:t> </a:t>
            </a:r>
            <a:r>
              <a:rPr lang="en-US" sz="3000" b="1" dirty="0" err="1">
                <a:solidFill>
                  <a:srgbClr val="EBFFF0"/>
                </a:solidFill>
                <a:latin typeface="Arial" charset="0"/>
                <a:ea typeface="Osaka" charset="0"/>
              </a:rPr>
              <a:t>adalah</a:t>
            </a:r>
            <a:r>
              <a:rPr lang="en-US" sz="3000" b="1" dirty="0">
                <a:solidFill>
                  <a:srgbClr val="EBFFF0"/>
                </a:solidFill>
                <a:latin typeface="Arial" charset="0"/>
                <a:ea typeface="Osaka" charset="0"/>
              </a:rPr>
              <a:t> </a:t>
            </a:r>
            <a:r>
              <a:rPr lang="en-US" sz="3000" b="1" dirty="0" err="1">
                <a:solidFill>
                  <a:srgbClr val="EBFFF0"/>
                </a:solidFill>
                <a:latin typeface="Arial" charset="0"/>
                <a:ea typeface="Osaka" charset="0"/>
              </a:rPr>
              <a:t>bahwa</a:t>
            </a:r>
            <a:r>
              <a:rPr lang="en-US" sz="3000" b="1" dirty="0">
                <a:solidFill>
                  <a:srgbClr val="EBFFF0"/>
                </a:solidFill>
                <a:latin typeface="Arial" charset="0"/>
                <a:ea typeface="Osaka" charset="0"/>
              </a:rPr>
              <a:t> </a:t>
            </a:r>
            <a:r>
              <a:rPr lang="en-US" sz="3000" b="1" dirty="0" err="1">
                <a:solidFill>
                  <a:srgbClr val="EBFFF0"/>
                </a:solidFill>
                <a:latin typeface="Arial" charset="0"/>
                <a:ea typeface="Osaka" charset="0"/>
              </a:rPr>
              <a:t>alam</a:t>
            </a:r>
            <a:r>
              <a:rPr lang="en-US" sz="3000" b="1" dirty="0">
                <a:solidFill>
                  <a:srgbClr val="EBFFF0"/>
                </a:solidFill>
                <a:latin typeface="Arial" charset="0"/>
                <a:ea typeface="Osaka" charset="0"/>
              </a:rPr>
              <a:t> </a:t>
            </a:r>
            <a:r>
              <a:rPr lang="en-US" sz="3000" b="1" dirty="0" err="1">
                <a:solidFill>
                  <a:srgbClr val="EBFFF0"/>
                </a:solidFill>
                <a:latin typeface="Arial" charset="0"/>
                <a:ea typeface="Osaka" charset="0"/>
              </a:rPr>
              <a:t>semesta</a:t>
            </a:r>
            <a:r>
              <a:rPr lang="en-US" sz="3000" b="1" dirty="0">
                <a:solidFill>
                  <a:srgbClr val="EBFFF0"/>
                </a:solidFill>
                <a:latin typeface="Arial" charset="0"/>
                <a:ea typeface="Osaka" charset="0"/>
              </a:rPr>
              <a:t> </a:t>
            </a:r>
            <a:r>
              <a:rPr lang="en-US" sz="3000" b="1" dirty="0" err="1">
                <a:solidFill>
                  <a:srgbClr val="EBFFF0"/>
                </a:solidFill>
                <a:latin typeface="Arial" charset="0"/>
                <a:ea typeface="Osaka" charset="0"/>
              </a:rPr>
              <a:t>telah</a:t>
            </a:r>
            <a:r>
              <a:rPr lang="en-US" sz="3000" b="1" dirty="0">
                <a:solidFill>
                  <a:srgbClr val="EBFFF0"/>
                </a:solidFill>
                <a:latin typeface="Arial" charset="0"/>
                <a:ea typeface="Osaka" charset="0"/>
              </a:rPr>
              <a:t> </a:t>
            </a:r>
            <a:r>
              <a:rPr lang="en-US" sz="3000" b="1" dirty="0" err="1">
                <a:solidFill>
                  <a:srgbClr val="EBFFF0"/>
                </a:solidFill>
                <a:latin typeface="Arial" charset="0"/>
                <a:ea typeface="Osaka" charset="0"/>
              </a:rPr>
              <a:t>diciptakan</a:t>
            </a:r>
            <a:r>
              <a:rPr lang="en-US" sz="3000" b="1" dirty="0">
                <a:solidFill>
                  <a:srgbClr val="EBFFF0"/>
                </a:solidFill>
                <a:latin typeface="Arial" charset="0"/>
                <a:ea typeface="Osaka" charset="0"/>
              </a:rPr>
              <a:t> oleh </a:t>
            </a:r>
            <a:r>
              <a:rPr lang="en-US" sz="3000" b="1" dirty="0" err="1">
                <a:solidFill>
                  <a:srgbClr val="EBFFF0"/>
                </a:solidFill>
                <a:latin typeface="Arial" charset="0"/>
                <a:ea typeface="Osaka" charset="0"/>
              </a:rPr>
              <a:t>makhluk</a:t>
            </a:r>
            <a:r>
              <a:rPr lang="en-US" sz="3000" b="1" dirty="0">
                <a:solidFill>
                  <a:srgbClr val="EBFFF0"/>
                </a:solidFill>
                <a:latin typeface="Arial" charset="0"/>
                <a:ea typeface="Osaka" charset="0"/>
              </a:rPr>
              <a:t> </a:t>
            </a:r>
            <a:r>
              <a:rPr lang="en-US" sz="3000" b="1" dirty="0" err="1">
                <a:solidFill>
                  <a:srgbClr val="EBFFF0"/>
                </a:solidFill>
                <a:latin typeface="Arial" charset="0"/>
                <a:ea typeface="Osaka" charset="0"/>
              </a:rPr>
              <a:t>ilahi</a:t>
            </a:r>
            <a:r>
              <a:rPr lang="en-US" sz="3000" b="1" dirty="0">
                <a:solidFill>
                  <a:srgbClr val="EBFFF0"/>
                </a:solidFill>
                <a:latin typeface="Arial" charset="0"/>
                <a:ea typeface="Osaka" charset="0"/>
              </a:rPr>
              <a:t> </a:t>
            </a:r>
            <a:r>
              <a:rPr lang="en-US" sz="3000" b="1" dirty="0" err="1">
                <a:solidFill>
                  <a:srgbClr val="EBFFF0"/>
                </a:solidFill>
                <a:latin typeface="Arial" charset="0"/>
                <a:ea typeface="Osaka" charset="0"/>
              </a:rPr>
              <a:t>tunggal</a:t>
            </a:r>
            <a:r>
              <a:rPr lang="en-US" sz="3000" b="1" dirty="0">
                <a:solidFill>
                  <a:srgbClr val="EBFFF0"/>
                </a:solidFill>
                <a:latin typeface="Arial" charset="0"/>
                <a:ea typeface="Osaka" charset="0"/>
              </a:rPr>
              <a:t> dan yang </a:t>
            </a:r>
            <a:r>
              <a:rPr lang="en-US" sz="3000" b="1" dirty="0" err="1">
                <a:solidFill>
                  <a:srgbClr val="EBFFF0"/>
                </a:solidFill>
                <a:latin typeface="Arial" charset="0"/>
                <a:ea typeface="Osaka" charset="0"/>
              </a:rPr>
              <a:t>biasanya</a:t>
            </a:r>
            <a:r>
              <a:rPr lang="en-US" sz="3000" b="1" dirty="0">
                <a:solidFill>
                  <a:srgbClr val="EBFFF0"/>
                </a:solidFill>
                <a:latin typeface="Arial" charset="0"/>
                <a:ea typeface="Osaka" charset="0"/>
              </a:rPr>
              <a:t> </a:t>
            </a:r>
            <a:r>
              <a:rPr lang="en-US" sz="3000" b="1" dirty="0" err="1">
                <a:solidFill>
                  <a:srgbClr val="EBFFF0"/>
                </a:solidFill>
                <a:latin typeface="Arial" charset="0"/>
                <a:ea typeface="Osaka" charset="0"/>
              </a:rPr>
              <a:t>tertinggi</a:t>
            </a:r>
            <a:r>
              <a:rPr lang="en-US" sz="3000" b="1" dirty="0">
                <a:solidFill>
                  <a:srgbClr val="EBFFF0"/>
                </a:solidFill>
                <a:latin typeface="Arial" charset="0"/>
                <a:ea typeface="Osaka" charset="0"/>
              </a:rPr>
              <a:t> (</a:t>
            </a:r>
            <a:r>
              <a:rPr lang="en-US" sz="3000" b="1" dirty="0" err="1">
                <a:solidFill>
                  <a:srgbClr val="EBFFF0"/>
                </a:solidFill>
                <a:latin typeface="Arial" charset="0"/>
                <a:ea typeface="Osaka" charset="0"/>
              </a:rPr>
              <a:t>bahkan</a:t>
            </a:r>
            <a:r>
              <a:rPr lang="en-US" sz="3000" b="1" dirty="0">
                <a:solidFill>
                  <a:srgbClr val="EBFFF0"/>
                </a:solidFill>
                <a:latin typeface="Arial" charset="0"/>
                <a:ea typeface="Osaka" charset="0"/>
              </a:rPr>
              <a:t> </a:t>
            </a:r>
            <a:r>
              <a:rPr lang="en-US" sz="3000" b="1" dirty="0" err="1">
                <a:solidFill>
                  <a:srgbClr val="EBFFF0"/>
                </a:solidFill>
                <a:latin typeface="Arial" charset="0"/>
                <a:ea typeface="Osaka" charset="0"/>
              </a:rPr>
              <a:t>dalam</a:t>
            </a:r>
            <a:r>
              <a:rPr lang="en-US" sz="3000" b="1" dirty="0">
                <a:solidFill>
                  <a:srgbClr val="EBFFF0"/>
                </a:solidFill>
                <a:latin typeface="Arial" charset="0"/>
                <a:ea typeface="Osaka" charset="0"/>
              </a:rPr>
              <a:t> </a:t>
            </a:r>
            <a:r>
              <a:rPr lang="en-US" sz="3000" b="1" dirty="0" err="1">
                <a:solidFill>
                  <a:srgbClr val="EBFFF0"/>
                </a:solidFill>
                <a:latin typeface="Arial" charset="0"/>
                <a:ea typeface="Osaka" charset="0"/>
              </a:rPr>
              <a:t>budaya</a:t>
            </a:r>
            <a:r>
              <a:rPr lang="en-US" sz="3000" b="1" dirty="0">
                <a:solidFill>
                  <a:srgbClr val="EBFFF0"/>
                </a:solidFill>
                <a:latin typeface="Arial" charset="0"/>
                <a:ea typeface="Osaka" charset="0"/>
              </a:rPr>
              <a:t> </a:t>
            </a:r>
            <a:r>
              <a:rPr lang="en-US" sz="3000" b="1" dirty="0" err="1">
                <a:solidFill>
                  <a:srgbClr val="EBFFF0"/>
                </a:solidFill>
                <a:latin typeface="Arial" charset="0"/>
                <a:ea typeface="Osaka" charset="0"/>
              </a:rPr>
              <a:t>politeistis</a:t>
            </a:r>
            <a:r>
              <a:rPr lang="en-US" sz="3000" b="1" dirty="0">
                <a:solidFill>
                  <a:srgbClr val="EBFFF0"/>
                </a:solidFill>
                <a:latin typeface="Arial" charset="0"/>
                <a:ea typeface="Osaka" charset="0"/>
              </a:rPr>
              <a:t> yang </a:t>
            </a:r>
            <a:r>
              <a:rPr lang="en-US" sz="3000" b="1" dirty="0" err="1">
                <a:solidFill>
                  <a:srgbClr val="EBFFF0"/>
                </a:solidFill>
                <a:latin typeface="Arial" charset="0"/>
                <a:ea typeface="Osaka" charset="0"/>
              </a:rPr>
              <a:t>terkenal</a:t>
            </a:r>
            <a:r>
              <a:rPr lang="en-US" sz="3000" b="1" dirty="0">
                <a:solidFill>
                  <a:srgbClr val="EBFFF0"/>
                </a:solidFill>
                <a:latin typeface="Arial" charset="0"/>
                <a:ea typeface="Osaka" charset="0"/>
              </a:rPr>
              <a:t>)."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228600"/>
            <a:ext cx="9220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Osaka" charset="0"/>
                <a:cs typeface="Arial" charset="0"/>
              </a:rPr>
              <a:t>Penciptaan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Osaka" charset="0"/>
                <a:cs typeface="Arial" charset="0"/>
              </a:rPr>
              <a:t> Oleh Satu Allah Yang Universal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6338888"/>
            <a:ext cx="723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Osaka" charset="0"/>
                <a:cs typeface="Osaka" charset="0"/>
              </a:rPr>
              <a:t>Bill Cooper, </a:t>
            </a:r>
            <a:r>
              <a:rPr lang="en-US" sz="16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Osaka" charset="0"/>
                <a:cs typeface="Osaka" charset="0"/>
              </a:rPr>
              <a:t>After the Flood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Osaka" charset="0"/>
                <a:cs typeface="Osaka" charset="0"/>
              </a:rPr>
              <a:t> (Chichester, UK: New Wine Press, 1995), 18</a:t>
            </a:r>
          </a:p>
        </p:txBody>
      </p:sp>
      <p:pic>
        <p:nvPicPr>
          <p:cNvPr id="169988" name="Picture 6" descr="CooperMugsho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5181600"/>
            <a:ext cx="15430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89" name="Picture 7" descr="Cooper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30019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90" name="Text Box 8"/>
          <p:cNvSpPr txBox="1">
            <a:spLocks noChangeArrowheads="1"/>
          </p:cNvSpPr>
          <p:nvPr/>
        </p:nvSpPr>
        <p:spPr bwMode="auto">
          <a:xfrm>
            <a:off x="8458200" y="76200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b="1">
                <a:latin typeface="Arial" charset="0"/>
                <a:ea typeface="Osaka" charset="0"/>
                <a:cs typeface="Osaka" charset="0"/>
              </a:rPr>
              <a:t>161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4018" name="Group 3"/>
          <p:cNvGrpSpPr>
            <a:grpSpLocks/>
          </p:cNvGrpSpPr>
          <p:nvPr/>
        </p:nvGrpSpPr>
        <p:grpSpPr bwMode="auto">
          <a:xfrm>
            <a:off x="-53975" y="0"/>
            <a:ext cx="9350375" cy="7031038"/>
            <a:chOff x="-34" y="0"/>
            <a:chExt cx="5890" cy="4429"/>
          </a:xfrm>
        </p:grpSpPr>
        <p:sp>
          <p:nvSpPr>
            <p:cNvPr id="190468" name="Rectangle 4"/>
            <p:cNvSpPr>
              <a:spLocks noChangeArrowheads="1"/>
            </p:cNvSpPr>
            <p:nvPr/>
          </p:nvSpPr>
          <p:spPr bwMode="auto">
            <a:xfrm>
              <a:off x="2910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90469" name="Rectangle 5"/>
            <p:cNvSpPr>
              <a:spLocks noChangeArrowheads="1"/>
            </p:cNvSpPr>
            <p:nvPr/>
          </p:nvSpPr>
          <p:spPr bwMode="auto">
            <a:xfrm>
              <a:off x="-34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Garamond" pitchFamily="-112" charset="0"/>
                <a:ea typeface="+mn-ea"/>
                <a:cs typeface="+mn-cs"/>
              </a:endParaRPr>
            </a:p>
          </p:txBody>
        </p:sp>
      </p:grpSp>
      <p:sp>
        <p:nvSpPr>
          <p:cNvPr id="214019" name="Text Box 6"/>
          <p:cNvSpPr txBox="1">
            <a:spLocks noChangeArrowheads="1"/>
          </p:cNvSpPr>
          <p:nvPr/>
        </p:nvSpPr>
        <p:spPr bwMode="auto">
          <a:xfrm>
            <a:off x="3581400" y="3810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>
              <a:latin typeface="Times New Roman" charset="0"/>
            </a:endParaRPr>
          </a:p>
        </p:txBody>
      </p:sp>
      <p:sp>
        <p:nvSpPr>
          <p:cNvPr id="190472" name="AutoShape 8"/>
          <p:cNvSpPr>
            <a:spLocks noChangeArrowheads="1"/>
          </p:cNvSpPr>
          <p:nvPr/>
        </p:nvSpPr>
        <p:spPr bwMode="auto">
          <a:xfrm>
            <a:off x="2209800" y="1295400"/>
            <a:ext cx="4876800" cy="403860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Garamond" pitchFamily="-112" charset="0"/>
              <a:ea typeface="+mn-ea"/>
              <a:cs typeface="+mn-cs"/>
            </a:endParaRPr>
          </a:p>
        </p:txBody>
      </p:sp>
      <p:sp>
        <p:nvSpPr>
          <p:cNvPr id="190473" name="Text Box 9"/>
          <p:cNvSpPr txBox="1">
            <a:spLocks noChangeArrowheads="1"/>
          </p:cNvSpPr>
          <p:nvPr/>
        </p:nvSpPr>
        <p:spPr bwMode="auto">
          <a:xfrm>
            <a:off x="626533" y="365125"/>
            <a:ext cx="8458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ID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Akan </a:t>
            </a:r>
            <a:r>
              <a:rPr lang="en-ID" sz="4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tetapi</a:t>
            </a:r>
            <a:r>
              <a:rPr lang="en-ID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en-ID" sz="4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kamu</a:t>
            </a:r>
            <a:r>
              <a:rPr lang="en-ID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, </a:t>
            </a:r>
            <a:r>
              <a:rPr lang="en-ID" sz="4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saudara-saudaraku</a:t>
            </a:r>
            <a:r>
              <a:rPr lang="en-ID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yang </a:t>
            </a:r>
            <a:r>
              <a:rPr lang="en-ID" sz="4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kekasih</a:t>
            </a:r>
            <a:r>
              <a:rPr lang="en-ID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, </a:t>
            </a:r>
            <a:r>
              <a:rPr lang="en-ID" sz="4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bangunlah</a:t>
            </a:r>
            <a:r>
              <a:rPr lang="en-ID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en-ID" sz="4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dirimu</a:t>
            </a:r>
            <a:r>
              <a:rPr lang="en-ID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en-ID" sz="4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sendiri</a:t>
            </a:r>
            <a:r>
              <a:rPr lang="en-ID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 di </a:t>
            </a:r>
            <a:r>
              <a:rPr lang="en-ID" sz="4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atas</a:t>
            </a:r>
            <a:r>
              <a:rPr lang="en-ID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en-ID" sz="4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dasar</a:t>
            </a:r>
            <a:r>
              <a:rPr lang="en-ID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en-ID" sz="4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imanmu</a:t>
            </a:r>
            <a:r>
              <a:rPr lang="en-ID" sz="4000" b="1" i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 </a:t>
            </a:r>
            <a:r>
              <a:rPr lang="en-ID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 yang paling </a:t>
            </a:r>
            <a:r>
              <a:rPr lang="en-ID" sz="4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suci</a:t>
            </a:r>
            <a:r>
              <a:rPr lang="en-ID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dan </a:t>
            </a:r>
            <a:r>
              <a:rPr lang="en-ID" sz="4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berdoalah</a:t>
            </a:r>
            <a:r>
              <a:rPr lang="en-ID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en-ID" sz="4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dalam</a:t>
            </a:r>
            <a:r>
              <a:rPr lang="en-ID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en-ID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Roh</a:t>
            </a:r>
            <a:r>
              <a:rPr lang="en-ID" sz="4000" b="1" i="1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Kudus</a:t>
            </a:r>
            <a:r>
              <a:rPr lang="en-ID" sz="4000" b="1" i="1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. </a:t>
            </a:r>
            <a:r>
              <a:rPr lang="en-ID" sz="4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Peliharalah</a:t>
            </a:r>
            <a:r>
              <a:rPr lang="en-ID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en-ID" sz="4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dirimu</a:t>
            </a:r>
            <a:r>
              <a:rPr lang="en-ID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en-ID" sz="4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demikian</a:t>
            </a:r>
            <a:r>
              <a:rPr lang="en-ID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en-ID" sz="4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dalam</a:t>
            </a:r>
            <a:r>
              <a:rPr lang="en-ID" sz="4000" b="1" i="1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en-ID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kasih</a:t>
            </a:r>
            <a:r>
              <a:rPr lang="en-ID" sz="4000" b="1" i="1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Allah</a:t>
            </a:r>
            <a:r>
              <a:rPr lang="en-ID" sz="4000" b="1" i="1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en-ID" sz="4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sambil</a:t>
            </a:r>
            <a:r>
              <a:rPr lang="en-ID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en-ID" sz="4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menantikan</a:t>
            </a:r>
            <a:r>
              <a:rPr lang="en-ID" sz="4000" b="1" i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 </a:t>
            </a:r>
            <a:r>
              <a:rPr lang="en-ID" sz="4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rahmat</a:t>
            </a:r>
            <a:r>
              <a:rPr lang="en-ID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en-ID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Tuhan</a:t>
            </a:r>
            <a:r>
              <a:rPr lang="en-ID" sz="4000" b="1" i="1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en-ID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kita</a:t>
            </a:r>
            <a:r>
              <a:rPr lang="en-ID" sz="4000" b="1" i="1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, </a:t>
            </a:r>
            <a:r>
              <a:rPr lang="en-ID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Yesus</a:t>
            </a:r>
            <a:r>
              <a:rPr lang="en-ID" sz="4000" b="1" i="1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en-ID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Kristus</a:t>
            </a:r>
            <a:r>
              <a:rPr lang="en-ID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, </a:t>
            </a:r>
            <a:r>
              <a:rPr lang="en-ID" sz="4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untuk</a:t>
            </a:r>
            <a:r>
              <a:rPr lang="en-ID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en-ID" sz="4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hidup</a:t>
            </a:r>
            <a:r>
              <a:rPr lang="en-ID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yang </a:t>
            </a:r>
            <a:r>
              <a:rPr lang="en-ID" sz="4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kekal</a:t>
            </a:r>
            <a:r>
              <a:rPr lang="en-ID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.</a:t>
            </a:r>
            <a:r>
              <a:rPr lang="en-ID" sz="4000" b="1" i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 </a:t>
            </a:r>
            <a:endParaRPr lang="en-US" sz="4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2536825" y="5548699"/>
            <a:ext cx="6248400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sz="3200" b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schemeClr val="tx1">
                      <a:alpha val="85000"/>
                    </a:schemeClr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Yudas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tx1">
                      <a:alpha val="85000"/>
                    </a:schemeClr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20-21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4619625" y="0"/>
            <a:ext cx="4676775" cy="7031038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">
                <a:srgbClr val="000040">
                  <a:alpha val="94600"/>
                </a:srgbClr>
              </a:gs>
              <a:gs pos="25000">
                <a:srgbClr val="400040">
                  <a:alpha val="86500"/>
                </a:srgbClr>
              </a:gs>
              <a:gs pos="37500">
                <a:srgbClr val="8F0040">
                  <a:alpha val="79750"/>
                </a:srgbClr>
              </a:gs>
              <a:gs pos="45000">
                <a:srgbClr val="F27300">
                  <a:alpha val="75700"/>
                </a:srgbClr>
              </a:gs>
              <a:gs pos="50000">
                <a:srgbClr val="FFBF00">
                  <a:alpha val="73000"/>
                </a:srgbClr>
              </a:gs>
              <a:gs pos="55001">
                <a:srgbClr val="F27300">
                  <a:alpha val="75700"/>
                </a:srgbClr>
              </a:gs>
              <a:gs pos="62500">
                <a:srgbClr val="8F0040">
                  <a:alpha val="79750"/>
                </a:srgbClr>
              </a:gs>
              <a:gs pos="75000">
                <a:srgbClr val="400040">
                  <a:alpha val="86500"/>
                </a:srgbClr>
              </a:gs>
              <a:gs pos="90000">
                <a:srgbClr val="000040">
                  <a:alpha val="94600"/>
                </a:srgbClr>
              </a:gs>
              <a:gs pos="100000">
                <a:srgbClr val="000000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aramond" pitchFamily="-112" charset="0"/>
              <a:ea typeface="+mn-ea"/>
              <a:cs typeface="+mn-cs"/>
            </a:endParaRP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-53975" y="0"/>
            <a:ext cx="4676775" cy="7031038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">
                <a:srgbClr val="000040">
                  <a:alpha val="94600"/>
                </a:srgbClr>
              </a:gs>
              <a:gs pos="25000">
                <a:srgbClr val="400040">
                  <a:alpha val="86500"/>
                </a:srgbClr>
              </a:gs>
              <a:gs pos="37500">
                <a:srgbClr val="8F0040">
                  <a:alpha val="79750"/>
                </a:srgbClr>
              </a:gs>
              <a:gs pos="45000">
                <a:srgbClr val="F27300">
                  <a:alpha val="75700"/>
                </a:srgbClr>
              </a:gs>
              <a:gs pos="50000">
                <a:srgbClr val="FFBF00">
                  <a:alpha val="73000"/>
                </a:srgbClr>
              </a:gs>
              <a:gs pos="55001">
                <a:srgbClr val="F27300">
                  <a:alpha val="75700"/>
                </a:srgbClr>
              </a:gs>
              <a:gs pos="62500">
                <a:srgbClr val="8F0040">
                  <a:alpha val="79750"/>
                </a:srgbClr>
              </a:gs>
              <a:gs pos="75000">
                <a:srgbClr val="400040">
                  <a:alpha val="86500"/>
                </a:srgbClr>
              </a:gs>
              <a:gs pos="90000">
                <a:srgbClr val="000040">
                  <a:alpha val="94600"/>
                </a:srgbClr>
              </a:gs>
              <a:gs pos="100000">
                <a:srgbClr val="0000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aramond" pitchFamily="-112" charset="0"/>
              <a:ea typeface="+mn-ea"/>
              <a:cs typeface="+mn-cs"/>
            </a:endParaRPr>
          </a:p>
        </p:txBody>
      </p:sp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0" y="6477000"/>
            <a:ext cx="411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600" b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Marva Dawn, </a:t>
            </a:r>
            <a:r>
              <a:rPr lang="en-US" sz="1600" b="1" i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The Unnecessary Pastor</a:t>
            </a:r>
            <a:r>
              <a:rPr lang="en-US" sz="1600" b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, p. 237</a:t>
            </a:r>
          </a:p>
        </p:txBody>
      </p:sp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6019800" y="304800"/>
            <a:ext cx="2937524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400" b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di </a:t>
            </a:r>
            <a:r>
              <a:rPr lang="en-US" sz="3400" b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atas</a:t>
            </a:r>
            <a:r>
              <a:rPr lang="en-US" sz="3400" b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semua</a:t>
            </a:r>
            <a:endParaRPr lang="en-US" sz="3400" b="1" dirty="0">
              <a:solidFill>
                <a:schemeClr val="bg1"/>
              </a:solidFill>
              <a:latin typeface="Times New Roman" pitchFamily="-112" charset="0"/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3400" b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oleh </a:t>
            </a:r>
            <a:r>
              <a:rPr lang="en-US" sz="3400" b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semua</a:t>
            </a:r>
            <a:endParaRPr lang="en-US" sz="3400" b="1" dirty="0">
              <a:solidFill>
                <a:schemeClr val="bg1"/>
              </a:solidFill>
              <a:latin typeface="Times New Roman" pitchFamily="-112" charset="0"/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3400" b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dalam</a:t>
            </a:r>
            <a:r>
              <a:rPr lang="en-US" sz="3400" b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semua</a:t>
            </a:r>
            <a:endParaRPr lang="en-US" sz="3400" b="1" dirty="0">
              <a:solidFill>
                <a:schemeClr val="bg1"/>
              </a:solidFill>
              <a:latin typeface="Times New Roman" pitchFamily="-112" charset="0"/>
              <a:ea typeface="+mn-ea"/>
              <a:cs typeface="+mn-cs"/>
            </a:endParaRPr>
          </a:p>
        </p:txBody>
      </p:sp>
      <p:sp>
        <p:nvSpPr>
          <p:cNvPr id="192520" name="Text Box 8"/>
          <p:cNvSpPr txBox="1">
            <a:spLocks noChangeArrowheads="1"/>
          </p:cNvSpPr>
          <p:nvPr/>
        </p:nvSpPr>
        <p:spPr bwMode="auto">
          <a:xfrm>
            <a:off x="4731957" y="3325488"/>
            <a:ext cx="1828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satu</a:t>
            </a:r>
            <a:r>
              <a:rPr lang="en-US" sz="3600" b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-112" charset="0"/>
                <a:ea typeface="+mn-ea"/>
                <a:cs typeface="+mn-cs"/>
              </a:rPr>
              <a:t>Tuhan</a:t>
            </a:r>
            <a:endParaRPr lang="en-US" sz="3600" b="1" dirty="0">
              <a:solidFill>
                <a:srgbClr val="FFFF00"/>
              </a:solidFill>
              <a:latin typeface="Times New Roman" pitchFamily="-112" charset="0"/>
              <a:ea typeface="+mn-ea"/>
              <a:cs typeface="+mn-cs"/>
            </a:endParaRPr>
          </a:p>
        </p:txBody>
      </p:sp>
      <p:sp>
        <p:nvSpPr>
          <p:cNvPr id="192521" name="Text Box 9"/>
          <p:cNvSpPr txBox="1">
            <a:spLocks noChangeArrowheads="1"/>
          </p:cNvSpPr>
          <p:nvPr/>
        </p:nvSpPr>
        <p:spPr bwMode="auto">
          <a:xfrm>
            <a:off x="222250" y="3293943"/>
            <a:ext cx="152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Satu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tubuh</a:t>
            </a:r>
            <a:endParaRPr lang="en-US" sz="3600" b="1" dirty="0">
              <a:solidFill>
                <a:schemeClr val="bg1"/>
              </a:solidFill>
              <a:latin typeface="Times New Roman" pitchFamily="-112" charset="0"/>
              <a:ea typeface="+mn-ea"/>
              <a:cs typeface="+mn-cs"/>
            </a:endParaRPr>
          </a:p>
        </p:txBody>
      </p:sp>
      <p:sp>
        <p:nvSpPr>
          <p:cNvPr id="192522" name="Text Box 10"/>
          <p:cNvSpPr txBox="1">
            <a:spLocks noChangeArrowheads="1"/>
          </p:cNvSpPr>
          <p:nvPr/>
        </p:nvSpPr>
        <p:spPr bwMode="auto">
          <a:xfrm>
            <a:off x="3124200" y="3276600"/>
            <a:ext cx="1828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  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satu</a:t>
            </a:r>
            <a:r>
              <a:rPr lang="en-US" sz="3600" b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-112" charset="0"/>
                <a:ea typeface="+mn-ea"/>
                <a:cs typeface="+mn-cs"/>
              </a:rPr>
              <a:t>Roh</a:t>
            </a:r>
            <a:r>
              <a:rPr lang="en-US" sz="3600" b="1" dirty="0">
                <a:solidFill>
                  <a:srgbClr val="FFFF00"/>
                </a:solidFill>
                <a:latin typeface="Times New Roman" pitchFamily="-112" charset="0"/>
                <a:ea typeface="+mn-ea"/>
                <a:cs typeface="+mn-cs"/>
              </a:rPr>
              <a:t>  </a:t>
            </a:r>
            <a:r>
              <a:rPr lang="en-US" sz="3600" b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  </a:t>
            </a:r>
          </a:p>
        </p:txBody>
      </p:sp>
      <p:sp>
        <p:nvSpPr>
          <p:cNvPr id="192523" name="Text Box 11"/>
          <p:cNvSpPr txBox="1">
            <a:spLocks noChangeArrowheads="1"/>
          </p:cNvSpPr>
          <p:nvPr/>
        </p:nvSpPr>
        <p:spPr bwMode="auto">
          <a:xfrm>
            <a:off x="6823724" y="3229696"/>
            <a:ext cx="2133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sz="3600" b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satu</a:t>
            </a:r>
            <a:r>
              <a:rPr lang="en-US" sz="3600" b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 </a:t>
            </a:r>
          </a:p>
          <a:p>
            <a:pPr algn="r" eaLnBrk="1" hangingPunct="1">
              <a:defRPr/>
            </a:pPr>
            <a:r>
              <a:rPr lang="en-US" sz="3600" b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iman</a:t>
            </a:r>
            <a:endParaRPr lang="en-US" sz="3600" b="1" dirty="0">
              <a:solidFill>
                <a:schemeClr val="bg1"/>
              </a:solidFill>
              <a:latin typeface="Times New Roman" pitchFamily="-112" charset="0"/>
              <a:ea typeface="+mn-ea"/>
              <a:cs typeface="+mn-cs"/>
            </a:endParaRPr>
          </a:p>
        </p:txBody>
      </p:sp>
      <p:sp>
        <p:nvSpPr>
          <p:cNvPr id="192524" name="Text Box 12"/>
          <p:cNvSpPr txBox="1">
            <a:spLocks noChangeArrowheads="1"/>
          </p:cNvSpPr>
          <p:nvPr/>
        </p:nvSpPr>
        <p:spPr bwMode="auto">
          <a:xfrm>
            <a:off x="123767" y="5296958"/>
            <a:ext cx="42749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satu</a:t>
            </a:r>
            <a:r>
              <a:rPr lang="en-US" sz="3600" b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pengharapan</a:t>
            </a:r>
            <a:endParaRPr lang="en-US" sz="3600" b="1" dirty="0">
              <a:solidFill>
                <a:schemeClr val="bg1"/>
              </a:solidFill>
              <a:latin typeface="Times New Roman" pitchFamily="-112" charset="0"/>
              <a:ea typeface="+mn-ea"/>
              <a:cs typeface="+mn-cs"/>
            </a:endParaRPr>
          </a:p>
        </p:txBody>
      </p:sp>
      <p:sp>
        <p:nvSpPr>
          <p:cNvPr id="192525" name="Text Box 13"/>
          <p:cNvSpPr txBox="1">
            <a:spLocks noChangeArrowheads="1"/>
          </p:cNvSpPr>
          <p:nvPr/>
        </p:nvSpPr>
        <p:spPr bwMode="auto">
          <a:xfrm>
            <a:off x="5334000" y="530225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satu</a:t>
            </a:r>
            <a:r>
              <a:rPr lang="en-US" sz="3600" b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baptisan</a:t>
            </a:r>
            <a:endParaRPr lang="en-US" sz="3600" b="1" dirty="0">
              <a:solidFill>
                <a:schemeClr val="bg1"/>
              </a:solidFill>
              <a:latin typeface="Times New Roman" pitchFamily="-112" charset="0"/>
              <a:ea typeface="+mn-ea"/>
              <a:cs typeface="+mn-cs"/>
            </a:endParaRPr>
          </a:p>
        </p:txBody>
      </p:sp>
      <p:grpSp>
        <p:nvGrpSpPr>
          <p:cNvPr id="216080" name="Group 14"/>
          <p:cNvGrpSpPr>
            <a:grpSpLocks/>
          </p:cNvGrpSpPr>
          <p:nvPr/>
        </p:nvGrpSpPr>
        <p:grpSpPr bwMode="auto">
          <a:xfrm>
            <a:off x="1190625" y="1385888"/>
            <a:ext cx="6810375" cy="4024312"/>
            <a:chOff x="2538" y="1632"/>
            <a:chExt cx="2904" cy="1716"/>
          </a:xfrm>
        </p:grpSpPr>
        <p:sp>
          <p:nvSpPr>
            <p:cNvPr id="192527" name="AutoShape 15"/>
            <p:cNvSpPr>
              <a:spLocks noChangeArrowheads="1"/>
            </p:cNvSpPr>
            <p:nvPr/>
          </p:nvSpPr>
          <p:spPr bwMode="auto">
            <a:xfrm>
              <a:off x="3544" y="1676"/>
              <a:ext cx="931" cy="810"/>
            </a:xfrm>
            <a:prstGeom prst="triangle">
              <a:avLst>
                <a:gd name="adj" fmla="val 50000"/>
              </a:avLst>
            </a:prstGeom>
            <a:noFill/>
            <a:ln w="76200">
              <a:solidFill>
                <a:srgbClr val="66FFFF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92528" name="AutoShape 16"/>
            <p:cNvSpPr>
              <a:spLocks noChangeArrowheads="1"/>
            </p:cNvSpPr>
            <p:nvPr/>
          </p:nvSpPr>
          <p:spPr bwMode="auto">
            <a:xfrm flipV="1">
              <a:off x="2584" y="2492"/>
              <a:ext cx="931" cy="810"/>
            </a:xfrm>
            <a:prstGeom prst="triangle">
              <a:avLst>
                <a:gd name="adj" fmla="val 50000"/>
              </a:avLst>
            </a:prstGeom>
            <a:noFill/>
            <a:ln w="76200">
              <a:solidFill>
                <a:srgbClr val="66FFFF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Garamond" pitchFamily="-112" charset="0"/>
                <a:ea typeface="+mn-ea"/>
                <a:cs typeface="+mn-cs"/>
              </a:endParaRPr>
            </a:p>
          </p:txBody>
        </p:sp>
        <p:grpSp>
          <p:nvGrpSpPr>
            <p:cNvPr id="216088" name="Group 17"/>
            <p:cNvGrpSpPr>
              <a:grpSpLocks/>
            </p:cNvGrpSpPr>
            <p:nvPr/>
          </p:nvGrpSpPr>
          <p:grpSpPr bwMode="auto">
            <a:xfrm>
              <a:off x="2538" y="1632"/>
              <a:ext cx="2904" cy="1716"/>
              <a:chOff x="2538" y="1632"/>
              <a:chExt cx="2904" cy="1716"/>
            </a:xfrm>
          </p:grpSpPr>
          <p:sp>
            <p:nvSpPr>
              <p:cNvPr id="216089" name="Oval 18"/>
              <p:cNvSpPr>
                <a:spLocks noChangeArrowheads="1"/>
              </p:cNvSpPr>
              <p:nvPr/>
            </p:nvSpPr>
            <p:spPr bwMode="auto">
              <a:xfrm flipV="1">
                <a:off x="3966" y="1632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90" name="Oval 19"/>
              <p:cNvSpPr>
                <a:spLocks noChangeArrowheads="1"/>
              </p:cNvSpPr>
              <p:nvPr/>
            </p:nvSpPr>
            <p:spPr bwMode="auto">
              <a:xfrm>
                <a:off x="2538" y="2442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91" name="Oval 20"/>
              <p:cNvSpPr>
                <a:spLocks noChangeArrowheads="1"/>
              </p:cNvSpPr>
              <p:nvPr/>
            </p:nvSpPr>
            <p:spPr bwMode="auto">
              <a:xfrm>
                <a:off x="3006" y="3260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92" name="Oval 21"/>
              <p:cNvSpPr>
                <a:spLocks noChangeArrowheads="1"/>
              </p:cNvSpPr>
              <p:nvPr/>
            </p:nvSpPr>
            <p:spPr bwMode="auto">
              <a:xfrm>
                <a:off x="3482" y="2455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534" name="AutoShape 22"/>
              <p:cNvSpPr>
                <a:spLocks noChangeArrowheads="1"/>
              </p:cNvSpPr>
              <p:nvPr/>
            </p:nvSpPr>
            <p:spPr bwMode="auto">
              <a:xfrm flipV="1">
                <a:off x="4468" y="2492"/>
                <a:ext cx="931" cy="810"/>
              </a:xfrm>
              <a:prstGeom prst="triangle">
                <a:avLst>
                  <a:gd name="adj" fmla="val 50000"/>
                </a:avLst>
              </a:prstGeom>
              <a:noFill/>
              <a:ln w="76200">
                <a:solidFill>
                  <a:srgbClr val="66FFFF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216094" name="Oval 23"/>
              <p:cNvSpPr>
                <a:spLocks noChangeArrowheads="1"/>
              </p:cNvSpPr>
              <p:nvPr/>
            </p:nvSpPr>
            <p:spPr bwMode="auto">
              <a:xfrm>
                <a:off x="4428" y="2448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95" name="Oval 24"/>
              <p:cNvSpPr>
                <a:spLocks noChangeArrowheads="1"/>
              </p:cNvSpPr>
              <p:nvPr/>
            </p:nvSpPr>
            <p:spPr bwMode="auto">
              <a:xfrm>
                <a:off x="4896" y="3260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96" name="Oval 25"/>
              <p:cNvSpPr>
                <a:spLocks noChangeArrowheads="1"/>
              </p:cNvSpPr>
              <p:nvPr/>
            </p:nvSpPr>
            <p:spPr bwMode="auto">
              <a:xfrm>
                <a:off x="5354" y="2455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2538" name="Text Box 26"/>
          <p:cNvSpPr txBox="1">
            <a:spLocks noChangeArrowheads="1"/>
          </p:cNvSpPr>
          <p:nvPr/>
        </p:nvSpPr>
        <p:spPr bwMode="auto">
          <a:xfrm>
            <a:off x="3347864" y="304800"/>
            <a:ext cx="2514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satu</a:t>
            </a:r>
            <a:r>
              <a:rPr lang="en-US" sz="3600" b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Times New Roman" pitchFamily="-112" charset="0"/>
                <a:ea typeface="+mn-ea"/>
                <a:cs typeface="+mn-cs"/>
              </a:rPr>
              <a:t>Allah </a:t>
            </a:r>
            <a:r>
              <a:rPr lang="en-US" sz="3600" b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dan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-112" charset="0"/>
                <a:ea typeface="+mn-ea"/>
                <a:cs typeface="+mn-cs"/>
              </a:rPr>
              <a:t>Bapa</a:t>
            </a:r>
            <a:endParaRPr lang="en-US" sz="3600" b="1" dirty="0">
              <a:solidFill>
                <a:srgbClr val="FFFF00"/>
              </a:solidFill>
              <a:latin typeface="Times New Roman" pitchFamily="-112" charset="0"/>
              <a:ea typeface="+mn-ea"/>
              <a:cs typeface="+mn-cs"/>
            </a:endParaRPr>
          </a:p>
        </p:txBody>
      </p:sp>
      <p:sp>
        <p:nvSpPr>
          <p:cNvPr id="192539" name="Text Box 27"/>
          <p:cNvSpPr txBox="1">
            <a:spLocks noChangeArrowheads="1"/>
          </p:cNvSpPr>
          <p:nvPr/>
        </p:nvSpPr>
        <p:spPr bwMode="auto">
          <a:xfrm>
            <a:off x="3943350" y="2286000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ay. 6</a:t>
            </a:r>
          </a:p>
        </p:txBody>
      </p:sp>
      <p:sp>
        <p:nvSpPr>
          <p:cNvPr id="192540" name="Text Box 28"/>
          <p:cNvSpPr txBox="1">
            <a:spLocks noChangeArrowheads="1"/>
          </p:cNvSpPr>
          <p:nvPr/>
        </p:nvSpPr>
        <p:spPr bwMode="auto">
          <a:xfrm>
            <a:off x="1695450" y="3657600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ay. 4</a:t>
            </a:r>
          </a:p>
        </p:txBody>
      </p:sp>
      <p:sp>
        <p:nvSpPr>
          <p:cNvPr id="192541" name="Text Box 29"/>
          <p:cNvSpPr txBox="1">
            <a:spLocks noChangeArrowheads="1"/>
          </p:cNvSpPr>
          <p:nvPr/>
        </p:nvSpPr>
        <p:spPr bwMode="auto">
          <a:xfrm>
            <a:off x="6134100" y="3657600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ay. 5</a:t>
            </a:r>
          </a:p>
        </p:txBody>
      </p:sp>
      <p:sp>
        <p:nvSpPr>
          <p:cNvPr id="216085" name="Title 29"/>
          <p:cNvSpPr>
            <a:spLocks noGrp="1"/>
          </p:cNvSpPr>
          <p:nvPr>
            <p:ph type="title" idx="4294967295"/>
          </p:nvPr>
        </p:nvSpPr>
        <p:spPr>
          <a:xfrm>
            <a:off x="76200" y="-76200"/>
            <a:ext cx="3810000" cy="792163"/>
          </a:xfrm>
        </p:spPr>
        <p:txBody>
          <a:bodyPr/>
          <a:lstStyle/>
          <a:p>
            <a:pPr algn="l" eaLnBrk="1" hangingPunct="1"/>
            <a:r>
              <a:rPr lang="en-US" sz="3600" b="1" dirty="0" err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Efesus</a:t>
            </a:r>
            <a:r>
              <a:rPr lang="en-US" sz="3600" b="1" dirty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4:4-6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729" name="Group 2"/>
          <p:cNvGrpSpPr>
            <a:grpSpLocks/>
          </p:cNvGrpSpPr>
          <p:nvPr/>
        </p:nvGrpSpPr>
        <p:grpSpPr bwMode="auto">
          <a:xfrm>
            <a:off x="-53975" y="0"/>
            <a:ext cx="9350375" cy="7031038"/>
            <a:chOff x="-34" y="0"/>
            <a:chExt cx="5890" cy="4429"/>
          </a:xfrm>
        </p:grpSpPr>
        <p:sp>
          <p:nvSpPr>
            <p:cNvPr id="178179" name="Rectangle 3"/>
            <p:cNvSpPr>
              <a:spLocks noChangeArrowheads="1"/>
            </p:cNvSpPr>
            <p:nvPr/>
          </p:nvSpPr>
          <p:spPr bwMode="auto">
            <a:xfrm>
              <a:off x="2910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78180" name="Rectangle 4"/>
            <p:cNvSpPr>
              <a:spLocks noChangeArrowheads="1"/>
            </p:cNvSpPr>
            <p:nvPr/>
          </p:nvSpPr>
          <p:spPr bwMode="auto">
            <a:xfrm>
              <a:off x="-34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Garamond" pitchFamily="-112" charset="0"/>
                <a:ea typeface="+mn-ea"/>
                <a:cs typeface="+mn-cs"/>
              </a:endParaRPr>
            </a:p>
          </p:txBody>
        </p:sp>
      </p:grpSp>
      <p:grpSp>
        <p:nvGrpSpPr>
          <p:cNvPr id="201730" name="Group 5"/>
          <p:cNvGrpSpPr>
            <a:grpSpLocks/>
          </p:cNvGrpSpPr>
          <p:nvPr/>
        </p:nvGrpSpPr>
        <p:grpSpPr bwMode="auto">
          <a:xfrm>
            <a:off x="1905000" y="1181100"/>
            <a:ext cx="5219700" cy="5219700"/>
            <a:chOff x="1200" y="696"/>
            <a:chExt cx="3288" cy="3288"/>
          </a:xfrm>
        </p:grpSpPr>
        <p:sp>
          <p:nvSpPr>
            <p:cNvPr id="178182" name="Oval 6"/>
            <p:cNvSpPr>
              <a:spLocks noChangeArrowheads="1"/>
            </p:cNvSpPr>
            <p:nvPr/>
          </p:nvSpPr>
          <p:spPr bwMode="auto">
            <a:xfrm>
              <a:off x="1200" y="696"/>
              <a:ext cx="3288" cy="32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78183" name="Oval 7"/>
            <p:cNvSpPr>
              <a:spLocks noChangeArrowheads="1"/>
            </p:cNvSpPr>
            <p:nvPr/>
          </p:nvSpPr>
          <p:spPr bwMode="auto">
            <a:xfrm>
              <a:off x="1500" y="996"/>
              <a:ext cx="2688" cy="26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Garamond" pitchFamily="-112" charset="0"/>
                <a:ea typeface="+mn-ea"/>
                <a:cs typeface="+mn-cs"/>
              </a:endParaRPr>
            </a:p>
          </p:txBody>
        </p:sp>
      </p:grpSp>
      <p:sp>
        <p:nvSpPr>
          <p:cNvPr id="178184" name="AutoShape 8"/>
          <p:cNvSpPr>
            <a:spLocks noChangeArrowheads="1"/>
          </p:cNvSpPr>
          <p:nvPr/>
        </p:nvSpPr>
        <p:spPr bwMode="auto">
          <a:xfrm>
            <a:off x="1733550" y="633413"/>
            <a:ext cx="5791200" cy="4749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rgbClr val="660066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Garamond" pitchFamily="-112" charset="0"/>
              <a:ea typeface="+mn-ea"/>
              <a:cs typeface="+mn-cs"/>
            </a:endParaRPr>
          </a:p>
        </p:txBody>
      </p:sp>
      <p:sp>
        <p:nvSpPr>
          <p:cNvPr id="201732" name="Text Box 9"/>
          <p:cNvSpPr txBox="1">
            <a:spLocks noChangeArrowheads="1"/>
          </p:cNvSpPr>
          <p:nvPr/>
        </p:nvSpPr>
        <p:spPr bwMode="auto">
          <a:xfrm>
            <a:off x="3581400" y="3810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>
              <a:latin typeface="Times New Roman" charset="0"/>
            </a:endParaRPr>
          </a:p>
        </p:txBody>
      </p:sp>
      <p:sp>
        <p:nvSpPr>
          <p:cNvPr id="178186" name="Rectangle 10"/>
          <p:cNvSpPr>
            <a:spLocks noChangeArrowheads="1"/>
          </p:cNvSpPr>
          <p:nvPr/>
        </p:nvSpPr>
        <p:spPr bwMode="auto">
          <a:xfrm rot="1619911">
            <a:off x="4668838" y="4179888"/>
            <a:ext cx="2133600" cy="457200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540000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Garamond" pitchFamily="-112" charset="0"/>
              <a:ea typeface="+mn-ea"/>
              <a:cs typeface="+mn-cs"/>
            </a:endParaRPr>
          </a:p>
        </p:txBody>
      </p:sp>
      <p:sp>
        <p:nvSpPr>
          <p:cNvPr id="178187" name="Rectangle 11"/>
          <p:cNvSpPr>
            <a:spLocks noChangeArrowheads="1"/>
          </p:cNvSpPr>
          <p:nvPr/>
        </p:nvSpPr>
        <p:spPr bwMode="auto">
          <a:xfrm rot="-1572683">
            <a:off x="2895600" y="4038600"/>
            <a:ext cx="1752600" cy="457200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540000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Garamond" pitchFamily="-112" charset="0"/>
              <a:ea typeface="+mn-ea"/>
              <a:cs typeface="+mn-cs"/>
            </a:endParaRPr>
          </a:p>
        </p:txBody>
      </p:sp>
      <p:sp>
        <p:nvSpPr>
          <p:cNvPr id="178188" name="Rectangle 12"/>
          <p:cNvSpPr>
            <a:spLocks noChangeArrowheads="1"/>
          </p:cNvSpPr>
          <p:nvPr/>
        </p:nvSpPr>
        <p:spPr bwMode="auto">
          <a:xfrm rot="5400000">
            <a:off x="3771900" y="2324100"/>
            <a:ext cx="1752600" cy="457200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540000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Garamond" pitchFamily="-112" charset="0"/>
              <a:ea typeface="+mn-ea"/>
              <a:cs typeface="+mn-cs"/>
            </a:endParaRPr>
          </a:p>
        </p:txBody>
      </p:sp>
      <p:sp>
        <p:nvSpPr>
          <p:cNvPr id="178189" name="AutoShape 13"/>
          <p:cNvSpPr>
            <a:spLocks noChangeArrowheads="1"/>
          </p:cNvSpPr>
          <p:nvPr/>
        </p:nvSpPr>
        <p:spPr bwMode="auto">
          <a:xfrm rot="50350481">
            <a:off x="6060282" y="4298156"/>
            <a:ext cx="1695450" cy="1493837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Garamond" pitchFamily="-112" charset="0"/>
              <a:ea typeface="+mn-ea"/>
              <a:cs typeface="+mn-cs"/>
            </a:endParaRPr>
          </a:p>
        </p:txBody>
      </p:sp>
      <p:sp>
        <p:nvSpPr>
          <p:cNvPr id="178190" name="Text Box 14"/>
          <p:cNvSpPr txBox="1">
            <a:spLocks noChangeArrowheads="1"/>
          </p:cNvSpPr>
          <p:nvPr/>
        </p:nvSpPr>
        <p:spPr bwMode="auto">
          <a:xfrm>
            <a:off x="4030903" y="2170113"/>
            <a:ext cx="11761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600" b="1" i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adalah</a:t>
            </a:r>
            <a:endParaRPr lang="en-US" sz="2600" b="1" i="1" dirty="0">
              <a:solidFill>
                <a:schemeClr val="bg1"/>
              </a:solidFill>
              <a:latin typeface="Times New Roman" pitchFamily="-112" charset="0"/>
              <a:ea typeface="+mn-ea"/>
              <a:cs typeface="+mn-cs"/>
            </a:endParaRPr>
          </a:p>
        </p:txBody>
      </p:sp>
      <p:sp>
        <p:nvSpPr>
          <p:cNvPr id="178191" name="AutoShape 15"/>
          <p:cNvSpPr>
            <a:spLocks noChangeArrowheads="1"/>
          </p:cNvSpPr>
          <p:nvPr/>
        </p:nvSpPr>
        <p:spPr bwMode="auto">
          <a:xfrm rot="14452042">
            <a:off x="1507332" y="4242594"/>
            <a:ext cx="1747837" cy="15716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Garamond" pitchFamily="-112" charset="0"/>
              <a:ea typeface="+mn-ea"/>
              <a:cs typeface="+mn-cs"/>
            </a:endParaRPr>
          </a:p>
        </p:txBody>
      </p:sp>
      <p:sp>
        <p:nvSpPr>
          <p:cNvPr id="178192" name="Text Box 16"/>
          <p:cNvSpPr txBox="1">
            <a:spLocks noChangeArrowheads="1"/>
          </p:cNvSpPr>
          <p:nvPr/>
        </p:nvSpPr>
        <p:spPr bwMode="auto">
          <a:xfrm>
            <a:off x="5245915" y="4030663"/>
            <a:ext cx="142952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i="1" dirty="0" err="1">
                <a:solidFill>
                  <a:schemeClr val="bg1"/>
                </a:solidFill>
                <a:latin typeface="Times New Roman" pitchFamily="-112" charset="0"/>
              </a:rPr>
              <a:t>adalah</a:t>
            </a:r>
            <a:endParaRPr lang="en-US" sz="2800" b="1" i="1" dirty="0">
              <a:solidFill>
                <a:schemeClr val="bg1"/>
              </a:solidFill>
              <a:latin typeface="Times New Roman" pitchFamily="-112" charset="0"/>
            </a:endParaRPr>
          </a:p>
          <a:p>
            <a:pPr eaLnBrk="1" hangingPunct="1">
              <a:defRPr/>
            </a:pPr>
            <a:endParaRPr lang="en-US" sz="2800" b="1" i="1" dirty="0">
              <a:solidFill>
                <a:schemeClr val="bg1"/>
              </a:solidFill>
              <a:latin typeface="Times New Roman" pitchFamily="-112" charset="0"/>
              <a:ea typeface="+mn-ea"/>
              <a:cs typeface="+mn-cs"/>
            </a:endParaRPr>
          </a:p>
        </p:txBody>
      </p:sp>
      <p:sp>
        <p:nvSpPr>
          <p:cNvPr id="178193" name="Text Box 17"/>
          <p:cNvSpPr txBox="1">
            <a:spLocks noChangeArrowheads="1"/>
          </p:cNvSpPr>
          <p:nvPr/>
        </p:nvSpPr>
        <p:spPr bwMode="auto">
          <a:xfrm>
            <a:off x="2780310" y="4030663"/>
            <a:ext cx="13043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en-US" sz="2800" b="1" i="1" dirty="0" err="1">
                <a:solidFill>
                  <a:schemeClr val="bg1"/>
                </a:solidFill>
                <a:latin typeface="Times New Roman" pitchFamily="-112" charset="0"/>
              </a:rPr>
              <a:t>adalah</a:t>
            </a:r>
            <a:endParaRPr lang="en-US" sz="2800" b="1" i="1" dirty="0">
              <a:solidFill>
                <a:schemeClr val="bg1"/>
              </a:solidFill>
              <a:latin typeface="Times New Roman" pitchFamily="-112" charset="0"/>
            </a:endParaRPr>
          </a:p>
        </p:txBody>
      </p:sp>
      <p:sp>
        <p:nvSpPr>
          <p:cNvPr id="178194" name="Text Box 18"/>
          <p:cNvSpPr txBox="1">
            <a:spLocks noChangeArrowheads="1"/>
          </p:cNvSpPr>
          <p:nvPr/>
        </p:nvSpPr>
        <p:spPr bwMode="auto">
          <a:xfrm>
            <a:off x="1905000" y="4708525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Son</a:t>
            </a:r>
          </a:p>
        </p:txBody>
      </p:sp>
      <p:sp>
        <p:nvSpPr>
          <p:cNvPr id="178195" name="AutoShape 19"/>
          <p:cNvSpPr>
            <a:spLocks noChangeArrowheads="1"/>
          </p:cNvSpPr>
          <p:nvPr/>
        </p:nvSpPr>
        <p:spPr bwMode="auto">
          <a:xfrm>
            <a:off x="3624263" y="615950"/>
            <a:ext cx="2016125" cy="1612900"/>
          </a:xfrm>
          <a:prstGeom prst="triangle">
            <a:avLst>
              <a:gd name="adj" fmla="val 50977"/>
            </a:avLst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Garamond" pitchFamily="-112" charset="0"/>
              <a:ea typeface="+mn-ea"/>
              <a:cs typeface="+mn-cs"/>
            </a:endParaRP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395663" y="2862263"/>
            <a:ext cx="2214563" cy="1752600"/>
            <a:chOff x="2139" y="1803"/>
            <a:chExt cx="1395" cy="1104"/>
          </a:xfrm>
        </p:grpSpPr>
        <p:sp>
          <p:nvSpPr>
            <p:cNvPr id="178197" name="AutoShape 21"/>
            <p:cNvSpPr>
              <a:spLocks noChangeArrowheads="1"/>
            </p:cNvSpPr>
            <p:nvPr/>
          </p:nvSpPr>
          <p:spPr bwMode="auto">
            <a:xfrm>
              <a:off x="2286" y="1803"/>
              <a:ext cx="1248" cy="1104"/>
            </a:xfrm>
            <a:prstGeom prst="irregularSeal1">
              <a:avLst/>
            </a:prstGeom>
            <a:gradFill rotWithShape="1">
              <a:gsLst>
                <a:gs pos="0">
                  <a:schemeClr val="tx2"/>
                </a:gs>
                <a:gs pos="100000">
                  <a:srgbClr val="660066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CC0000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78198" name="Text Box 22"/>
            <p:cNvSpPr txBox="1">
              <a:spLocks noChangeArrowheads="1"/>
            </p:cNvSpPr>
            <p:nvPr/>
          </p:nvSpPr>
          <p:spPr bwMode="auto">
            <a:xfrm>
              <a:off x="2139" y="2122"/>
              <a:ext cx="1386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n-US" sz="4000" b="1" i="1" dirty="0">
                  <a:solidFill>
                    <a:schemeClr val="bg1"/>
                  </a:solidFill>
                  <a:latin typeface="Times New Roman" pitchFamily="-112" charset="0"/>
                  <a:ea typeface="+mn-ea"/>
                  <a:cs typeface="+mn-cs"/>
                </a:rPr>
                <a:t>TUHAN</a:t>
              </a:r>
            </a:p>
          </p:txBody>
        </p:sp>
      </p:grpSp>
      <p:sp>
        <p:nvSpPr>
          <p:cNvPr id="178199" name="Text Box 23"/>
          <p:cNvSpPr txBox="1">
            <a:spLocks noChangeArrowheads="1"/>
          </p:cNvSpPr>
          <p:nvPr/>
        </p:nvSpPr>
        <p:spPr bwMode="auto">
          <a:xfrm>
            <a:off x="3714750" y="1508125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i="1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Bapa</a:t>
            </a:r>
            <a:endParaRPr lang="en-US" sz="4000" b="1" i="1" dirty="0">
              <a:solidFill>
                <a:schemeClr val="bg1"/>
              </a:solidFill>
              <a:latin typeface="Times New Roman" pitchFamily="-112" charset="0"/>
              <a:ea typeface="+mn-ea"/>
              <a:cs typeface="+mn-cs"/>
            </a:endParaRPr>
          </a:p>
        </p:txBody>
      </p:sp>
      <p:sp>
        <p:nvSpPr>
          <p:cNvPr id="178200" name="Text Box 24"/>
          <p:cNvSpPr txBox="1">
            <a:spLocks noChangeArrowheads="1"/>
          </p:cNvSpPr>
          <p:nvPr/>
        </p:nvSpPr>
        <p:spPr bwMode="auto">
          <a:xfrm>
            <a:off x="5486400" y="4708525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sz="4000" b="1" i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Spirit</a:t>
            </a:r>
          </a:p>
        </p:txBody>
      </p:sp>
      <p:sp>
        <p:nvSpPr>
          <p:cNvPr id="178201" name="WordArt 25"/>
          <p:cNvSpPr>
            <a:spLocks noChangeArrowheads="1" noChangeShapeType="1" noTextEdit="1"/>
          </p:cNvSpPr>
          <p:nvPr/>
        </p:nvSpPr>
        <p:spPr bwMode="auto">
          <a:xfrm rot="-3731304">
            <a:off x="1752250" y="2642679"/>
            <a:ext cx="1648714" cy="24901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bukanlah</a:t>
            </a:r>
            <a:endParaRPr lang="en-US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78202" name="WordArt 26"/>
          <p:cNvSpPr>
            <a:spLocks noChangeArrowheads="1" noChangeShapeType="1" noTextEdit="1"/>
          </p:cNvSpPr>
          <p:nvPr/>
        </p:nvSpPr>
        <p:spPr bwMode="auto">
          <a:xfrm rot="3668274">
            <a:off x="5664714" y="2569563"/>
            <a:ext cx="1529322" cy="41576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bukanlah</a:t>
            </a:r>
            <a:endParaRPr lang="en-US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78203" name="WordArt 27"/>
          <p:cNvSpPr>
            <a:spLocks noChangeArrowheads="1" noChangeShapeType="1" noTextEdit="1"/>
          </p:cNvSpPr>
          <p:nvPr/>
        </p:nvSpPr>
        <p:spPr bwMode="auto">
          <a:xfrm>
            <a:off x="3866963" y="5683250"/>
            <a:ext cx="1423988" cy="56515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en-US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bukanlah</a:t>
            </a:r>
            <a:endParaRPr lang="en-US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78204" name="Text Box 28"/>
          <p:cNvSpPr txBox="1">
            <a:spLocks noChangeArrowheads="1"/>
          </p:cNvSpPr>
          <p:nvPr/>
        </p:nvSpPr>
        <p:spPr bwMode="auto">
          <a:xfrm>
            <a:off x="0" y="6553200"/>
            <a:ext cx="594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H. Wayne House, </a:t>
            </a:r>
            <a:r>
              <a:rPr lang="en-US" sz="1400" b="1" i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Charts of Christian Theology and Doctrine</a:t>
            </a:r>
            <a:r>
              <a:rPr lang="en-US" sz="1400" b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, p. 45</a:t>
            </a:r>
          </a:p>
        </p:txBody>
      </p:sp>
      <p:sp>
        <p:nvSpPr>
          <p:cNvPr id="201750" name="Title 28"/>
          <p:cNvSpPr>
            <a:spLocks noGrp="1"/>
          </p:cNvSpPr>
          <p:nvPr>
            <p:ph type="title" idx="4294967295"/>
          </p:nvPr>
        </p:nvSpPr>
        <p:spPr>
          <a:xfrm>
            <a:off x="304800" y="142797"/>
            <a:ext cx="8229600" cy="707886"/>
          </a:xfr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 eaLnBrk="1" hangingPunct="1"/>
            <a:r>
              <a:rPr lang="en-US" sz="4000" b="1" i="1" kern="1200" dirty="0" err="1">
                <a:solidFill>
                  <a:schemeClr val="bg1"/>
                </a:solidFill>
                <a:latin typeface="Times New Roman" pitchFamily="-112" charset="0"/>
                <a:ea typeface="+mn-ea"/>
                <a:cs typeface="+mn-cs"/>
              </a:rPr>
              <a:t>Trinitas</a:t>
            </a:r>
            <a:endParaRPr lang="en-US" sz="4000" b="1" i="1" kern="1200" dirty="0">
              <a:solidFill>
                <a:schemeClr val="bg1"/>
              </a:solidFill>
              <a:latin typeface="Times New Roman" pitchFamily="-11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3221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8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8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8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78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78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7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7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7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7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6" grpId="0" animBg="1"/>
      <p:bldP spid="178187" grpId="0" animBg="1"/>
      <p:bldP spid="178188" grpId="0" animBg="1"/>
      <p:bldP spid="178189" grpId="0" animBg="1"/>
      <p:bldP spid="178190" grpId="0"/>
      <p:bldP spid="178191" grpId="0" animBg="1"/>
      <p:bldP spid="178192" grpId="0"/>
      <p:bldP spid="178193" grpId="0"/>
      <p:bldP spid="178194" grpId="0"/>
      <p:bldP spid="178195" grpId="0" animBg="1"/>
      <p:bldP spid="178199" grpId="0"/>
      <p:bldP spid="178200" grpId="0"/>
      <p:bldP spid="178201" grpId="0" animBg="1"/>
      <p:bldP spid="178202" grpId="0" animBg="1"/>
      <p:bldP spid="178203" grpId="0" animBg="1"/>
      <p:bldP spid="17820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0" name="Rectangle 56"/>
          <p:cNvSpPr>
            <a:spLocks noChangeArrowheads="1"/>
          </p:cNvSpPr>
          <p:nvPr/>
        </p:nvSpPr>
        <p:spPr bwMode="auto">
          <a:xfrm>
            <a:off x="533400" y="3352800"/>
            <a:ext cx="8305800" cy="3505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98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535571"/>
              </p:ext>
            </p:extLst>
          </p:nvPr>
        </p:nvGraphicFramePr>
        <p:xfrm>
          <a:off x="609600" y="3429000"/>
          <a:ext cx="8077200" cy="3276601"/>
        </p:xfrm>
        <a:graphic>
          <a:graphicData uri="http://schemas.openxmlformats.org/drawingml/2006/table">
            <a:tbl>
              <a:tblPr/>
              <a:tblGrid>
                <a:gridCol w="3944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2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3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Prinsip</a:t>
                      </a:r>
                      <a:r>
                        <a:rPr kumimoji="0" lang="en-US" altLang="zh-CN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zh-CN" sz="2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Untuk</a:t>
                      </a:r>
                      <a:r>
                        <a:rPr kumimoji="0" lang="en-US" altLang="zh-CN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 Israel</a:t>
                      </a: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Paralel</a:t>
                      </a:r>
                      <a:r>
                        <a:rPr kumimoji="0" lang="en-US" altLang="zh-CN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 Modern</a:t>
                      </a: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0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0180" name="Text Box 57"/>
          <p:cNvSpPr txBox="1">
            <a:spLocks noChangeArrowheads="1"/>
          </p:cNvSpPr>
          <p:nvPr/>
        </p:nvSpPr>
        <p:spPr bwMode="auto">
          <a:xfrm>
            <a:off x="8458200" y="138113"/>
            <a:ext cx="698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b="1">
                <a:latin typeface="Arial" charset="0"/>
                <a:cs typeface="Arial" charset="0"/>
              </a:rPr>
              <a:t>159</a:t>
            </a:r>
          </a:p>
        </p:txBody>
      </p:sp>
      <p:pic>
        <p:nvPicPr>
          <p:cNvPr id="6202" name="Picture 58" descr="shiv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81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02101" y="37570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>
                <a:latin typeface="Arial" charset="0"/>
                <a:ea typeface="ＭＳ Ｐゴシック" charset="0"/>
                <a:cs typeface="Arial" charset="0"/>
              </a:rPr>
              <a:t>Bagaimana</a:t>
            </a:r>
            <a:r>
              <a:rPr lang="en-US" sz="4000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4000" dirty="0" err="1">
                <a:latin typeface="Arial" charset="0"/>
                <a:ea typeface="ＭＳ Ｐゴシック" charset="0"/>
                <a:cs typeface="Arial" charset="0"/>
              </a:rPr>
              <a:t>seharusnya</a:t>
            </a:r>
            <a:r>
              <a:rPr lang="en-US" sz="4000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4000" dirty="0" err="1">
                <a:latin typeface="Arial" charset="0"/>
                <a:ea typeface="ＭＳ Ｐゴシック" charset="0"/>
                <a:cs typeface="Arial" charset="0"/>
              </a:rPr>
              <a:t>kita</a:t>
            </a:r>
            <a:r>
              <a:rPr lang="en-US" sz="4000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4000" dirty="0" err="1">
                <a:latin typeface="Arial" charset="0"/>
                <a:ea typeface="ＭＳ Ｐゴシック" charset="0"/>
                <a:cs typeface="Arial" charset="0"/>
              </a:rPr>
              <a:t>menerapkan</a:t>
            </a:r>
            <a:r>
              <a:rPr lang="en-US" sz="4000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4000" dirty="0" err="1">
                <a:latin typeface="Arial" charset="0"/>
                <a:ea typeface="ＭＳ Ｐゴシック" charset="0"/>
                <a:cs typeface="Arial" charset="0"/>
              </a:rPr>
              <a:t>keunikan</a:t>
            </a:r>
            <a:r>
              <a:rPr lang="en-US" sz="4000" dirty="0">
                <a:latin typeface="Arial" charset="0"/>
                <a:ea typeface="ＭＳ Ｐゴシック" charset="0"/>
                <a:cs typeface="Arial" charset="0"/>
              </a:rPr>
              <a:t> Israel pada </a:t>
            </a:r>
            <a:r>
              <a:rPr lang="en-US" sz="4000" dirty="0" err="1">
                <a:latin typeface="Arial" charset="0"/>
                <a:ea typeface="ＭＳ Ｐゴシック" charset="0"/>
                <a:cs typeface="Arial" charset="0"/>
              </a:rPr>
              <a:t>Gereja</a:t>
            </a:r>
            <a:r>
              <a:rPr lang="en-US" sz="4000" dirty="0">
                <a:latin typeface="Arial" charset="0"/>
                <a:ea typeface="ＭＳ Ｐゴシック" charset="0"/>
                <a:cs typeface="Arial" charset="0"/>
              </a:rPr>
              <a:t>?</a:t>
            </a:r>
          </a:p>
        </p:txBody>
      </p:sp>
      <p:sp>
        <p:nvSpPr>
          <p:cNvPr id="6199" name="Text Box 55"/>
          <p:cNvSpPr txBox="1">
            <a:spLocks noChangeArrowheads="1"/>
          </p:cNvSpPr>
          <p:nvPr/>
        </p:nvSpPr>
        <p:spPr bwMode="auto">
          <a:xfrm>
            <a:off x="-21497" y="1894416"/>
            <a:ext cx="9144000" cy="1569660"/>
          </a:xfrm>
          <a:prstGeom prst="rect">
            <a:avLst/>
          </a:prstGeom>
          <a:gradFill rotWithShape="1">
            <a:gsLst>
              <a:gs pos="0">
                <a:srgbClr val="440903"/>
              </a:gs>
              <a:gs pos="50000">
                <a:srgbClr val="EC210C"/>
              </a:gs>
              <a:gs pos="100000">
                <a:srgbClr val="44090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ID" b="1" dirty="0" err="1">
                <a:latin typeface="Arial" pitchFamily="-112" charset="0"/>
                <a:ea typeface="ＭＳ Ｐゴシック" charset="-128"/>
                <a:cs typeface="ＭＳ Ｐゴシック" charset="-128"/>
              </a:rPr>
              <a:t>Apa</a:t>
            </a:r>
            <a:r>
              <a:rPr lang="en-ID" b="1" dirty="0">
                <a:latin typeface="Arial" pitchFamily="-112" charset="0"/>
                <a:ea typeface="ＭＳ Ｐゴシック" charset="-128"/>
                <a:cs typeface="ＭＳ Ｐゴシック" charset="-128"/>
              </a:rPr>
              <a:t> </a:t>
            </a:r>
            <a:r>
              <a:rPr lang="en-ID" b="1" dirty="0" err="1">
                <a:latin typeface="Arial" pitchFamily="-112" charset="0"/>
                <a:ea typeface="ＭＳ Ｐゴシック" charset="-128"/>
                <a:cs typeface="ＭＳ Ｐゴシック" charset="-128"/>
              </a:rPr>
              <a:t>prinsip-prinsip</a:t>
            </a:r>
            <a:r>
              <a:rPr lang="en-ID" b="1" dirty="0">
                <a:latin typeface="Arial" pitchFamily="-112" charset="0"/>
                <a:ea typeface="ＭＳ Ｐゴシック" charset="-128"/>
                <a:cs typeface="ＭＳ Ｐゴシック" charset="-128"/>
              </a:rPr>
              <a:t> </a:t>
            </a:r>
            <a:r>
              <a:rPr lang="en-ID" b="1" dirty="0" err="1">
                <a:latin typeface="Arial" pitchFamily="-112" charset="0"/>
                <a:ea typeface="ＭＳ Ｐゴシック" charset="-128"/>
                <a:cs typeface="ＭＳ Ｐゴシック" charset="-128"/>
              </a:rPr>
              <a:t>mengenai</a:t>
            </a:r>
            <a:r>
              <a:rPr lang="en-ID" b="1" dirty="0">
                <a:latin typeface="Arial" pitchFamily="-112" charset="0"/>
                <a:ea typeface="ＭＳ Ｐゴシック" charset="-128"/>
                <a:cs typeface="ＭＳ Ｐゴシック" charset="-128"/>
              </a:rPr>
              <a:t> </a:t>
            </a:r>
            <a:r>
              <a:rPr lang="en-ID" b="1" dirty="0" err="1">
                <a:latin typeface="Arial" pitchFamily="-112" charset="0"/>
                <a:ea typeface="ＭＳ Ｐゴシック" charset="-128"/>
                <a:cs typeface="ＭＳ Ｐゴシック" charset="-128"/>
              </a:rPr>
              <a:t>bagaimana</a:t>
            </a:r>
            <a:r>
              <a:rPr lang="en-ID" b="1" dirty="0">
                <a:latin typeface="Arial" pitchFamily="-112" charset="0"/>
                <a:ea typeface="ＭＳ Ｐゴシック" charset="-128"/>
                <a:cs typeface="ＭＳ Ｐゴシック" charset="-128"/>
              </a:rPr>
              <a:t> Israel </a:t>
            </a:r>
            <a:r>
              <a:rPr lang="en-ID" b="1" dirty="0" err="1">
                <a:latin typeface="Arial" pitchFamily="-112" charset="0"/>
                <a:ea typeface="ＭＳ Ｐゴシック" charset="-128"/>
                <a:cs typeface="ＭＳ Ｐゴシック" charset="-128"/>
              </a:rPr>
              <a:t>berurusan</a:t>
            </a:r>
            <a:r>
              <a:rPr lang="en-ID" b="1" dirty="0">
                <a:latin typeface="Arial" pitchFamily="-112" charset="0"/>
                <a:ea typeface="ＭＳ Ｐゴシック" charset="-128"/>
                <a:cs typeface="ＭＳ Ｐゴシック" charset="-128"/>
              </a:rPr>
              <a:t> </a:t>
            </a:r>
            <a:r>
              <a:rPr lang="en-ID" b="1" dirty="0" err="1">
                <a:latin typeface="Arial" pitchFamily="-112" charset="0"/>
                <a:ea typeface="ＭＳ Ｐゴシック" charset="-128"/>
                <a:cs typeface="ＭＳ Ｐゴシック" charset="-128"/>
              </a:rPr>
              <a:t>dengan</a:t>
            </a:r>
            <a:r>
              <a:rPr lang="en-ID" b="1" dirty="0">
                <a:latin typeface="Arial" pitchFamily="-112" charset="0"/>
                <a:ea typeface="ＭＳ Ｐゴシック" charset="-128"/>
                <a:cs typeface="ＭＳ Ｐゴシック" charset="-128"/>
              </a:rPr>
              <a:t> agama-agama </a:t>
            </a:r>
            <a:r>
              <a:rPr lang="en-ID" b="1" dirty="0" err="1">
                <a:latin typeface="Arial" pitchFamily="-112" charset="0"/>
                <a:ea typeface="ＭＳ Ｐゴシック" charset="-128"/>
                <a:cs typeface="ＭＳ Ｐゴシック" charset="-128"/>
              </a:rPr>
              <a:t>penyembahan</a:t>
            </a:r>
            <a:r>
              <a:rPr lang="en-ID" b="1" dirty="0">
                <a:latin typeface="Arial" pitchFamily="-112" charset="0"/>
                <a:ea typeface="ＭＳ Ｐゴシック" charset="-128"/>
                <a:cs typeface="ＭＳ Ｐゴシック" charset="-128"/>
              </a:rPr>
              <a:t> </a:t>
            </a:r>
            <a:r>
              <a:rPr lang="en-ID" b="1" dirty="0" err="1">
                <a:latin typeface="Arial" pitchFamily="-112" charset="0"/>
                <a:ea typeface="ＭＳ Ｐゴシック" charset="-128"/>
                <a:cs typeface="ＭＳ Ｐゴシック" charset="-128"/>
              </a:rPr>
              <a:t>berhala</a:t>
            </a:r>
            <a:r>
              <a:rPr lang="en-ID" b="1" dirty="0">
                <a:latin typeface="Arial" pitchFamily="-112" charset="0"/>
                <a:ea typeface="ＭＳ Ｐゴシック" charset="-128"/>
                <a:cs typeface="ＭＳ Ｐゴシック" charset="-128"/>
              </a:rPr>
              <a:t> </a:t>
            </a:r>
            <a:r>
              <a:rPr lang="en-ID" b="1" dirty="0" err="1">
                <a:latin typeface="Arial" pitchFamily="-112" charset="0"/>
                <a:ea typeface="ＭＳ Ｐゴシック" charset="-128"/>
                <a:cs typeface="ＭＳ Ｐゴシック" charset="-128"/>
              </a:rPr>
              <a:t>dari</a:t>
            </a:r>
            <a:r>
              <a:rPr lang="en-ID" b="1" dirty="0">
                <a:latin typeface="Arial" pitchFamily="-112" charset="0"/>
                <a:ea typeface="ＭＳ Ｐゴシック" charset="-128"/>
                <a:cs typeface="ＭＳ Ｐゴシック" charset="-128"/>
              </a:rPr>
              <a:t> Timur </a:t>
            </a:r>
            <a:r>
              <a:rPr lang="en-ID" b="1" dirty="0" err="1">
                <a:latin typeface="Arial" pitchFamily="-112" charset="0"/>
                <a:ea typeface="ＭＳ Ｐゴシック" charset="-128"/>
                <a:cs typeface="ＭＳ Ｐゴシック" charset="-128"/>
              </a:rPr>
              <a:t>Dekat</a:t>
            </a:r>
            <a:r>
              <a:rPr lang="en-ID" b="1" dirty="0">
                <a:latin typeface="Arial" pitchFamily="-112" charset="0"/>
                <a:ea typeface="ＭＳ Ｐゴシック" charset="-128"/>
                <a:cs typeface="ＭＳ Ｐゴシック" charset="-128"/>
              </a:rPr>
              <a:t> </a:t>
            </a:r>
            <a:r>
              <a:rPr lang="en-ID" b="1" dirty="0" err="1">
                <a:latin typeface="Arial" pitchFamily="-112" charset="0"/>
                <a:ea typeface="ＭＳ Ｐゴシック" charset="-128"/>
                <a:cs typeface="ＭＳ Ｐゴシック" charset="-128"/>
              </a:rPr>
              <a:t>Kuno</a:t>
            </a:r>
            <a:r>
              <a:rPr lang="en-ID" b="1" dirty="0">
                <a:latin typeface="Arial" pitchFamily="-112" charset="0"/>
                <a:ea typeface="ＭＳ Ｐゴシック" charset="-128"/>
                <a:cs typeface="ＭＳ Ｐゴシック" charset="-128"/>
              </a:rPr>
              <a:t> yang </a:t>
            </a:r>
            <a:r>
              <a:rPr lang="en-ID" b="1" dirty="0" err="1">
                <a:latin typeface="Arial" pitchFamily="-112" charset="0"/>
                <a:ea typeface="ＭＳ Ｐゴシック" charset="-128"/>
                <a:cs typeface="ＭＳ Ｐゴシック" charset="-128"/>
              </a:rPr>
              <a:t>harus</a:t>
            </a:r>
            <a:r>
              <a:rPr lang="en-ID" b="1" dirty="0">
                <a:latin typeface="Arial" pitchFamily="-112" charset="0"/>
                <a:ea typeface="ＭＳ Ｐゴシック" charset="-128"/>
                <a:cs typeface="ＭＳ Ｐゴシック" charset="-128"/>
              </a:rPr>
              <a:t> </a:t>
            </a:r>
            <a:r>
              <a:rPr lang="en-ID" b="1" dirty="0" err="1">
                <a:latin typeface="Arial" pitchFamily="-112" charset="0"/>
                <a:ea typeface="ＭＳ Ｐゴシック" charset="-128"/>
                <a:cs typeface="ＭＳ Ｐゴシック" charset="-128"/>
              </a:rPr>
              <a:t>diikuti</a:t>
            </a:r>
            <a:r>
              <a:rPr lang="en-ID" b="1" dirty="0">
                <a:latin typeface="Arial" pitchFamily="-112" charset="0"/>
                <a:ea typeface="ＭＳ Ｐゴシック" charset="-128"/>
                <a:cs typeface="ＭＳ Ｐゴシック" charset="-128"/>
              </a:rPr>
              <a:t> </a:t>
            </a:r>
            <a:r>
              <a:rPr lang="en-ID" b="1" dirty="0" err="1">
                <a:latin typeface="Arial" pitchFamily="-112" charset="0"/>
                <a:ea typeface="ＭＳ Ｐゴシック" charset="-128"/>
                <a:cs typeface="ＭＳ Ｐゴシック" charset="-128"/>
              </a:rPr>
              <a:t>gereja</a:t>
            </a:r>
            <a:r>
              <a:rPr lang="en-ID" b="1" dirty="0">
                <a:latin typeface="Arial" pitchFamily="-112" charset="0"/>
                <a:ea typeface="ＭＳ Ｐゴシック" charset="-128"/>
                <a:cs typeface="ＭＳ Ｐゴシック" charset="-128"/>
              </a:rPr>
              <a:t> </a:t>
            </a:r>
            <a:r>
              <a:rPr lang="en-ID" b="1" dirty="0" err="1">
                <a:latin typeface="Arial" pitchFamily="-112" charset="0"/>
                <a:ea typeface="ＭＳ Ｐゴシック" charset="-128"/>
                <a:cs typeface="ＭＳ Ｐゴシック" charset="-128"/>
              </a:rPr>
              <a:t>saat</a:t>
            </a:r>
            <a:r>
              <a:rPr lang="en-ID" b="1" dirty="0">
                <a:latin typeface="Arial" pitchFamily="-112" charset="0"/>
                <a:ea typeface="ＭＳ Ｐゴシック" charset="-128"/>
                <a:cs typeface="ＭＳ Ｐゴシック" charset="-128"/>
              </a:rPr>
              <a:t> </a:t>
            </a:r>
            <a:r>
              <a:rPr lang="en-ID" b="1" dirty="0" err="1">
                <a:latin typeface="Arial" pitchFamily="-112" charset="0"/>
                <a:ea typeface="ＭＳ Ｐゴシック" charset="-128"/>
                <a:cs typeface="ＭＳ Ｐゴシック" charset="-128"/>
              </a:rPr>
              <a:t>ini</a:t>
            </a:r>
            <a:r>
              <a:rPr lang="en-ID" b="1" dirty="0">
                <a:latin typeface="Arial" pitchFamily="-112" charset="0"/>
                <a:ea typeface="ＭＳ Ｐゴシック" charset="-128"/>
                <a:cs typeface="ＭＳ Ｐゴシック" charset="-128"/>
              </a:rPr>
              <a:t> </a:t>
            </a:r>
            <a:r>
              <a:rPr lang="en-ID" b="1" dirty="0" err="1">
                <a:latin typeface="Arial" pitchFamily="-112" charset="0"/>
                <a:ea typeface="ＭＳ Ｐゴシック" charset="-128"/>
                <a:cs typeface="ＭＳ Ｐゴシック" charset="-128"/>
              </a:rPr>
              <a:t>sehubungan</a:t>
            </a:r>
            <a:r>
              <a:rPr lang="en-ID" b="1" dirty="0">
                <a:latin typeface="Arial" pitchFamily="-112" charset="0"/>
                <a:ea typeface="ＭＳ Ｐゴシック" charset="-128"/>
                <a:cs typeface="ＭＳ Ｐゴシック" charset="-128"/>
              </a:rPr>
              <a:t> </a:t>
            </a:r>
            <a:r>
              <a:rPr lang="en-ID" b="1" dirty="0" err="1">
                <a:latin typeface="Arial" pitchFamily="-112" charset="0"/>
                <a:ea typeface="ＭＳ Ｐゴシック" charset="-128"/>
                <a:cs typeface="ＭＳ Ｐゴシック" charset="-128"/>
              </a:rPr>
              <a:t>dengan</a:t>
            </a:r>
            <a:r>
              <a:rPr lang="en-ID" b="1" dirty="0">
                <a:latin typeface="Arial" pitchFamily="-112" charset="0"/>
                <a:ea typeface="ＭＳ Ｐゴシック" charset="-128"/>
                <a:cs typeface="ＭＳ Ｐゴシック" charset="-128"/>
              </a:rPr>
              <a:t> agama-agama lain?</a:t>
            </a:r>
          </a:p>
        </p:txBody>
      </p:sp>
      <p:pic>
        <p:nvPicPr>
          <p:cNvPr id="220184" name="Picture 59" descr="XXJ124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955" y="3068553"/>
            <a:ext cx="959690" cy="94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0" grpId="0" animBg="1"/>
      <p:bldP spid="619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113" cy="2522537"/>
          </a:xfrm>
        </p:spPr>
        <p:txBody>
          <a:bodyPr/>
          <a:lstStyle/>
          <a:p>
            <a:pPr algn="r"/>
            <a:r>
              <a:rPr lang="en-US" dirty="0" err="1">
                <a:latin typeface="Arial" charset="0"/>
                <a:ea typeface="ＭＳ Ｐゴシック" charset="0"/>
              </a:rPr>
              <a:t>Hitam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Tautan</a:t>
            </a:r>
            <a:r>
              <a:rPr lang="en-US" sz="26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Latar</a:t>
            </a:r>
            <a:r>
              <a:rPr lang="en-US" sz="26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Belakang</a:t>
            </a:r>
            <a:r>
              <a:rPr lang="en-US" sz="26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PL di BibleStudyDownloads.org</a:t>
            </a: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-44173" y="0"/>
            <a:ext cx="923234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Dapatkan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presentasi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ini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secara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gratis!</a:t>
            </a: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8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09" name="Picture 2" descr="mtn&amp;lake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583488" cy="685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/>
              <a:t>Romans 1:20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457200" y="625475"/>
            <a:ext cx="3810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400" b="1" dirty="0" err="1">
                <a:effectLst>
                  <a:glow rad="190500">
                    <a:schemeClr val="bg1"/>
                  </a:glow>
                </a:effectLst>
                <a:latin typeface="Arial" charset="0"/>
                <a:ea typeface="ヒラギノ角ゴ Pro W3" charset="0"/>
              </a:rPr>
              <a:t>Pribadi</a:t>
            </a:r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Arial" charset="0"/>
                <a:ea typeface="ヒラギノ角ゴ Pro W3" charset="0"/>
              </a:rPr>
              <a:t> yang Supernatural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4343400" y="625475"/>
            <a:ext cx="4800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400" b="1" dirty="0" err="1">
                <a:effectLst>
                  <a:glow rad="190500">
                    <a:schemeClr val="bg1"/>
                  </a:glow>
                </a:effectLst>
                <a:latin typeface="Arial" charset="0"/>
                <a:ea typeface="ヒラギノ角ゴ Pro W3" charset="0"/>
              </a:rPr>
              <a:t>Pribadi</a:t>
            </a:r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Arial" charset="0"/>
                <a:ea typeface="ヒラギノ角ゴ Pro W3" charset="0"/>
              </a:rPr>
              <a:t> yang </a:t>
            </a:r>
            <a:r>
              <a:rPr lang="en-US" sz="4400" b="1" dirty="0" err="1">
                <a:effectLst>
                  <a:glow rad="190500">
                    <a:schemeClr val="bg1"/>
                  </a:glow>
                </a:effectLst>
                <a:latin typeface="Arial" charset="0"/>
                <a:ea typeface="ヒラギノ角ゴ Pro W3" charset="0"/>
              </a:rPr>
              <a:t>Tak</a:t>
            </a:r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Arial" charset="0"/>
                <a:ea typeface="ヒラギノ角ゴ Pro W3" charset="0"/>
              </a:rPr>
              <a:t> </a:t>
            </a:r>
            <a:r>
              <a:rPr lang="en-US" sz="4400" b="1" dirty="0" err="1">
                <a:effectLst>
                  <a:glow rad="190500">
                    <a:schemeClr val="bg1"/>
                  </a:glow>
                </a:effectLst>
                <a:latin typeface="Arial" charset="0"/>
                <a:ea typeface="ヒラギノ角ゴ Pro W3" charset="0"/>
              </a:rPr>
              <a:t>Terbatas</a:t>
            </a:r>
            <a:endParaRPr lang="en-US" sz="4400" b="1" dirty="0">
              <a:effectLst>
                <a:glow rad="190500">
                  <a:schemeClr val="bg1"/>
                </a:glow>
              </a:effectLst>
              <a:latin typeface="Arial" charset="0"/>
              <a:ea typeface="ヒラギノ角ゴ Pro W3" charset="0"/>
            </a:endParaRPr>
          </a:p>
        </p:txBody>
      </p:sp>
      <p:sp>
        <p:nvSpPr>
          <p:cNvPr id="88078" name="Rectangle 14"/>
          <p:cNvSpPr>
            <a:spLocks noChangeArrowheads="1"/>
          </p:cNvSpPr>
          <p:nvPr/>
        </p:nvSpPr>
        <p:spPr bwMode="auto">
          <a:xfrm>
            <a:off x="107950" y="2072024"/>
            <a:ext cx="9010650" cy="44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SzPct val="95000"/>
              <a:buFont typeface="Monotype Sorts" charset="0"/>
              <a:buNone/>
              <a:defRPr/>
            </a:pPr>
            <a:r>
              <a:rPr lang="en-ID" sz="3600" b="1" dirty="0" err="1">
                <a:latin typeface="+mj-lt"/>
              </a:rPr>
              <a:t>Sebab</a:t>
            </a:r>
            <a:r>
              <a:rPr lang="en-ID" sz="3600" b="1" dirty="0">
                <a:latin typeface="+mj-lt"/>
              </a:rPr>
              <a:t> </a:t>
            </a:r>
            <a:r>
              <a:rPr lang="en-ID" sz="3600" b="1" dirty="0" err="1">
                <a:latin typeface="+mj-lt"/>
              </a:rPr>
              <a:t>apa</a:t>
            </a:r>
            <a:r>
              <a:rPr lang="en-ID" sz="3600" b="1" dirty="0">
                <a:latin typeface="+mj-lt"/>
              </a:rPr>
              <a:t> yang </a:t>
            </a:r>
            <a:r>
              <a:rPr lang="en-ID" sz="3600" b="1" dirty="0" err="1">
                <a:latin typeface="+mj-lt"/>
              </a:rPr>
              <a:t>tidak</a:t>
            </a:r>
            <a:r>
              <a:rPr lang="en-ID" sz="3600" b="1" dirty="0">
                <a:latin typeface="+mj-lt"/>
              </a:rPr>
              <a:t> </a:t>
            </a:r>
            <a:r>
              <a:rPr lang="en-ID" sz="3600" b="1" dirty="0" err="1">
                <a:latin typeface="+mj-lt"/>
              </a:rPr>
              <a:t>nampak</a:t>
            </a:r>
            <a:r>
              <a:rPr lang="en-ID" sz="3600" b="1" dirty="0">
                <a:latin typeface="+mj-lt"/>
              </a:rPr>
              <a:t> </a:t>
            </a:r>
            <a:r>
              <a:rPr lang="en-ID" sz="3600" b="1" dirty="0" err="1">
                <a:latin typeface="+mj-lt"/>
              </a:rPr>
              <a:t>dari</a:t>
            </a:r>
            <a:r>
              <a:rPr lang="en-ID" sz="3600" b="1" dirty="0">
                <a:latin typeface="+mj-lt"/>
              </a:rPr>
              <a:t> pada-Nya, </a:t>
            </a:r>
            <a:r>
              <a:rPr lang="en-ID" sz="3600" b="1" dirty="0" err="1">
                <a:latin typeface="+mj-lt"/>
              </a:rPr>
              <a:t>yaitu</a:t>
            </a:r>
            <a:r>
              <a:rPr lang="en-ID" sz="3600" b="1" dirty="0">
                <a:latin typeface="+mj-lt"/>
              </a:rPr>
              <a:t> </a:t>
            </a:r>
            <a:r>
              <a:rPr lang="en-ID" sz="3600" b="1" dirty="0" err="1">
                <a:latin typeface="+mj-lt"/>
              </a:rPr>
              <a:t>kekuatan</a:t>
            </a:r>
            <a:r>
              <a:rPr lang="en-ID" sz="3600" b="1" dirty="0">
                <a:latin typeface="+mj-lt"/>
              </a:rPr>
              <a:t>-Nya yang </a:t>
            </a:r>
            <a:r>
              <a:rPr lang="en-ID" sz="3600" b="1" dirty="0" err="1">
                <a:latin typeface="+mj-lt"/>
              </a:rPr>
              <a:t>kekal</a:t>
            </a:r>
            <a:r>
              <a:rPr lang="en-ID" sz="3600" b="1" dirty="0">
                <a:latin typeface="+mj-lt"/>
              </a:rPr>
              <a:t> dan </a:t>
            </a:r>
            <a:r>
              <a:rPr lang="en-ID" sz="3600" b="1" dirty="0" err="1">
                <a:latin typeface="+mj-lt"/>
              </a:rPr>
              <a:t>keilahian</a:t>
            </a:r>
            <a:r>
              <a:rPr lang="en-ID" sz="3600" b="1" dirty="0">
                <a:latin typeface="+mj-lt"/>
              </a:rPr>
              <a:t>-Nya, </a:t>
            </a:r>
            <a:r>
              <a:rPr lang="en-ID" sz="3600" b="1" dirty="0" err="1">
                <a:latin typeface="+mj-lt"/>
              </a:rPr>
              <a:t>dapat</a:t>
            </a:r>
            <a:r>
              <a:rPr lang="en-ID" sz="3600" b="1" dirty="0">
                <a:latin typeface="+mj-lt"/>
              </a:rPr>
              <a:t> </a:t>
            </a:r>
            <a:r>
              <a:rPr lang="en-ID" sz="3600" b="1" dirty="0" err="1">
                <a:latin typeface="+mj-lt"/>
              </a:rPr>
              <a:t>nampak</a:t>
            </a:r>
            <a:r>
              <a:rPr lang="en-ID" sz="3600" b="1" dirty="0">
                <a:latin typeface="+mj-lt"/>
              </a:rPr>
              <a:t> </a:t>
            </a:r>
            <a:r>
              <a:rPr lang="en-ID" sz="3600" b="1" dirty="0" err="1">
                <a:latin typeface="+mj-lt"/>
              </a:rPr>
              <a:t>kepada</a:t>
            </a:r>
            <a:r>
              <a:rPr lang="en-ID" sz="3600" b="1" dirty="0">
                <a:latin typeface="+mj-lt"/>
              </a:rPr>
              <a:t> </a:t>
            </a:r>
            <a:r>
              <a:rPr lang="en-ID" sz="3600" b="1" dirty="0" err="1">
                <a:latin typeface="+mj-lt"/>
              </a:rPr>
              <a:t>pikiran</a:t>
            </a:r>
            <a:r>
              <a:rPr lang="en-ID" sz="3600" b="1" dirty="0">
                <a:latin typeface="+mj-lt"/>
              </a:rPr>
              <a:t> </a:t>
            </a:r>
            <a:r>
              <a:rPr lang="en-ID" sz="3600" b="1" dirty="0" err="1">
                <a:latin typeface="+mj-lt"/>
              </a:rPr>
              <a:t>dari</a:t>
            </a:r>
            <a:r>
              <a:rPr lang="en-ID" sz="3600" b="1" dirty="0">
                <a:latin typeface="+mj-lt"/>
              </a:rPr>
              <a:t> </a:t>
            </a:r>
            <a:r>
              <a:rPr lang="en-ID" sz="3600" b="1" dirty="0" err="1">
                <a:latin typeface="+mj-lt"/>
              </a:rPr>
              <a:t>karya</a:t>
            </a:r>
            <a:r>
              <a:rPr lang="en-ID" sz="3600" b="1" dirty="0">
                <a:latin typeface="+mj-lt"/>
              </a:rPr>
              <a:t>-Nya </a:t>
            </a:r>
            <a:r>
              <a:rPr lang="en-ID" sz="3600" b="1" dirty="0" err="1">
                <a:latin typeface="+mj-lt"/>
              </a:rPr>
              <a:t>sejak</a:t>
            </a:r>
            <a:r>
              <a:rPr lang="en-ID" sz="3600" b="1" dirty="0">
                <a:latin typeface="+mj-lt"/>
              </a:rPr>
              <a:t> dunia </a:t>
            </a:r>
            <a:r>
              <a:rPr lang="en-ID" sz="3600" b="1" dirty="0" err="1">
                <a:latin typeface="+mj-lt"/>
              </a:rPr>
              <a:t>diciptakan</a:t>
            </a:r>
            <a:r>
              <a:rPr lang="en-ID" sz="3600" b="1" dirty="0">
                <a:latin typeface="+mj-lt"/>
              </a:rPr>
              <a:t>, </a:t>
            </a:r>
            <a:r>
              <a:rPr lang="en-ID" sz="3600" b="1" dirty="0" err="1">
                <a:latin typeface="+mj-lt"/>
              </a:rPr>
              <a:t>sehingga</a:t>
            </a:r>
            <a:r>
              <a:rPr lang="en-ID" sz="3600" b="1" dirty="0">
                <a:latin typeface="+mj-lt"/>
              </a:rPr>
              <a:t> </a:t>
            </a:r>
            <a:r>
              <a:rPr lang="en-ID" sz="3600" b="1" dirty="0" err="1">
                <a:latin typeface="+mj-lt"/>
              </a:rPr>
              <a:t>mereka</a:t>
            </a:r>
            <a:r>
              <a:rPr lang="en-ID" sz="3600" b="1" dirty="0">
                <a:latin typeface="+mj-lt"/>
              </a:rPr>
              <a:t> </a:t>
            </a:r>
            <a:r>
              <a:rPr lang="en-ID" sz="3600" b="1" dirty="0" err="1">
                <a:latin typeface="+mj-lt"/>
              </a:rPr>
              <a:t>tidak</a:t>
            </a:r>
            <a:r>
              <a:rPr lang="en-ID" sz="3600" b="1" dirty="0">
                <a:latin typeface="+mj-lt"/>
              </a:rPr>
              <a:t> </a:t>
            </a:r>
            <a:r>
              <a:rPr lang="en-ID" sz="3600" b="1" dirty="0" err="1">
                <a:latin typeface="+mj-lt"/>
              </a:rPr>
              <a:t>dapat</a:t>
            </a:r>
            <a:r>
              <a:rPr lang="en-ID" sz="3600" b="1" dirty="0">
                <a:latin typeface="+mj-lt"/>
              </a:rPr>
              <a:t> </a:t>
            </a:r>
            <a:r>
              <a:rPr lang="en-ID" sz="3600" b="1" dirty="0" err="1">
                <a:latin typeface="+mj-lt"/>
              </a:rPr>
              <a:t>berdalih</a:t>
            </a:r>
            <a:r>
              <a:rPr lang="en-ID" sz="3600" b="1" dirty="0">
                <a:latin typeface="+mj-lt"/>
              </a:rPr>
              <a:t>.</a:t>
            </a:r>
            <a:endParaRPr lang="en-US" sz="3600" b="1" dirty="0">
              <a:solidFill>
                <a:srgbClr val="FFFFFF"/>
              </a:solidFill>
              <a:effectLst>
                <a:outerShdw blurRad="63500" dist="63500" dir="2700000" algn="tl" rotWithShape="0">
                  <a:srgbClr val="000000"/>
                </a:outerShdw>
              </a:effectLst>
              <a:latin typeface="+mj-lt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flipH="1">
            <a:off x="-101600" y="2057399"/>
            <a:ext cx="3505200" cy="1931459"/>
            <a:chOff x="1008" y="1104"/>
            <a:chExt cx="2208" cy="1344"/>
          </a:xfrm>
        </p:grpSpPr>
        <p:sp>
          <p:nvSpPr>
            <p:cNvPr id="88072" name="Oval 8"/>
            <p:cNvSpPr>
              <a:spLocks noChangeArrowheads="1"/>
            </p:cNvSpPr>
            <p:nvPr/>
          </p:nvSpPr>
          <p:spPr bwMode="auto">
            <a:xfrm>
              <a:off x="1008" y="1824"/>
              <a:ext cx="2208" cy="624"/>
            </a:xfrm>
            <a:prstGeom prst="ellips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3592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+mn-ea"/>
                <a:cs typeface="+mn-cs"/>
              </a:endParaRPr>
            </a:p>
          </p:txBody>
        </p:sp>
        <p:sp>
          <p:nvSpPr>
            <p:cNvPr id="171020" name="Line 9"/>
            <p:cNvSpPr>
              <a:spLocks noChangeShapeType="1"/>
            </p:cNvSpPr>
            <p:nvPr/>
          </p:nvSpPr>
          <p:spPr bwMode="auto">
            <a:xfrm flipV="1">
              <a:off x="2064" y="1104"/>
              <a:ext cx="528" cy="72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380340" y="2057399"/>
            <a:ext cx="5563509" cy="1258696"/>
            <a:chOff x="3648" y="1104"/>
            <a:chExt cx="2208" cy="1344"/>
          </a:xfrm>
        </p:grpSpPr>
        <p:sp>
          <p:nvSpPr>
            <p:cNvPr id="88075" name="Oval 11"/>
            <p:cNvSpPr>
              <a:spLocks noChangeArrowheads="1"/>
            </p:cNvSpPr>
            <p:nvPr/>
          </p:nvSpPr>
          <p:spPr bwMode="auto">
            <a:xfrm>
              <a:off x="3648" y="1824"/>
              <a:ext cx="2208" cy="624"/>
            </a:xfrm>
            <a:prstGeom prst="ellips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3592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+mn-ea"/>
                <a:cs typeface="+mn-cs"/>
              </a:endParaRPr>
            </a:p>
          </p:txBody>
        </p:sp>
        <p:sp>
          <p:nvSpPr>
            <p:cNvPr id="171018" name="Line 12"/>
            <p:cNvSpPr>
              <a:spLocks noChangeShapeType="1"/>
            </p:cNvSpPr>
            <p:nvPr/>
          </p:nvSpPr>
          <p:spPr bwMode="auto">
            <a:xfrm flipH="1" flipV="1">
              <a:off x="4848" y="1104"/>
              <a:ext cx="528" cy="768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1016" name="Text Box 13"/>
          <p:cNvSpPr txBox="1">
            <a:spLocks noChangeArrowheads="1"/>
          </p:cNvSpPr>
          <p:nvPr/>
        </p:nvSpPr>
        <p:spPr bwMode="auto">
          <a:xfrm>
            <a:off x="8382000" y="76200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161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/>
      <p:bldP spid="8807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81534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>
                <a:latin typeface="Arial" charset="0"/>
                <a:ea typeface="Times New Roman" charset="0"/>
              </a:rPr>
              <a:t>Pengetahuan</a:t>
            </a:r>
            <a:r>
              <a:rPr lang="en-US" sz="4000" dirty="0">
                <a:latin typeface="Arial" charset="0"/>
                <a:ea typeface="Times New Roman" charset="0"/>
              </a:rPr>
              <a:t> </a:t>
            </a:r>
            <a:r>
              <a:rPr lang="en-US" sz="4000" dirty="0" err="1">
                <a:latin typeface="Arial" charset="0"/>
                <a:ea typeface="Times New Roman" charset="0"/>
              </a:rPr>
              <a:t>tentang</a:t>
            </a:r>
            <a:r>
              <a:rPr lang="en-US" sz="4000" dirty="0">
                <a:latin typeface="Arial" charset="0"/>
                <a:ea typeface="Times New Roman" charset="0"/>
              </a:rPr>
              <a:t> </a:t>
            </a:r>
            <a:r>
              <a:rPr lang="en-US" sz="4000" dirty="0" err="1">
                <a:latin typeface="Arial" charset="0"/>
                <a:ea typeface="Times New Roman" charset="0"/>
              </a:rPr>
              <a:t>Tuhan</a:t>
            </a:r>
            <a:r>
              <a:rPr lang="en-US" sz="4000" dirty="0">
                <a:latin typeface="Arial" charset="0"/>
                <a:ea typeface="Times New Roman" charset="0"/>
              </a:rPr>
              <a:t> </a:t>
            </a:r>
            <a:r>
              <a:rPr lang="en-US" sz="4000" dirty="0" err="1">
                <a:latin typeface="Arial" charset="0"/>
                <a:ea typeface="Times New Roman" charset="0"/>
              </a:rPr>
              <a:t>adalah</a:t>
            </a:r>
            <a:r>
              <a:rPr lang="en-US" sz="4000" dirty="0">
                <a:latin typeface="Arial" charset="0"/>
                <a:ea typeface="Times New Roman" charset="0"/>
              </a:rPr>
              <a:t> </a:t>
            </a:r>
            <a:r>
              <a:rPr lang="en-US" sz="4000" dirty="0" err="1">
                <a:latin typeface="Arial" charset="0"/>
                <a:ea typeface="Times New Roman" charset="0"/>
              </a:rPr>
              <a:t>bawaan</a:t>
            </a:r>
            <a:r>
              <a:rPr lang="en-US" sz="4000" dirty="0">
                <a:latin typeface="Arial" charset="0"/>
                <a:ea typeface="Times New Roman" charset="0"/>
              </a:rPr>
              <a:t> (</a:t>
            </a:r>
            <a:r>
              <a:rPr lang="en-US" sz="4000" dirty="0" err="1">
                <a:latin typeface="Arial" charset="0"/>
                <a:ea typeface="Times New Roman" charset="0"/>
              </a:rPr>
              <a:t>sebelum</a:t>
            </a:r>
            <a:r>
              <a:rPr lang="en-US" sz="4000" dirty="0">
                <a:latin typeface="Arial" charset="0"/>
                <a:ea typeface="Times New Roman" charset="0"/>
              </a:rPr>
              <a:t> </a:t>
            </a:r>
            <a:r>
              <a:rPr lang="en-US" sz="4000" dirty="0" err="1">
                <a:latin typeface="Arial" charset="0"/>
                <a:ea typeface="Times New Roman" charset="0"/>
              </a:rPr>
              <a:t>misi</a:t>
            </a:r>
            <a:r>
              <a:rPr lang="en-US" sz="4000" dirty="0">
                <a:latin typeface="Arial" charset="0"/>
                <a:ea typeface="Times New Roman" charset="0"/>
              </a:rPr>
              <a:t>)</a:t>
            </a:r>
            <a:endParaRPr lang="en-US" sz="4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461125" y="3657600"/>
            <a:ext cx="23018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Filsuf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Cina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Taois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Lao-Tzu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,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Abad ke-6 SM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0" y="5893859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sv-SE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Dia jelas tidak mendapatkan konsep ini dari Kitab Kejadian karena Alkitab mencapai Cina berabad-abad kemudian!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9702" name="Text Box 6" descr="Fish fossil"/>
          <p:cNvSpPr txBox="1">
            <a:spLocks noChangeArrowheads="1"/>
          </p:cNvSpPr>
          <p:nvPr/>
        </p:nvSpPr>
        <p:spPr bwMode="auto">
          <a:xfrm>
            <a:off x="431717" y="1827590"/>
            <a:ext cx="5883275" cy="403187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altLang="ja-JP" sz="3200" b="1" dirty="0">
                <a:solidFill>
                  <a:schemeClr val="bg2"/>
                </a:solidFill>
                <a:latin typeface="Arial" charset="0"/>
                <a:cs typeface="Arial" charset="0"/>
              </a:rPr>
              <a:t>"</a:t>
            </a:r>
            <a:r>
              <a:rPr lang="en-US" sz="3200" b="1" dirty="0" err="1">
                <a:solidFill>
                  <a:schemeClr val="bg2"/>
                </a:solidFill>
                <a:latin typeface="Arial" charset="0"/>
                <a:cs typeface="Arial" charset="0"/>
              </a:rPr>
              <a:t>Sebelum</a:t>
            </a:r>
            <a:r>
              <a:rPr lang="en-US" sz="3200" b="1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Arial" charset="0"/>
                <a:cs typeface="Arial" charset="0"/>
              </a:rPr>
              <a:t>waktu</a:t>
            </a:r>
            <a:r>
              <a:rPr lang="en-US" sz="3200" b="1" dirty="0">
                <a:solidFill>
                  <a:schemeClr val="bg2"/>
                </a:solidFill>
                <a:latin typeface="Arial" charset="0"/>
                <a:cs typeface="Arial" charset="0"/>
              </a:rPr>
              <a:t>, dan </a:t>
            </a:r>
            <a:r>
              <a:rPr lang="en-US" sz="3200" b="1" dirty="0" err="1">
                <a:solidFill>
                  <a:schemeClr val="bg2"/>
                </a:solidFill>
                <a:latin typeface="Arial" charset="0"/>
                <a:cs typeface="Arial" charset="0"/>
              </a:rPr>
              <a:t>sepanjang</a:t>
            </a:r>
            <a:r>
              <a:rPr lang="en-US" sz="3200" b="1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Arial" charset="0"/>
                <a:cs typeface="Arial" charset="0"/>
              </a:rPr>
              <a:t>waktu</a:t>
            </a:r>
            <a:r>
              <a:rPr lang="en-US" sz="3200" b="1" dirty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sz="3200" b="1" dirty="0" err="1">
                <a:solidFill>
                  <a:schemeClr val="bg2"/>
                </a:solidFill>
                <a:latin typeface="Arial" charset="0"/>
                <a:cs typeface="Arial" charset="0"/>
              </a:rPr>
              <a:t>telah</a:t>
            </a:r>
            <a:r>
              <a:rPr lang="en-US" sz="3200" b="1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Arial" charset="0"/>
                <a:cs typeface="Arial" charset="0"/>
              </a:rPr>
              <a:t>ada</a:t>
            </a:r>
            <a:r>
              <a:rPr lang="en-US" sz="3200" b="1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Arial" charset="0"/>
                <a:cs typeface="Arial" charset="0"/>
              </a:rPr>
              <a:t>sebuah</a:t>
            </a:r>
            <a:r>
              <a:rPr lang="en-US" sz="3200" b="1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Arial" charset="0"/>
                <a:cs typeface="Arial" charset="0"/>
              </a:rPr>
              <a:t>keberadaan</a:t>
            </a:r>
            <a:r>
              <a:rPr lang="en-US" sz="3200" b="1" dirty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sz="3200" b="1" dirty="0" err="1">
                <a:solidFill>
                  <a:schemeClr val="bg2"/>
                </a:solidFill>
                <a:latin typeface="Arial" charset="0"/>
                <a:cs typeface="Arial" charset="0"/>
              </a:rPr>
              <a:t>abadi</a:t>
            </a:r>
            <a:r>
              <a:rPr lang="en-US" sz="3200" b="1" dirty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sz="3200" b="1" dirty="0" err="1">
                <a:solidFill>
                  <a:schemeClr val="bg2"/>
                </a:solidFill>
                <a:latin typeface="Arial" charset="0"/>
                <a:cs typeface="Arial" charset="0"/>
              </a:rPr>
              <a:t>tak</a:t>
            </a:r>
            <a:r>
              <a:rPr lang="en-US" sz="3200" b="1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Arial" charset="0"/>
                <a:cs typeface="Arial" charset="0"/>
              </a:rPr>
              <a:t>terbatas</a:t>
            </a:r>
            <a:r>
              <a:rPr lang="en-US" sz="3200" b="1" dirty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sz="3200" b="1" dirty="0" err="1">
                <a:solidFill>
                  <a:schemeClr val="bg2"/>
                </a:solidFill>
                <a:latin typeface="Arial" charset="0"/>
                <a:cs typeface="Arial" charset="0"/>
              </a:rPr>
              <a:t>lengkap</a:t>
            </a:r>
            <a:r>
              <a:rPr lang="en-US" sz="3200" b="1" dirty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sz="3200" b="1" dirty="0" err="1">
                <a:solidFill>
                  <a:schemeClr val="bg2"/>
                </a:solidFill>
                <a:latin typeface="Arial" charset="0"/>
                <a:cs typeface="Arial" charset="0"/>
              </a:rPr>
              <a:t>ada</a:t>
            </a:r>
            <a:r>
              <a:rPr lang="en-US" sz="3200" b="1" dirty="0">
                <a:solidFill>
                  <a:schemeClr val="bg2"/>
                </a:solidFill>
                <a:latin typeface="Arial" charset="0"/>
                <a:cs typeface="Arial" charset="0"/>
              </a:rPr>
              <a:t> di mana-mana. . . Di </a:t>
            </a:r>
            <a:r>
              <a:rPr lang="en-US" sz="3200" b="1" dirty="0" err="1">
                <a:solidFill>
                  <a:schemeClr val="bg2"/>
                </a:solidFill>
                <a:latin typeface="Arial" charset="0"/>
                <a:cs typeface="Arial" charset="0"/>
              </a:rPr>
              <a:t>luar</a:t>
            </a:r>
            <a:r>
              <a:rPr lang="en-US" sz="3200" b="1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Arial" charset="0"/>
                <a:cs typeface="Arial" charset="0"/>
              </a:rPr>
              <a:t>makhluk</a:t>
            </a:r>
            <a:r>
              <a:rPr lang="en-US" sz="3200" b="1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Arial" charset="0"/>
                <a:cs typeface="Arial" charset="0"/>
              </a:rPr>
              <a:t>ini</a:t>
            </a:r>
            <a:r>
              <a:rPr lang="en-US" sz="3200" b="1" dirty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sz="3200" b="1" dirty="0" err="1">
                <a:solidFill>
                  <a:schemeClr val="bg2"/>
                </a:solidFill>
                <a:latin typeface="Arial" charset="0"/>
                <a:cs typeface="Arial" charset="0"/>
              </a:rPr>
              <a:t>sebelum</a:t>
            </a:r>
            <a:r>
              <a:rPr lang="en-US" sz="3200" b="1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Arial" charset="0"/>
                <a:cs typeface="Arial" charset="0"/>
              </a:rPr>
              <a:t>awal</a:t>
            </a:r>
            <a:r>
              <a:rPr lang="en-US" sz="3200" b="1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Arial" charset="0"/>
                <a:cs typeface="Arial" charset="0"/>
              </a:rPr>
              <a:t>segala</a:t>
            </a:r>
            <a:r>
              <a:rPr lang="en-US" sz="3200" b="1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Arial" charset="0"/>
                <a:cs typeface="Arial" charset="0"/>
              </a:rPr>
              <a:t>sesuatu</a:t>
            </a:r>
            <a:r>
              <a:rPr lang="en-US" sz="3200" b="1" dirty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sz="3200" b="1" dirty="0" err="1">
                <a:solidFill>
                  <a:schemeClr val="bg2"/>
                </a:solidFill>
                <a:latin typeface="Arial" charset="0"/>
                <a:cs typeface="Arial" charset="0"/>
              </a:rPr>
              <a:t>tidak</a:t>
            </a:r>
            <a:r>
              <a:rPr lang="en-US" sz="3200" b="1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Arial" charset="0"/>
                <a:cs typeface="Arial" charset="0"/>
              </a:rPr>
              <a:t>ada</a:t>
            </a:r>
            <a:r>
              <a:rPr lang="en-US" sz="3200" b="1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Arial" charset="0"/>
                <a:cs typeface="Arial" charset="0"/>
              </a:rPr>
              <a:t>apa-apa</a:t>
            </a:r>
            <a:r>
              <a:rPr lang="en-US" sz="3200" b="1" dirty="0">
                <a:solidFill>
                  <a:schemeClr val="bg2"/>
                </a:solidFill>
                <a:latin typeface="Arial" charset="0"/>
                <a:cs typeface="Arial" charset="0"/>
              </a:rPr>
              <a:t>."</a:t>
            </a:r>
          </a:p>
        </p:txBody>
      </p:sp>
      <p:sp>
        <p:nvSpPr>
          <p:cNvPr id="172037" name="Text Box 8"/>
          <p:cNvSpPr txBox="1">
            <a:spLocks noChangeArrowheads="1"/>
          </p:cNvSpPr>
          <p:nvPr/>
        </p:nvSpPr>
        <p:spPr bwMode="auto">
          <a:xfrm>
            <a:off x="8458200" y="138113"/>
            <a:ext cx="698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b="1">
                <a:latin typeface="Arial" charset="0"/>
                <a:cs typeface="Arial" charset="0"/>
              </a:rPr>
              <a:t>161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0" grpId="0"/>
      <p:bldP spid="297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839200" cy="1143000"/>
          </a:xfrm>
          <a:effectLst>
            <a:outerShdw blurRad="63500" dist="85194" dir="20006097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Monoteisme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Yunani</a:t>
            </a:r>
          </a:p>
        </p:txBody>
      </p:sp>
      <p:sp>
        <p:nvSpPr>
          <p:cNvPr id="159748" name="Text Box 6"/>
          <p:cNvSpPr txBox="1">
            <a:spLocks noChangeArrowheads="1"/>
          </p:cNvSpPr>
          <p:nvPr/>
        </p:nvSpPr>
        <p:spPr bwMode="auto">
          <a:xfrm>
            <a:off x="8458200" y="138113"/>
            <a:ext cx="698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161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533400" y="1752600"/>
            <a:ext cx="8305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81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SzPct val="80000"/>
              <a:buFont typeface="Wingdings" charset="0"/>
              <a:buChar char="l"/>
              <a:defRPr/>
            </a:pPr>
            <a:endParaRPr lang="en-US" sz="40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80000"/>
              <a:buFont typeface="Wingdings" charset="0"/>
              <a:buChar char="l"/>
              <a:defRPr/>
            </a:pPr>
            <a:r>
              <a:rPr lang="en-US" altLang="ja-JP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"</a:t>
            </a:r>
            <a:r>
              <a:rPr lang="en-US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Pertama-tama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Kekosongan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muncul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… </a:t>
            </a:r>
            <a:r>
              <a:rPr lang="en-US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Bumi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selanjutnya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…  Dari </a:t>
            </a:r>
            <a:r>
              <a:rPr lang="en-US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Kekosongan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muncullah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kegelapan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… dan </a:t>
            </a:r>
            <a:r>
              <a:rPr lang="en-US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dari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Malam </a:t>
            </a:r>
            <a:r>
              <a:rPr lang="en-US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itu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datanglah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Cahaya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dan Hari…"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r">
              <a:lnSpc>
                <a:spcPct val="90000"/>
              </a:lnSpc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Hesiod (Abad ke-8 SM)</a:t>
            </a:r>
            <a:endParaRPr lang="en-US" sz="40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Satu </a:t>
            </a:r>
            <a:r>
              <a:rPr lang="en-US" dirty="0" err="1">
                <a:latin typeface="Arial" charset="0"/>
                <a:ea typeface="ヒラギノ角ゴ Pro W3" charset="0"/>
                <a:cs typeface="Arial" charset="0"/>
              </a:rPr>
              <a:t>Langkah</a:t>
            </a:r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ヒラギノ角ゴ Pro W3" charset="0"/>
                <a:cs typeface="Arial" charset="0"/>
              </a:rPr>
              <a:t>Lebih</a:t>
            </a:r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 Tinggi…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52400" y="1009650"/>
            <a:ext cx="9007475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ja-JP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"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Homer dan Hesiod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mengaitkan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kepada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para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dewa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semua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hal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di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antara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manusia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yang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memalukan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dan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patut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disalahkan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—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pencurian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dan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perzinahan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serta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penipuan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yang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timbal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balik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. . . [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Tetapi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]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ada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satu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Tuhan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terbesar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di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antara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para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dewa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dan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manusia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mirip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dengan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manusia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baik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dalam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bentuk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maupun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dalam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pikiran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. . .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dia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melihat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secara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keseluruhan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dia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berpikir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secara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keseluruhan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dia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mendengar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secara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keseluruhan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. . .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Selalu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dia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tetap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dalam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kondisi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yang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sama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tidak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berubah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sama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sekali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. . .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Tetapi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jauh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dari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kerja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keras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dia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mengatur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segalanya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dengan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pikirannya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.</a:t>
            </a:r>
            <a:r>
              <a:rPr lang="en-US" altLang="ja-JP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"</a:t>
            </a: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  </a:t>
            </a:r>
            <a:r>
              <a:rPr lang="en-US" sz="2800" b="1" dirty="0">
                <a:latin typeface="Arial" charset="0"/>
                <a:ea typeface="ヒラギノ角ゴ Pro W3" charset="0"/>
                <a:cs typeface="ヒラギノ角ゴ Pro W3" charset="0"/>
              </a:rPr>
              <a:t>—Xenophanes, Abad ke-6 SM</a:t>
            </a:r>
          </a:p>
        </p:txBody>
      </p:sp>
      <p:sp>
        <p:nvSpPr>
          <p:cNvPr id="176131" name="Text Box 5"/>
          <p:cNvSpPr txBox="1">
            <a:spLocks noChangeArrowheads="1"/>
          </p:cNvSpPr>
          <p:nvPr/>
        </p:nvSpPr>
        <p:spPr bwMode="auto">
          <a:xfrm>
            <a:off x="8458200" y="138113"/>
            <a:ext cx="698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b="1">
                <a:latin typeface="Arial" charset="0"/>
                <a:ea typeface="ヒラギノ角ゴ Pro W3" charset="0"/>
                <a:cs typeface="ヒラギノ角ゴ Pro W3" charset="0"/>
              </a:rPr>
              <a:t>161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8178" name="Rectangle 8"/>
          <p:cNvSpPr>
            <a:spLocks noChangeArrowheads="1"/>
          </p:cNvSpPr>
          <p:nvPr/>
        </p:nvSpPr>
        <p:spPr bwMode="auto">
          <a:xfrm>
            <a:off x="0" y="1066800"/>
            <a:ext cx="3429000" cy="5486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  <a:cs typeface="Arial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001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>
                <a:latin typeface="Arial"/>
                <a:cs typeface="Arial"/>
              </a:rPr>
              <a:t>Penciptaan</a:t>
            </a:r>
            <a:r>
              <a:rPr lang="en-US" sz="4000" dirty="0">
                <a:latin typeface="Arial"/>
                <a:cs typeface="Arial"/>
              </a:rPr>
              <a:t> Oleh </a:t>
            </a:r>
            <a:r>
              <a:rPr lang="en-US" sz="4000" dirty="0" err="1">
                <a:latin typeface="Arial"/>
                <a:cs typeface="Arial"/>
              </a:rPr>
              <a:t>Tuhan</a:t>
            </a:r>
            <a:r>
              <a:rPr lang="en-US" sz="4000" dirty="0">
                <a:latin typeface="Arial"/>
                <a:cs typeface="Arial"/>
              </a:rPr>
              <a:t> Yang </a:t>
            </a:r>
            <a:r>
              <a:rPr lang="en-US" sz="4000" dirty="0" err="1">
                <a:latin typeface="Arial"/>
                <a:cs typeface="Arial"/>
              </a:rPr>
              <a:t>Baik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657600" y="1138238"/>
            <a:ext cx="54102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ja-JP" sz="2600" b="1" dirty="0">
                <a:latin typeface="Arial" charset="0"/>
                <a:cs typeface="Arial" charset="0"/>
              </a:rPr>
              <a:t>"</a:t>
            </a:r>
            <a:r>
              <a:rPr lang="en-US" sz="2600" b="1" dirty="0">
                <a:latin typeface="Arial" charset="0"/>
                <a:cs typeface="Arial" charset="0"/>
              </a:rPr>
              <a:t>Karena </a:t>
            </a:r>
            <a:r>
              <a:rPr lang="en-US" sz="2600" b="1" dirty="0" err="1">
                <a:latin typeface="Arial" charset="0"/>
                <a:cs typeface="Arial" charset="0"/>
              </a:rPr>
              <a:t>itu</a:t>
            </a:r>
            <a:r>
              <a:rPr lang="en-US" sz="2600" b="1" dirty="0">
                <a:latin typeface="Arial" charset="0"/>
                <a:cs typeface="Arial" charset="0"/>
              </a:rPr>
              <a:t>, </a:t>
            </a:r>
            <a:r>
              <a:rPr lang="en-US" sz="2600" b="1" dirty="0" err="1">
                <a:latin typeface="Arial" charset="0"/>
                <a:cs typeface="Arial" charset="0"/>
              </a:rPr>
              <a:t>mari</a:t>
            </a:r>
            <a:r>
              <a:rPr lang="en-US" sz="2600" b="1" dirty="0"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latin typeface="Arial" charset="0"/>
                <a:cs typeface="Arial" charset="0"/>
              </a:rPr>
              <a:t>kita</a:t>
            </a:r>
            <a:r>
              <a:rPr lang="en-US" sz="2600" b="1" dirty="0"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latin typeface="Arial" charset="0"/>
                <a:cs typeface="Arial" charset="0"/>
              </a:rPr>
              <a:t>nyatakan</a:t>
            </a:r>
            <a:r>
              <a:rPr lang="en-US" sz="2600" b="1" dirty="0"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latin typeface="Arial" charset="0"/>
                <a:cs typeface="Arial" charset="0"/>
              </a:rPr>
              <a:t>alasan</a:t>
            </a:r>
            <a:r>
              <a:rPr lang="en-US" sz="2600" b="1" dirty="0"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latin typeface="Arial" charset="0"/>
                <a:cs typeface="Arial" charset="0"/>
              </a:rPr>
              <a:t>mengapa</a:t>
            </a:r>
            <a:r>
              <a:rPr lang="en-US" sz="2600" b="1" dirty="0"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latin typeface="Arial" charset="0"/>
                <a:cs typeface="Arial" charset="0"/>
              </a:rPr>
              <a:t>pembentuk</a:t>
            </a:r>
            <a:r>
              <a:rPr lang="en-US" sz="2600" b="1" dirty="0"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latin typeface="Arial" charset="0"/>
                <a:cs typeface="Arial" charset="0"/>
              </a:rPr>
              <a:t>alam</a:t>
            </a:r>
            <a:r>
              <a:rPr lang="en-US" sz="2600" b="1" dirty="0"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latin typeface="Arial" charset="0"/>
                <a:cs typeface="Arial" charset="0"/>
              </a:rPr>
              <a:t>semesta</a:t>
            </a:r>
            <a:r>
              <a:rPr lang="en-US" sz="2600" b="1" dirty="0"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latin typeface="Arial" charset="0"/>
                <a:cs typeface="Arial" charset="0"/>
              </a:rPr>
              <a:t>perubahan</a:t>
            </a:r>
            <a:r>
              <a:rPr lang="en-US" sz="2600" b="1" dirty="0"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latin typeface="Arial" charset="0"/>
                <a:cs typeface="Arial" charset="0"/>
              </a:rPr>
              <a:t>ini</a:t>
            </a:r>
            <a:r>
              <a:rPr lang="en-US" sz="2600" b="1" dirty="0"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latin typeface="Arial" charset="0"/>
                <a:cs typeface="Arial" charset="0"/>
              </a:rPr>
              <a:t>membingkainya</a:t>
            </a:r>
            <a:r>
              <a:rPr lang="en-US" sz="2600" b="1" dirty="0">
                <a:latin typeface="Arial" charset="0"/>
                <a:cs typeface="Arial" charset="0"/>
              </a:rPr>
              <a:t>. </a:t>
            </a:r>
            <a:r>
              <a:rPr lang="en-US" sz="2600" b="1" dirty="0" err="1">
                <a:latin typeface="Arial" charset="0"/>
                <a:cs typeface="Arial" charset="0"/>
              </a:rPr>
              <a:t>Dia</a:t>
            </a:r>
            <a:r>
              <a:rPr lang="en-US" sz="2600" b="1" dirty="0"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latin typeface="Arial" charset="0"/>
                <a:cs typeface="Arial" charset="0"/>
              </a:rPr>
              <a:t>baik</a:t>
            </a:r>
            <a:r>
              <a:rPr lang="en-US" sz="2600" b="1" dirty="0">
                <a:latin typeface="Arial" charset="0"/>
                <a:cs typeface="Arial" charset="0"/>
              </a:rPr>
              <a:t>, dan </a:t>
            </a:r>
            <a:r>
              <a:rPr lang="en-US" sz="2600" b="1" dirty="0" err="1">
                <a:latin typeface="Arial" charset="0"/>
                <a:cs typeface="Arial" charset="0"/>
              </a:rPr>
              <a:t>apa</a:t>
            </a:r>
            <a:r>
              <a:rPr lang="en-US" sz="2600" b="1" dirty="0">
                <a:latin typeface="Arial" charset="0"/>
                <a:cs typeface="Arial" charset="0"/>
              </a:rPr>
              <a:t> yang </a:t>
            </a:r>
            <a:r>
              <a:rPr lang="en-US" sz="2600" b="1" dirty="0" err="1">
                <a:latin typeface="Arial" charset="0"/>
                <a:cs typeface="Arial" charset="0"/>
              </a:rPr>
              <a:t>baik</a:t>
            </a:r>
            <a:r>
              <a:rPr lang="en-US" sz="2600" b="1" dirty="0"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latin typeface="Arial" charset="0"/>
                <a:cs typeface="Arial" charset="0"/>
              </a:rPr>
              <a:t>tidak</a:t>
            </a:r>
            <a:r>
              <a:rPr lang="en-US" sz="2600" b="1" dirty="0"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latin typeface="Arial" charset="0"/>
                <a:cs typeface="Arial" charset="0"/>
              </a:rPr>
              <a:t>memiliki</a:t>
            </a:r>
            <a:r>
              <a:rPr lang="en-US" sz="2600" b="1" dirty="0"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latin typeface="Arial" charset="0"/>
                <a:cs typeface="Arial" charset="0"/>
              </a:rPr>
              <a:t>unsur</a:t>
            </a:r>
            <a:r>
              <a:rPr lang="en-US" sz="2600" b="1" dirty="0"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latin typeface="Arial" charset="0"/>
                <a:cs typeface="Arial" charset="0"/>
              </a:rPr>
              <a:t>kecemburuan</a:t>
            </a:r>
            <a:r>
              <a:rPr lang="en-US" sz="2600" b="1" dirty="0">
                <a:latin typeface="Arial" charset="0"/>
                <a:cs typeface="Arial" charset="0"/>
              </a:rPr>
              <a:t> di </a:t>
            </a:r>
            <a:r>
              <a:rPr lang="en-US" sz="2600" b="1" dirty="0" err="1">
                <a:latin typeface="Arial" charset="0"/>
                <a:cs typeface="Arial" charset="0"/>
              </a:rPr>
              <a:t>dalamnya</a:t>
            </a:r>
            <a:r>
              <a:rPr lang="en-US" sz="2600" b="1" dirty="0">
                <a:latin typeface="Arial" charset="0"/>
                <a:cs typeface="Arial" charset="0"/>
              </a:rPr>
              <a:t>; Karena </a:t>
            </a:r>
            <a:r>
              <a:rPr lang="en-US" sz="2600" b="1" dirty="0" err="1">
                <a:latin typeface="Arial" charset="0"/>
                <a:cs typeface="Arial" charset="0"/>
              </a:rPr>
              <a:t>itu</a:t>
            </a:r>
            <a:r>
              <a:rPr lang="en-US" sz="2600" b="1" dirty="0"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latin typeface="Arial" charset="0"/>
                <a:cs typeface="Arial" charset="0"/>
              </a:rPr>
              <a:t>tanpa</a:t>
            </a:r>
            <a:r>
              <a:rPr lang="en-US" sz="2600" b="1" dirty="0"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latin typeface="Arial" charset="0"/>
                <a:cs typeface="Arial" charset="0"/>
              </a:rPr>
              <a:t>iri</a:t>
            </a:r>
            <a:r>
              <a:rPr lang="en-US" sz="2600" b="1" dirty="0">
                <a:latin typeface="Arial" charset="0"/>
                <a:cs typeface="Arial" charset="0"/>
              </a:rPr>
              <a:t>, </a:t>
            </a:r>
            <a:r>
              <a:rPr lang="en-US" sz="2600" b="1" dirty="0" err="1">
                <a:latin typeface="Arial" charset="0"/>
                <a:cs typeface="Arial" charset="0"/>
              </a:rPr>
              <a:t>ia</a:t>
            </a:r>
            <a:r>
              <a:rPr lang="en-US" sz="2600" b="1" dirty="0"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latin typeface="Arial" charset="0"/>
                <a:cs typeface="Arial" charset="0"/>
              </a:rPr>
              <a:t>berharap</a:t>
            </a:r>
            <a:r>
              <a:rPr lang="en-US" sz="2600" b="1" dirty="0"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latin typeface="Arial" charset="0"/>
                <a:cs typeface="Arial" charset="0"/>
              </a:rPr>
              <a:t>semua</a:t>
            </a:r>
            <a:r>
              <a:rPr lang="en-US" sz="2600" b="1" dirty="0"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latin typeface="Arial" charset="0"/>
                <a:cs typeface="Arial" charset="0"/>
              </a:rPr>
              <a:t>hal</a:t>
            </a:r>
            <a:r>
              <a:rPr lang="en-US" sz="2600" b="1" dirty="0"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latin typeface="Arial" charset="0"/>
                <a:cs typeface="Arial" charset="0"/>
              </a:rPr>
              <a:t>menjadi</a:t>
            </a:r>
            <a:r>
              <a:rPr lang="en-US" sz="2600" b="1" dirty="0"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latin typeface="Arial" charset="0"/>
                <a:cs typeface="Arial" charset="0"/>
              </a:rPr>
              <a:t>seperti</a:t>
            </a:r>
            <a:r>
              <a:rPr lang="en-US" sz="2600" b="1" dirty="0"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latin typeface="Arial" charset="0"/>
                <a:cs typeface="Arial" charset="0"/>
              </a:rPr>
              <a:t>dirinya</a:t>
            </a:r>
            <a:r>
              <a:rPr lang="en-US" sz="2600" b="1" dirty="0"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latin typeface="Arial" charset="0"/>
                <a:cs typeface="Arial" charset="0"/>
              </a:rPr>
              <a:t>sendiri</a:t>
            </a:r>
            <a:r>
              <a:rPr lang="en-US" sz="2600" b="1" dirty="0"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latin typeface="Arial" charset="0"/>
                <a:cs typeface="Arial" charset="0"/>
              </a:rPr>
              <a:t>sedapat</a:t>
            </a:r>
            <a:r>
              <a:rPr lang="en-US" sz="2600" b="1" dirty="0"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latin typeface="Arial" charset="0"/>
                <a:cs typeface="Arial" charset="0"/>
              </a:rPr>
              <a:t>mungkin</a:t>
            </a:r>
            <a:r>
              <a:rPr lang="en-US" sz="2600" b="1" dirty="0">
                <a:latin typeface="Arial" charset="0"/>
                <a:cs typeface="Arial" charset="0"/>
              </a:rPr>
              <a:t>. </a:t>
            </a:r>
            <a:r>
              <a:rPr lang="en-US" sz="2600" b="1" dirty="0" err="1">
                <a:latin typeface="Arial" charset="0"/>
                <a:cs typeface="Arial" charset="0"/>
              </a:rPr>
              <a:t>Ini</a:t>
            </a:r>
            <a:r>
              <a:rPr lang="en-US" sz="2600" b="1" dirty="0"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latin typeface="Arial" charset="0"/>
                <a:cs typeface="Arial" charset="0"/>
              </a:rPr>
              <a:t>adalah</a:t>
            </a:r>
            <a:r>
              <a:rPr lang="en-US" sz="2600" b="1" dirty="0"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latin typeface="Arial" charset="0"/>
                <a:cs typeface="Arial" charset="0"/>
              </a:rPr>
              <a:t>prinsip</a:t>
            </a:r>
            <a:r>
              <a:rPr lang="en-US" sz="2600" b="1" dirty="0">
                <a:latin typeface="Arial" charset="0"/>
                <a:cs typeface="Arial" charset="0"/>
              </a:rPr>
              <a:t> yang valid </a:t>
            </a:r>
            <a:r>
              <a:rPr lang="en-US" sz="2600" b="1" dirty="0" err="1">
                <a:latin typeface="Arial" charset="0"/>
                <a:cs typeface="Arial" charset="0"/>
              </a:rPr>
              <a:t>untuk</a:t>
            </a:r>
            <a:r>
              <a:rPr lang="en-US" sz="2600" b="1" dirty="0"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latin typeface="Arial" charset="0"/>
                <a:cs typeface="Arial" charset="0"/>
              </a:rPr>
              <a:t>asal</a:t>
            </a:r>
            <a:r>
              <a:rPr lang="en-US" sz="2600" b="1" dirty="0"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latin typeface="Arial" charset="0"/>
                <a:cs typeface="Arial" charset="0"/>
              </a:rPr>
              <a:t>usul</a:t>
            </a:r>
            <a:r>
              <a:rPr lang="en-US" sz="2600" b="1" dirty="0">
                <a:latin typeface="Arial" charset="0"/>
                <a:cs typeface="Arial" charset="0"/>
              </a:rPr>
              <a:t> dunia </a:t>
            </a:r>
            <a:r>
              <a:rPr lang="en-US" sz="2600" b="1" dirty="0" err="1">
                <a:latin typeface="Arial" charset="0"/>
                <a:cs typeface="Arial" charset="0"/>
              </a:rPr>
              <a:t>perubahan</a:t>
            </a:r>
            <a:r>
              <a:rPr lang="en-US" sz="2600" b="1" dirty="0"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latin typeface="Arial" charset="0"/>
                <a:cs typeface="Arial" charset="0"/>
              </a:rPr>
              <a:t>sebagaimana</a:t>
            </a:r>
            <a:r>
              <a:rPr lang="en-US" sz="2600" b="1" dirty="0"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latin typeface="Arial" charset="0"/>
                <a:cs typeface="Arial" charset="0"/>
              </a:rPr>
              <a:t>akan</a:t>
            </a:r>
            <a:r>
              <a:rPr lang="en-US" sz="2600" b="1" dirty="0"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latin typeface="Arial" charset="0"/>
                <a:cs typeface="Arial" charset="0"/>
              </a:rPr>
              <a:t>kita</a:t>
            </a:r>
            <a:r>
              <a:rPr lang="en-US" sz="2600" b="1" dirty="0"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latin typeface="Arial" charset="0"/>
                <a:cs typeface="Arial" charset="0"/>
              </a:rPr>
              <a:t>temukan</a:t>
            </a:r>
            <a:r>
              <a:rPr lang="en-US" sz="2600" b="1" dirty="0"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latin typeface="Arial" charset="0"/>
                <a:cs typeface="Arial" charset="0"/>
              </a:rPr>
              <a:t>dari</a:t>
            </a:r>
            <a:r>
              <a:rPr lang="en-US" sz="2600" b="1" dirty="0"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latin typeface="Arial" charset="0"/>
                <a:cs typeface="Arial" charset="0"/>
              </a:rPr>
              <a:t>kebijaksanaan</a:t>
            </a:r>
            <a:r>
              <a:rPr lang="en-US" sz="2600" b="1" dirty="0"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latin typeface="Arial" charset="0"/>
                <a:cs typeface="Arial" charset="0"/>
              </a:rPr>
              <a:t>manusia</a:t>
            </a:r>
            <a:r>
              <a:rPr lang="en-US" sz="2600" b="1" dirty="0">
                <a:latin typeface="Arial" charset="0"/>
                <a:cs typeface="Arial" charset="0"/>
              </a:rPr>
              <a:t>. . .</a:t>
            </a:r>
            <a:r>
              <a:rPr lang="en-US" altLang="ja-JP" sz="2600" b="1" dirty="0">
                <a:latin typeface="Arial" charset="0"/>
                <a:cs typeface="Arial" charset="0"/>
              </a:rPr>
              <a:t>"</a:t>
            </a:r>
            <a:endParaRPr lang="en-US" sz="2600" b="1" dirty="0">
              <a:latin typeface="Arial" charset="0"/>
              <a:cs typeface="Arial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69875" y="6034088"/>
            <a:ext cx="2739853" cy="46166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EBFF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Plato (429-380 </a:t>
            </a:r>
            <a:r>
              <a:rPr lang="en-US" sz="1800" dirty="0">
                <a:solidFill>
                  <a:srgbClr val="EBFF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SM</a:t>
            </a:r>
            <a:r>
              <a:rPr lang="en-US" dirty="0">
                <a:solidFill>
                  <a:srgbClr val="EBFF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)</a:t>
            </a:r>
          </a:p>
        </p:txBody>
      </p:sp>
      <p:pic>
        <p:nvPicPr>
          <p:cNvPr id="178182" name="Picture 6" descr="Plat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1143000"/>
            <a:ext cx="3255962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8305800" y="76200"/>
            <a:ext cx="698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atin typeface="Arial"/>
                <a:ea typeface="+mn-ea"/>
                <a:cs typeface="Arial"/>
              </a:rPr>
              <a:t>162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5" descr="Our Sun Logo"/>
          <p:cNvPicPr>
            <a:picLocks noChangeAspect="1" noChangeArrowheads="1"/>
          </p:cNvPicPr>
          <p:nvPr/>
        </p:nvPicPr>
        <p:blipFill>
          <a:blip r:embed="rId2" cstate="screen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" b="8846"/>
          <a:stretch>
            <a:fillRect/>
          </a:stretch>
        </p:blipFill>
        <p:spPr bwMode="auto">
          <a:xfrm>
            <a:off x="0" y="0"/>
            <a:ext cx="845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9206097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 dirty="0" err="1">
                <a:solidFill>
                  <a:schemeClr val="bg1"/>
                </a:solidFill>
                <a:ea typeface="+mj-ea"/>
                <a:cs typeface="+mj-cs"/>
              </a:rPr>
              <a:t>Atheisme</a:t>
            </a:r>
            <a:r>
              <a:rPr lang="en-US" b="1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chemeClr val="bg1"/>
                </a:solidFill>
                <a:ea typeface="+mj-ea"/>
                <a:cs typeface="+mj-cs"/>
              </a:rPr>
              <a:t>Hanya</a:t>
            </a:r>
            <a:r>
              <a:rPr lang="en-US" b="1" dirty="0">
                <a:solidFill>
                  <a:schemeClr val="bg1"/>
                </a:solidFill>
                <a:ea typeface="+mj-ea"/>
                <a:cs typeface="+mj-cs"/>
              </a:rPr>
              <a:t> Ada </a:t>
            </a:r>
            <a:r>
              <a:rPr lang="en-US" b="1" dirty="0" err="1">
                <a:solidFill>
                  <a:schemeClr val="bg1"/>
                </a:solidFill>
                <a:ea typeface="+mj-ea"/>
                <a:cs typeface="+mj-cs"/>
              </a:rPr>
              <a:t>Untuk</a:t>
            </a:r>
            <a:r>
              <a:rPr lang="en-US" b="1" dirty="0">
                <a:solidFill>
                  <a:schemeClr val="bg1"/>
                </a:solidFill>
                <a:ea typeface="+mj-ea"/>
                <a:cs typeface="+mj-cs"/>
              </a:rPr>
              <a:t> Orang </a:t>
            </a:r>
            <a:r>
              <a:rPr lang="en-US" b="1" dirty="0" err="1">
                <a:solidFill>
                  <a:schemeClr val="bg1"/>
                </a:solidFill>
                <a:ea typeface="+mj-ea"/>
                <a:cs typeface="+mj-cs"/>
              </a:rPr>
              <a:t>Bodoh</a:t>
            </a:r>
            <a:endParaRPr lang="en-US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11560" y="1981200"/>
            <a:ext cx="820891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/>
                <a:ea typeface="+mn-ea"/>
                <a:cs typeface="Arial"/>
              </a:rPr>
              <a:t>"</a:t>
            </a:r>
            <a:r>
              <a:rPr lang="en-ID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/>
                <a:ea typeface="+mn-ea"/>
                <a:cs typeface="Arial"/>
              </a:rPr>
              <a:t>Orang </a:t>
            </a:r>
            <a:r>
              <a:rPr lang="en-ID" sz="40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/>
                <a:ea typeface="+mn-ea"/>
                <a:cs typeface="Arial"/>
              </a:rPr>
              <a:t>bebal</a:t>
            </a:r>
            <a:r>
              <a:rPr lang="en-ID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/>
                <a:ea typeface="+mn-ea"/>
                <a:cs typeface="Arial"/>
              </a:rPr>
              <a:t> </a:t>
            </a:r>
            <a:r>
              <a:rPr lang="en-ID" sz="40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/>
                <a:ea typeface="+mn-ea"/>
                <a:cs typeface="Arial"/>
              </a:rPr>
              <a:t>berkata</a:t>
            </a:r>
            <a:r>
              <a:rPr lang="en-ID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/>
                <a:ea typeface="+mn-ea"/>
                <a:cs typeface="Arial"/>
              </a:rPr>
              <a:t> </a:t>
            </a:r>
            <a:r>
              <a:rPr lang="en-ID" sz="40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/>
                <a:ea typeface="+mn-ea"/>
                <a:cs typeface="Arial"/>
              </a:rPr>
              <a:t>dalam</a:t>
            </a:r>
            <a:r>
              <a:rPr lang="en-ID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/>
                <a:ea typeface="+mn-ea"/>
                <a:cs typeface="Arial"/>
              </a:rPr>
              <a:t> </a:t>
            </a:r>
            <a:r>
              <a:rPr lang="en-ID" sz="40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/>
                <a:ea typeface="+mn-ea"/>
                <a:cs typeface="Arial"/>
              </a:rPr>
              <a:t>hatinya</a:t>
            </a:r>
            <a:r>
              <a:rPr lang="en-ID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/>
                <a:ea typeface="+mn-ea"/>
                <a:cs typeface="Arial"/>
              </a:rPr>
              <a:t>: ‘</a:t>
            </a:r>
            <a:r>
              <a:rPr lang="en-ID" sz="40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/>
                <a:ea typeface="+mn-ea"/>
                <a:cs typeface="Arial"/>
              </a:rPr>
              <a:t>Tidak</a:t>
            </a:r>
            <a:r>
              <a:rPr lang="en-ID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/>
                <a:ea typeface="+mn-ea"/>
                <a:cs typeface="Arial"/>
              </a:rPr>
              <a:t> </a:t>
            </a:r>
            <a:r>
              <a:rPr lang="en-ID" sz="40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/>
                <a:ea typeface="+mn-ea"/>
                <a:cs typeface="Arial"/>
              </a:rPr>
              <a:t>ada</a:t>
            </a:r>
            <a:r>
              <a:rPr lang="en-ID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/>
                <a:ea typeface="+mn-ea"/>
                <a:cs typeface="Arial"/>
              </a:rPr>
              <a:t> Allah.’ </a:t>
            </a:r>
            <a:r>
              <a:rPr lang="en-ID" sz="40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/>
                <a:ea typeface="+mn-ea"/>
                <a:cs typeface="Arial"/>
              </a:rPr>
              <a:t>Busuk</a:t>
            </a:r>
            <a:r>
              <a:rPr lang="en-ID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/>
                <a:ea typeface="+mn-ea"/>
                <a:cs typeface="Arial"/>
              </a:rPr>
              <a:t> dan </a:t>
            </a:r>
            <a:r>
              <a:rPr lang="en-ID" sz="40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/>
                <a:ea typeface="+mn-ea"/>
                <a:cs typeface="Arial"/>
              </a:rPr>
              <a:t>jijik</a:t>
            </a:r>
            <a:r>
              <a:rPr lang="en-ID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/>
                <a:ea typeface="+mn-ea"/>
                <a:cs typeface="Arial"/>
              </a:rPr>
              <a:t> </a:t>
            </a:r>
            <a:r>
              <a:rPr lang="en-ID" sz="40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/>
                <a:ea typeface="+mn-ea"/>
                <a:cs typeface="Arial"/>
              </a:rPr>
              <a:t>perbuatan</a:t>
            </a:r>
            <a:r>
              <a:rPr lang="en-ID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/>
                <a:ea typeface="+mn-ea"/>
                <a:cs typeface="Arial"/>
              </a:rPr>
              <a:t> </a:t>
            </a:r>
            <a:r>
              <a:rPr lang="en-ID" sz="40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/>
                <a:ea typeface="+mn-ea"/>
                <a:cs typeface="Arial"/>
              </a:rPr>
              <a:t>mereka</a:t>
            </a:r>
            <a:r>
              <a:rPr lang="en-ID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/>
                <a:ea typeface="+mn-ea"/>
                <a:cs typeface="Arial"/>
              </a:rPr>
              <a:t>, </a:t>
            </a:r>
            <a:r>
              <a:rPr lang="en-ID" sz="40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/>
                <a:ea typeface="+mn-ea"/>
                <a:cs typeface="Arial"/>
              </a:rPr>
              <a:t>tidak</a:t>
            </a:r>
            <a:r>
              <a:rPr lang="en-ID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/>
                <a:ea typeface="+mn-ea"/>
                <a:cs typeface="Arial"/>
              </a:rPr>
              <a:t> </a:t>
            </a:r>
            <a:r>
              <a:rPr lang="en-ID" sz="40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/>
                <a:ea typeface="+mn-ea"/>
                <a:cs typeface="Arial"/>
              </a:rPr>
              <a:t>ada</a:t>
            </a:r>
            <a:r>
              <a:rPr lang="en-ID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/>
                <a:ea typeface="+mn-ea"/>
                <a:cs typeface="Arial"/>
              </a:rPr>
              <a:t> yang </a:t>
            </a:r>
            <a:r>
              <a:rPr lang="en-ID" sz="40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/>
                <a:ea typeface="+mn-ea"/>
                <a:cs typeface="Arial"/>
              </a:rPr>
              <a:t>berbuat</a:t>
            </a:r>
            <a:r>
              <a:rPr lang="en-ID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/>
                <a:ea typeface="+mn-ea"/>
                <a:cs typeface="Arial"/>
              </a:rPr>
              <a:t> </a:t>
            </a:r>
            <a:r>
              <a:rPr lang="en-ID" sz="40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/>
                <a:ea typeface="+mn-ea"/>
                <a:cs typeface="Arial"/>
              </a:rPr>
              <a:t>baik</a:t>
            </a:r>
            <a:r>
              <a:rPr lang="en-ID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/>
                <a:ea typeface="+mn-ea"/>
                <a:cs typeface="Arial"/>
              </a:rPr>
              <a:t>.</a:t>
            </a:r>
            <a:r>
              <a:rPr lang="en-US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/>
                <a:ea typeface="+mn-ea"/>
                <a:cs typeface="Arial"/>
              </a:rPr>
              <a:t>"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/>
                <a:ea typeface="+mn-ea"/>
                <a:cs typeface="Arial"/>
              </a:rPr>
              <a:t>(</a:t>
            </a:r>
            <a:r>
              <a:rPr lang="en-US" sz="40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/>
                <a:ea typeface="+mn-ea"/>
                <a:cs typeface="Arial"/>
              </a:rPr>
              <a:t>Mazmur</a:t>
            </a:r>
            <a:r>
              <a:rPr lang="en-US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/>
                <a:ea typeface="+mn-ea"/>
                <a:cs typeface="Arial"/>
              </a:rPr>
              <a:t> 14:1) </a:t>
            </a:r>
          </a:p>
        </p:txBody>
      </p:sp>
      <p:sp>
        <p:nvSpPr>
          <p:cNvPr id="180229" name="Text Box 7"/>
          <p:cNvSpPr txBox="1">
            <a:spLocks noChangeArrowheads="1"/>
          </p:cNvSpPr>
          <p:nvPr/>
        </p:nvSpPr>
        <p:spPr bwMode="auto">
          <a:xfrm>
            <a:off x="8305800" y="76200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Arial" charset="0"/>
                <a:cs typeface="Arial" charset="0"/>
              </a:rPr>
              <a:t>162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Rose">
  <a:themeElements>
    <a:clrScheme name="Rose 1">
      <a:dk1>
        <a:srgbClr val="000000"/>
      </a:dk1>
      <a:lt1>
        <a:srgbClr val="F6C93A"/>
      </a:lt1>
      <a:dk2>
        <a:srgbClr val="000000"/>
      </a:dk2>
      <a:lt2>
        <a:srgbClr val="3E3E5C"/>
      </a:lt2>
      <a:accent1>
        <a:srgbClr val="60597B"/>
      </a:accent1>
      <a:accent2>
        <a:srgbClr val="6666FF"/>
      </a:accent2>
      <a:accent3>
        <a:srgbClr val="FAE1AE"/>
      </a:accent3>
      <a:accent4>
        <a:srgbClr val="000000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Ros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lnDef>
  </a:objectDefaults>
  <a:extraClrSchemeLst>
    <a:extraClrScheme>
      <a:clrScheme name="Rose 1">
        <a:dk1>
          <a:srgbClr val="000000"/>
        </a:dk1>
        <a:lt1>
          <a:srgbClr val="F6C93A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AE1AE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se 2">
        <a:dk1>
          <a:srgbClr val="000000"/>
        </a:dk1>
        <a:lt1>
          <a:srgbClr val="F6C93A"/>
        </a:lt1>
        <a:dk2>
          <a:srgbClr val="000000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FAE1AE"/>
        </a:accent3>
        <a:accent4>
          <a:srgbClr val="000000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se 3">
        <a:dk1>
          <a:srgbClr val="000000"/>
        </a:dk1>
        <a:lt1>
          <a:srgbClr val="F6C93A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AE1AE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Supernova">
  <a:themeElements>
    <a:clrScheme name="Supernova 1">
      <a:dk1>
        <a:srgbClr val="000000"/>
      </a:dk1>
      <a:lt1>
        <a:srgbClr val="ACB88F"/>
      </a:lt1>
      <a:dk2>
        <a:srgbClr val="000000"/>
      </a:dk2>
      <a:lt2>
        <a:srgbClr val="777777"/>
      </a:lt2>
      <a:accent1>
        <a:srgbClr val="909082"/>
      </a:accent1>
      <a:accent2>
        <a:srgbClr val="809EA8"/>
      </a:accent2>
      <a:accent3>
        <a:srgbClr val="D2D8C6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Supernova">
      <a:majorFont>
        <a:latin typeface="Times New Roman"/>
        <a:ea typeface="ヒラギノ角ゴ Pro W3"/>
        <a:cs typeface="ヒラギノ角ゴ Pro W3"/>
      </a:majorFont>
      <a:minorFont>
        <a:latin typeface="Times New Roman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lnDef>
  </a:objectDefaults>
  <a:extraClrSchemeLst>
    <a:extraClrScheme>
      <a:clrScheme name="Supernova 1">
        <a:dk1>
          <a:srgbClr val="000000"/>
        </a:dk1>
        <a:lt1>
          <a:srgbClr val="ACB88F"/>
        </a:lt1>
        <a:dk2>
          <a:srgbClr val="000000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D2D8C6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pernova 2">
        <a:dk1>
          <a:srgbClr val="000000"/>
        </a:dk1>
        <a:lt1>
          <a:srgbClr val="ACB88F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D2D8C6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ube">
  <a:themeElements>
    <a:clrScheme name="Tube 2">
      <a:dk1>
        <a:srgbClr val="003366"/>
      </a:dk1>
      <a:lt1>
        <a:srgbClr val="FFC118"/>
      </a:lt1>
      <a:dk2>
        <a:srgbClr val="C1080A"/>
      </a:dk2>
      <a:lt2>
        <a:srgbClr val="FFC118"/>
      </a:lt2>
      <a:accent1>
        <a:srgbClr val="3366CC"/>
      </a:accent1>
      <a:accent2>
        <a:srgbClr val="00B000"/>
      </a:accent2>
      <a:accent3>
        <a:srgbClr val="DDAAAA"/>
      </a:accent3>
      <a:accent4>
        <a:srgbClr val="DAA413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Tube">
      <a:majorFont>
        <a:latin typeface="Trebuchet MS"/>
        <a:ea typeface="ＭＳ Ｐゴシック"/>
        <a:cs typeface="ＭＳ Ｐゴシック"/>
      </a:majorFont>
      <a:minorFont>
        <a:latin typeface="Trebuchet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lnDef>
  </a:objectDefaults>
  <a:extraClrSchemeLst>
    <a:extraClrScheme>
      <a:clrScheme name="Tube 1">
        <a:dk1>
          <a:srgbClr val="5C1F00"/>
        </a:dk1>
        <a:lt1>
          <a:srgbClr val="FFC118"/>
        </a:lt1>
        <a:dk2>
          <a:srgbClr val="C1080A"/>
        </a:dk2>
        <a:lt2>
          <a:srgbClr val="FFC118"/>
        </a:lt2>
        <a:accent1>
          <a:srgbClr val="800000"/>
        </a:accent1>
        <a:accent2>
          <a:srgbClr val="BE7960"/>
        </a:accent2>
        <a:accent3>
          <a:srgbClr val="DDAAAA"/>
        </a:accent3>
        <a:accent4>
          <a:srgbClr val="DAA413"/>
        </a:accent4>
        <a:accent5>
          <a:srgbClr val="C0AA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be 2">
        <a:dk1>
          <a:srgbClr val="003366"/>
        </a:dk1>
        <a:lt1>
          <a:srgbClr val="FFC118"/>
        </a:lt1>
        <a:dk2>
          <a:srgbClr val="C1080A"/>
        </a:dk2>
        <a:lt2>
          <a:srgbClr val="FFC118"/>
        </a:lt2>
        <a:accent1>
          <a:srgbClr val="3366CC"/>
        </a:accent1>
        <a:accent2>
          <a:srgbClr val="00B000"/>
        </a:accent2>
        <a:accent3>
          <a:srgbClr val="DDAAAA"/>
        </a:accent3>
        <a:accent4>
          <a:srgbClr val="DAA413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Droplet">
  <a:themeElements>
    <a:clrScheme name="Droplet 1">
      <a:dk1>
        <a:srgbClr val="336699"/>
      </a:dk1>
      <a:lt1>
        <a:srgbClr val="FFFFFF"/>
      </a:lt1>
      <a:dk2>
        <a:srgbClr val="08101A"/>
      </a:dk2>
      <a:lt2>
        <a:srgbClr val="FFFFFF"/>
      </a:lt2>
      <a:accent1>
        <a:srgbClr val="003399"/>
      </a:accent1>
      <a:accent2>
        <a:srgbClr val="468A4B"/>
      </a:accent2>
      <a:accent3>
        <a:srgbClr val="AAAAAB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roplet">
      <a:majorFont>
        <a:latin typeface="Trebuchet MS"/>
        <a:ea typeface="ヒラギノ角ゴ Pro W3"/>
        <a:cs typeface="ヒラギノ角ゴ Pro W3"/>
      </a:majorFont>
      <a:minorFont>
        <a:latin typeface="Trebuchet MS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Droplet 1">
        <a:dk1>
          <a:srgbClr val="336699"/>
        </a:dk1>
        <a:lt1>
          <a:srgbClr val="FFFFFF"/>
        </a:lt1>
        <a:dk2>
          <a:srgbClr val="08101A"/>
        </a:dk2>
        <a:lt2>
          <a:srgbClr val="FFFFFF"/>
        </a:lt2>
        <a:accent1>
          <a:srgbClr val="003399"/>
        </a:accent1>
        <a:accent2>
          <a:srgbClr val="468A4B"/>
        </a:accent2>
        <a:accent3>
          <a:srgbClr val="AAAAAB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oplet 2">
        <a:dk1>
          <a:srgbClr val="3E3E5C"/>
        </a:dk1>
        <a:lt1>
          <a:srgbClr val="FFFFFF"/>
        </a:lt1>
        <a:dk2>
          <a:srgbClr val="08101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AAAAB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33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63500" dist="35921" dir="27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t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33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63500" dist="35921" dir="27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t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-11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rumple">
  <a:themeElements>
    <a:clrScheme name="Crumple 1">
      <a:dk1>
        <a:srgbClr val="808080"/>
      </a:dk1>
      <a:lt1>
        <a:srgbClr val="FFFF66"/>
      </a:lt1>
      <a:dk2>
        <a:srgbClr val="A11F1C"/>
      </a:dk2>
      <a:lt2>
        <a:srgbClr val="FFFF66"/>
      </a:lt2>
      <a:accent1>
        <a:srgbClr val="004080"/>
      </a:accent1>
      <a:accent2>
        <a:srgbClr val="408000"/>
      </a:accent2>
      <a:accent3>
        <a:srgbClr val="CDABAB"/>
      </a:accent3>
      <a:accent4>
        <a:srgbClr val="DADA56"/>
      </a:accent4>
      <a:accent5>
        <a:srgbClr val="AAAFC0"/>
      </a:accent5>
      <a:accent6>
        <a:srgbClr val="397300"/>
      </a:accent6>
      <a:hlink>
        <a:srgbClr val="DC6E00"/>
      </a:hlink>
      <a:folHlink>
        <a:srgbClr val="800080"/>
      </a:folHlink>
    </a:clrScheme>
    <a:fontScheme name="Crumple">
      <a:majorFont>
        <a:latin typeface="Trebuchet MS"/>
        <a:ea typeface="Osaka"/>
        <a:cs typeface="Osaka"/>
      </a:majorFont>
      <a:minorFont>
        <a:latin typeface="Trebuchet MS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lnDef>
  </a:objectDefaults>
  <a:extraClrSchemeLst>
    <a:extraClrScheme>
      <a:clrScheme name="Crumple 1">
        <a:dk1>
          <a:srgbClr val="808080"/>
        </a:dk1>
        <a:lt1>
          <a:srgbClr val="FFFF66"/>
        </a:lt1>
        <a:dk2>
          <a:srgbClr val="A11F1C"/>
        </a:dk2>
        <a:lt2>
          <a:srgbClr val="FFFF66"/>
        </a:lt2>
        <a:accent1>
          <a:srgbClr val="004080"/>
        </a:accent1>
        <a:accent2>
          <a:srgbClr val="408000"/>
        </a:accent2>
        <a:accent3>
          <a:srgbClr val="CDABAB"/>
        </a:accent3>
        <a:accent4>
          <a:srgbClr val="DADA56"/>
        </a:accent4>
        <a:accent5>
          <a:srgbClr val="AAAFC0"/>
        </a:accent5>
        <a:accent6>
          <a:srgbClr val="397300"/>
        </a:accent6>
        <a:hlink>
          <a:srgbClr val="DC6E00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roplet">
  <a:themeElements>
    <a:clrScheme name="Droplet 1">
      <a:dk1>
        <a:srgbClr val="336699"/>
      </a:dk1>
      <a:lt1>
        <a:srgbClr val="FFFFFF"/>
      </a:lt1>
      <a:dk2>
        <a:srgbClr val="08101A"/>
      </a:dk2>
      <a:lt2>
        <a:srgbClr val="FFFFFF"/>
      </a:lt2>
      <a:accent1>
        <a:srgbClr val="003399"/>
      </a:accent1>
      <a:accent2>
        <a:srgbClr val="468A4B"/>
      </a:accent2>
      <a:accent3>
        <a:srgbClr val="AAAAAB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roplet">
      <a:majorFont>
        <a:latin typeface="Trebuchet MS"/>
        <a:ea typeface="ヒラギノ角ゴ Pro W3"/>
        <a:cs typeface="ヒラギノ角ゴ Pro W3"/>
      </a:majorFont>
      <a:minorFont>
        <a:latin typeface="Trebuchet MS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lnDef>
  </a:objectDefaults>
  <a:extraClrSchemeLst>
    <a:extraClrScheme>
      <a:clrScheme name="Droplet 1">
        <a:dk1>
          <a:srgbClr val="336699"/>
        </a:dk1>
        <a:lt1>
          <a:srgbClr val="FFFFFF"/>
        </a:lt1>
        <a:dk2>
          <a:srgbClr val="08101A"/>
        </a:dk2>
        <a:lt2>
          <a:srgbClr val="FFFFFF"/>
        </a:lt2>
        <a:accent1>
          <a:srgbClr val="003399"/>
        </a:accent1>
        <a:accent2>
          <a:srgbClr val="468A4B"/>
        </a:accent2>
        <a:accent3>
          <a:srgbClr val="AAAAAB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oplet 2">
        <a:dk1>
          <a:srgbClr val="3E3E5C"/>
        </a:dk1>
        <a:lt1>
          <a:srgbClr val="FFFFFF"/>
        </a:lt1>
        <a:dk2>
          <a:srgbClr val="08101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AAAAB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Lens">
  <a:themeElements>
    <a:clrScheme name="Lens 1">
      <a:dk1>
        <a:srgbClr val="3E3E5C"/>
      </a:dk1>
      <a:lt1>
        <a:srgbClr val="FFFFFF"/>
      </a:lt1>
      <a:dk2>
        <a:srgbClr val="787749"/>
      </a:dk2>
      <a:lt2>
        <a:srgbClr val="FFFFFF"/>
      </a:lt2>
      <a:accent1>
        <a:srgbClr val="60597B"/>
      </a:accent1>
      <a:accent2>
        <a:srgbClr val="6666FF"/>
      </a:accent2>
      <a:accent3>
        <a:srgbClr val="BEBDB1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Lens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lnDef>
  </a:objectDefaults>
  <a:extraClrSchemeLst>
    <a:extraClrScheme>
      <a:clrScheme name="Lens 1">
        <a:dk1>
          <a:srgbClr val="3E3E5C"/>
        </a:dk1>
        <a:lt1>
          <a:srgbClr val="FFFFFF"/>
        </a:lt1>
        <a:dk2>
          <a:srgbClr val="78774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EBDB1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ns 2">
        <a:dk1>
          <a:srgbClr val="777777"/>
        </a:dk1>
        <a:lt1>
          <a:srgbClr val="FFFFFF"/>
        </a:lt1>
        <a:dk2>
          <a:srgbClr val="787749"/>
        </a:dk2>
        <a:lt2>
          <a:srgbClr val="FFFFFF"/>
        </a:lt2>
        <a:accent1>
          <a:srgbClr val="909082"/>
        </a:accent1>
        <a:accent2>
          <a:srgbClr val="809EA8"/>
        </a:accent2>
        <a:accent3>
          <a:srgbClr val="BEBDB1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Northern Lights">
  <a:themeElements>
    <a:clrScheme name="Northern Lights 1">
      <a:dk1>
        <a:srgbClr val="000000"/>
      </a:dk1>
      <a:lt1>
        <a:srgbClr val="FFFFFF"/>
      </a:lt1>
      <a:dk2>
        <a:srgbClr val="171FC4"/>
      </a:dk2>
      <a:lt2>
        <a:srgbClr val="FFD467"/>
      </a:lt2>
      <a:accent1>
        <a:srgbClr val="C88F00"/>
      </a:accent1>
      <a:accent2>
        <a:srgbClr val="FAB300"/>
      </a:accent2>
      <a:accent3>
        <a:srgbClr val="ABABDE"/>
      </a:accent3>
      <a:accent4>
        <a:srgbClr val="DADADA"/>
      </a:accent4>
      <a:accent5>
        <a:srgbClr val="E0C6AA"/>
      </a:accent5>
      <a:accent6>
        <a:srgbClr val="E3A200"/>
      </a:accent6>
      <a:hlink>
        <a:srgbClr val="644700"/>
      </a:hlink>
      <a:folHlink>
        <a:srgbClr val="FFDA91"/>
      </a:folHlink>
    </a:clrScheme>
    <a:fontScheme name="Northern Light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lnDef>
  </a:objectDefaults>
  <a:extraClrSchemeLst>
    <a:extraClrScheme>
      <a:clrScheme name="Northern Lights 1">
        <a:dk1>
          <a:srgbClr val="000000"/>
        </a:dk1>
        <a:lt1>
          <a:srgbClr val="FFFFFF"/>
        </a:lt1>
        <a:dk2>
          <a:srgbClr val="171FC4"/>
        </a:dk2>
        <a:lt2>
          <a:srgbClr val="FFD467"/>
        </a:lt2>
        <a:accent1>
          <a:srgbClr val="C88F00"/>
        </a:accent1>
        <a:accent2>
          <a:srgbClr val="FAB300"/>
        </a:accent2>
        <a:accent3>
          <a:srgbClr val="ABABDE"/>
        </a:accent3>
        <a:accent4>
          <a:srgbClr val="DADADA"/>
        </a:accent4>
        <a:accent5>
          <a:srgbClr val="E0C6AA"/>
        </a:accent5>
        <a:accent6>
          <a:srgbClr val="E3A200"/>
        </a:accent6>
        <a:hlink>
          <a:srgbClr val="644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ond">
  <a:themeElements>
    <a:clrScheme name="Pond 1">
      <a:dk1>
        <a:srgbClr val="000000"/>
      </a:dk1>
      <a:lt1>
        <a:srgbClr val="E1F3BC"/>
      </a:lt1>
      <a:dk2>
        <a:srgbClr val="000C44"/>
      </a:dk2>
      <a:lt2>
        <a:srgbClr val="969696"/>
      </a:lt2>
      <a:accent1>
        <a:srgbClr val="7BD163"/>
      </a:accent1>
      <a:accent2>
        <a:srgbClr val="8EC4F9"/>
      </a:accent2>
      <a:accent3>
        <a:srgbClr val="EEF8DA"/>
      </a:accent3>
      <a:accent4>
        <a:srgbClr val="000000"/>
      </a:accent4>
      <a:accent5>
        <a:srgbClr val="BFE5B7"/>
      </a:accent5>
      <a:accent6>
        <a:srgbClr val="80B1E2"/>
      </a:accent6>
      <a:hlink>
        <a:srgbClr val="779AB6"/>
      </a:hlink>
      <a:folHlink>
        <a:srgbClr val="107D4B"/>
      </a:folHlink>
    </a:clrScheme>
    <a:fontScheme name="Pond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lnDef>
  </a:objectDefaults>
  <a:extraClrSchemeLst>
    <a:extraClrScheme>
      <a:clrScheme name="Pond 1">
        <a:dk1>
          <a:srgbClr val="000000"/>
        </a:dk1>
        <a:lt1>
          <a:srgbClr val="E1F3BC"/>
        </a:lt1>
        <a:dk2>
          <a:srgbClr val="000C44"/>
        </a:dk2>
        <a:lt2>
          <a:srgbClr val="969696"/>
        </a:lt2>
        <a:accent1>
          <a:srgbClr val="7BD163"/>
        </a:accent1>
        <a:accent2>
          <a:srgbClr val="8EC4F9"/>
        </a:accent2>
        <a:accent3>
          <a:srgbClr val="EEF8DA"/>
        </a:accent3>
        <a:accent4>
          <a:srgbClr val="000000"/>
        </a:accent4>
        <a:accent5>
          <a:srgbClr val="BFE5B7"/>
        </a:accent5>
        <a:accent6>
          <a:srgbClr val="80B1E2"/>
        </a:accent6>
        <a:hlink>
          <a:srgbClr val="779AB6"/>
        </a:hlink>
        <a:folHlink>
          <a:srgbClr val="107D4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2004:Templates:Presentations:Designs:Tube</Template>
  <TotalTime>4744</TotalTime>
  <Words>1506</Words>
  <Application>Microsoft Macintosh PowerPoint</Application>
  <PresentationFormat>On-screen Show (4:3)</PresentationFormat>
  <Paragraphs>285</Paragraphs>
  <Slides>35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62" baseType="lpstr">
      <vt:lpstr>Arial</vt:lpstr>
      <vt:lpstr>Garamond</vt:lpstr>
      <vt:lpstr>Geneva</vt:lpstr>
      <vt:lpstr>Monotype Sorts</vt:lpstr>
      <vt:lpstr>Tahoma</vt:lpstr>
      <vt:lpstr>Times</vt:lpstr>
      <vt:lpstr>Times New Roman</vt:lpstr>
      <vt:lpstr>Trebuchet MS</vt:lpstr>
      <vt:lpstr>Verdana</vt:lpstr>
      <vt:lpstr>Wingdings</vt:lpstr>
      <vt:lpstr>Stream</vt:lpstr>
      <vt:lpstr>Slit</vt:lpstr>
      <vt:lpstr>1_Default Design</vt:lpstr>
      <vt:lpstr>Default Design</vt:lpstr>
      <vt:lpstr>Crumple</vt:lpstr>
      <vt:lpstr>Droplet</vt:lpstr>
      <vt:lpstr>Lens</vt:lpstr>
      <vt:lpstr>Northern Lights</vt:lpstr>
      <vt:lpstr>Pond</vt:lpstr>
      <vt:lpstr>Rose</vt:lpstr>
      <vt:lpstr>Supernova</vt:lpstr>
      <vt:lpstr>Tube</vt:lpstr>
      <vt:lpstr>1_Droplet</vt:lpstr>
      <vt:lpstr>2_Default Design</vt:lpstr>
      <vt:lpstr>2_Orbit</vt:lpstr>
      <vt:lpstr>Document</vt:lpstr>
      <vt:lpstr>Picture</vt:lpstr>
      <vt:lpstr>Monoteisme</vt:lpstr>
      <vt:lpstr>POLITEISME:</vt:lpstr>
      <vt:lpstr>Penciptaan Oleh Satu Allah Yang Universal</vt:lpstr>
      <vt:lpstr>Romans 1:20</vt:lpstr>
      <vt:lpstr>Pengetahuan tentang Tuhan adalah bawaan (sebelum misi)</vt:lpstr>
      <vt:lpstr>Monoteisme Yunani</vt:lpstr>
      <vt:lpstr>Satu Langkah Lebih Tinggi…</vt:lpstr>
      <vt:lpstr>Penciptaan Oleh Tuhan Yang Baik</vt:lpstr>
      <vt:lpstr>Atheisme Hanya Ada Untuk Orang Bodoh</vt:lpstr>
      <vt:lpstr>Penulis Evolusionis Pertama</vt:lpstr>
      <vt:lpstr>Dewa-dewa Tinggi Yang Berpengaruh</vt:lpstr>
      <vt:lpstr>Dewa-dewa Tinggi Yang Berpengaruh</vt:lpstr>
      <vt:lpstr>Dewa-dewa Berhala</vt:lpstr>
      <vt:lpstr>Betapa Berbedanya Mereka!</vt:lpstr>
      <vt:lpstr>Pandangan Seseorang tentang Allah Mempengaruhi Pandangannya tentang Pengorbanan, Moralitas &amp; Misi</vt:lpstr>
      <vt:lpstr>Shema Orang Yahudi</vt:lpstr>
      <vt:lpstr>Pernyataan Harian Islam</vt:lpstr>
      <vt:lpstr>Penyajian Terakhir Kekristenan</vt:lpstr>
      <vt:lpstr>Mari kita bandingkan Alkitab dengan tulisan-tulisan yang disakralkan dengan agama lain …</vt:lpstr>
      <vt:lpstr>Qur’an Menurut Edward Gibbon</vt:lpstr>
      <vt:lpstr>Qur’an Menurut Edward Gibbon</vt:lpstr>
      <vt:lpstr>Bagaimana Qur’an bermula</vt:lpstr>
      <vt:lpstr>Tapi Tidak Semua Monoteisme Sama…</vt:lpstr>
      <vt:lpstr>Trinitas</vt:lpstr>
      <vt:lpstr>Matius 3:16-17</vt:lpstr>
      <vt:lpstr>Matius 28:19</vt:lpstr>
      <vt:lpstr>1 Korintus 12:4-6</vt:lpstr>
      <vt:lpstr>2 Korintus 13:14</vt:lpstr>
      <vt:lpstr>1 Petrus 1:2</vt:lpstr>
      <vt:lpstr>Yudas 20-21</vt:lpstr>
      <vt:lpstr>Efesus 4:4-6</vt:lpstr>
      <vt:lpstr>Trinitas</vt:lpstr>
      <vt:lpstr>Bagaimana seharusnya kita menerapkan keunikan Israel pada Gereja?</vt:lpstr>
      <vt:lpstr>Hitam</vt:lpstr>
      <vt:lpstr>Tautan Latar Belakang PL di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Monotheism</dc:title>
  <dc:creator>Stephen</dc:creator>
  <cp:lastModifiedBy>Rick Griffith</cp:lastModifiedBy>
  <cp:revision>167</cp:revision>
  <dcterms:created xsi:type="dcterms:W3CDTF">2003-10-22T12:40:35Z</dcterms:created>
  <dcterms:modified xsi:type="dcterms:W3CDTF">2019-08-05T08:02:00Z</dcterms:modified>
</cp:coreProperties>
</file>