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7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3656" r:id="rId2"/>
    <p:sldMasterId id="2147483651" r:id="rId3"/>
    <p:sldMasterId id="2147483652" r:id="rId4"/>
    <p:sldMasterId id="2147483653" r:id="rId5"/>
    <p:sldMasterId id="2147483655" r:id="rId6"/>
    <p:sldMasterId id="2147483723" r:id="rId7"/>
    <p:sldMasterId id="2147483735" r:id="rId8"/>
    <p:sldMasterId id="2147483749" r:id="rId9"/>
    <p:sldMasterId id="2147483902" r:id="rId10"/>
  </p:sldMasterIdLst>
  <p:notesMasterIdLst>
    <p:notesMasterId r:id="rId65"/>
  </p:notesMasterIdLst>
  <p:sldIdLst>
    <p:sldId id="368" r:id="rId11"/>
    <p:sldId id="392" r:id="rId12"/>
    <p:sldId id="374" r:id="rId13"/>
    <p:sldId id="259" r:id="rId14"/>
    <p:sldId id="282" r:id="rId15"/>
    <p:sldId id="266" r:id="rId16"/>
    <p:sldId id="270" r:id="rId17"/>
    <p:sldId id="271" r:id="rId18"/>
    <p:sldId id="306" r:id="rId19"/>
    <p:sldId id="267" r:id="rId20"/>
    <p:sldId id="272" r:id="rId21"/>
    <p:sldId id="265" r:id="rId22"/>
    <p:sldId id="393" r:id="rId23"/>
    <p:sldId id="394" r:id="rId24"/>
    <p:sldId id="361" r:id="rId25"/>
    <p:sldId id="362" r:id="rId26"/>
    <p:sldId id="363" r:id="rId27"/>
    <p:sldId id="384" r:id="rId28"/>
    <p:sldId id="364" r:id="rId29"/>
    <p:sldId id="365" r:id="rId30"/>
    <p:sldId id="366" r:id="rId31"/>
    <p:sldId id="367" r:id="rId32"/>
    <p:sldId id="387" r:id="rId33"/>
    <p:sldId id="370" r:id="rId34"/>
    <p:sldId id="269" r:id="rId35"/>
    <p:sldId id="376" r:id="rId36"/>
    <p:sldId id="377" r:id="rId37"/>
    <p:sldId id="380" r:id="rId38"/>
    <p:sldId id="381" r:id="rId39"/>
    <p:sldId id="379" r:id="rId40"/>
    <p:sldId id="307" r:id="rId41"/>
    <p:sldId id="382" r:id="rId42"/>
    <p:sldId id="347" r:id="rId43"/>
    <p:sldId id="323" r:id="rId44"/>
    <p:sldId id="324" r:id="rId45"/>
    <p:sldId id="326" r:id="rId46"/>
    <p:sldId id="348" r:id="rId47"/>
    <p:sldId id="383" r:id="rId48"/>
    <p:sldId id="352" r:id="rId49"/>
    <p:sldId id="354" r:id="rId50"/>
    <p:sldId id="355" r:id="rId51"/>
    <p:sldId id="356" r:id="rId52"/>
    <p:sldId id="357" r:id="rId53"/>
    <p:sldId id="358" r:id="rId54"/>
    <p:sldId id="359" r:id="rId55"/>
    <p:sldId id="395" r:id="rId56"/>
    <p:sldId id="396" r:id="rId57"/>
    <p:sldId id="397" r:id="rId58"/>
    <p:sldId id="386" r:id="rId59"/>
    <p:sldId id="390" r:id="rId60"/>
    <p:sldId id="391" r:id="rId61"/>
    <p:sldId id="375" r:id="rId62"/>
    <p:sldId id="388" r:id="rId63"/>
    <p:sldId id="290" r:id="rId64"/>
  </p:sldIdLst>
  <p:sldSz cx="9144000" cy="6858000" type="screen4x3"/>
  <p:notesSz cx="6858000" cy="9144000"/>
  <p:defaultTextStyle>
    <a:defPPr>
      <a:defRPr lang="en-US"/>
    </a:defPPr>
    <a:lvl1pPr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7"/>
    <p:restoredTop sz="94661"/>
  </p:normalViewPr>
  <p:slideViewPr>
    <p:cSldViewPr>
      <p:cViewPr varScale="1">
        <p:scale>
          <a:sx n="132" d="100"/>
          <a:sy n="132" d="100"/>
        </p:scale>
        <p:origin x="1456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98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viewProps" Target="view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58FEA607-DCD1-1A44-A16C-3F51BA37DB2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A5AE4875-2750-0043-A4B5-20E9A0D6F1F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5E5C652E-B32C-2E42-A625-AA63319FB9B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5A0518A7-FF0E-B54C-820B-62451FCB9C0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noProof="0"/>
              <a:t>Click to edit Master text styles</a:t>
            </a:r>
          </a:p>
          <a:p>
            <a:pPr lvl="1"/>
            <a:r>
              <a:rPr lang="en-US" altLang="ja-JP" noProof="0"/>
              <a:t>Second level</a:t>
            </a:r>
          </a:p>
          <a:p>
            <a:pPr lvl="2"/>
            <a:r>
              <a:rPr lang="en-US" altLang="ja-JP" noProof="0"/>
              <a:t>Third level</a:t>
            </a:r>
          </a:p>
          <a:p>
            <a:pPr lvl="3"/>
            <a:r>
              <a:rPr lang="en-US" altLang="ja-JP" noProof="0"/>
              <a:t>Fourth level</a:t>
            </a:r>
          </a:p>
          <a:p>
            <a:pPr lvl="4"/>
            <a:r>
              <a:rPr lang="en-US" altLang="ja-JP" noProof="0"/>
              <a:t>Fifth level</a:t>
            </a:r>
          </a:p>
        </p:txBody>
      </p:sp>
      <p:sp>
        <p:nvSpPr>
          <p:cNvPr id="55302" name="Rectangle 6">
            <a:extLst>
              <a:ext uri="{FF2B5EF4-FFF2-40B4-BE49-F238E27FC236}">
                <a16:creationId xmlns:a16="http://schemas.microsoft.com/office/drawing/2014/main" id="{1052B7D5-768F-E04B-B1B5-A95993A75B8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5303" name="Rectangle 7">
            <a:extLst>
              <a:ext uri="{FF2B5EF4-FFF2-40B4-BE49-F238E27FC236}">
                <a16:creationId xmlns:a16="http://schemas.microsoft.com/office/drawing/2014/main" id="{D6BC8FCA-F3F9-9F41-8EA8-69A4D4FC33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fld id="{368FF74D-B62D-DD4F-8BC9-918FDD82A2F3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8E45A28-D50E-6C4B-B00E-8262122EF7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15C16761-E48A-E44C-95D2-6FB1D7313678}" type="slidenum">
              <a:rPr lang="en-US" altLang="ja-JP" sz="1200">
                <a:latin typeface="Arial" panose="020B0604020202020204" pitchFamily="34" charset="0"/>
              </a:rPr>
              <a:pPr/>
              <a:t>1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68290" name="Rectangle 2">
            <a:extLst>
              <a:ext uri="{FF2B5EF4-FFF2-40B4-BE49-F238E27FC236}">
                <a16:creationId xmlns:a16="http://schemas.microsoft.com/office/drawing/2014/main" id="{5F740288-682F-BC46-B1E1-A18B103012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8291" name="Rectangle 3">
            <a:extLst>
              <a:ext uri="{FF2B5EF4-FFF2-40B4-BE49-F238E27FC236}">
                <a16:creationId xmlns:a16="http://schemas.microsoft.com/office/drawing/2014/main" id="{09A15EB1-032F-C842-BABA-42170CD5E7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6408C7F-70F1-FA45-BDFB-10C891971F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3D6BBCB6-4520-774F-9CCA-A7121A114EA8}" type="slidenum">
              <a:rPr lang="en-US" altLang="ja-JP" sz="1200">
                <a:latin typeface="Arial" panose="020B0604020202020204" pitchFamily="34" charset="0"/>
              </a:rPr>
              <a:pPr/>
              <a:t>10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60099" name="Rectangle 3">
            <a:extLst>
              <a:ext uri="{FF2B5EF4-FFF2-40B4-BE49-F238E27FC236}">
                <a16:creationId xmlns:a16="http://schemas.microsoft.com/office/drawing/2014/main" id="{288AE705-DB38-C64B-8500-84B437D164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0098" name="Rectangle 2">
            <a:extLst>
              <a:ext uri="{FF2B5EF4-FFF2-40B4-BE49-F238E27FC236}">
                <a16:creationId xmlns:a16="http://schemas.microsoft.com/office/drawing/2014/main" id="{B7DE8189-FD54-8045-A3BA-57ACA99942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AD87FDD-55B9-F845-BDD1-929298AAAB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40E5F3CE-8513-3C46-A1E2-EBC24DAD495D}" type="slidenum">
              <a:rPr lang="en-US" altLang="ja-JP" sz="1200">
                <a:latin typeface="Arial" panose="020B0604020202020204" pitchFamily="34" charset="0"/>
              </a:rPr>
              <a:pPr/>
              <a:t>11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61123" name="Rectangle 3">
            <a:extLst>
              <a:ext uri="{FF2B5EF4-FFF2-40B4-BE49-F238E27FC236}">
                <a16:creationId xmlns:a16="http://schemas.microsoft.com/office/drawing/2014/main" id="{15B9969C-4222-9F49-AAAD-171B1FC3F2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1122" name="Rectangle 2">
            <a:extLst>
              <a:ext uri="{FF2B5EF4-FFF2-40B4-BE49-F238E27FC236}">
                <a16:creationId xmlns:a16="http://schemas.microsoft.com/office/drawing/2014/main" id="{E0568B10-34BC-7849-9A6F-916D6B4DCC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24E6B52-670D-3341-96E7-DD0EC5A7A6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A9D441E8-832C-6B4A-8D90-288A09E334ED}" type="slidenum">
              <a:rPr lang="en-US" altLang="ja-JP" sz="1200">
                <a:latin typeface="Arial" panose="020B0604020202020204" pitchFamily="34" charset="0"/>
              </a:rPr>
              <a:pPr/>
              <a:t>12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62147" name="Rectangle 3">
            <a:extLst>
              <a:ext uri="{FF2B5EF4-FFF2-40B4-BE49-F238E27FC236}">
                <a16:creationId xmlns:a16="http://schemas.microsoft.com/office/drawing/2014/main" id="{BAF6254A-C9A2-D049-A64A-CAAB5A0148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2146" name="Rectangle 2">
            <a:extLst>
              <a:ext uri="{FF2B5EF4-FFF2-40B4-BE49-F238E27FC236}">
                <a16:creationId xmlns:a16="http://schemas.microsoft.com/office/drawing/2014/main" id="{03B5F63B-ED09-194D-B3AE-E432612EEA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>
            <a:extLst>
              <a:ext uri="{FF2B5EF4-FFF2-40B4-BE49-F238E27FC236}">
                <a16:creationId xmlns:a16="http://schemas.microsoft.com/office/drawing/2014/main" id="{B5FA3CF9-9ABD-F34A-8AA2-488D314B3DF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</a:pPr>
            <a:fld id="{677725EF-DEBC-394C-8DF4-873ABB31EA2C}" type="slidenum">
              <a:rPr lang="en-US" altLang="en-US" sz="1200">
                <a:latin typeface="Arial" panose="020B0604020202020204" pitchFamily="34" charset="0"/>
              </a:rPr>
              <a:pPr algn="r" eaLnBrk="1" fontAlgn="base" hangingPunct="1">
                <a:spcBef>
                  <a:spcPct val="0"/>
                </a:spcBef>
              </a:pPr>
              <a:t>13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05313174-F961-9547-A542-16075862E1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BDC14F36-6797-EF47-84B6-9A0DB50B73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Some say Jerusalem was in the 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latin typeface="Arial" panose="020B0604020202020204" pitchFamily="34" charset="0"/>
                <a:ea typeface="ＭＳ Ｐゴシック" panose="020B0600070205080204" pitchFamily="34" charset="-128"/>
              </a:rPr>
              <a:t>navel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latin typeface="Arial" panose="020B0604020202020204" pitchFamily="34" charset="0"/>
                <a:ea typeface="ＭＳ Ｐゴシック" panose="020B0600070205080204" pitchFamily="34" charset="-128"/>
              </a:rPr>
              <a:t> of Israel, meaning the center!</a:t>
            </a: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>
            <a:extLst>
              <a:ext uri="{FF2B5EF4-FFF2-40B4-BE49-F238E27FC236}">
                <a16:creationId xmlns:a16="http://schemas.microsoft.com/office/drawing/2014/main" id="{0678457F-582D-BA48-AF1D-86F37C24D4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651CD7AB-98A7-BC45-BFEC-ECACB2D9995F}" type="slidenum">
              <a:rPr lang="en-US" altLang="en-US" sz="1200">
                <a:latin typeface="Arial" panose="020B0604020202020204" pitchFamily="34" charset="0"/>
              </a:rPr>
              <a:pPr/>
              <a:t>14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9BDE198D-121E-884A-B1E3-F9F6EFE692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145DCDC0-E572-3C4E-9455-9E80732463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F6476BE-CA83-4C4B-9341-EC984DCFC0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5A108A6E-4D8A-7345-A472-95FF9FC58118}" type="slidenum">
              <a:rPr lang="en-US" altLang="ja-JP" sz="1200">
                <a:latin typeface="Arial" panose="020B0604020202020204" pitchFamily="34" charset="0"/>
              </a:rPr>
              <a:pPr/>
              <a:t>15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63171" name="Rectangle 3">
            <a:extLst>
              <a:ext uri="{FF2B5EF4-FFF2-40B4-BE49-F238E27FC236}">
                <a16:creationId xmlns:a16="http://schemas.microsoft.com/office/drawing/2014/main" id="{758332EE-B2BF-6C44-A9D1-0F1ED82979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3170" name="Rectangle 2">
            <a:extLst>
              <a:ext uri="{FF2B5EF4-FFF2-40B4-BE49-F238E27FC236}">
                <a16:creationId xmlns:a16="http://schemas.microsoft.com/office/drawing/2014/main" id="{4EEF2E31-24EE-4F48-9CEB-751DA37053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8D95777-8619-2245-AFC5-16146333D6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B39B8EDC-98EE-EB48-885A-6B8E5034CB63}" type="slidenum">
              <a:rPr lang="en-US" altLang="ja-JP" sz="1200">
                <a:latin typeface="Arial" panose="020B0604020202020204" pitchFamily="34" charset="0"/>
              </a:rPr>
              <a:pPr/>
              <a:t>16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342019" name="Rectangle 3">
            <a:extLst>
              <a:ext uri="{FF2B5EF4-FFF2-40B4-BE49-F238E27FC236}">
                <a16:creationId xmlns:a16="http://schemas.microsoft.com/office/drawing/2014/main" id="{D55ACDE0-21D5-9F43-8DB5-91E0E48FD1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2018" name="Rectangle 2">
            <a:extLst>
              <a:ext uri="{FF2B5EF4-FFF2-40B4-BE49-F238E27FC236}">
                <a16:creationId xmlns:a16="http://schemas.microsoft.com/office/drawing/2014/main" id="{78AD58C7-C9BA-4B43-AF2A-C71D8AD447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AF5215C-1C7D-4745-92A7-03257B2FEB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14E3A0DA-D04D-D042-87BF-C11B2BEE5F37}" type="slidenum">
              <a:rPr lang="en-US" altLang="ja-JP" sz="1200">
                <a:latin typeface="Arial" panose="020B0604020202020204" pitchFamily="34" charset="0"/>
              </a:rPr>
              <a:pPr/>
              <a:t>17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64194" name="Rectangle 2">
            <a:extLst>
              <a:ext uri="{FF2B5EF4-FFF2-40B4-BE49-F238E27FC236}">
                <a16:creationId xmlns:a16="http://schemas.microsoft.com/office/drawing/2014/main" id="{D52FA626-9251-1B44-BAA5-9962D06A3B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4195" name="Rectangle 3">
            <a:extLst>
              <a:ext uri="{FF2B5EF4-FFF2-40B4-BE49-F238E27FC236}">
                <a16:creationId xmlns:a16="http://schemas.microsoft.com/office/drawing/2014/main" id="{F9155ED2-3A73-AE40-8F42-0C84E7650E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AD13D30-E316-284E-A43F-BFF863C051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F4994D92-E03C-3543-A483-E95A39A6B6ED}" type="slidenum">
              <a:rPr lang="en-US" altLang="ja-JP" sz="1200">
                <a:latin typeface="Arial" panose="020B0604020202020204" pitchFamily="34" charset="0"/>
              </a:rPr>
              <a:pPr/>
              <a:t>18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340994" name="Rectangle 2">
            <a:extLst>
              <a:ext uri="{FF2B5EF4-FFF2-40B4-BE49-F238E27FC236}">
                <a16:creationId xmlns:a16="http://schemas.microsoft.com/office/drawing/2014/main" id="{9F00EB22-6A58-2B4D-AD18-53B2115921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0995" name="Rectangle 3">
            <a:extLst>
              <a:ext uri="{FF2B5EF4-FFF2-40B4-BE49-F238E27FC236}">
                <a16:creationId xmlns:a16="http://schemas.microsoft.com/office/drawing/2014/main" id="{89FED0BB-4AAE-8F4B-AD63-164CDCAEDE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44EEB4E-5A13-6643-8810-C334628965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4B9CBC19-7B75-014E-810D-08280002A0B9}" type="slidenum">
              <a:rPr lang="en-US" altLang="ja-JP" sz="1200">
                <a:latin typeface="Arial" panose="020B0604020202020204" pitchFamily="34" charset="0"/>
              </a:rPr>
              <a:pPr/>
              <a:t>19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181250" name="Rectangle 2">
            <a:extLst>
              <a:ext uri="{FF2B5EF4-FFF2-40B4-BE49-F238E27FC236}">
                <a16:creationId xmlns:a16="http://schemas.microsoft.com/office/drawing/2014/main" id="{1BC3728F-4B3F-5949-BA7F-CCF00E9461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7DB9D6E1-2E8A-A54D-B42C-29A007EA2D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>
                <a:ea typeface="MS PGothic" charset="0"/>
                <a:cs typeface="MS PGothic" charset="0"/>
              </a:rPr>
              <a:t>BAR Nov/Dec 1999</a:t>
            </a:r>
          </a:p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3FA66CF6-9C25-6345-8B76-348737C884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8BDF1ED0-132E-F54B-B7AD-81A263F34355}" type="slidenum">
              <a:rPr lang="en-US" altLang="en-US" sz="1200">
                <a:latin typeface="Arial" panose="020B0604020202020204" pitchFamily="34" charset="0"/>
              </a:rPr>
              <a:pPr/>
              <a:t>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DE175717-D383-4547-8BC9-9B31B87290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1F22530B-BC35-4C44-BA5A-826A9C9198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13C4D86-9FEE-594E-835C-F6891C21E4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2903E18C-E676-264F-9860-A175D7F43A20}" type="slidenum">
              <a:rPr lang="en-US" altLang="ja-JP" sz="1200">
                <a:latin typeface="Arial" panose="020B0604020202020204" pitchFamily="34" charset="0"/>
              </a:rPr>
              <a:pPr/>
              <a:t>20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65218" name="Rectangle 2">
            <a:extLst>
              <a:ext uri="{FF2B5EF4-FFF2-40B4-BE49-F238E27FC236}">
                <a16:creationId xmlns:a16="http://schemas.microsoft.com/office/drawing/2014/main" id="{C5936B93-6CDA-B941-904E-A99CC5417B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5219" name="Rectangle 3">
            <a:extLst>
              <a:ext uri="{FF2B5EF4-FFF2-40B4-BE49-F238E27FC236}">
                <a16:creationId xmlns:a16="http://schemas.microsoft.com/office/drawing/2014/main" id="{04ED0D3C-E0CF-7144-ACEC-DC4EFA5E6E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D5A08E0-3B1E-4043-ADCF-D7EC2B7536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400A2810-37B4-954C-97FA-D6BE252B9F09}" type="slidenum">
              <a:rPr lang="en-US" altLang="ja-JP" sz="1200">
                <a:latin typeface="Arial" panose="020B0604020202020204" pitchFamily="34" charset="0"/>
              </a:rPr>
              <a:pPr/>
              <a:t>21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66242" name="Rectangle 2">
            <a:extLst>
              <a:ext uri="{FF2B5EF4-FFF2-40B4-BE49-F238E27FC236}">
                <a16:creationId xmlns:a16="http://schemas.microsoft.com/office/drawing/2014/main" id="{841F14C9-398C-4248-B457-A4F17C7908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6243" name="Rectangle 3">
            <a:extLst>
              <a:ext uri="{FF2B5EF4-FFF2-40B4-BE49-F238E27FC236}">
                <a16:creationId xmlns:a16="http://schemas.microsoft.com/office/drawing/2014/main" id="{2DE1C3B5-2EC6-C844-9DC0-93B8811901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E3F804A-BE72-EC42-91F1-43053BA538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524365EB-101C-0648-959D-1E99AFB82AF0}" type="slidenum">
              <a:rPr lang="en-US" altLang="ja-JP" sz="1200">
                <a:latin typeface="Arial" panose="020B0604020202020204" pitchFamily="34" charset="0"/>
              </a:rPr>
              <a:pPr/>
              <a:t>22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70339" name="Rectangle 3">
            <a:extLst>
              <a:ext uri="{FF2B5EF4-FFF2-40B4-BE49-F238E27FC236}">
                <a16:creationId xmlns:a16="http://schemas.microsoft.com/office/drawing/2014/main" id="{8C808990-27EC-F14A-9BD9-22B28F5436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0338" name="Rectangle 2">
            <a:extLst>
              <a:ext uri="{FF2B5EF4-FFF2-40B4-BE49-F238E27FC236}">
                <a16:creationId xmlns:a16="http://schemas.microsoft.com/office/drawing/2014/main" id="{1339EBFB-E173-C745-8BC6-6099A65614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E5361D1-823B-3847-8DF4-5C34B015FF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F6213056-7ECE-EE47-B4A7-AB4105D39434}" type="slidenum">
              <a:rPr lang="en-US" altLang="ja-JP" sz="1200">
                <a:latin typeface="Arial" panose="020B0604020202020204" pitchFamily="34" charset="0"/>
              </a:rPr>
              <a:pPr/>
              <a:t>23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392194" name="Rectangle 2">
            <a:extLst>
              <a:ext uri="{FF2B5EF4-FFF2-40B4-BE49-F238E27FC236}">
                <a16:creationId xmlns:a16="http://schemas.microsoft.com/office/drawing/2014/main" id="{CA0FCFDE-E6A9-5749-9AF8-7ACE7531EC0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92195" name="Rectangle 3">
            <a:extLst>
              <a:ext uri="{FF2B5EF4-FFF2-40B4-BE49-F238E27FC236}">
                <a16:creationId xmlns:a16="http://schemas.microsoft.com/office/drawing/2014/main" id="{CA6ADCA1-506E-5F40-9DC8-C446DB484F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8EF2249-BBD9-A942-B8F6-16464EA578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83CB44D7-45C0-634A-85C2-D54A6CCCA362}" type="slidenum">
              <a:rPr lang="en-US" altLang="ja-JP" sz="1200">
                <a:latin typeface="Arial" panose="020B0604020202020204" pitchFamily="34" charset="0"/>
              </a:rPr>
              <a:pPr/>
              <a:t>24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72387" name="Rectangle 3">
            <a:extLst>
              <a:ext uri="{FF2B5EF4-FFF2-40B4-BE49-F238E27FC236}">
                <a16:creationId xmlns:a16="http://schemas.microsoft.com/office/drawing/2014/main" id="{0BFB2E28-8339-E542-841F-5EB488D49A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2386" name="Rectangle 2">
            <a:extLst>
              <a:ext uri="{FF2B5EF4-FFF2-40B4-BE49-F238E27FC236}">
                <a16:creationId xmlns:a16="http://schemas.microsoft.com/office/drawing/2014/main" id="{614F916A-3414-5D47-AE63-457733F11A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DFDC831-6709-884E-8A17-90BE8B7E88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6D8F3468-3360-4147-9153-3EE5357F55BF}" type="slidenum">
              <a:rPr lang="en-US" altLang="ja-JP" sz="1200">
                <a:latin typeface="Arial" panose="020B0604020202020204" pitchFamily="34" charset="0"/>
              </a:rPr>
              <a:pPr/>
              <a:t>25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73411" name="Rectangle 3">
            <a:extLst>
              <a:ext uri="{FF2B5EF4-FFF2-40B4-BE49-F238E27FC236}">
                <a16:creationId xmlns:a16="http://schemas.microsoft.com/office/drawing/2014/main" id="{167F5818-0EB5-C14E-9A22-01612835D3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3410" name="Rectangle 2">
            <a:extLst>
              <a:ext uri="{FF2B5EF4-FFF2-40B4-BE49-F238E27FC236}">
                <a16:creationId xmlns:a16="http://schemas.microsoft.com/office/drawing/2014/main" id="{A8E40A19-331E-6641-8031-1B65ECD751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A319C26-CE9A-9746-81C9-4F92655ED2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521EE2DF-E3DC-8C43-B539-8C1F6D1F4F58}" type="slidenum">
              <a:rPr lang="en-US" altLang="ja-JP" sz="1200">
                <a:latin typeface="Arial" panose="020B0604020202020204" pitchFamily="34" charset="0"/>
              </a:rPr>
              <a:pPr/>
              <a:t>26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74435" name="Rectangle 3">
            <a:extLst>
              <a:ext uri="{FF2B5EF4-FFF2-40B4-BE49-F238E27FC236}">
                <a16:creationId xmlns:a16="http://schemas.microsoft.com/office/drawing/2014/main" id="{FDAF9D0C-F4B4-C143-B3D5-9EAA124D4A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4434" name="Rectangle 2">
            <a:extLst>
              <a:ext uri="{FF2B5EF4-FFF2-40B4-BE49-F238E27FC236}">
                <a16:creationId xmlns:a16="http://schemas.microsoft.com/office/drawing/2014/main" id="{375BEE14-DEB7-BF4C-B4AD-DD16B19315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F6D41ED-916F-2F43-9825-5374BF9F6E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DE97B212-2E79-274A-9336-D863CC219AA9}" type="slidenum">
              <a:rPr lang="en-US" altLang="ja-JP" sz="1200">
                <a:latin typeface="Arial" panose="020B0604020202020204" pitchFamily="34" charset="0"/>
              </a:rPr>
              <a:pPr/>
              <a:t>27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75459" name="Rectangle 3">
            <a:extLst>
              <a:ext uri="{FF2B5EF4-FFF2-40B4-BE49-F238E27FC236}">
                <a16:creationId xmlns:a16="http://schemas.microsoft.com/office/drawing/2014/main" id="{1B0367D2-3CF8-4548-A2B5-4FDA5A6EC9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5458" name="Rectangle 2">
            <a:extLst>
              <a:ext uri="{FF2B5EF4-FFF2-40B4-BE49-F238E27FC236}">
                <a16:creationId xmlns:a16="http://schemas.microsoft.com/office/drawing/2014/main" id="{BF0BFD48-28B8-4A43-B63B-370BD8002A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087CDD7-33B0-4D41-9F1B-6EAFE45ADC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BE18D258-C205-3145-BA7F-5218CF01C3AC}" type="slidenum">
              <a:rPr lang="en-US" altLang="ja-JP" sz="1200">
                <a:latin typeface="Arial" panose="020B0604020202020204" pitchFamily="34" charset="0"/>
              </a:rPr>
              <a:pPr/>
              <a:t>28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76483" name="Rectangle 3">
            <a:extLst>
              <a:ext uri="{FF2B5EF4-FFF2-40B4-BE49-F238E27FC236}">
                <a16:creationId xmlns:a16="http://schemas.microsoft.com/office/drawing/2014/main" id="{FC4358EE-5DCA-4745-9C1E-BD0E1DA0EF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6482" name="Rectangle 2">
            <a:extLst>
              <a:ext uri="{FF2B5EF4-FFF2-40B4-BE49-F238E27FC236}">
                <a16:creationId xmlns:a16="http://schemas.microsoft.com/office/drawing/2014/main" id="{E3E09453-FF4D-2245-9EE0-8EB4E0726E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B5744EF-5AA7-0C48-857D-60D45FB668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B60D4490-0A2F-6345-8D82-C7FBA96E265D}" type="slidenum">
              <a:rPr lang="en-US" altLang="ja-JP" sz="1200">
                <a:latin typeface="Arial" panose="020B0604020202020204" pitchFamily="34" charset="0"/>
              </a:rPr>
              <a:pPr/>
              <a:t>29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77507" name="Rectangle 3">
            <a:extLst>
              <a:ext uri="{FF2B5EF4-FFF2-40B4-BE49-F238E27FC236}">
                <a16:creationId xmlns:a16="http://schemas.microsoft.com/office/drawing/2014/main" id="{2909759F-69ED-714F-96EA-55785C0119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7506" name="Rectangle 2">
            <a:extLst>
              <a:ext uri="{FF2B5EF4-FFF2-40B4-BE49-F238E27FC236}">
                <a16:creationId xmlns:a16="http://schemas.microsoft.com/office/drawing/2014/main" id="{276954E3-20E9-4C44-89FC-4725ADF170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669F7B4-4A6B-3548-AEAC-C354D8E571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44371983-226B-2744-99F5-E7811156D582}" type="slidenum">
              <a:rPr lang="en-US" altLang="ja-JP" sz="1200">
                <a:latin typeface="Arial" panose="020B0604020202020204" pitchFamily="34" charset="0"/>
              </a:rPr>
              <a:pPr/>
              <a:t>3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51906" name="Rectangle 2">
            <a:extLst>
              <a:ext uri="{FF2B5EF4-FFF2-40B4-BE49-F238E27FC236}">
                <a16:creationId xmlns:a16="http://schemas.microsoft.com/office/drawing/2014/main" id="{F44B0687-66A4-564F-B051-F997AA1EF9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1907" name="Rectangle 3">
            <a:extLst>
              <a:ext uri="{FF2B5EF4-FFF2-40B4-BE49-F238E27FC236}">
                <a16:creationId xmlns:a16="http://schemas.microsoft.com/office/drawing/2014/main" id="{4FF99312-1725-F94B-B731-1B35C4B701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D22A40E-5596-6449-8BC7-BE91E5CDB5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E128E4AE-ACFC-DB44-897F-7BE110834519}" type="slidenum">
              <a:rPr lang="en-US" altLang="ja-JP" sz="1200">
                <a:latin typeface="Arial" panose="020B0604020202020204" pitchFamily="34" charset="0"/>
              </a:rPr>
              <a:pPr/>
              <a:t>30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78531" name="Rectangle 3">
            <a:extLst>
              <a:ext uri="{FF2B5EF4-FFF2-40B4-BE49-F238E27FC236}">
                <a16:creationId xmlns:a16="http://schemas.microsoft.com/office/drawing/2014/main" id="{C22CF7A0-252A-1545-AD69-0905583A61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8530" name="Rectangle 2">
            <a:extLst>
              <a:ext uri="{FF2B5EF4-FFF2-40B4-BE49-F238E27FC236}">
                <a16:creationId xmlns:a16="http://schemas.microsoft.com/office/drawing/2014/main" id="{8C7F142C-A1A1-684A-80B6-1C0554B256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035E49D-2A33-334A-BFFA-09F2F1C16B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0506B0E2-8D6C-1941-8EC0-68BF2C8F562D}" type="slidenum">
              <a:rPr lang="en-US" altLang="ja-JP" sz="1200">
                <a:latin typeface="Arial" panose="020B0604020202020204" pitchFamily="34" charset="0"/>
              </a:rPr>
              <a:pPr/>
              <a:t>31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79555" name="Rectangle 3">
            <a:extLst>
              <a:ext uri="{FF2B5EF4-FFF2-40B4-BE49-F238E27FC236}">
                <a16:creationId xmlns:a16="http://schemas.microsoft.com/office/drawing/2014/main" id="{22CF2282-D700-9247-A26B-D945F40AC4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9554" name="Rectangle 2">
            <a:extLst>
              <a:ext uri="{FF2B5EF4-FFF2-40B4-BE49-F238E27FC236}">
                <a16:creationId xmlns:a16="http://schemas.microsoft.com/office/drawing/2014/main" id="{318EAB6D-311E-104D-94D4-8B4788D6BA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08E5CA7-F84A-6F44-90C6-5847524577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DAE9FEE9-B526-FE4F-BD7A-4AD8A8382D5F}" type="slidenum">
              <a:rPr lang="en-US" altLang="ja-JP" sz="1200">
                <a:latin typeface="Arial" panose="020B0604020202020204" pitchFamily="34" charset="0"/>
              </a:rPr>
              <a:pPr/>
              <a:t>32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80579" name="Rectangle 3">
            <a:extLst>
              <a:ext uri="{FF2B5EF4-FFF2-40B4-BE49-F238E27FC236}">
                <a16:creationId xmlns:a16="http://schemas.microsoft.com/office/drawing/2014/main" id="{FEFD249F-8DBC-9245-A0DA-B93B599A09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0578" name="Rectangle 2">
            <a:extLst>
              <a:ext uri="{FF2B5EF4-FFF2-40B4-BE49-F238E27FC236}">
                <a16:creationId xmlns:a16="http://schemas.microsoft.com/office/drawing/2014/main" id="{14B23140-AA38-9642-B196-8F1019B791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21612E9-08F4-9E4D-BFF3-EA11875FFB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E07AA5E9-67CC-C247-878F-082E547DFA16}" type="slidenum">
              <a:rPr lang="en-US" altLang="ja-JP" sz="1200">
                <a:latin typeface="Arial" panose="020B0604020202020204" pitchFamily="34" charset="0"/>
              </a:rPr>
              <a:pPr/>
              <a:t>33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81603" name="Rectangle 3">
            <a:extLst>
              <a:ext uri="{FF2B5EF4-FFF2-40B4-BE49-F238E27FC236}">
                <a16:creationId xmlns:a16="http://schemas.microsoft.com/office/drawing/2014/main" id="{60566734-A00F-654B-8C5B-905847E3EB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1602" name="Rectangle 2">
            <a:extLst>
              <a:ext uri="{FF2B5EF4-FFF2-40B4-BE49-F238E27FC236}">
                <a16:creationId xmlns:a16="http://schemas.microsoft.com/office/drawing/2014/main" id="{66D73DC8-861E-7E4A-BC27-DAE41FBF4B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CC7FC18-0F0B-4344-896F-E6DA8398E8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5001FFA5-B9D7-604D-857E-CF3D67B74571}" type="slidenum">
              <a:rPr lang="en-US" altLang="ja-JP" sz="1200">
                <a:latin typeface="Arial" panose="020B0604020202020204" pitchFamily="34" charset="0"/>
              </a:rPr>
              <a:pPr/>
              <a:t>34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82627" name="Rectangle 3">
            <a:extLst>
              <a:ext uri="{FF2B5EF4-FFF2-40B4-BE49-F238E27FC236}">
                <a16:creationId xmlns:a16="http://schemas.microsoft.com/office/drawing/2014/main" id="{895A9568-F577-7C43-ABD4-CF972FCFE5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2626" name="Rectangle 2">
            <a:extLst>
              <a:ext uri="{FF2B5EF4-FFF2-40B4-BE49-F238E27FC236}">
                <a16:creationId xmlns:a16="http://schemas.microsoft.com/office/drawing/2014/main" id="{B381B596-DEA3-9643-B324-5042B1895C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6199AD7-0471-134B-B6F8-E25A9F3C30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2C529DCA-209A-3A47-B8C3-8562FABDA5B8}" type="slidenum">
              <a:rPr lang="en-US" altLang="ja-JP" sz="1200">
                <a:latin typeface="Arial" panose="020B0604020202020204" pitchFamily="34" charset="0"/>
              </a:rPr>
              <a:pPr/>
              <a:t>35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83651" name="Rectangle 3">
            <a:extLst>
              <a:ext uri="{FF2B5EF4-FFF2-40B4-BE49-F238E27FC236}">
                <a16:creationId xmlns:a16="http://schemas.microsoft.com/office/drawing/2014/main" id="{64D062A6-6A10-ED44-80C0-515242AC28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3650" name="Rectangle 2">
            <a:extLst>
              <a:ext uri="{FF2B5EF4-FFF2-40B4-BE49-F238E27FC236}">
                <a16:creationId xmlns:a16="http://schemas.microsoft.com/office/drawing/2014/main" id="{012B0090-0637-9A48-A76F-795B047B0C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39C908D-ACC5-8B43-BA0D-847A192D53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85B741D7-6919-074E-B873-CECF499AF76E}" type="slidenum">
              <a:rPr lang="en-US" altLang="ja-JP" sz="1200">
                <a:latin typeface="Arial" panose="020B0604020202020204" pitchFamily="34" charset="0"/>
              </a:rPr>
              <a:pPr/>
              <a:t>36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84675" name="Rectangle 3">
            <a:extLst>
              <a:ext uri="{FF2B5EF4-FFF2-40B4-BE49-F238E27FC236}">
                <a16:creationId xmlns:a16="http://schemas.microsoft.com/office/drawing/2014/main" id="{44D4BDAF-D85E-2341-9274-547FDE47A9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4674" name="Rectangle 2">
            <a:extLst>
              <a:ext uri="{FF2B5EF4-FFF2-40B4-BE49-F238E27FC236}">
                <a16:creationId xmlns:a16="http://schemas.microsoft.com/office/drawing/2014/main" id="{A59598AD-F8C8-F34F-BF40-B02B4CDC95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DA0A771-CD39-A941-80A9-13EBDEB7B2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160041D5-11B6-5248-86A6-291BCCA9D513}" type="slidenum">
              <a:rPr lang="en-US" altLang="ja-JP" sz="1200">
                <a:latin typeface="Arial" panose="020B0604020202020204" pitchFamily="34" charset="0"/>
              </a:rPr>
              <a:pPr/>
              <a:t>37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85699" name="Rectangle 3">
            <a:extLst>
              <a:ext uri="{FF2B5EF4-FFF2-40B4-BE49-F238E27FC236}">
                <a16:creationId xmlns:a16="http://schemas.microsoft.com/office/drawing/2014/main" id="{5DDAC7BC-D5C5-1742-8793-FABA60E191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5698" name="Rectangle 2">
            <a:extLst>
              <a:ext uri="{FF2B5EF4-FFF2-40B4-BE49-F238E27FC236}">
                <a16:creationId xmlns:a16="http://schemas.microsoft.com/office/drawing/2014/main" id="{30C3DB1A-FEFC-2A4A-8DD7-629D4B8ED5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FA467F3-4C4B-334F-8D59-483787040F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34B85A8C-1734-724C-8F61-EA6C891B2AC5}" type="slidenum">
              <a:rPr lang="en-US" altLang="ja-JP" sz="1200">
                <a:latin typeface="Arial" panose="020B0604020202020204" pitchFamily="34" charset="0"/>
              </a:rPr>
              <a:pPr/>
              <a:t>38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86723" name="Rectangle 3">
            <a:extLst>
              <a:ext uri="{FF2B5EF4-FFF2-40B4-BE49-F238E27FC236}">
                <a16:creationId xmlns:a16="http://schemas.microsoft.com/office/drawing/2014/main" id="{8857F3FE-70E3-7945-A7C5-C06CB2F681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22" name="Rectangle 2">
            <a:extLst>
              <a:ext uri="{FF2B5EF4-FFF2-40B4-BE49-F238E27FC236}">
                <a16:creationId xmlns:a16="http://schemas.microsoft.com/office/drawing/2014/main" id="{E6E158D8-423E-EC41-8C23-DF4FF249A0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B0A0F5F-377B-D640-8512-128AE6EED8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1F76B426-4F5E-2347-8D4B-1761581694E5}" type="slidenum">
              <a:rPr lang="en-US" altLang="ja-JP" sz="1200">
                <a:latin typeface="Arial" panose="020B0604020202020204" pitchFamily="34" charset="0"/>
              </a:rPr>
              <a:pPr/>
              <a:t>39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87747" name="Rectangle 3">
            <a:extLst>
              <a:ext uri="{FF2B5EF4-FFF2-40B4-BE49-F238E27FC236}">
                <a16:creationId xmlns:a16="http://schemas.microsoft.com/office/drawing/2014/main" id="{83794986-739C-9844-9BD9-3C5BB85769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7746" name="Rectangle 2">
            <a:extLst>
              <a:ext uri="{FF2B5EF4-FFF2-40B4-BE49-F238E27FC236}">
                <a16:creationId xmlns:a16="http://schemas.microsoft.com/office/drawing/2014/main" id="{5FA6211A-D7BC-2E47-8BDB-169BB19BEE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644CF21-AC8D-C54F-8043-65A78FCFB5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69A8D2BD-E8A3-6346-8349-C199DF6CBD5A}" type="slidenum">
              <a:rPr lang="en-US" altLang="ja-JP" sz="1200">
                <a:latin typeface="Arial" panose="020B0604020202020204" pitchFamily="34" charset="0"/>
              </a:rPr>
              <a:pPr/>
              <a:t>4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52930" name="Rectangle 2">
            <a:extLst>
              <a:ext uri="{FF2B5EF4-FFF2-40B4-BE49-F238E27FC236}">
                <a16:creationId xmlns:a16="http://schemas.microsoft.com/office/drawing/2014/main" id="{A9D26E85-C114-2043-9B86-C88467CA89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2931" name="Rectangle 3">
            <a:extLst>
              <a:ext uri="{FF2B5EF4-FFF2-40B4-BE49-F238E27FC236}">
                <a16:creationId xmlns:a16="http://schemas.microsoft.com/office/drawing/2014/main" id="{29ADAD58-D3E1-974D-8C2B-F9B60E638E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FC231D9-F781-B146-A33E-03AAA65EE8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A62D4F5C-42A7-4443-89A8-58033F5EAFBD}" type="slidenum">
              <a:rPr lang="en-US" altLang="ja-JP" sz="1200">
                <a:latin typeface="Arial" panose="020B0604020202020204" pitchFamily="34" charset="0"/>
              </a:rPr>
              <a:pPr/>
              <a:t>40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88771" name="Rectangle 3">
            <a:extLst>
              <a:ext uri="{FF2B5EF4-FFF2-40B4-BE49-F238E27FC236}">
                <a16:creationId xmlns:a16="http://schemas.microsoft.com/office/drawing/2014/main" id="{B07549B3-ECB5-9748-A5EB-538FB10B23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8770" name="Rectangle 2">
            <a:extLst>
              <a:ext uri="{FF2B5EF4-FFF2-40B4-BE49-F238E27FC236}">
                <a16:creationId xmlns:a16="http://schemas.microsoft.com/office/drawing/2014/main" id="{4C4E6B5B-271D-B44A-9FE2-2E90271781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5FB7462-E8CA-2E45-BC38-EF96C19156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392155BF-8F64-C44B-97EE-4401C9E1FDA0}" type="slidenum">
              <a:rPr lang="en-US" altLang="ja-JP" sz="1200">
                <a:latin typeface="Arial" panose="020B0604020202020204" pitchFamily="34" charset="0"/>
              </a:rPr>
              <a:pPr/>
              <a:t>41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89795" name="Rectangle 3">
            <a:extLst>
              <a:ext uri="{FF2B5EF4-FFF2-40B4-BE49-F238E27FC236}">
                <a16:creationId xmlns:a16="http://schemas.microsoft.com/office/drawing/2014/main" id="{26DA19C8-1365-794B-9678-F6A21DBAB0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9794" name="Rectangle 2">
            <a:extLst>
              <a:ext uri="{FF2B5EF4-FFF2-40B4-BE49-F238E27FC236}">
                <a16:creationId xmlns:a16="http://schemas.microsoft.com/office/drawing/2014/main" id="{2C1739D9-6968-C440-A372-C3F61E61FD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A48CD6B-BABD-9F44-8DF6-06F10F9952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828488DC-2D96-8441-9EBF-B4093B1C89C0}" type="slidenum">
              <a:rPr lang="en-US" altLang="ja-JP" sz="1200">
                <a:latin typeface="Arial" panose="020B0604020202020204" pitchFamily="34" charset="0"/>
              </a:rPr>
              <a:pPr/>
              <a:t>42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90819" name="Rectangle 3">
            <a:extLst>
              <a:ext uri="{FF2B5EF4-FFF2-40B4-BE49-F238E27FC236}">
                <a16:creationId xmlns:a16="http://schemas.microsoft.com/office/drawing/2014/main" id="{520DCA1E-7DB6-FD4B-ADDF-9A9545036E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0818" name="Rectangle 2">
            <a:extLst>
              <a:ext uri="{FF2B5EF4-FFF2-40B4-BE49-F238E27FC236}">
                <a16:creationId xmlns:a16="http://schemas.microsoft.com/office/drawing/2014/main" id="{BC3D34FE-67FD-9D4E-9A71-134CEC36DA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8FC5DAC-2CB9-1A4E-AEB7-FFFCCAA095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9E1D5D9B-9FEE-E44A-85AD-8230C6EAD7A3}" type="slidenum">
              <a:rPr lang="en-US" altLang="ja-JP" sz="1200">
                <a:latin typeface="Arial" panose="020B0604020202020204" pitchFamily="34" charset="0"/>
              </a:rPr>
              <a:pPr/>
              <a:t>43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91843" name="Rectangle 3">
            <a:extLst>
              <a:ext uri="{FF2B5EF4-FFF2-40B4-BE49-F238E27FC236}">
                <a16:creationId xmlns:a16="http://schemas.microsoft.com/office/drawing/2014/main" id="{ED76FF73-9FD7-4E4C-9EB1-BAD86796E7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1842" name="Rectangle 2">
            <a:extLst>
              <a:ext uri="{FF2B5EF4-FFF2-40B4-BE49-F238E27FC236}">
                <a16:creationId xmlns:a16="http://schemas.microsoft.com/office/drawing/2014/main" id="{0CA64F2D-7385-804D-86C5-772A977561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C1BA437-1487-F143-9B3D-AC98287B37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ACFBABFF-5910-AC43-BC1F-83FB6D22CF98}" type="slidenum">
              <a:rPr lang="en-US" altLang="ja-JP" sz="1200">
                <a:latin typeface="Arial" panose="020B0604020202020204" pitchFamily="34" charset="0"/>
              </a:rPr>
              <a:pPr/>
              <a:t>44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92867" name="Rectangle 3">
            <a:extLst>
              <a:ext uri="{FF2B5EF4-FFF2-40B4-BE49-F238E27FC236}">
                <a16:creationId xmlns:a16="http://schemas.microsoft.com/office/drawing/2014/main" id="{277695A2-3766-B24A-B56D-D92A10E59A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2866" name="Rectangle 2">
            <a:extLst>
              <a:ext uri="{FF2B5EF4-FFF2-40B4-BE49-F238E27FC236}">
                <a16:creationId xmlns:a16="http://schemas.microsoft.com/office/drawing/2014/main" id="{20F115B0-454B-3843-BF65-0DEBAB056F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3BC09C1-66A3-2B4E-A8F3-3ED06EF9AC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09DC17DA-A0F5-724A-BA74-1EE5A6871808}" type="slidenum">
              <a:rPr lang="en-US" altLang="ja-JP" sz="1200">
                <a:latin typeface="Arial" panose="020B0604020202020204" pitchFamily="34" charset="0"/>
              </a:rPr>
              <a:pPr/>
              <a:t>45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93891" name="Rectangle 3">
            <a:extLst>
              <a:ext uri="{FF2B5EF4-FFF2-40B4-BE49-F238E27FC236}">
                <a16:creationId xmlns:a16="http://schemas.microsoft.com/office/drawing/2014/main" id="{2C45AF23-EAF1-1A4A-809A-80D6DAFDFA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3890" name="Rectangle 2">
            <a:extLst>
              <a:ext uri="{FF2B5EF4-FFF2-40B4-BE49-F238E27FC236}">
                <a16:creationId xmlns:a16="http://schemas.microsoft.com/office/drawing/2014/main" id="{4DE61CC4-6F56-E34E-8C8E-9864D9F82C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>
            <a:extLst>
              <a:ext uri="{FF2B5EF4-FFF2-40B4-BE49-F238E27FC236}">
                <a16:creationId xmlns:a16="http://schemas.microsoft.com/office/drawing/2014/main" id="{91A48C58-FE21-1340-AA26-30E517BD16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D68A0CA2-2C1C-7245-9DD6-F13A70E9D6ED}" type="slidenum">
              <a:rPr lang="en-GB" altLang="en-US" sz="1200">
                <a:solidFill>
                  <a:srgbClr val="FFFFFF"/>
                </a:solidFill>
                <a:latin typeface="Comic Sans MS" panose="030F0902030302020204" pitchFamily="66" charset="0"/>
              </a:rPr>
              <a:pPr/>
              <a:t>46</a:t>
            </a:fld>
            <a:endParaRPr lang="en-GB" altLang="en-US" sz="1200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sp>
        <p:nvSpPr>
          <p:cNvPr id="174082" name="Rectangle 2">
            <a:extLst>
              <a:ext uri="{FF2B5EF4-FFF2-40B4-BE49-F238E27FC236}">
                <a16:creationId xmlns:a16="http://schemas.microsoft.com/office/drawing/2014/main" id="{CD4A3A00-AA2F-B342-8BA8-C3204E75748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F4C81D45-AF0E-FD42-897D-35F4F5C8A4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>
            <a:extLst>
              <a:ext uri="{FF2B5EF4-FFF2-40B4-BE49-F238E27FC236}">
                <a16:creationId xmlns:a16="http://schemas.microsoft.com/office/drawing/2014/main" id="{FB8B14B2-FE97-F044-B75A-053C1C106F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AC320F7B-05E6-E944-AF1A-23AF143B91DF}" type="slidenum">
              <a:rPr lang="en-GB" altLang="en-US" sz="1200">
                <a:solidFill>
                  <a:srgbClr val="FFFFFF"/>
                </a:solidFill>
                <a:latin typeface="Comic Sans MS" panose="030F0902030302020204" pitchFamily="66" charset="0"/>
              </a:rPr>
              <a:pPr/>
              <a:t>47</a:t>
            </a:fld>
            <a:endParaRPr lang="en-GB" altLang="en-US" sz="1200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sp>
        <p:nvSpPr>
          <p:cNvPr id="176130" name="Rectangle 2">
            <a:extLst>
              <a:ext uri="{FF2B5EF4-FFF2-40B4-BE49-F238E27FC236}">
                <a16:creationId xmlns:a16="http://schemas.microsoft.com/office/drawing/2014/main" id="{E49256B0-E5EE-B84E-B9F7-14FBBDA2EAD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AD863C8D-7D07-8B4F-8775-D6042A9680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7">
            <a:extLst>
              <a:ext uri="{FF2B5EF4-FFF2-40B4-BE49-F238E27FC236}">
                <a16:creationId xmlns:a16="http://schemas.microsoft.com/office/drawing/2014/main" id="{5F1EF62A-0ECB-A546-9942-AAE089DBEF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FCAA0716-2569-0349-92C6-196A530AC29E}" type="slidenum">
              <a:rPr lang="en-GB" altLang="en-US" sz="1200">
                <a:solidFill>
                  <a:srgbClr val="FFFFFF"/>
                </a:solidFill>
                <a:latin typeface="Comic Sans MS" panose="030F0902030302020204" pitchFamily="66" charset="0"/>
              </a:rPr>
              <a:pPr/>
              <a:t>48</a:t>
            </a:fld>
            <a:endParaRPr lang="en-GB" altLang="en-US" sz="1200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sp>
        <p:nvSpPr>
          <p:cNvPr id="178178" name="Rectangle 2">
            <a:extLst>
              <a:ext uri="{FF2B5EF4-FFF2-40B4-BE49-F238E27FC236}">
                <a16:creationId xmlns:a16="http://schemas.microsoft.com/office/drawing/2014/main" id="{454CDAB3-6D2D-A54A-999B-5F2A80F8C1F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B1EF4D60-63D7-DB41-ACA5-BB4DF46A3C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E596968-7AA2-5348-B484-455EFF79D2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AE895EF1-6DF6-CF46-A3DF-7505E2F8A8E7}" type="slidenum">
              <a:rPr lang="en-US" altLang="ja-JP" sz="1200">
                <a:latin typeface="Arial" panose="020B0604020202020204" pitchFamily="34" charset="0"/>
              </a:rPr>
              <a:pPr/>
              <a:t>49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379906" name="Rectangle 2">
            <a:extLst>
              <a:ext uri="{FF2B5EF4-FFF2-40B4-BE49-F238E27FC236}">
                <a16:creationId xmlns:a16="http://schemas.microsoft.com/office/drawing/2014/main" id="{7D3BA738-B796-4349-911D-D65BEFA93C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9907" name="Rectangle 3">
            <a:extLst>
              <a:ext uri="{FF2B5EF4-FFF2-40B4-BE49-F238E27FC236}">
                <a16:creationId xmlns:a16="http://schemas.microsoft.com/office/drawing/2014/main" id="{03140666-B0E2-6F41-B517-257AA96B54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BCF7266-D047-4A4C-8EC8-53308A7908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09C25332-3325-304D-87BE-E1EA9A82C1B9}" type="slidenum">
              <a:rPr lang="en-US" altLang="ja-JP" sz="1200">
                <a:latin typeface="Arial" panose="020B0604020202020204" pitchFamily="34" charset="0"/>
              </a:rPr>
              <a:pPr/>
              <a:t>5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54979" name="Rectangle 3">
            <a:extLst>
              <a:ext uri="{FF2B5EF4-FFF2-40B4-BE49-F238E27FC236}">
                <a16:creationId xmlns:a16="http://schemas.microsoft.com/office/drawing/2014/main" id="{4E1276FA-4758-E442-9549-7C92AEDFA9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4978" name="Rectangle 2">
            <a:extLst>
              <a:ext uri="{FF2B5EF4-FFF2-40B4-BE49-F238E27FC236}">
                <a16:creationId xmlns:a16="http://schemas.microsoft.com/office/drawing/2014/main" id="{7BA709F5-9F7C-AE47-B025-F9A8B55E3F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7">
            <a:extLst>
              <a:ext uri="{FF2B5EF4-FFF2-40B4-BE49-F238E27FC236}">
                <a16:creationId xmlns:a16="http://schemas.microsoft.com/office/drawing/2014/main" id="{CE49423B-C2B3-DA41-9AC8-6F3E88A6E0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89840A84-4D59-E848-BC03-7BA08770A07A}" type="slidenum">
              <a:rPr lang="en-GB" altLang="en-US" sz="1200">
                <a:solidFill>
                  <a:srgbClr val="FFFFFF"/>
                </a:solidFill>
                <a:latin typeface="Comic Sans MS" panose="030F0902030302020204" pitchFamily="66" charset="0"/>
              </a:rPr>
              <a:pPr/>
              <a:t>50</a:t>
            </a:fld>
            <a:endParaRPr lang="en-GB" altLang="en-US" sz="1200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sp>
        <p:nvSpPr>
          <p:cNvPr id="182274" name="Rectangle 2">
            <a:extLst>
              <a:ext uri="{FF2B5EF4-FFF2-40B4-BE49-F238E27FC236}">
                <a16:creationId xmlns:a16="http://schemas.microsoft.com/office/drawing/2014/main" id="{AAC38C17-B251-E746-A33C-5BEAF6265D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1D23E212-79C4-044D-AEFB-C7F7B20064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7">
            <a:extLst>
              <a:ext uri="{FF2B5EF4-FFF2-40B4-BE49-F238E27FC236}">
                <a16:creationId xmlns:a16="http://schemas.microsoft.com/office/drawing/2014/main" id="{AE07EAF8-0E34-E845-BDC1-BCAB6D80E1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FDAC0F5F-E4B8-1646-AA17-FF14AE7C42C7}" type="slidenum">
              <a:rPr lang="en-GB" altLang="en-US" sz="1200">
                <a:solidFill>
                  <a:srgbClr val="FFFFFF"/>
                </a:solidFill>
                <a:latin typeface="Comic Sans MS" panose="030F0902030302020204" pitchFamily="66" charset="0"/>
              </a:rPr>
              <a:pPr/>
              <a:t>51</a:t>
            </a:fld>
            <a:endParaRPr lang="en-GB" altLang="en-US" sz="1200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sp>
        <p:nvSpPr>
          <p:cNvPr id="184322" name="Rectangle 2">
            <a:extLst>
              <a:ext uri="{FF2B5EF4-FFF2-40B4-BE49-F238E27FC236}">
                <a16:creationId xmlns:a16="http://schemas.microsoft.com/office/drawing/2014/main" id="{7F7538A0-3BA5-E342-AADA-E861038410D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E1052765-4128-5A4B-92A7-20088812BA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0BC5A86-C2B2-984F-8656-7791F7BDAE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A925AB48-7AA3-5441-8A30-1A9DFA7AE7A3}" type="slidenum">
              <a:rPr lang="en-US" altLang="ja-JP" sz="1200">
                <a:latin typeface="Arial" panose="020B0604020202020204" pitchFamily="34" charset="0"/>
              </a:rPr>
              <a:pPr/>
              <a:t>52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345091" name="Rectangle 3">
            <a:extLst>
              <a:ext uri="{FF2B5EF4-FFF2-40B4-BE49-F238E27FC236}">
                <a16:creationId xmlns:a16="http://schemas.microsoft.com/office/drawing/2014/main" id="{9A5CC46C-5A21-A644-B4F4-AAADD1C9AF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5090" name="Rectangle 2">
            <a:extLst>
              <a:ext uri="{FF2B5EF4-FFF2-40B4-BE49-F238E27FC236}">
                <a16:creationId xmlns:a16="http://schemas.microsoft.com/office/drawing/2014/main" id="{25BFA4A8-0ABB-6D40-B26B-E54937BC80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619AE77-C400-7F4B-97E2-A74A02F54CA0}" type="slidenum">
              <a:rPr lang="en-US">
                <a:solidFill>
                  <a:srgbClr val="000000"/>
                </a:solidFill>
                <a:latin typeface="Times New Roman" charset="0"/>
              </a:rPr>
              <a:pPr/>
              <a:t>54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charset="0"/>
                <a:ea typeface="MS PGothic" charset="0"/>
              </a:rPr>
              <a:t>Old Testament Backgrounds PPT in Bahasa Indonesia</a:t>
            </a:r>
          </a:p>
          <a:p>
            <a:pPr eaLnBrk="1" hangingPunct="1"/>
            <a:endParaRPr lang="en-US" dirty="0"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04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372CF52-2AA7-8945-9BA9-7B47394E5F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84C805ED-9A57-604F-89AD-104DA094319C}" type="slidenum">
              <a:rPr lang="en-US" altLang="ja-JP" sz="1200">
                <a:latin typeface="Arial" panose="020B0604020202020204" pitchFamily="34" charset="0"/>
              </a:rPr>
              <a:pPr/>
              <a:t>6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56003" name="Rectangle 3">
            <a:extLst>
              <a:ext uri="{FF2B5EF4-FFF2-40B4-BE49-F238E27FC236}">
                <a16:creationId xmlns:a16="http://schemas.microsoft.com/office/drawing/2014/main" id="{0404CC64-A6B3-9143-89E6-AAD5BA696D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6002" name="Rectangle 2">
            <a:extLst>
              <a:ext uri="{FF2B5EF4-FFF2-40B4-BE49-F238E27FC236}">
                <a16:creationId xmlns:a16="http://schemas.microsoft.com/office/drawing/2014/main" id="{27A79D02-F821-4340-A0DE-6AE6EB21F6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B2E6915-2576-8149-9148-0F333DB25D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015DE62E-8DD2-FD41-8B28-9C3B3F94A214}" type="slidenum">
              <a:rPr lang="en-US" altLang="ja-JP" sz="1200">
                <a:latin typeface="Arial" panose="020B0604020202020204" pitchFamily="34" charset="0"/>
              </a:rPr>
              <a:pPr/>
              <a:t>7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DAC96D3A-60DD-214A-B3A4-ECA7FFC837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BD8D5E5E-4AC6-E142-867E-FF9E3BF12C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55A41B7-D612-8A41-9D75-F04409FCF8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F7950B53-44EF-FC41-92F0-65A52F7F770E}" type="slidenum">
              <a:rPr lang="en-US" altLang="ja-JP" sz="1200">
                <a:latin typeface="Arial" panose="020B0604020202020204" pitchFamily="34" charset="0"/>
              </a:rPr>
              <a:pPr/>
              <a:t>8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58051" name="Rectangle 3">
            <a:extLst>
              <a:ext uri="{FF2B5EF4-FFF2-40B4-BE49-F238E27FC236}">
                <a16:creationId xmlns:a16="http://schemas.microsoft.com/office/drawing/2014/main" id="{C2CB240B-185B-4040-AE02-E5ACF5CA31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8050" name="Rectangle 2">
            <a:extLst>
              <a:ext uri="{FF2B5EF4-FFF2-40B4-BE49-F238E27FC236}">
                <a16:creationId xmlns:a16="http://schemas.microsoft.com/office/drawing/2014/main" id="{D4010D30-1170-664E-B6E4-80ED125CCA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D3CCE5E-A6DD-AE49-BBEA-320E276075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BE5F6D55-FAC2-0149-9D59-C6822679383C}" type="slidenum">
              <a:rPr lang="en-US" altLang="ja-JP" sz="1200">
                <a:latin typeface="Arial" panose="020B0604020202020204" pitchFamily="34" charset="0"/>
              </a:rPr>
              <a:pPr/>
              <a:t>9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59075" name="Rectangle 3">
            <a:extLst>
              <a:ext uri="{FF2B5EF4-FFF2-40B4-BE49-F238E27FC236}">
                <a16:creationId xmlns:a16="http://schemas.microsoft.com/office/drawing/2014/main" id="{319A1688-976C-2340-92C2-4D8056ACF5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9074" name="Rectangle 2">
            <a:extLst>
              <a:ext uri="{FF2B5EF4-FFF2-40B4-BE49-F238E27FC236}">
                <a16:creationId xmlns:a16="http://schemas.microsoft.com/office/drawing/2014/main" id="{B2A306C3-F250-EA46-BEFC-7B4BE6B855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E323C838-EFD3-3B4E-8618-F6D39239C51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8D11B4FB-54AC-AF4D-A9FA-646516DE928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5A073401-7371-3248-AF2D-0D5A98E72ED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4AA464AF-A683-9B42-BE43-6E4A2D7FAB1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F0965E4D-01A8-814E-84AB-B070537C002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045FBC07-6333-8641-BB42-F2D027132F8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042123A6-16D8-434A-B0F4-60BCD61B565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</p:grp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75A72E4B-3610-B547-900D-FE5170A22CF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31B287DC-F430-3A44-96CD-68E49474ECC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altLang="ja-JP" noProof="0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altLang="ja-JP" noProof="0"/>
              <a:t>Click to edit Master subtitle style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17AC2707-7DC7-AB48-BF6B-5823C286CBC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F257EA49-36EA-A14E-B587-62D10EEB30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972820A9-AB31-7948-A234-A9CDF15268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92A57717-E7D2-324F-B1C0-39C862A04FF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1297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E5BAE4A-8882-7B42-9872-551F8D68FA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FE1FF30-1BBB-7B42-B020-1C3069E4C43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E1C525-258A-A848-B9FF-910DF0BC2E32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B609ABCB-566E-3D44-8F7A-762592385A8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4471876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E59774-1352-8A4D-8C89-772445352A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9A2B0-27A7-794C-858A-52C71EFBA3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B3C7CB-4AA0-9B44-A142-5BAF5F6849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defRPr>
            </a:lvl1pPr>
          </a:lstStyle>
          <a:p>
            <a:fld id="{6B60F7C1-277E-4944-A52B-EF8854293F5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3085448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7C480-1B94-E143-A286-A5BBEB1F09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6E80EA-99B6-6345-9580-9C91FCF729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CCBA9-9501-344D-BC36-C0F9A4438A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defRPr>
            </a:lvl1pPr>
          </a:lstStyle>
          <a:p>
            <a:fld id="{EB802922-18B3-BC42-B55F-D0BFA56C9E7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7680644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8858DF-1A10-F34D-89D3-32D67E8E76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053E4A-AF29-B842-B2E7-DFD8F870DB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A8D107-0109-4A4B-9736-2F73A83C19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defRPr>
            </a:lvl1pPr>
          </a:lstStyle>
          <a:p>
            <a:fld id="{CEE965FE-89DA-FC41-AB89-F14EBE6960C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965346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E23978-7EA7-3D41-B477-5B090C34EE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69B432-B0FE-5A48-9803-BD39FAF80D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45FAA7-7053-2448-82F1-25D1CA0A6B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defRPr>
            </a:lvl1pPr>
          </a:lstStyle>
          <a:p>
            <a:fld id="{B27C22FC-6FB8-8640-85D2-EAB4CB2B7CC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859901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1E5D7D-2837-CB42-9FBD-1D5059A12E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708984-CE3B-DF4B-8C16-28A0CB29A5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90119A-B9B3-474C-B337-C4F69F5EC0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49FF76CC-0AF4-3D43-89D9-72371F86EC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5918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01B140-2194-7149-AA75-C55C5C3280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FA01DA-1851-8E4A-AC21-DC3769396E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708BDB-096B-9C4C-84BB-A695C550C8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5A3099DF-CE1F-0A46-A1C2-E0C8AB3C68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03074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BE02E5-A599-2F42-B80E-B650806778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F2A571-2ACF-B647-AC1C-1BBC2B6937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AC5066-3636-7143-B02D-37E8D720AA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68693DE9-65C0-774F-B1E4-5C140CD0FF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48014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9EBC3-9F01-A74B-B92A-5093858D89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08D078-41A9-9948-900F-30F7487DB0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5CB92-6E24-6148-ABCF-BCF5042F4C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310291DD-E954-674F-96C4-6C35A74DAD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476203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004441-0D30-BA4F-B373-8745B17FCF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91E29C7-73A1-1B43-A773-9CE4F6C81A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0DAD04E-C154-C74C-BCDB-7542C6DBE7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CA0E5DBC-6C6D-864E-980C-4D6A855C3E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138049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4CFA3DC-B917-1C49-80CA-BB66DD46F5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1E8237F-750C-FF4E-9C04-EC06AF64D5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D9E776E-9690-4742-8D5C-C46A40D56C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37939A8D-6B76-4748-94D1-DF6A4B478E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8307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C325CF1-1B96-A441-91F2-CEABD501CB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AB9A115-6EBC-C846-A54F-D6297774287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0F1509-6551-E24C-A2C2-4854787BCC12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80FD9164-92DD-6E4C-B631-8BBF763886C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533582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06F6BBD-BAD8-BF45-8363-8CAA86FA97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AA2E92F-101D-8940-8C94-6F39D161CB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C6CF5A2-5A42-234D-B2C7-C094F18FCA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051D7B28-B27E-D24C-B325-F986985AF3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2328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E28A9-C4B3-C34E-B459-4E40801445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5452A-F2F7-7B47-921E-93A223FF27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F2C66-8E7A-D643-A1EC-C54CCE8FA9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4C7E7BD6-0F56-404C-BE99-03FC19746C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46746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B62CAC-F3A2-2E4A-96EB-2762C39993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9C3635-A716-D445-A716-300BDAD691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E777F-70C9-BD43-B858-5A880970D8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7299A5A3-54D4-3D48-A8F5-5B787F04B6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155866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2C7F7F-D70D-CE4A-A40F-5DD1EF4989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E8DD0B-7AE6-F64A-AAAA-556DC04F6A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8E4C0F-BA2C-F941-B184-F28FD061FC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FBA5D68E-A5C2-5C4B-A957-F73600BD6D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92208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E06617-350E-8D43-A0C2-EB1ED67521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C9954F1-4561-9E4C-9402-2BEADEE024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C36ECE-2014-8948-A9AC-2831C30DF4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2A7175A4-380B-7D44-9E3E-EE712A9631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99706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F566E8-BD24-FC4B-AD8F-09CB879781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51E1B32-4E5C-4E42-A9D8-48878282C6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F810522-D4C1-A64E-8208-D8D67AEE58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8AF5E77A-773D-B64B-B537-F4EC254608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259887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6542C9C-FFCF-CA4A-9BEE-671ED99699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9182C61-E471-4C4D-BB18-F81BD77BC3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A48ED48-8607-4A4E-B554-C0C75FAC90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5833A615-E5AB-FC4F-8C05-BC5BA7DBF9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0754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5A7DE2F-5D5E-0D45-98A2-D03CC90382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EEEBC92-611B-BC45-8B8E-6D23CE086E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5B0B6C-FC75-784C-B2AA-EF51DC7BD37C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8CADE61A-8062-ED49-8707-072E80FB471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20630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3A375D-B14B-A340-A115-3ABCB99EA5C5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007F3F79-0F06-3F46-A836-86015ED29374}"/>
              </a:ext>
            </a:extLst>
          </p:cNvPr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1491 h 1492"/>
              <a:gd name="T2" fmla="*/ 0 w 3625"/>
              <a:gd name="T3" fmla="*/ 0 h 1492"/>
              <a:gd name="T4" fmla="*/ 171 w 3625"/>
              <a:gd name="T5" fmla="*/ 3 h 1492"/>
              <a:gd name="T6" fmla="*/ 355 w 3625"/>
              <a:gd name="T7" fmla="*/ 9 h 1492"/>
              <a:gd name="T8" fmla="*/ 499 w 3625"/>
              <a:gd name="T9" fmla="*/ 21 h 1492"/>
              <a:gd name="T10" fmla="*/ 650 w 3625"/>
              <a:gd name="T11" fmla="*/ 36 h 1492"/>
              <a:gd name="T12" fmla="*/ 809 w 3625"/>
              <a:gd name="T13" fmla="*/ 54 h 1492"/>
              <a:gd name="T14" fmla="*/ 957 w 3625"/>
              <a:gd name="T15" fmla="*/ 78 h 1492"/>
              <a:gd name="T16" fmla="*/ 1119 w 3625"/>
              <a:gd name="T17" fmla="*/ 105 h 1492"/>
              <a:gd name="T18" fmla="*/ 1261 w 3625"/>
              <a:gd name="T19" fmla="*/ 133 h 1492"/>
              <a:gd name="T20" fmla="*/ 1441 w 3625"/>
              <a:gd name="T21" fmla="*/ 175 h 1492"/>
              <a:gd name="T22" fmla="*/ 1598 w 3625"/>
              <a:gd name="T23" fmla="*/ 217 h 1492"/>
              <a:gd name="T24" fmla="*/ 1763 w 3625"/>
              <a:gd name="T25" fmla="*/ 269 h 1492"/>
              <a:gd name="T26" fmla="*/ 1887 w 3625"/>
              <a:gd name="T27" fmla="*/ 308 h 1492"/>
              <a:gd name="T28" fmla="*/ 2085 w 3625"/>
              <a:gd name="T29" fmla="*/ 384 h 1492"/>
              <a:gd name="T30" fmla="*/ 2230 w 3625"/>
              <a:gd name="T31" fmla="*/ 444 h 1492"/>
              <a:gd name="T32" fmla="*/ 2456 w 3625"/>
              <a:gd name="T33" fmla="*/ 547 h 1492"/>
              <a:gd name="T34" fmla="*/ 2666 w 3625"/>
              <a:gd name="T35" fmla="*/ 662 h 1492"/>
              <a:gd name="T36" fmla="*/ 2859 w 3625"/>
              <a:gd name="T37" fmla="*/ 786 h 1492"/>
              <a:gd name="T38" fmla="*/ 3046 w 3625"/>
              <a:gd name="T39" fmla="*/ 920 h 1492"/>
              <a:gd name="T40" fmla="*/ 3193 w 3625"/>
              <a:gd name="T41" fmla="*/ 1038 h 1492"/>
              <a:gd name="T42" fmla="*/ 3332 w 3625"/>
              <a:gd name="T43" fmla="*/ 1168 h 1492"/>
              <a:gd name="T44" fmla="*/ 3440 w 3625"/>
              <a:gd name="T45" fmla="*/ 1280 h 1492"/>
              <a:gd name="T46" fmla="*/ 3524 w 3625"/>
              <a:gd name="T47" fmla="*/ 1380 h 1492"/>
              <a:gd name="T48" fmla="*/ 3624 w 3625"/>
              <a:gd name="T49" fmla="*/ 1491 h 1492"/>
              <a:gd name="T50" fmla="*/ 3608 w 3625"/>
              <a:gd name="T51" fmla="*/ 1491 h 1492"/>
              <a:gd name="T52" fmla="*/ 0 w 3625"/>
              <a:gd name="T53" fmla="*/ 1491 h 1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A29E0D63-E805-2445-A20E-F3C5F586D816}"/>
              </a:ext>
            </a:extLst>
          </p:cNvPr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718 w 5143"/>
              <a:gd name="T1" fmla="*/ 405 h 1902"/>
              <a:gd name="T2" fmla="*/ 2466 w 5143"/>
              <a:gd name="T3" fmla="*/ 333 h 1902"/>
              <a:gd name="T4" fmla="*/ 2202 w 5143"/>
              <a:gd name="T5" fmla="*/ 261 h 1902"/>
              <a:gd name="T6" fmla="*/ 1929 w 5143"/>
              <a:gd name="T7" fmla="*/ 198 h 1902"/>
              <a:gd name="T8" fmla="*/ 1695 w 5143"/>
              <a:gd name="T9" fmla="*/ 153 h 1902"/>
              <a:gd name="T10" fmla="*/ 1434 w 5143"/>
              <a:gd name="T11" fmla="*/ 111 h 1902"/>
              <a:gd name="T12" fmla="*/ 1188 w 5143"/>
              <a:gd name="T13" fmla="*/ 75 h 1902"/>
              <a:gd name="T14" fmla="*/ 957 w 5143"/>
              <a:gd name="T15" fmla="*/ 48 h 1902"/>
              <a:gd name="T16" fmla="*/ 747 w 5143"/>
              <a:gd name="T17" fmla="*/ 30 h 1902"/>
              <a:gd name="T18" fmla="*/ 501 w 5143"/>
              <a:gd name="T19" fmla="*/ 15 h 1902"/>
              <a:gd name="T20" fmla="*/ 246 w 5143"/>
              <a:gd name="T21" fmla="*/ 3 h 1902"/>
              <a:gd name="T22" fmla="*/ 0 w 5143"/>
              <a:gd name="T23" fmla="*/ 0 h 1902"/>
              <a:gd name="T24" fmla="*/ 0 w 5143"/>
              <a:gd name="T25" fmla="*/ 275 h 1902"/>
              <a:gd name="T26" fmla="*/ 0 w 5143"/>
              <a:gd name="T27" fmla="*/ 345 h 1902"/>
              <a:gd name="T28" fmla="*/ 0 w 5143"/>
              <a:gd name="T29" fmla="*/ 275 h 1902"/>
              <a:gd name="T30" fmla="*/ 0 w 5143"/>
              <a:gd name="T31" fmla="*/ 342 h 1902"/>
              <a:gd name="T32" fmla="*/ 339 w 5143"/>
              <a:gd name="T33" fmla="*/ 351 h 1902"/>
              <a:gd name="T34" fmla="*/ 606 w 5143"/>
              <a:gd name="T35" fmla="*/ 372 h 1902"/>
              <a:gd name="T36" fmla="*/ 852 w 5143"/>
              <a:gd name="T37" fmla="*/ 399 h 1902"/>
              <a:gd name="T38" fmla="*/ 1068 w 5143"/>
              <a:gd name="T39" fmla="*/ 435 h 1902"/>
              <a:gd name="T40" fmla="*/ 1275 w 5143"/>
              <a:gd name="T41" fmla="*/ 474 h 1902"/>
              <a:gd name="T42" fmla="*/ 1545 w 5143"/>
              <a:gd name="T43" fmla="*/ 540 h 1902"/>
              <a:gd name="T44" fmla="*/ 1761 w 5143"/>
              <a:gd name="T45" fmla="*/ 603 h 1902"/>
              <a:gd name="T46" fmla="*/ 1971 w 5143"/>
              <a:gd name="T47" fmla="*/ 678 h 1902"/>
              <a:gd name="T48" fmla="*/ 2166 w 5143"/>
              <a:gd name="T49" fmla="*/ 747 h 1902"/>
              <a:gd name="T50" fmla="*/ 2397 w 5143"/>
              <a:gd name="T51" fmla="*/ 852 h 1902"/>
              <a:gd name="T52" fmla="*/ 2613 w 5143"/>
              <a:gd name="T53" fmla="*/ 960 h 1902"/>
              <a:gd name="T54" fmla="*/ 2832 w 5143"/>
              <a:gd name="T55" fmla="*/ 1095 h 1902"/>
              <a:gd name="T56" fmla="*/ 3012 w 5143"/>
              <a:gd name="T57" fmla="*/ 1212 h 1902"/>
              <a:gd name="T58" fmla="*/ 3186 w 5143"/>
              <a:gd name="T59" fmla="*/ 1347 h 1902"/>
              <a:gd name="T60" fmla="*/ 3351 w 5143"/>
              <a:gd name="T61" fmla="*/ 1497 h 1902"/>
              <a:gd name="T62" fmla="*/ 3480 w 5143"/>
              <a:gd name="T63" fmla="*/ 1629 h 1902"/>
              <a:gd name="T64" fmla="*/ 3612 w 5143"/>
              <a:gd name="T65" fmla="*/ 1785 h 1902"/>
              <a:gd name="T66" fmla="*/ 3699 w 5143"/>
              <a:gd name="T67" fmla="*/ 1901 h 1902"/>
              <a:gd name="T68" fmla="*/ 5142 w 5143"/>
              <a:gd name="T69" fmla="*/ 1901 h 1902"/>
              <a:gd name="T70" fmla="*/ 5076 w 5143"/>
              <a:gd name="T71" fmla="*/ 1827 h 1902"/>
              <a:gd name="T72" fmla="*/ 4968 w 5143"/>
              <a:gd name="T73" fmla="*/ 1707 h 1902"/>
              <a:gd name="T74" fmla="*/ 4797 w 5143"/>
              <a:gd name="T75" fmla="*/ 1539 h 1902"/>
              <a:gd name="T76" fmla="*/ 4617 w 5143"/>
              <a:gd name="T77" fmla="*/ 1383 h 1902"/>
              <a:gd name="T78" fmla="*/ 4410 w 5143"/>
              <a:gd name="T79" fmla="*/ 1221 h 1902"/>
              <a:gd name="T80" fmla="*/ 4185 w 5143"/>
              <a:gd name="T81" fmla="*/ 1071 h 1902"/>
              <a:gd name="T82" fmla="*/ 3960 w 5143"/>
              <a:gd name="T83" fmla="*/ 939 h 1902"/>
              <a:gd name="T84" fmla="*/ 3708 w 5143"/>
              <a:gd name="T85" fmla="*/ 801 h 1902"/>
              <a:gd name="T86" fmla="*/ 3492 w 5143"/>
              <a:gd name="T87" fmla="*/ 702 h 1902"/>
              <a:gd name="T88" fmla="*/ 3231 w 5143"/>
              <a:gd name="T89" fmla="*/ 588 h 1902"/>
              <a:gd name="T90" fmla="*/ 2964 w 5143"/>
              <a:gd name="T91" fmla="*/ 489 h 1902"/>
              <a:gd name="T92" fmla="*/ 2718 w 5143"/>
              <a:gd name="T93" fmla="*/ 405 h 19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A4EE00B6-F34E-6343-84A3-3A38066F542D}"/>
              </a:ext>
            </a:extLst>
          </p:cNvPr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339 h 2325"/>
              <a:gd name="T4" fmla="*/ 558 w 5760"/>
              <a:gd name="T5" fmla="*/ 357 h 2325"/>
              <a:gd name="T6" fmla="*/ 807 w 5760"/>
              <a:gd name="T7" fmla="*/ 375 h 2325"/>
              <a:gd name="T8" fmla="*/ 1056 w 5760"/>
              <a:gd name="T9" fmla="*/ 399 h 2325"/>
              <a:gd name="T10" fmla="*/ 1272 w 5760"/>
              <a:gd name="T11" fmla="*/ 426 h 2325"/>
              <a:gd name="T12" fmla="*/ 1539 w 5760"/>
              <a:gd name="T13" fmla="*/ 465 h 2325"/>
              <a:gd name="T14" fmla="*/ 1791 w 5760"/>
              <a:gd name="T15" fmla="*/ 510 h 2325"/>
              <a:gd name="T16" fmla="*/ 2076 w 5760"/>
              <a:gd name="T17" fmla="*/ 570 h 2325"/>
              <a:gd name="T18" fmla="*/ 2334 w 5760"/>
              <a:gd name="T19" fmla="*/ 630 h 2325"/>
              <a:gd name="T20" fmla="*/ 2544 w 5760"/>
              <a:gd name="T21" fmla="*/ 687 h 2325"/>
              <a:gd name="T22" fmla="*/ 2775 w 5760"/>
              <a:gd name="T23" fmla="*/ 759 h 2325"/>
              <a:gd name="T24" fmla="*/ 3003 w 5760"/>
              <a:gd name="T25" fmla="*/ 837 h 2325"/>
              <a:gd name="T26" fmla="*/ 3231 w 5760"/>
              <a:gd name="T27" fmla="*/ 924 h 2325"/>
              <a:gd name="T28" fmla="*/ 3438 w 5760"/>
              <a:gd name="T29" fmla="*/ 1005 h 2325"/>
              <a:gd name="T30" fmla="*/ 3663 w 5760"/>
              <a:gd name="T31" fmla="*/ 1110 h 2325"/>
              <a:gd name="T32" fmla="*/ 3903 w 5760"/>
              <a:gd name="T33" fmla="*/ 1233 h 2325"/>
              <a:gd name="T34" fmla="*/ 4149 w 5760"/>
              <a:gd name="T35" fmla="*/ 1374 h 2325"/>
              <a:gd name="T36" fmla="*/ 4353 w 5760"/>
              <a:gd name="T37" fmla="*/ 1506 h 2325"/>
              <a:gd name="T38" fmla="*/ 4491 w 5760"/>
              <a:gd name="T39" fmla="*/ 1602 h 2325"/>
              <a:gd name="T40" fmla="*/ 4668 w 5760"/>
              <a:gd name="T41" fmla="*/ 1740 h 2325"/>
              <a:gd name="T42" fmla="*/ 4824 w 5760"/>
              <a:gd name="T43" fmla="*/ 1875 h 2325"/>
              <a:gd name="T44" fmla="*/ 4968 w 5760"/>
              <a:gd name="T45" fmla="*/ 2016 h 2325"/>
              <a:gd name="T46" fmla="*/ 5100 w 5760"/>
              <a:gd name="T47" fmla="*/ 2154 h 2325"/>
              <a:gd name="T48" fmla="*/ 5238 w 5760"/>
              <a:gd name="T49" fmla="*/ 2324 h 2325"/>
              <a:gd name="T50" fmla="*/ 5759 w 5760"/>
              <a:gd name="T51" fmla="*/ 2324 h 2325"/>
              <a:gd name="T52" fmla="*/ 5759 w 5760"/>
              <a:gd name="T53" fmla="*/ 1245 h 2325"/>
              <a:gd name="T54" fmla="*/ 5580 w 5760"/>
              <a:gd name="T55" fmla="*/ 1119 h 2325"/>
              <a:gd name="T56" fmla="*/ 5400 w 5760"/>
              <a:gd name="T57" fmla="*/ 1020 h 2325"/>
              <a:gd name="T58" fmla="*/ 5205 w 5760"/>
              <a:gd name="T59" fmla="*/ 918 h 2325"/>
              <a:gd name="T60" fmla="*/ 5031 w 5760"/>
              <a:gd name="T61" fmla="*/ 837 h 2325"/>
              <a:gd name="T62" fmla="*/ 4866 w 5760"/>
              <a:gd name="T63" fmla="*/ 771 h 2325"/>
              <a:gd name="T64" fmla="*/ 4710 w 5760"/>
              <a:gd name="T65" fmla="*/ 711 h 2325"/>
              <a:gd name="T66" fmla="*/ 4545 w 5760"/>
              <a:gd name="T67" fmla="*/ 651 h 2325"/>
              <a:gd name="T68" fmla="*/ 4386 w 5760"/>
              <a:gd name="T69" fmla="*/ 600 h 2325"/>
              <a:gd name="T70" fmla="*/ 4248 w 5760"/>
              <a:gd name="T71" fmla="*/ 552 h 2325"/>
              <a:gd name="T72" fmla="*/ 3993 w 5760"/>
              <a:gd name="T73" fmla="*/ 483 h 2325"/>
              <a:gd name="T74" fmla="*/ 3777 w 5760"/>
              <a:gd name="T75" fmla="*/ 423 h 2325"/>
              <a:gd name="T76" fmla="*/ 3564 w 5760"/>
              <a:gd name="T77" fmla="*/ 375 h 2325"/>
              <a:gd name="T78" fmla="*/ 3282 w 5760"/>
              <a:gd name="T79" fmla="*/ 312 h 2325"/>
              <a:gd name="T80" fmla="*/ 3003 w 5760"/>
              <a:gd name="T81" fmla="*/ 261 h 2325"/>
              <a:gd name="T82" fmla="*/ 2733 w 5760"/>
              <a:gd name="T83" fmla="*/ 213 h 2325"/>
              <a:gd name="T84" fmla="*/ 2451 w 5760"/>
              <a:gd name="T85" fmla="*/ 171 h 2325"/>
              <a:gd name="T86" fmla="*/ 2211 w 5760"/>
              <a:gd name="T87" fmla="*/ 138 h 2325"/>
              <a:gd name="T88" fmla="*/ 1974 w 5760"/>
              <a:gd name="T89" fmla="*/ 108 h 2325"/>
              <a:gd name="T90" fmla="*/ 1665 w 5760"/>
              <a:gd name="T91" fmla="*/ 81 h 2325"/>
              <a:gd name="T92" fmla="*/ 1437 w 5760"/>
              <a:gd name="T93" fmla="*/ 60 h 2325"/>
              <a:gd name="T94" fmla="*/ 1125 w 5760"/>
              <a:gd name="T95" fmla="*/ 36 h 2325"/>
              <a:gd name="T96" fmla="*/ 828 w 5760"/>
              <a:gd name="T97" fmla="*/ 21 h 2325"/>
              <a:gd name="T98" fmla="*/ 558 w 5760"/>
              <a:gd name="T99" fmla="*/ 12 h 2325"/>
              <a:gd name="T100" fmla="*/ 282 w 5760"/>
              <a:gd name="T101" fmla="*/ 3 h 2325"/>
              <a:gd name="T102" fmla="*/ 0 w 5760"/>
              <a:gd name="T103" fmla="*/ 0 h 2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DF4CF7F2-95EC-DE4E-9000-A200C74566B0}"/>
              </a:ext>
            </a:extLst>
          </p:cNvPr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351 h 1573"/>
              <a:gd name="T4" fmla="*/ 282 w 5760"/>
              <a:gd name="T5" fmla="*/ 357 h 1573"/>
              <a:gd name="T6" fmla="*/ 627 w 5760"/>
              <a:gd name="T7" fmla="*/ 363 h 1573"/>
              <a:gd name="T8" fmla="*/ 960 w 5760"/>
              <a:gd name="T9" fmla="*/ 375 h 1573"/>
              <a:gd name="T10" fmla="*/ 1218 w 5760"/>
              <a:gd name="T11" fmla="*/ 393 h 1573"/>
              <a:gd name="T12" fmla="*/ 1470 w 5760"/>
              <a:gd name="T13" fmla="*/ 411 h 1573"/>
              <a:gd name="T14" fmla="*/ 1746 w 5760"/>
              <a:gd name="T15" fmla="*/ 435 h 1573"/>
              <a:gd name="T16" fmla="*/ 2022 w 5760"/>
              <a:gd name="T17" fmla="*/ 462 h 1573"/>
              <a:gd name="T18" fmla="*/ 2340 w 5760"/>
              <a:gd name="T19" fmla="*/ 504 h 1573"/>
              <a:gd name="T20" fmla="*/ 2664 w 5760"/>
              <a:gd name="T21" fmla="*/ 549 h 1573"/>
              <a:gd name="T22" fmla="*/ 2952 w 5760"/>
              <a:gd name="T23" fmla="*/ 597 h 1573"/>
              <a:gd name="T24" fmla="*/ 3225 w 5760"/>
              <a:gd name="T25" fmla="*/ 648 h 1573"/>
              <a:gd name="T26" fmla="*/ 3513 w 5760"/>
              <a:gd name="T27" fmla="*/ 708 h 1573"/>
              <a:gd name="T28" fmla="*/ 3693 w 5760"/>
              <a:gd name="T29" fmla="*/ 750 h 1573"/>
              <a:gd name="T30" fmla="*/ 3936 w 5760"/>
              <a:gd name="T31" fmla="*/ 810 h 1573"/>
              <a:gd name="T32" fmla="*/ 4095 w 5760"/>
              <a:gd name="T33" fmla="*/ 855 h 1573"/>
              <a:gd name="T34" fmla="*/ 4281 w 5760"/>
              <a:gd name="T35" fmla="*/ 909 h 1573"/>
              <a:gd name="T36" fmla="*/ 4503 w 5760"/>
              <a:gd name="T37" fmla="*/ 981 h 1573"/>
              <a:gd name="T38" fmla="*/ 4704 w 5760"/>
              <a:gd name="T39" fmla="*/ 1053 h 1573"/>
              <a:gd name="T40" fmla="*/ 4911 w 5760"/>
              <a:gd name="T41" fmla="*/ 1131 h 1573"/>
              <a:gd name="T42" fmla="*/ 5073 w 5760"/>
              <a:gd name="T43" fmla="*/ 1197 h 1573"/>
              <a:gd name="T44" fmla="*/ 5256 w 5760"/>
              <a:gd name="T45" fmla="*/ 1281 h 1573"/>
              <a:gd name="T46" fmla="*/ 5475 w 5760"/>
              <a:gd name="T47" fmla="*/ 1401 h 1573"/>
              <a:gd name="T48" fmla="*/ 5628 w 5760"/>
              <a:gd name="T49" fmla="*/ 1482 h 1573"/>
              <a:gd name="T50" fmla="*/ 5759 w 5760"/>
              <a:gd name="T51" fmla="*/ 1572 h 1573"/>
              <a:gd name="T52" fmla="*/ 5759 w 5760"/>
              <a:gd name="T53" fmla="*/ 633 h 1573"/>
              <a:gd name="T54" fmla="*/ 5493 w 5760"/>
              <a:gd name="T55" fmla="*/ 570 h 1573"/>
              <a:gd name="T56" fmla="*/ 5214 w 5760"/>
              <a:gd name="T57" fmla="*/ 501 h 1573"/>
              <a:gd name="T58" fmla="*/ 4950 w 5760"/>
              <a:gd name="T59" fmla="*/ 444 h 1573"/>
              <a:gd name="T60" fmla="*/ 4701 w 5760"/>
              <a:gd name="T61" fmla="*/ 396 h 1573"/>
              <a:gd name="T62" fmla="*/ 4425 w 5760"/>
              <a:gd name="T63" fmla="*/ 348 h 1573"/>
              <a:gd name="T64" fmla="*/ 4110 w 5760"/>
              <a:gd name="T65" fmla="*/ 294 h 1573"/>
              <a:gd name="T66" fmla="*/ 3813 w 5760"/>
              <a:gd name="T67" fmla="*/ 252 h 1573"/>
              <a:gd name="T68" fmla="*/ 3549 w 5760"/>
              <a:gd name="T69" fmla="*/ 213 h 1573"/>
              <a:gd name="T70" fmla="*/ 3261 w 5760"/>
              <a:gd name="T71" fmla="*/ 183 h 1573"/>
              <a:gd name="T72" fmla="*/ 3015 w 5760"/>
              <a:gd name="T73" fmla="*/ 153 h 1573"/>
              <a:gd name="T74" fmla="*/ 2757 w 5760"/>
              <a:gd name="T75" fmla="*/ 129 h 1573"/>
              <a:gd name="T76" fmla="*/ 2520 w 5760"/>
              <a:gd name="T77" fmla="*/ 105 h 1573"/>
              <a:gd name="T78" fmla="*/ 2301 w 5760"/>
              <a:gd name="T79" fmla="*/ 87 h 1573"/>
              <a:gd name="T80" fmla="*/ 2013 w 5760"/>
              <a:gd name="T81" fmla="*/ 66 h 1573"/>
              <a:gd name="T82" fmla="*/ 1731 w 5760"/>
              <a:gd name="T83" fmla="*/ 48 h 1573"/>
              <a:gd name="T84" fmla="*/ 1524 w 5760"/>
              <a:gd name="T85" fmla="*/ 39 h 1573"/>
              <a:gd name="T86" fmla="*/ 1260 w 5760"/>
              <a:gd name="T87" fmla="*/ 27 h 1573"/>
              <a:gd name="T88" fmla="*/ 966 w 5760"/>
              <a:gd name="T89" fmla="*/ 15 h 1573"/>
              <a:gd name="T90" fmla="*/ 714 w 5760"/>
              <a:gd name="T91" fmla="*/ 12 h 1573"/>
              <a:gd name="T92" fmla="*/ 510 w 5760"/>
              <a:gd name="T93" fmla="*/ 6 h 1573"/>
              <a:gd name="T94" fmla="*/ 243 w 5760"/>
              <a:gd name="T95" fmla="*/ 0 h 1573"/>
              <a:gd name="T96" fmla="*/ 0 w 5760"/>
              <a:gd name="T97" fmla="*/ 0 h 1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3D395018-1AB2-AA4A-BBF1-290802B86262}"/>
              </a:ext>
            </a:extLst>
          </p:cNvPr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339 h 970"/>
              <a:gd name="T4" fmla="*/ 318 w 5760"/>
              <a:gd name="T5" fmla="*/ 342 h 970"/>
              <a:gd name="T6" fmla="*/ 591 w 5760"/>
              <a:gd name="T7" fmla="*/ 348 h 970"/>
              <a:gd name="T8" fmla="*/ 846 w 5760"/>
              <a:gd name="T9" fmla="*/ 354 h 970"/>
              <a:gd name="T10" fmla="*/ 1074 w 5760"/>
              <a:gd name="T11" fmla="*/ 360 h 970"/>
              <a:gd name="T12" fmla="*/ 1314 w 5760"/>
              <a:gd name="T13" fmla="*/ 366 h 970"/>
              <a:gd name="T14" fmla="*/ 1599 w 5760"/>
              <a:gd name="T15" fmla="*/ 381 h 970"/>
              <a:gd name="T16" fmla="*/ 1911 w 5760"/>
              <a:gd name="T17" fmla="*/ 399 h 970"/>
              <a:gd name="T18" fmla="*/ 2241 w 5760"/>
              <a:gd name="T19" fmla="*/ 420 h 970"/>
              <a:gd name="T20" fmla="*/ 2619 w 5760"/>
              <a:gd name="T21" fmla="*/ 453 h 970"/>
              <a:gd name="T22" fmla="*/ 2889 w 5760"/>
              <a:gd name="T23" fmla="*/ 477 h 970"/>
              <a:gd name="T24" fmla="*/ 3177 w 5760"/>
              <a:gd name="T25" fmla="*/ 507 h 970"/>
              <a:gd name="T26" fmla="*/ 3498 w 5760"/>
              <a:gd name="T27" fmla="*/ 543 h 970"/>
              <a:gd name="T28" fmla="*/ 3813 w 5760"/>
              <a:gd name="T29" fmla="*/ 585 h 970"/>
              <a:gd name="T30" fmla="*/ 4044 w 5760"/>
              <a:gd name="T31" fmla="*/ 618 h 970"/>
              <a:gd name="T32" fmla="*/ 4365 w 5760"/>
              <a:gd name="T33" fmla="*/ 669 h 970"/>
              <a:gd name="T34" fmla="*/ 4683 w 5760"/>
              <a:gd name="T35" fmla="*/ 726 h 970"/>
              <a:gd name="T36" fmla="*/ 4980 w 5760"/>
              <a:gd name="T37" fmla="*/ 786 h 970"/>
              <a:gd name="T38" fmla="*/ 5268 w 5760"/>
              <a:gd name="T39" fmla="*/ 846 h 970"/>
              <a:gd name="T40" fmla="*/ 5646 w 5760"/>
              <a:gd name="T41" fmla="*/ 942 h 970"/>
              <a:gd name="T42" fmla="*/ 5759 w 5760"/>
              <a:gd name="T43" fmla="*/ 969 h 970"/>
              <a:gd name="T44" fmla="*/ 5759 w 5760"/>
              <a:gd name="T45" fmla="*/ 0 h 970"/>
              <a:gd name="T46" fmla="*/ 0 w 5760"/>
              <a:gd name="T47" fmla="*/ 0 h 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3054EFD-A271-EB46-A1D0-A196D450E239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753 h 1060"/>
              <a:gd name="T2" fmla="*/ 0 w 5760"/>
              <a:gd name="T3" fmla="*/ 1059 h 1060"/>
              <a:gd name="T4" fmla="*/ 5759 w 5760"/>
              <a:gd name="T5" fmla="*/ 1059 h 1060"/>
              <a:gd name="T6" fmla="*/ 5759 w 5760"/>
              <a:gd name="T7" fmla="*/ 0 h 1060"/>
              <a:gd name="T8" fmla="*/ 5430 w 5760"/>
              <a:gd name="T9" fmla="*/ 0 h 1060"/>
              <a:gd name="T10" fmla="*/ 5298 w 5760"/>
              <a:gd name="T11" fmla="*/ 84 h 1060"/>
              <a:gd name="T12" fmla="*/ 5136 w 5760"/>
              <a:gd name="T13" fmla="*/ 159 h 1060"/>
              <a:gd name="T14" fmla="*/ 4968 w 5760"/>
              <a:gd name="T15" fmla="*/ 222 h 1060"/>
              <a:gd name="T16" fmla="*/ 4812 w 5760"/>
              <a:gd name="T17" fmla="*/ 267 h 1060"/>
              <a:gd name="T18" fmla="*/ 4626 w 5760"/>
              <a:gd name="T19" fmla="*/ 324 h 1060"/>
              <a:gd name="T20" fmla="*/ 4440 w 5760"/>
              <a:gd name="T21" fmla="*/ 366 h 1060"/>
              <a:gd name="T22" fmla="*/ 4230 w 5760"/>
              <a:gd name="T23" fmla="*/ 414 h 1060"/>
              <a:gd name="T24" fmla="*/ 3939 w 5760"/>
              <a:gd name="T25" fmla="*/ 468 h 1060"/>
              <a:gd name="T26" fmla="*/ 3711 w 5760"/>
              <a:gd name="T27" fmla="*/ 504 h 1060"/>
              <a:gd name="T28" fmla="*/ 3441 w 5760"/>
              <a:gd name="T29" fmla="*/ 543 h 1060"/>
              <a:gd name="T30" fmla="*/ 3189 w 5760"/>
              <a:gd name="T31" fmla="*/ 579 h 1060"/>
              <a:gd name="T32" fmla="*/ 2925 w 5760"/>
              <a:gd name="T33" fmla="*/ 606 h 1060"/>
              <a:gd name="T34" fmla="*/ 2679 w 5760"/>
              <a:gd name="T35" fmla="*/ 633 h 1060"/>
              <a:gd name="T36" fmla="*/ 2418 w 5760"/>
              <a:gd name="T37" fmla="*/ 654 h 1060"/>
              <a:gd name="T38" fmla="*/ 2142 w 5760"/>
              <a:gd name="T39" fmla="*/ 675 h 1060"/>
              <a:gd name="T40" fmla="*/ 1896 w 5760"/>
              <a:gd name="T41" fmla="*/ 693 h 1060"/>
              <a:gd name="T42" fmla="*/ 1647 w 5760"/>
              <a:gd name="T43" fmla="*/ 708 h 1060"/>
              <a:gd name="T44" fmla="*/ 1404 w 5760"/>
              <a:gd name="T45" fmla="*/ 720 h 1060"/>
              <a:gd name="T46" fmla="*/ 1170 w 5760"/>
              <a:gd name="T47" fmla="*/ 732 h 1060"/>
              <a:gd name="T48" fmla="*/ 906 w 5760"/>
              <a:gd name="T49" fmla="*/ 738 h 1060"/>
              <a:gd name="T50" fmla="*/ 534 w 5760"/>
              <a:gd name="T51" fmla="*/ 747 h 1060"/>
              <a:gd name="T52" fmla="*/ 201 w 5760"/>
              <a:gd name="T53" fmla="*/ 753 h 1060"/>
              <a:gd name="T54" fmla="*/ 0 w 5760"/>
              <a:gd name="T55" fmla="*/ 75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598DAC5A-8AE4-2740-A138-E5F7AA2058A5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366 h 673"/>
              <a:gd name="T2" fmla="*/ 0 w 5284"/>
              <a:gd name="T3" fmla="*/ 672 h 673"/>
              <a:gd name="T4" fmla="*/ 303 w 5284"/>
              <a:gd name="T5" fmla="*/ 672 h 673"/>
              <a:gd name="T6" fmla="*/ 723 w 5284"/>
              <a:gd name="T7" fmla="*/ 663 h 673"/>
              <a:gd name="T8" fmla="*/ 1020 w 5284"/>
              <a:gd name="T9" fmla="*/ 654 h 673"/>
              <a:gd name="T10" fmla="*/ 1302 w 5284"/>
              <a:gd name="T11" fmla="*/ 642 h 673"/>
              <a:gd name="T12" fmla="*/ 1554 w 5284"/>
              <a:gd name="T13" fmla="*/ 630 h 673"/>
              <a:gd name="T14" fmla="*/ 1779 w 5284"/>
              <a:gd name="T15" fmla="*/ 615 h 673"/>
              <a:gd name="T16" fmla="*/ 1962 w 5284"/>
              <a:gd name="T17" fmla="*/ 606 h 673"/>
              <a:gd name="T18" fmla="*/ 2193 w 5284"/>
              <a:gd name="T19" fmla="*/ 588 h 673"/>
              <a:gd name="T20" fmla="*/ 2448 w 5284"/>
              <a:gd name="T21" fmla="*/ 570 h 673"/>
              <a:gd name="T22" fmla="*/ 2700 w 5284"/>
              <a:gd name="T23" fmla="*/ 546 h 673"/>
              <a:gd name="T24" fmla="*/ 2904 w 5284"/>
              <a:gd name="T25" fmla="*/ 528 h 673"/>
              <a:gd name="T26" fmla="*/ 3138 w 5284"/>
              <a:gd name="T27" fmla="*/ 498 h 673"/>
              <a:gd name="T28" fmla="*/ 3324 w 5284"/>
              <a:gd name="T29" fmla="*/ 474 h 673"/>
              <a:gd name="T30" fmla="*/ 3534 w 5284"/>
              <a:gd name="T31" fmla="*/ 447 h 673"/>
              <a:gd name="T32" fmla="*/ 3735 w 5284"/>
              <a:gd name="T33" fmla="*/ 420 h 673"/>
              <a:gd name="T34" fmla="*/ 3933 w 5284"/>
              <a:gd name="T35" fmla="*/ 384 h 673"/>
              <a:gd name="T36" fmla="*/ 4116 w 5284"/>
              <a:gd name="T37" fmla="*/ 351 h 673"/>
              <a:gd name="T38" fmla="*/ 4266 w 5284"/>
              <a:gd name="T39" fmla="*/ 318 h 673"/>
              <a:gd name="T40" fmla="*/ 4446 w 5284"/>
              <a:gd name="T41" fmla="*/ 279 h 673"/>
              <a:gd name="T42" fmla="*/ 4620 w 5284"/>
              <a:gd name="T43" fmla="*/ 237 h 673"/>
              <a:gd name="T44" fmla="*/ 4779 w 5284"/>
              <a:gd name="T45" fmla="*/ 192 h 673"/>
              <a:gd name="T46" fmla="*/ 4920 w 5284"/>
              <a:gd name="T47" fmla="*/ 147 h 673"/>
              <a:gd name="T48" fmla="*/ 5085 w 5284"/>
              <a:gd name="T49" fmla="*/ 90 h 673"/>
              <a:gd name="T50" fmla="*/ 5193 w 5284"/>
              <a:gd name="T51" fmla="*/ 42 h 673"/>
              <a:gd name="T52" fmla="*/ 5283 w 5284"/>
              <a:gd name="T53" fmla="*/ 0 h 673"/>
              <a:gd name="T54" fmla="*/ 3201 w 5284"/>
              <a:gd name="T55" fmla="*/ 0 h 673"/>
              <a:gd name="T56" fmla="*/ 2982 w 5284"/>
              <a:gd name="T57" fmla="*/ 57 h 673"/>
              <a:gd name="T58" fmla="*/ 2775 w 5284"/>
              <a:gd name="T59" fmla="*/ 108 h 673"/>
              <a:gd name="T60" fmla="*/ 2562 w 5284"/>
              <a:gd name="T61" fmla="*/ 150 h 673"/>
              <a:gd name="T62" fmla="*/ 2397 w 5284"/>
              <a:gd name="T63" fmla="*/ 183 h 673"/>
              <a:gd name="T64" fmla="*/ 2205 w 5284"/>
              <a:gd name="T65" fmla="*/ 213 h 673"/>
              <a:gd name="T66" fmla="*/ 2001 w 5284"/>
              <a:gd name="T67" fmla="*/ 243 h 673"/>
              <a:gd name="T68" fmla="*/ 1776 w 5284"/>
              <a:gd name="T69" fmla="*/ 273 h 673"/>
              <a:gd name="T70" fmla="*/ 1536 w 5284"/>
              <a:gd name="T71" fmla="*/ 297 h 673"/>
              <a:gd name="T72" fmla="*/ 1344 w 5284"/>
              <a:gd name="T73" fmla="*/ 312 h 673"/>
              <a:gd name="T74" fmla="*/ 1134 w 5284"/>
              <a:gd name="T75" fmla="*/ 330 h 673"/>
              <a:gd name="T76" fmla="*/ 921 w 5284"/>
              <a:gd name="T77" fmla="*/ 342 h 673"/>
              <a:gd name="T78" fmla="*/ 696 w 5284"/>
              <a:gd name="T79" fmla="*/ 354 h 673"/>
              <a:gd name="T80" fmla="*/ 501 w 5284"/>
              <a:gd name="T81" fmla="*/ 360 h 673"/>
              <a:gd name="T82" fmla="*/ 279 w 5284"/>
              <a:gd name="T83" fmla="*/ 366 h 673"/>
              <a:gd name="T84" fmla="*/ 99 w 5284"/>
              <a:gd name="T85" fmla="*/ 369 h 673"/>
              <a:gd name="T86" fmla="*/ 0 w 5284"/>
              <a:gd name="T87" fmla="*/ 366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6A4593C7-143D-5945-B10E-041C4FF1A871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85 h 286"/>
              <a:gd name="T4" fmla="*/ 192 w 2884"/>
              <a:gd name="T5" fmla="*/ 285 h 286"/>
              <a:gd name="T6" fmla="*/ 384 w 2884"/>
              <a:gd name="T7" fmla="*/ 282 h 286"/>
              <a:gd name="T8" fmla="*/ 579 w 2884"/>
              <a:gd name="T9" fmla="*/ 276 h 286"/>
              <a:gd name="T10" fmla="*/ 789 w 2884"/>
              <a:gd name="T11" fmla="*/ 267 h 286"/>
              <a:gd name="T12" fmla="*/ 999 w 2884"/>
              <a:gd name="T13" fmla="*/ 258 h 286"/>
              <a:gd name="T14" fmla="*/ 1161 w 2884"/>
              <a:gd name="T15" fmla="*/ 246 h 286"/>
              <a:gd name="T16" fmla="*/ 1302 w 2884"/>
              <a:gd name="T17" fmla="*/ 234 h 286"/>
              <a:gd name="T18" fmla="*/ 1458 w 2884"/>
              <a:gd name="T19" fmla="*/ 222 h 286"/>
              <a:gd name="T20" fmla="*/ 1665 w 2884"/>
              <a:gd name="T21" fmla="*/ 201 h 286"/>
              <a:gd name="T22" fmla="*/ 1992 w 2884"/>
              <a:gd name="T23" fmla="*/ 159 h 286"/>
              <a:gd name="T24" fmla="*/ 2301 w 2884"/>
              <a:gd name="T25" fmla="*/ 117 h 286"/>
              <a:gd name="T26" fmla="*/ 2604 w 2884"/>
              <a:gd name="T27" fmla="*/ 60 h 286"/>
              <a:gd name="T28" fmla="*/ 2883 w 2884"/>
              <a:gd name="T29" fmla="*/ 0 h 286"/>
              <a:gd name="T30" fmla="*/ 0 w 2884"/>
              <a:gd name="T31" fmla="*/ 0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21095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ja-JP" noProof="0"/>
              <a:t>Click to edit Master title style</a:t>
            </a:r>
          </a:p>
        </p:txBody>
      </p:sp>
      <p:sp>
        <p:nvSpPr>
          <p:cNvPr id="21094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ja-JP" noProof="0"/>
              <a:t>Click to edit Master subtitle style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AADC33B0-1F5E-2C43-9DCC-D756062172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A5D942DA-E271-0148-A68E-D561E36701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5D3AE579-5CD6-194E-9972-5B519241DC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45EFE842-54BC-1C4F-B14D-A24702C5430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8573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B2F8D63F-5E68-0945-82C3-F3B84FAD0B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5044250F-083C-C84F-BBEF-018A7CE537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01CE1593-C4B7-DD47-AB37-1327EFAC33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0033B7-A784-F149-A280-550ABA96702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06971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CC0D39BF-B2D3-BB44-A8C8-4EE4051F84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28CA3927-BE9F-6C40-8938-F757F29AF2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15F4F25D-69ED-0D4D-BA0B-CB6FAB4046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C0A54-A148-6E4D-B21A-79E00879706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54767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F207C667-D3B3-EE42-8CA6-507D9B7211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2B01A66A-5FF6-0547-ABD0-79A43D5A91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0BC9A0FF-6A09-324D-AA57-C0375E6684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305061-44FB-3A48-BBEE-13434F71475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81092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B56E8BB7-93AA-AA46-820C-BAFA6283A7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34A3F752-35E7-F24A-8ED0-C6FD321025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E7D532B8-D29C-A44E-97FC-60F34FF878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CF87F5-BA06-6C41-8ACF-83E7E59B251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65017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5F58D3D6-353F-6A41-8A30-211AE5B2E4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E9C7295C-216D-8B49-8650-45EF76F8E3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85D0FCC4-9E97-1040-8F00-D81629A87A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308A6-7669-6643-911E-9FC2B93CD5E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80839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D3155E5C-BC45-C24A-9D3B-F9814EC405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4F2BF426-6C9A-B143-897D-63C6C10B67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AE9702B8-7F96-5B44-9358-F4DC784893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FF82EB-37DF-2041-A76C-7CA840854A4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79214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163E4A4-657A-3B47-A857-6585917619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4C8D6F9-1E5D-B143-A31A-50C3618A284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49676C-A47A-EB4C-A1F0-E668A3724596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594AC4AC-F3A9-6C43-A11A-B8C628C751F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368919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F954E42A-E108-D140-9994-A5E5A8603F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5DA4BB8A-695B-D945-BB00-C75A2B817F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A7C99D42-E16B-FF45-B887-AB8A071A8C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5114B4-FEBF-EF48-948C-434BB6598A7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23222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6B322EC6-9193-AE46-A8BB-6A4B1E7908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8476225-E2D7-3043-B2F5-C77E30D318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D1B16BF1-676C-9042-8BC3-BAFC92676E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F692AF-9FCD-8E4A-91DC-D39A7B60A57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61589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7A3185D4-FA57-5A49-8C30-5E2DCF0F52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87BB8861-AEE7-4B4E-A149-B7207C904D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D4C5E02D-CFA9-4F4B-B7E9-A789D8E396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DB12DA-172F-DE4E-82F3-4D1E2E7774A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83115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8100E18B-55DC-8644-A32A-A7D3AE4261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2B5C8380-86C0-574C-B3C3-FF30B37BEA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02446442-2C7F-6642-9EAF-E1069223F0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62A236-3E9C-C341-977E-C255357F5E1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10870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4BAE62-18D3-9447-B6C6-C21F0F5D71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9928A7-3248-594E-8328-4790C3BDE5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20CDD3-BA0C-4447-AEDE-758B7DDA29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786DC8-BF62-894F-83B9-0E363875799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619108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EF9293-35B1-C640-AA83-5E001295EB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0556EE-7E87-F143-99DA-3C828730AF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04C2FD-23C4-034A-B9CD-46981B65D6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0BEB8B-0DBE-1246-821E-C09FC82101B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604648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34DEA4-431B-D74F-BF85-AC0555149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431508-6353-3D40-AEE4-2467B9AC85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9074D1-EC6E-3A49-8523-54E7F1A4FB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5A1E66-04B2-9C4F-A5BD-4DDA7EC1FC2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618519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FFC70E-4BC9-5E4A-872A-32CA3D9053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9EE7CA-1709-AA4F-ACB3-B0A90BB80D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2A467F-7C7D-B04E-A61C-821A79863C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D5605C-9301-FD47-81D1-50161698226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978764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23E0D61-8278-E340-9B71-6CDBB89CAD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070BEAC-4B76-6F43-B12D-16B8749BD9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ED26F07-DA9B-1C49-986D-E819778D97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32A3BC-DA8D-744A-A562-1A738D86C81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61749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C772A3A-AD9E-F944-88BD-6FD9B1FFE7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9C51C00-6A35-8E40-9E3A-D12BF04681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ABBB3AC-B402-1E40-87D4-5DF1C1D5B5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5E910A-9717-2E43-AF36-9F4212B2D83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22288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F6DCD56-FDC5-D14B-9F19-CA9EB60D06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D5D5258-7212-3E4D-A60D-6273F2E398D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9BDB01-0D16-114F-8433-168C6520802E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198B69DA-7947-0545-9C94-C68C1AA988E7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82118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D818EAF-3347-8A4C-B975-78052B9D78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94255C4-D83B-0749-9782-2E80990991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B3CC93B-ED07-F344-B544-FCFBE7B558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5895C4-8C44-0B43-8194-B48A346F369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110727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C3B52C-508B-1C43-BEFC-A7D1B739C9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3A8878-C74E-9749-A522-85E47BE899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4CE5DF-4C33-7046-94AA-01AEA2DBDF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5EE205-5360-3F4F-8FF9-2B91F43827D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95868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95D91C-ACDC-0F44-A1C4-00D9B085D4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2AB5E2-6754-744B-A57E-649DAA11F4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BE7791-0E2B-2148-A617-C604E6DD1C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C1ED6E-76E8-664E-BDCA-609011919E8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695723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015166-8FB8-D043-A58D-35773DFCAD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C64EEE-6F10-FF4D-8E02-7C9BDBAEB4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99A527-337D-9B44-B5CE-CD154E4999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BB1FCC-A631-944A-82E9-EBD669FF8B8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72071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1E144C-ABB1-404B-B2EA-08B2DB5960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08AED1-8E9C-AD43-83F0-CDFCDA875D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AAFE7B-97FA-8249-8067-DD53BDB9BD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2617B6-2943-B746-876C-FDF6EB7DC57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718715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6ED2ED-C800-7044-9F3C-BBE4F2F812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FF5A36-2FBB-EA49-AAA9-6BEB4930AE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34993D-F737-3749-AF78-D1DEFA93B4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E8672B-1856-0245-B8C0-D2CE5F7E49F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64630335"/>
      </p:ext>
    </p:extLst>
  </p:cSld>
  <p:clrMapOvr>
    <a:masterClrMapping/>
  </p:clrMapOvr>
  <p:transition spd="med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F93841-48A1-BE40-BCB4-96997AD88C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6D331F-E43D-4F49-AFAD-CC7E3FA851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A948B9-1AC5-D54E-A347-CCF46A416D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54C94A-4DBD-924C-A904-9EF27BB0935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99020020"/>
      </p:ext>
    </p:extLst>
  </p:cSld>
  <p:clrMapOvr>
    <a:masterClrMapping/>
  </p:clrMapOvr>
  <p:transition spd="med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972016-CBC3-7144-A4B0-371703EC0C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9BA62E-477A-E84E-9035-3C0A20BA33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1A7137-95E5-C743-8F81-18D83CA0FD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A1FC70-EE37-AD48-BDB5-A30A568B0DE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55122198"/>
      </p:ext>
    </p:extLst>
  </p:cSld>
  <p:clrMapOvr>
    <a:masterClrMapping/>
  </p:clrMapOvr>
  <p:transition spd="med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C1F51E-3759-9E47-B227-3018EF0892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14884D-6FCA-FB44-B16E-926E9CA14B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8BC04A-E9E7-AB42-965D-A88A94BEEC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9FA222-B3FB-4E41-AF64-60BF3382252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74248707"/>
      </p:ext>
    </p:extLst>
  </p:cSld>
  <p:clrMapOvr>
    <a:masterClrMapping/>
  </p:clrMapOvr>
  <p:transition spd="med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17C43D9-EAC1-7A4C-B46D-808653639E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1519F7C-3BB8-0340-93C2-3D565DFC04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8C40ED2-26EF-BF40-BA70-5C038CA658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289CA2-9E54-5843-9536-51195D85D99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00508482"/>
      </p:ext>
    </p:extLst>
  </p:cSld>
  <p:clrMapOvr>
    <a:masterClrMapping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9C78998-D0E3-5149-8BA7-834F62243D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709A640-8546-2840-983F-7EBBC27E00B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C109B6-062C-794D-B882-E5D48175077B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2FA9F4E7-21C4-684F-89A3-FE00CF1E9F55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012448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6B9707D-BC93-B34F-9289-4A54013B3B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AC38C3F-EF07-4A46-A501-DBF0919A81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04A1F97-5D31-9C42-B024-3AC74164A6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06311F-9C42-DA47-B78C-5A1FDC092A9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91351900"/>
      </p:ext>
    </p:extLst>
  </p:cSld>
  <p:clrMapOvr>
    <a:masterClrMapping/>
  </p:clrMapOvr>
  <p:transition spd="med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486F803-0992-6340-8C1C-7B06F06FF7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ED5107E-0428-B146-A52A-DD1A4B94D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F5708FF-7A1C-2440-B7BA-5C614E96C7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402D20-BF1F-6E41-BDF8-062FCBFB687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03710741"/>
      </p:ext>
    </p:extLst>
  </p:cSld>
  <p:clrMapOvr>
    <a:masterClrMapping/>
  </p:clrMapOvr>
  <p:transition spd="med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646D08-BD8D-8946-899B-A0428E040D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240400-18B8-4A45-81A9-1E0382240C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DEDD51-8AC2-AE42-BCD1-DB8591ABEB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884BCB-5785-7F44-8B13-6DDA6C1B3C7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76079443"/>
      </p:ext>
    </p:extLst>
  </p:cSld>
  <p:clrMapOvr>
    <a:masterClrMapping/>
  </p:clrMapOvr>
  <p:transition spd="med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F50589-FF45-F440-9D5B-3BB7001602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F406B2-311D-1B45-9D70-16C6DBC318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E36F3B-F528-6F43-9AFB-4A76A8731C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420DE-2D47-4349-B109-0502FA59A51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70468176"/>
      </p:ext>
    </p:extLst>
  </p:cSld>
  <p:clrMapOvr>
    <a:masterClrMapping/>
  </p:clrMapOvr>
  <p:transition spd="med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0AE740-5BBF-4447-AC48-37D49A84D9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B39587-962C-6441-9EFC-19933368A3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2FD81C-0985-1047-9433-833FB07732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BDE0CD-A5F4-D747-B333-D16ED37796C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59835961"/>
      </p:ext>
    </p:extLst>
  </p:cSld>
  <p:clrMapOvr>
    <a:masterClrMapping/>
  </p:clrMapOvr>
  <p:transition spd="med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8896F5-0461-EE43-B8D9-F407BA54FE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AC4C31-C146-124B-8FE3-C1AACCD1A3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3D96DA-080E-F24D-8104-33E8EB7444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41C460-9FC4-DD4C-BEA7-617B730C144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63388752"/>
      </p:ext>
    </p:extLst>
  </p:cSld>
  <p:clrMapOvr>
    <a:masterClrMapping/>
  </p:clrMapOvr>
  <p:transition spd="med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645CDF17-D0DD-6742-BCD6-4893323065F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63F9561D-14C7-1D49-BD9D-DED80F1A313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D9B5511D-1DF6-0345-9F4D-9CF06E85D6D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</p:grpSp>
      <p:sp>
        <p:nvSpPr>
          <p:cNvPr id="295942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altLang="ja-JP" noProof="0"/>
              <a:t>Click to edit Master subtitle style</a:t>
            </a:r>
          </a:p>
        </p:txBody>
      </p:sp>
      <p:sp>
        <p:nvSpPr>
          <p:cNvPr id="295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ja-JP" noProof="0"/>
              <a:t>Click to edit Master title style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521343C-144E-6942-AAAB-F07065FF267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847BFCA-64F7-7F40-AB5E-BFA5CC29E2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8354A088-DC47-E940-9224-6B79F15C87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4B9DF25C-C44E-154A-AA61-F23A978EB3C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821288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BCF63DB-D796-C748-AEDE-0896ABC3FD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F3B7FE3-4AC4-B847-8BFE-853F37625C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EB425A1D-A59B-9B46-ADFC-769647A20A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F6F89-069D-E248-ABD7-D19E4FA925E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423786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5E77A7B1-3696-A348-B7D0-9E1DEFCFCA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2093541-510E-BA4D-B384-B4541EF5D1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EEF1B14-75A8-9141-B0CA-71C688C3AC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4912FA-3F3E-F046-8C9B-060136EC5C4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723444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33E472B-F1EF-504B-A459-9E87805705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EFE736B-6BF3-7E42-A95C-05FDB68597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6EF8D508-AD89-F44E-B769-F4AF6AF072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DD7BD2-793B-9E4E-8E57-7378A8FDF54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97728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59A195E-B371-D546-B321-92E1103680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D10EF9B-630E-344F-B6B9-05410E3D8FE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312E66-C8FE-0249-A09D-301A189AE216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61B642F7-48DE-6240-A343-D9360A4B589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826990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6D69AD4-1180-5E44-A799-3110EAD5C3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EE575D6D-48F1-864F-AC66-CB4D29F354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CB1ED981-E9E4-E746-86B8-9FFC96ACD0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0237D-4594-7B4B-A915-71C068E3DCF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412806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BA35BB10-B6B5-594C-AD4B-DE9C75F7E0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55B4FEE2-ED52-1E4C-85C0-D6D5106532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EBA4EB45-71BC-B84B-BC6A-8433478E03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E9B296-0778-9345-8F74-8969AC19A32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950918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451EE466-399E-9145-8088-23986A07FF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D34F6E87-FD50-5B4A-B7F9-06AB554B4B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4E4E9BDC-0623-0C45-B17C-8C2F9E970C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28758F-09A5-3240-8A20-DEEAF38E472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074374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B611E22-09D7-1B49-A1EA-C771A7F4BE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FB229BB-5BB2-554A-9D1D-82572CC34F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7A6920EE-929B-2040-B6E3-62B5B2A6D5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E18D6B-2C90-974E-B474-D76BEA6CC49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444166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D92D08C-FDAE-544B-9758-D8A21E1D51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89BA8E0-98A8-CD49-B6A8-ACE5F289E6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A273445D-5B05-EB4A-BAE3-83FB102520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26CFAC-BB37-8B42-BAD5-F8E60BAD7D2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131154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4C684F4-76B6-094E-81D6-0326066831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CF5ABDE0-708D-B345-95F3-0242C07EAA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45B7458-BF1F-E547-A14A-71A61F8673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9A72DC-C516-5E40-96A4-2C9F0824AC9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454080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D2710BF9-1543-EF42-9B40-04F6614416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AF8D6A9-7D4E-E442-9CE3-BC56F58019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A9BD501-D9F2-0A43-BDB5-301B7FC05C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1C742C-E1BF-8745-B23C-81AD41B1AD8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140082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A80346D-6727-8445-9399-F4E5EB4A0D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E0D333F-ADFC-1B44-AD2E-63D256BC8B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DFF66596-4F2F-5D49-A02D-CE121F633F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7E3CA8-83D8-FE49-85D6-BFE724F9837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333819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30374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483911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E9D23E-3838-0B49-A35E-945212B2C0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05C42B-9351-444B-A77C-FEA187638E2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DA61DC-00E6-AC48-8CA5-4F7B686971EB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AD6D2FE1-89AB-B947-93BF-761D14E6923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434001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008913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04197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050808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1427068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709730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2054029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1966238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0613299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7162703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7CC51119-D6C7-4F45-B6D3-0A6E8E7165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F93265DF-9A39-C148-8F57-E2A2DC9801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FBD6FA55-0833-594C-A431-4E8CE46CBC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F0E33C16-D670-5749-9C12-F5A5404812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15922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145B76B-E9B9-724A-BB18-D515ECCFE8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DC08AAD-45F3-2648-A7EE-CA24D761F7C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BED35F-764A-9A4E-BDEE-2E9ADA14A8AA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E23091CE-DA87-E74D-89D7-C80007F5AC2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744737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F84B81EB-7A2D-3D49-8324-266D341A25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288B7C14-EC9D-4C4F-9EAA-D770FFFFAD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7C8D7EE9-AABE-8547-BB61-6DA9EF253A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448035F1-F094-0D46-A3F4-2ACEBF472D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0589005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1EB867DC-4686-C948-8B50-8FDBC6054A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C7AACC8A-C193-E941-98AB-22006FAB35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3656B12B-7520-F74C-BD79-1C03A46420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F67280FA-AAEA-A446-9FFA-50DC0B0DD2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6528262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AB792C2-875F-AE4F-85CB-FB1FF3255C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229722E7-6DD9-5F4E-B87A-020F2EE1D6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80DDC743-D440-9849-8752-1EEDFB2A04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5AE8622A-A9AD-7C46-8096-98E23FA517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7414074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C1771443-71FD-5A49-95A9-E85C96C04E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42C22C5A-9F48-6443-8DAA-1C90F9365E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640B80AE-14EA-0446-B795-DDD347FA5F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C11DB34C-5D79-AF4A-92F0-76142CF386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1250683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6DC65D55-9201-434C-9972-FC7B2EF155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F673F5CE-E19E-B745-AB3D-95994D52F4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4EAF46EB-C2B8-1249-8CD4-E0A34BC15A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9139F97C-3093-FC44-9E1C-1FA84423E2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468992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3DF0DD1A-249C-8847-88F6-B642339123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67B53AD8-FEA1-9B4A-B801-C5D0866AF0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27D5FC90-D5D8-8B4E-B118-CD6938BF2D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6B20FC9F-38E5-3F4B-B1EF-934C4E7240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843126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C4986BDF-35FA-414C-8F1C-AE8EC1ECBA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DF613EEC-34F1-9B49-8A1C-4E6D7EBC13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78E695A5-52B8-2B45-B1E5-5A91AFAADB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1C0ACB9A-C6D6-DE4F-A077-87F3A527EA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120921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7CF30B94-AC58-A840-BEEA-9AE23879E3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26F075EE-B362-1F46-AC65-C38239F36F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B47F770B-44B7-F349-8587-497DF2CE29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B74F9AC2-398C-804D-AFEB-191AA1EFD4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5291135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C10885CE-5247-0043-8AB6-B8E873CF27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6513F457-CB5F-F34B-934F-9887C59EF7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CF23A46F-4FEE-9747-87A1-7B09BFE762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55A4A8BA-6406-B745-A6B2-A6FA485A1A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371676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868AA441-DD55-184A-AB77-CC7586BA5B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6E3876E5-E34E-1540-99D0-3B84EF9443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6649DA0D-43C5-A440-A2AA-D9EDF140FF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62C7AF12-84E3-B74B-B64D-47DFDD4B4A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26622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6B5B228-D714-D74D-85B5-9C7FB89C39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735074C-C3AE-144D-8C72-2C3B8BBC427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AC31C4-C3FB-4846-981C-0BA5CB76ADFE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25274F81-7564-AE44-B930-003AA4769EE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827084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43E2BB-DF87-A541-AC12-F59B5819A8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575DD9-6392-6C46-8E5E-2CFE58555C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885708-6930-3D46-BCF8-2790A06484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B7A48F17-0739-4449-A64E-1C18BED582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53958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3C1067-0DCF-7D40-8C2C-24826C272B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18FD64-AB78-1B42-85B9-E3FD656E22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8BEE26-5C75-3F42-8B18-43662F4B40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80B72446-87E4-F445-9577-92EECC336D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12272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9F92C9-92BE-0949-BFBF-8B50A3B4EF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F93CA8-D109-6B4F-BE52-B870245C43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857C8B-6662-DB42-A8E0-2B50759290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36312089-8B51-4541-BAFC-226A397807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52302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4F2A7D-B7D3-CB40-8A36-2951E8F9F5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75C31-FF4C-6E49-AB17-E8C9FC992F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75156-8968-944C-8737-40CC94F7F8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F1A68249-829D-FC46-A6B1-B201174866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631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B265F9D-AB0C-554B-953F-C2A0820024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30AE19F-C541-C64D-92A2-743C506CA2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16CAE29-BC1C-AA4B-AAF7-9D6C3C3D4F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E6C1C28C-DAD8-AE40-A403-25BB3A851E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44365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56D0372-1AF8-3C49-BBF3-4E543B2102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F62A684-E2C9-4148-BDED-1B58C65328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DE5466-F45E-4345-8319-97D5B50FC9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4DC03A25-AD57-6C4E-A53B-8FDD48C123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15362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57407C4-89A5-5043-8E31-C36F274413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5A8180D-7E60-C947-B8E7-B183E24BB9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9026151-D3B6-0A4B-9455-8479D146C4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01485DD8-8D96-6E4C-BB82-0D9FD09981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8771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4FFBE3-C21B-524D-B1F0-66C9A20650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0B2D47-3865-7F45-9BAE-294CDC8DFF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29AF5C-026A-494A-9273-E114C61952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ABA06F36-877C-9441-835A-F90FAF2FEF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45790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80A06A-6AAE-E64C-8483-DA2C94CBD3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801364-122D-EC43-9874-A86CF25F8D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B6843-43FA-9441-AC0D-2BE613FA7C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5C4B0CFB-5847-C349-BF58-A960E5AB2F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06162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550665-AC8E-9F49-A56F-826B2C443D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B1CAA8-41BB-1647-BAE8-14D6891D07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2CA767-EE24-CA4B-8680-6A80AD046E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5902AB7D-3421-614B-8CDA-031F9A9AC8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612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47DC5DF-CE83-874B-B00D-E6139ED322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45C077C-0761-C64E-9712-FCE10FEF402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D63FEC-BED2-0943-BF34-75503CF1E125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004BD02A-A2CA-7944-89F3-FAA84D400E8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61326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A7592E-799B-A144-9B07-5A3C8252E3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30739B-671C-114A-B7E2-6A0341A375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7F2830-731A-4B4D-B510-291FB76C5F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9405358B-1DD2-D943-BC4A-B535F6FE06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8770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109BF7B-CD15-4848-A960-C3694C8D81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5B14BF0-4B58-724B-830A-E6920323BF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311E94C-E5BD-8D4D-AC3C-667B39FF43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CE15F555-BE4D-104B-AAAA-A831084DD5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0839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235BA9B-BD5B-8B41-AE9D-793AA5B6CF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07D87BE-87CE-6C46-A306-F7378829DB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E2EA685-E979-4446-B3A5-4158905B3B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B363B37E-40EA-B644-A479-38A9E9F174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00601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0D65F0-5CBB-D14A-B1A9-2CC3C05215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1FF440-B363-9F43-82B6-36C027F813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DE106C-2ABE-474C-8267-947D4B106C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defRPr>
            </a:lvl1pPr>
          </a:lstStyle>
          <a:p>
            <a:fld id="{677CF9E2-68ED-AE4A-BAA0-8D22F647966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737554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51FF5F-B3B0-0045-84FD-C417290773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05B514-60BB-7140-A2DA-321BBBCE93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4CA04A-D821-814F-9A96-2E6D95ABBA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defRPr>
            </a:lvl1pPr>
          </a:lstStyle>
          <a:p>
            <a:fld id="{CECC6F7F-5FE8-2D41-B378-3B74A6A7451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344779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AF0493-2DB3-4A4F-B830-DAEC86238B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35A29F-4F41-874E-AA2C-A050442B87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F44763-14C6-5D4D-A6BA-03913A2C71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defRPr>
            </a:lvl1pPr>
          </a:lstStyle>
          <a:p>
            <a:fld id="{6A36C165-1392-3F4D-AFDC-276DFE7DC1A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30545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D72F67-9B43-1640-9C2A-B629CF6E93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BCA23-96D4-A948-A977-101087327B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1BD466-76DB-4F4C-8DC2-4F77767DE8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defRPr>
            </a:lvl1pPr>
          </a:lstStyle>
          <a:p>
            <a:fld id="{1D90C227-0585-6943-998A-74D7E303B53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956451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24B7986-4733-4D43-B5DF-FA7863D6D0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5070C26-BD19-7E48-A696-76C0D8CC73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B1103E1-C1F7-374E-BFCB-1CA7B21575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defRPr>
            </a:lvl1pPr>
          </a:lstStyle>
          <a:p>
            <a:fld id="{DE6A295B-300D-2541-A0CE-7063302666E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614896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F53E04F-218C-6144-92B3-869B3C9C18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82410D3-1641-704F-8845-2D03FCDF75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FAA69D8-2E56-5145-94FA-6B16E2DD11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defRPr>
            </a:lvl1pPr>
          </a:lstStyle>
          <a:p>
            <a:fld id="{D0C77C69-1292-864C-B5B4-7DD32D72477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83836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0962917-802B-F44E-92B3-D1D130D246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5188F91-37FE-6541-A25D-B8F4C498DD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7A4DDC7-F602-5240-BA2B-3019FDB0A1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defRPr>
            </a:lvl1pPr>
          </a:lstStyle>
          <a:p>
            <a:fld id="{CEE80111-BCBA-AC44-A42F-C21B2A3EFA8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63317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E05C2769-E082-E841-9289-CB12837E4EB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91666FEF-9696-994B-80D6-14719F83B6E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fld id="{697F249B-D1E3-C245-8991-BC5F8B588265}" type="slidenum">
              <a:rPr lang="en-US" altLang="ja-JP"/>
              <a:pPr/>
              <a:t>‹#›</a:t>
            </a:fld>
            <a:endParaRPr lang="en-US" altLang="ja-JP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7F1EFD2B-633E-4945-B33C-3AE3BFEF299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>
              <a:extLst>
                <a:ext uri="{FF2B5EF4-FFF2-40B4-BE49-F238E27FC236}">
                  <a16:creationId xmlns:a16="http://schemas.microsoft.com/office/drawing/2014/main" id="{59B51794-BA71-8748-B195-62E18067F69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>
                <a:extLst>
                  <a:ext uri="{FF2B5EF4-FFF2-40B4-BE49-F238E27FC236}">
                    <a16:creationId xmlns:a16="http://schemas.microsoft.com/office/drawing/2014/main" id="{03945420-FC5A-4345-98E3-180B6A06616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271" name="Freeform 7">
                <a:extLst>
                  <a:ext uri="{FF2B5EF4-FFF2-40B4-BE49-F238E27FC236}">
                    <a16:creationId xmlns:a16="http://schemas.microsoft.com/office/drawing/2014/main" id="{780ECDEC-2F05-754E-AB02-BBE536D3481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272" name="Freeform 8">
                <a:extLst>
                  <a:ext uri="{FF2B5EF4-FFF2-40B4-BE49-F238E27FC236}">
                    <a16:creationId xmlns:a16="http://schemas.microsoft.com/office/drawing/2014/main" id="{25D8AA29-082E-5E48-92F2-F8C89877DDE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273" name="Freeform 9">
                <a:extLst>
                  <a:ext uri="{FF2B5EF4-FFF2-40B4-BE49-F238E27FC236}">
                    <a16:creationId xmlns:a16="http://schemas.microsoft.com/office/drawing/2014/main" id="{EAC831F4-5EAA-F44D-A01D-DE58DAFB800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274" name="Freeform 10">
                <a:extLst>
                  <a:ext uri="{FF2B5EF4-FFF2-40B4-BE49-F238E27FC236}">
                    <a16:creationId xmlns:a16="http://schemas.microsoft.com/office/drawing/2014/main" id="{E3797650-3850-A149-A60F-AA6E59D560D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</p:grpSp>
        <p:sp>
          <p:nvSpPr>
            <p:cNvPr id="11275" name="Freeform 11">
              <a:extLst>
                <a:ext uri="{FF2B5EF4-FFF2-40B4-BE49-F238E27FC236}">
                  <a16:creationId xmlns:a16="http://schemas.microsoft.com/office/drawing/2014/main" id="{3C84EC42-6492-7F41-A058-902C3EEF152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1276" name="Freeform 12">
              <a:extLst>
                <a:ext uri="{FF2B5EF4-FFF2-40B4-BE49-F238E27FC236}">
                  <a16:creationId xmlns:a16="http://schemas.microsoft.com/office/drawing/2014/main" id="{49D02C00-1802-074E-BC67-765205CC8C3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</p:grpSp>
      <p:sp>
        <p:nvSpPr>
          <p:cNvPr id="11277" name="Rectangle 13">
            <a:extLst>
              <a:ext uri="{FF2B5EF4-FFF2-40B4-BE49-F238E27FC236}">
                <a16:creationId xmlns:a16="http://schemas.microsoft.com/office/drawing/2014/main" id="{011F8D5E-797C-1D45-97F8-3008B8860EF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11278" name="Rectangle 14">
            <a:extLst>
              <a:ext uri="{FF2B5EF4-FFF2-40B4-BE49-F238E27FC236}">
                <a16:creationId xmlns:a16="http://schemas.microsoft.com/office/drawing/2014/main" id="{F242B6B4-C320-FA4A-A117-AADD5978E19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279" name="Rectangle 15">
            <a:extLst>
              <a:ext uri="{FF2B5EF4-FFF2-40B4-BE49-F238E27FC236}">
                <a16:creationId xmlns:a16="http://schemas.microsoft.com/office/drawing/2014/main" id="{FA1F14A5-BFB0-C34E-A315-080402D889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32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13691A12-E466-0B42-84CB-B107B340CC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1268D97D-1E43-4046-B5A2-979DEF02F0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759E6D0-75D8-E644-9BFB-4CE02CCBEE1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F22F6A1-095A-F64B-BD23-D813167CDC6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141907C-7328-414D-8C0F-685607DA1C4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CEF4968D-51DB-C041-B852-260DB2C3734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1" r:id="rId12"/>
    <p:sldLayoutId id="2147484082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>
            <a:extLst>
              <a:ext uri="{FF2B5EF4-FFF2-40B4-BE49-F238E27FC236}">
                <a16:creationId xmlns:a16="http://schemas.microsoft.com/office/drawing/2014/main" id="{22F36449-BB73-B142-8286-8F88186E6B61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237571" name="Freeform 3">
            <a:extLst>
              <a:ext uri="{FF2B5EF4-FFF2-40B4-BE49-F238E27FC236}">
                <a16:creationId xmlns:a16="http://schemas.microsoft.com/office/drawing/2014/main" id="{A1FE2E5E-6ACE-214F-94A1-81F4C4525FDA}"/>
              </a:ext>
            </a:extLst>
          </p:cNvPr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1491 h 1492"/>
              <a:gd name="T2" fmla="*/ 0 w 3625"/>
              <a:gd name="T3" fmla="*/ 0 h 1492"/>
              <a:gd name="T4" fmla="*/ 171 w 3625"/>
              <a:gd name="T5" fmla="*/ 3 h 1492"/>
              <a:gd name="T6" fmla="*/ 355 w 3625"/>
              <a:gd name="T7" fmla="*/ 9 h 1492"/>
              <a:gd name="T8" fmla="*/ 499 w 3625"/>
              <a:gd name="T9" fmla="*/ 21 h 1492"/>
              <a:gd name="T10" fmla="*/ 650 w 3625"/>
              <a:gd name="T11" fmla="*/ 36 h 1492"/>
              <a:gd name="T12" fmla="*/ 809 w 3625"/>
              <a:gd name="T13" fmla="*/ 54 h 1492"/>
              <a:gd name="T14" fmla="*/ 957 w 3625"/>
              <a:gd name="T15" fmla="*/ 78 h 1492"/>
              <a:gd name="T16" fmla="*/ 1119 w 3625"/>
              <a:gd name="T17" fmla="*/ 105 h 1492"/>
              <a:gd name="T18" fmla="*/ 1261 w 3625"/>
              <a:gd name="T19" fmla="*/ 133 h 1492"/>
              <a:gd name="T20" fmla="*/ 1441 w 3625"/>
              <a:gd name="T21" fmla="*/ 175 h 1492"/>
              <a:gd name="T22" fmla="*/ 1598 w 3625"/>
              <a:gd name="T23" fmla="*/ 217 h 1492"/>
              <a:gd name="T24" fmla="*/ 1763 w 3625"/>
              <a:gd name="T25" fmla="*/ 269 h 1492"/>
              <a:gd name="T26" fmla="*/ 1887 w 3625"/>
              <a:gd name="T27" fmla="*/ 308 h 1492"/>
              <a:gd name="T28" fmla="*/ 2085 w 3625"/>
              <a:gd name="T29" fmla="*/ 384 h 1492"/>
              <a:gd name="T30" fmla="*/ 2230 w 3625"/>
              <a:gd name="T31" fmla="*/ 444 h 1492"/>
              <a:gd name="T32" fmla="*/ 2456 w 3625"/>
              <a:gd name="T33" fmla="*/ 547 h 1492"/>
              <a:gd name="T34" fmla="*/ 2666 w 3625"/>
              <a:gd name="T35" fmla="*/ 662 h 1492"/>
              <a:gd name="T36" fmla="*/ 2859 w 3625"/>
              <a:gd name="T37" fmla="*/ 786 h 1492"/>
              <a:gd name="T38" fmla="*/ 3046 w 3625"/>
              <a:gd name="T39" fmla="*/ 920 h 1492"/>
              <a:gd name="T40" fmla="*/ 3193 w 3625"/>
              <a:gd name="T41" fmla="*/ 1038 h 1492"/>
              <a:gd name="T42" fmla="*/ 3332 w 3625"/>
              <a:gd name="T43" fmla="*/ 1168 h 1492"/>
              <a:gd name="T44" fmla="*/ 3440 w 3625"/>
              <a:gd name="T45" fmla="*/ 1280 h 1492"/>
              <a:gd name="T46" fmla="*/ 3524 w 3625"/>
              <a:gd name="T47" fmla="*/ 1380 h 1492"/>
              <a:gd name="T48" fmla="*/ 3624 w 3625"/>
              <a:gd name="T49" fmla="*/ 1491 h 1492"/>
              <a:gd name="T50" fmla="*/ 3608 w 3625"/>
              <a:gd name="T51" fmla="*/ 1491 h 1492"/>
              <a:gd name="T52" fmla="*/ 0 w 3625"/>
              <a:gd name="T53" fmla="*/ 1491 h 1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237572" name="Freeform 4">
            <a:extLst>
              <a:ext uri="{FF2B5EF4-FFF2-40B4-BE49-F238E27FC236}">
                <a16:creationId xmlns:a16="http://schemas.microsoft.com/office/drawing/2014/main" id="{689AF38B-805E-6A42-B01C-F3A0654576D8}"/>
              </a:ext>
            </a:extLst>
          </p:cNvPr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718 w 5143"/>
              <a:gd name="T1" fmla="*/ 405 h 1902"/>
              <a:gd name="T2" fmla="*/ 2466 w 5143"/>
              <a:gd name="T3" fmla="*/ 333 h 1902"/>
              <a:gd name="T4" fmla="*/ 2202 w 5143"/>
              <a:gd name="T5" fmla="*/ 261 h 1902"/>
              <a:gd name="T6" fmla="*/ 1929 w 5143"/>
              <a:gd name="T7" fmla="*/ 198 h 1902"/>
              <a:gd name="T8" fmla="*/ 1695 w 5143"/>
              <a:gd name="T9" fmla="*/ 153 h 1902"/>
              <a:gd name="T10" fmla="*/ 1434 w 5143"/>
              <a:gd name="T11" fmla="*/ 111 h 1902"/>
              <a:gd name="T12" fmla="*/ 1188 w 5143"/>
              <a:gd name="T13" fmla="*/ 75 h 1902"/>
              <a:gd name="T14" fmla="*/ 957 w 5143"/>
              <a:gd name="T15" fmla="*/ 48 h 1902"/>
              <a:gd name="T16" fmla="*/ 747 w 5143"/>
              <a:gd name="T17" fmla="*/ 30 h 1902"/>
              <a:gd name="T18" fmla="*/ 501 w 5143"/>
              <a:gd name="T19" fmla="*/ 15 h 1902"/>
              <a:gd name="T20" fmla="*/ 246 w 5143"/>
              <a:gd name="T21" fmla="*/ 3 h 1902"/>
              <a:gd name="T22" fmla="*/ 0 w 5143"/>
              <a:gd name="T23" fmla="*/ 0 h 1902"/>
              <a:gd name="T24" fmla="*/ 0 w 5143"/>
              <a:gd name="T25" fmla="*/ 275 h 1902"/>
              <a:gd name="T26" fmla="*/ 0 w 5143"/>
              <a:gd name="T27" fmla="*/ 345 h 1902"/>
              <a:gd name="T28" fmla="*/ 0 w 5143"/>
              <a:gd name="T29" fmla="*/ 275 h 1902"/>
              <a:gd name="T30" fmla="*/ 0 w 5143"/>
              <a:gd name="T31" fmla="*/ 342 h 1902"/>
              <a:gd name="T32" fmla="*/ 339 w 5143"/>
              <a:gd name="T33" fmla="*/ 351 h 1902"/>
              <a:gd name="T34" fmla="*/ 606 w 5143"/>
              <a:gd name="T35" fmla="*/ 372 h 1902"/>
              <a:gd name="T36" fmla="*/ 852 w 5143"/>
              <a:gd name="T37" fmla="*/ 399 h 1902"/>
              <a:gd name="T38" fmla="*/ 1068 w 5143"/>
              <a:gd name="T39" fmla="*/ 435 h 1902"/>
              <a:gd name="T40" fmla="*/ 1275 w 5143"/>
              <a:gd name="T41" fmla="*/ 474 h 1902"/>
              <a:gd name="T42" fmla="*/ 1545 w 5143"/>
              <a:gd name="T43" fmla="*/ 540 h 1902"/>
              <a:gd name="T44" fmla="*/ 1761 w 5143"/>
              <a:gd name="T45" fmla="*/ 603 h 1902"/>
              <a:gd name="T46" fmla="*/ 1971 w 5143"/>
              <a:gd name="T47" fmla="*/ 678 h 1902"/>
              <a:gd name="T48" fmla="*/ 2166 w 5143"/>
              <a:gd name="T49" fmla="*/ 747 h 1902"/>
              <a:gd name="T50" fmla="*/ 2397 w 5143"/>
              <a:gd name="T51" fmla="*/ 852 h 1902"/>
              <a:gd name="T52" fmla="*/ 2613 w 5143"/>
              <a:gd name="T53" fmla="*/ 960 h 1902"/>
              <a:gd name="T54" fmla="*/ 2832 w 5143"/>
              <a:gd name="T55" fmla="*/ 1095 h 1902"/>
              <a:gd name="T56" fmla="*/ 3012 w 5143"/>
              <a:gd name="T57" fmla="*/ 1212 h 1902"/>
              <a:gd name="T58" fmla="*/ 3186 w 5143"/>
              <a:gd name="T59" fmla="*/ 1347 h 1902"/>
              <a:gd name="T60" fmla="*/ 3351 w 5143"/>
              <a:gd name="T61" fmla="*/ 1497 h 1902"/>
              <a:gd name="T62" fmla="*/ 3480 w 5143"/>
              <a:gd name="T63" fmla="*/ 1629 h 1902"/>
              <a:gd name="T64" fmla="*/ 3612 w 5143"/>
              <a:gd name="T65" fmla="*/ 1785 h 1902"/>
              <a:gd name="T66" fmla="*/ 3699 w 5143"/>
              <a:gd name="T67" fmla="*/ 1901 h 1902"/>
              <a:gd name="T68" fmla="*/ 5142 w 5143"/>
              <a:gd name="T69" fmla="*/ 1901 h 1902"/>
              <a:gd name="T70" fmla="*/ 5076 w 5143"/>
              <a:gd name="T71" fmla="*/ 1827 h 1902"/>
              <a:gd name="T72" fmla="*/ 4968 w 5143"/>
              <a:gd name="T73" fmla="*/ 1707 h 1902"/>
              <a:gd name="T74" fmla="*/ 4797 w 5143"/>
              <a:gd name="T75" fmla="*/ 1539 h 1902"/>
              <a:gd name="T76" fmla="*/ 4617 w 5143"/>
              <a:gd name="T77" fmla="*/ 1383 h 1902"/>
              <a:gd name="T78" fmla="*/ 4410 w 5143"/>
              <a:gd name="T79" fmla="*/ 1221 h 1902"/>
              <a:gd name="T80" fmla="*/ 4185 w 5143"/>
              <a:gd name="T81" fmla="*/ 1071 h 1902"/>
              <a:gd name="T82" fmla="*/ 3960 w 5143"/>
              <a:gd name="T83" fmla="*/ 939 h 1902"/>
              <a:gd name="T84" fmla="*/ 3708 w 5143"/>
              <a:gd name="T85" fmla="*/ 801 h 1902"/>
              <a:gd name="T86" fmla="*/ 3492 w 5143"/>
              <a:gd name="T87" fmla="*/ 702 h 1902"/>
              <a:gd name="T88" fmla="*/ 3231 w 5143"/>
              <a:gd name="T89" fmla="*/ 588 h 1902"/>
              <a:gd name="T90" fmla="*/ 2964 w 5143"/>
              <a:gd name="T91" fmla="*/ 489 h 1902"/>
              <a:gd name="T92" fmla="*/ 2718 w 5143"/>
              <a:gd name="T93" fmla="*/ 405 h 19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237573" name="Freeform 5">
            <a:extLst>
              <a:ext uri="{FF2B5EF4-FFF2-40B4-BE49-F238E27FC236}">
                <a16:creationId xmlns:a16="http://schemas.microsoft.com/office/drawing/2014/main" id="{4D54A8A1-D519-734D-B163-A7D7405153E6}"/>
              </a:ext>
            </a:extLst>
          </p:cNvPr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339 h 2325"/>
              <a:gd name="T4" fmla="*/ 558 w 5760"/>
              <a:gd name="T5" fmla="*/ 357 h 2325"/>
              <a:gd name="T6" fmla="*/ 807 w 5760"/>
              <a:gd name="T7" fmla="*/ 375 h 2325"/>
              <a:gd name="T8" fmla="*/ 1056 w 5760"/>
              <a:gd name="T9" fmla="*/ 399 h 2325"/>
              <a:gd name="T10" fmla="*/ 1272 w 5760"/>
              <a:gd name="T11" fmla="*/ 426 h 2325"/>
              <a:gd name="T12" fmla="*/ 1539 w 5760"/>
              <a:gd name="T13" fmla="*/ 465 h 2325"/>
              <a:gd name="T14" fmla="*/ 1791 w 5760"/>
              <a:gd name="T15" fmla="*/ 510 h 2325"/>
              <a:gd name="T16" fmla="*/ 2076 w 5760"/>
              <a:gd name="T17" fmla="*/ 570 h 2325"/>
              <a:gd name="T18" fmla="*/ 2334 w 5760"/>
              <a:gd name="T19" fmla="*/ 630 h 2325"/>
              <a:gd name="T20" fmla="*/ 2544 w 5760"/>
              <a:gd name="T21" fmla="*/ 687 h 2325"/>
              <a:gd name="T22" fmla="*/ 2775 w 5760"/>
              <a:gd name="T23" fmla="*/ 759 h 2325"/>
              <a:gd name="T24" fmla="*/ 3003 w 5760"/>
              <a:gd name="T25" fmla="*/ 837 h 2325"/>
              <a:gd name="T26" fmla="*/ 3231 w 5760"/>
              <a:gd name="T27" fmla="*/ 924 h 2325"/>
              <a:gd name="T28" fmla="*/ 3438 w 5760"/>
              <a:gd name="T29" fmla="*/ 1005 h 2325"/>
              <a:gd name="T30" fmla="*/ 3663 w 5760"/>
              <a:gd name="T31" fmla="*/ 1110 h 2325"/>
              <a:gd name="T32" fmla="*/ 3903 w 5760"/>
              <a:gd name="T33" fmla="*/ 1233 h 2325"/>
              <a:gd name="T34" fmla="*/ 4149 w 5760"/>
              <a:gd name="T35" fmla="*/ 1374 h 2325"/>
              <a:gd name="T36" fmla="*/ 4353 w 5760"/>
              <a:gd name="T37" fmla="*/ 1506 h 2325"/>
              <a:gd name="T38" fmla="*/ 4491 w 5760"/>
              <a:gd name="T39" fmla="*/ 1602 h 2325"/>
              <a:gd name="T40" fmla="*/ 4668 w 5760"/>
              <a:gd name="T41" fmla="*/ 1740 h 2325"/>
              <a:gd name="T42" fmla="*/ 4824 w 5760"/>
              <a:gd name="T43" fmla="*/ 1875 h 2325"/>
              <a:gd name="T44" fmla="*/ 4968 w 5760"/>
              <a:gd name="T45" fmla="*/ 2016 h 2325"/>
              <a:gd name="T46" fmla="*/ 5100 w 5760"/>
              <a:gd name="T47" fmla="*/ 2154 h 2325"/>
              <a:gd name="T48" fmla="*/ 5238 w 5760"/>
              <a:gd name="T49" fmla="*/ 2324 h 2325"/>
              <a:gd name="T50" fmla="*/ 5759 w 5760"/>
              <a:gd name="T51" fmla="*/ 2324 h 2325"/>
              <a:gd name="T52" fmla="*/ 5759 w 5760"/>
              <a:gd name="T53" fmla="*/ 1245 h 2325"/>
              <a:gd name="T54" fmla="*/ 5580 w 5760"/>
              <a:gd name="T55" fmla="*/ 1119 h 2325"/>
              <a:gd name="T56" fmla="*/ 5400 w 5760"/>
              <a:gd name="T57" fmla="*/ 1020 h 2325"/>
              <a:gd name="T58" fmla="*/ 5205 w 5760"/>
              <a:gd name="T59" fmla="*/ 918 h 2325"/>
              <a:gd name="T60" fmla="*/ 5031 w 5760"/>
              <a:gd name="T61" fmla="*/ 837 h 2325"/>
              <a:gd name="T62" fmla="*/ 4866 w 5760"/>
              <a:gd name="T63" fmla="*/ 771 h 2325"/>
              <a:gd name="T64" fmla="*/ 4710 w 5760"/>
              <a:gd name="T65" fmla="*/ 711 h 2325"/>
              <a:gd name="T66" fmla="*/ 4545 w 5760"/>
              <a:gd name="T67" fmla="*/ 651 h 2325"/>
              <a:gd name="T68" fmla="*/ 4386 w 5760"/>
              <a:gd name="T69" fmla="*/ 600 h 2325"/>
              <a:gd name="T70" fmla="*/ 4248 w 5760"/>
              <a:gd name="T71" fmla="*/ 552 h 2325"/>
              <a:gd name="T72" fmla="*/ 3993 w 5760"/>
              <a:gd name="T73" fmla="*/ 483 h 2325"/>
              <a:gd name="T74" fmla="*/ 3777 w 5760"/>
              <a:gd name="T75" fmla="*/ 423 h 2325"/>
              <a:gd name="T76" fmla="*/ 3564 w 5760"/>
              <a:gd name="T77" fmla="*/ 375 h 2325"/>
              <a:gd name="T78" fmla="*/ 3282 w 5760"/>
              <a:gd name="T79" fmla="*/ 312 h 2325"/>
              <a:gd name="T80" fmla="*/ 3003 w 5760"/>
              <a:gd name="T81" fmla="*/ 261 h 2325"/>
              <a:gd name="T82" fmla="*/ 2733 w 5760"/>
              <a:gd name="T83" fmla="*/ 213 h 2325"/>
              <a:gd name="T84" fmla="*/ 2451 w 5760"/>
              <a:gd name="T85" fmla="*/ 171 h 2325"/>
              <a:gd name="T86" fmla="*/ 2211 w 5760"/>
              <a:gd name="T87" fmla="*/ 138 h 2325"/>
              <a:gd name="T88" fmla="*/ 1974 w 5760"/>
              <a:gd name="T89" fmla="*/ 108 h 2325"/>
              <a:gd name="T90" fmla="*/ 1665 w 5760"/>
              <a:gd name="T91" fmla="*/ 81 h 2325"/>
              <a:gd name="T92" fmla="*/ 1437 w 5760"/>
              <a:gd name="T93" fmla="*/ 60 h 2325"/>
              <a:gd name="T94" fmla="*/ 1125 w 5760"/>
              <a:gd name="T95" fmla="*/ 36 h 2325"/>
              <a:gd name="T96" fmla="*/ 828 w 5760"/>
              <a:gd name="T97" fmla="*/ 21 h 2325"/>
              <a:gd name="T98" fmla="*/ 558 w 5760"/>
              <a:gd name="T99" fmla="*/ 12 h 2325"/>
              <a:gd name="T100" fmla="*/ 282 w 5760"/>
              <a:gd name="T101" fmla="*/ 3 h 2325"/>
              <a:gd name="T102" fmla="*/ 0 w 5760"/>
              <a:gd name="T103" fmla="*/ 0 h 2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237574" name="Freeform 6">
            <a:extLst>
              <a:ext uri="{FF2B5EF4-FFF2-40B4-BE49-F238E27FC236}">
                <a16:creationId xmlns:a16="http://schemas.microsoft.com/office/drawing/2014/main" id="{46B678CC-4EDB-054F-A7B8-2B432EF2210A}"/>
              </a:ext>
            </a:extLst>
          </p:cNvPr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351 h 1573"/>
              <a:gd name="T4" fmla="*/ 282 w 5760"/>
              <a:gd name="T5" fmla="*/ 357 h 1573"/>
              <a:gd name="T6" fmla="*/ 627 w 5760"/>
              <a:gd name="T7" fmla="*/ 363 h 1573"/>
              <a:gd name="T8" fmla="*/ 960 w 5760"/>
              <a:gd name="T9" fmla="*/ 375 h 1573"/>
              <a:gd name="T10" fmla="*/ 1218 w 5760"/>
              <a:gd name="T11" fmla="*/ 393 h 1573"/>
              <a:gd name="T12" fmla="*/ 1470 w 5760"/>
              <a:gd name="T13" fmla="*/ 411 h 1573"/>
              <a:gd name="T14" fmla="*/ 1746 w 5760"/>
              <a:gd name="T15" fmla="*/ 435 h 1573"/>
              <a:gd name="T16" fmla="*/ 2022 w 5760"/>
              <a:gd name="T17" fmla="*/ 462 h 1573"/>
              <a:gd name="T18" fmla="*/ 2340 w 5760"/>
              <a:gd name="T19" fmla="*/ 504 h 1573"/>
              <a:gd name="T20" fmla="*/ 2664 w 5760"/>
              <a:gd name="T21" fmla="*/ 549 h 1573"/>
              <a:gd name="T22" fmla="*/ 2952 w 5760"/>
              <a:gd name="T23" fmla="*/ 597 h 1573"/>
              <a:gd name="T24" fmla="*/ 3225 w 5760"/>
              <a:gd name="T25" fmla="*/ 648 h 1573"/>
              <a:gd name="T26" fmla="*/ 3513 w 5760"/>
              <a:gd name="T27" fmla="*/ 708 h 1573"/>
              <a:gd name="T28" fmla="*/ 3693 w 5760"/>
              <a:gd name="T29" fmla="*/ 750 h 1573"/>
              <a:gd name="T30" fmla="*/ 3936 w 5760"/>
              <a:gd name="T31" fmla="*/ 810 h 1573"/>
              <a:gd name="T32" fmla="*/ 4095 w 5760"/>
              <a:gd name="T33" fmla="*/ 855 h 1573"/>
              <a:gd name="T34" fmla="*/ 4281 w 5760"/>
              <a:gd name="T35" fmla="*/ 909 h 1573"/>
              <a:gd name="T36" fmla="*/ 4503 w 5760"/>
              <a:gd name="T37" fmla="*/ 981 h 1573"/>
              <a:gd name="T38" fmla="*/ 4704 w 5760"/>
              <a:gd name="T39" fmla="*/ 1053 h 1573"/>
              <a:gd name="T40" fmla="*/ 4911 w 5760"/>
              <a:gd name="T41" fmla="*/ 1131 h 1573"/>
              <a:gd name="T42" fmla="*/ 5073 w 5760"/>
              <a:gd name="T43" fmla="*/ 1197 h 1573"/>
              <a:gd name="T44" fmla="*/ 5256 w 5760"/>
              <a:gd name="T45" fmla="*/ 1281 h 1573"/>
              <a:gd name="T46" fmla="*/ 5475 w 5760"/>
              <a:gd name="T47" fmla="*/ 1401 h 1573"/>
              <a:gd name="T48" fmla="*/ 5628 w 5760"/>
              <a:gd name="T49" fmla="*/ 1482 h 1573"/>
              <a:gd name="T50" fmla="*/ 5759 w 5760"/>
              <a:gd name="T51" fmla="*/ 1572 h 1573"/>
              <a:gd name="T52" fmla="*/ 5759 w 5760"/>
              <a:gd name="T53" fmla="*/ 633 h 1573"/>
              <a:gd name="T54" fmla="*/ 5493 w 5760"/>
              <a:gd name="T55" fmla="*/ 570 h 1573"/>
              <a:gd name="T56" fmla="*/ 5214 w 5760"/>
              <a:gd name="T57" fmla="*/ 501 h 1573"/>
              <a:gd name="T58" fmla="*/ 4950 w 5760"/>
              <a:gd name="T59" fmla="*/ 444 h 1573"/>
              <a:gd name="T60" fmla="*/ 4701 w 5760"/>
              <a:gd name="T61" fmla="*/ 396 h 1573"/>
              <a:gd name="T62" fmla="*/ 4425 w 5760"/>
              <a:gd name="T63" fmla="*/ 348 h 1573"/>
              <a:gd name="T64" fmla="*/ 4110 w 5760"/>
              <a:gd name="T65" fmla="*/ 294 h 1573"/>
              <a:gd name="T66" fmla="*/ 3813 w 5760"/>
              <a:gd name="T67" fmla="*/ 252 h 1573"/>
              <a:gd name="T68" fmla="*/ 3549 w 5760"/>
              <a:gd name="T69" fmla="*/ 213 h 1573"/>
              <a:gd name="T70" fmla="*/ 3261 w 5760"/>
              <a:gd name="T71" fmla="*/ 183 h 1573"/>
              <a:gd name="T72" fmla="*/ 3015 w 5760"/>
              <a:gd name="T73" fmla="*/ 153 h 1573"/>
              <a:gd name="T74" fmla="*/ 2757 w 5760"/>
              <a:gd name="T75" fmla="*/ 129 h 1573"/>
              <a:gd name="T76" fmla="*/ 2520 w 5760"/>
              <a:gd name="T77" fmla="*/ 105 h 1573"/>
              <a:gd name="T78" fmla="*/ 2301 w 5760"/>
              <a:gd name="T79" fmla="*/ 87 h 1573"/>
              <a:gd name="T80" fmla="*/ 2013 w 5760"/>
              <a:gd name="T81" fmla="*/ 66 h 1573"/>
              <a:gd name="T82" fmla="*/ 1731 w 5760"/>
              <a:gd name="T83" fmla="*/ 48 h 1573"/>
              <a:gd name="T84" fmla="*/ 1524 w 5760"/>
              <a:gd name="T85" fmla="*/ 39 h 1573"/>
              <a:gd name="T86" fmla="*/ 1260 w 5760"/>
              <a:gd name="T87" fmla="*/ 27 h 1573"/>
              <a:gd name="T88" fmla="*/ 966 w 5760"/>
              <a:gd name="T89" fmla="*/ 15 h 1573"/>
              <a:gd name="T90" fmla="*/ 714 w 5760"/>
              <a:gd name="T91" fmla="*/ 12 h 1573"/>
              <a:gd name="T92" fmla="*/ 510 w 5760"/>
              <a:gd name="T93" fmla="*/ 6 h 1573"/>
              <a:gd name="T94" fmla="*/ 243 w 5760"/>
              <a:gd name="T95" fmla="*/ 0 h 1573"/>
              <a:gd name="T96" fmla="*/ 0 w 5760"/>
              <a:gd name="T97" fmla="*/ 0 h 1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237575" name="Freeform 7">
            <a:extLst>
              <a:ext uri="{FF2B5EF4-FFF2-40B4-BE49-F238E27FC236}">
                <a16:creationId xmlns:a16="http://schemas.microsoft.com/office/drawing/2014/main" id="{33640523-583B-0A43-B6BA-CCE9CEA8CACE}"/>
              </a:ext>
            </a:extLst>
          </p:cNvPr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339 h 970"/>
              <a:gd name="T4" fmla="*/ 318 w 5760"/>
              <a:gd name="T5" fmla="*/ 342 h 970"/>
              <a:gd name="T6" fmla="*/ 591 w 5760"/>
              <a:gd name="T7" fmla="*/ 348 h 970"/>
              <a:gd name="T8" fmla="*/ 846 w 5760"/>
              <a:gd name="T9" fmla="*/ 354 h 970"/>
              <a:gd name="T10" fmla="*/ 1074 w 5760"/>
              <a:gd name="T11" fmla="*/ 360 h 970"/>
              <a:gd name="T12" fmla="*/ 1314 w 5760"/>
              <a:gd name="T13" fmla="*/ 366 h 970"/>
              <a:gd name="T14" fmla="*/ 1599 w 5760"/>
              <a:gd name="T15" fmla="*/ 381 h 970"/>
              <a:gd name="T16" fmla="*/ 1911 w 5760"/>
              <a:gd name="T17" fmla="*/ 399 h 970"/>
              <a:gd name="T18" fmla="*/ 2241 w 5760"/>
              <a:gd name="T19" fmla="*/ 420 h 970"/>
              <a:gd name="T20" fmla="*/ 2619 w 5760"/>
              <a:gd name="T21" fmla="*/ 453 h 970"/>
              <a:gd name="T22" fmla="*/ 2889 w 5760"/>
              <a:gd name="T23" fmla="*/ 477 h 970"/>
              <a:gd name="T24" fmla="*/ 3177 w 5760"/>
              <a:gd name="T25" fmla="*/ 507 h 970"/>
              <a:gd name="T26" fmla="*/ 3498 w 5760"/>
              <a:gd name="T27" fmla="*/ 543 h 970"/>
              <a:gd name="T28" fmla="*/ 3813 w 5760"/>
              <a:gd name="T29" fmla="*/ 585 h 970"/>
              <a:gd name="T30" fmla="*/ 4044 w 5760"/>
              <a:gd name="T31" fmla="*/ 618 h 970"/>
              <a:gd name="T32" fmla="*/ 4365 w 5760"/>
              <a:gd name="T33" fmla="*/ 669 h 970"/>
              <a:gd name="T34" fmla="*/ 4683 w 5760"/>
              <a:gd name="T35" fmla="*/ 726 h 970"/>
              <a:gd name="T36" fmla="*/ 4980 w 5760"/>
              <a:gd name="T37" fmla="*/ 786 h 970"/>
              <a:gd name="T38" fmla="*/ 5268 w 5760"/>
              <a:gd name="T39" fmla="*/ 846 h 970"/>
              <a:gd name="T40" fmla="*/ 5646 w 5760"/>
              <a:gd name="T41" fmla="*/ 942 h 970"/>
              <a:gd name="T42" fmla="*/ 5759 w 5760"/>
              <a:gd name="T43" fmla="*/ 969 h 970"/>
              <a:gd name="T44" fmla="*/ 5759 w 5760"/>
              <a:gd name="T45" fmla="*/ 0 h 970"/>
              <a:gd name="T46" fmla="*/ 0 w 5760"/>
              <a:gd name="T47" fmla="*/ 0 h 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237576" name="Freeform 8">
            <a:extLst>
              <a:ext uri="{FF2B5EF4-FFF2-40B4-BE49-F238E27FC236}">
                <a16:creationId xmlns:a16="http://schemas.microsoft.com/office/drawing/2014/main" id="{5059576C-C0E4-0C44-8528-DC2520CA84AD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753 h 1060"/>
              <a:gd name="T2" fmla="*/ 0 w 5760"/>
              <a:gd name="T3" fmla="*/ 1059 h 1060"/>
              <a:gd name="T4" fmla="*/ 5759 w 5760"/>
              <a:gd name="T5" fmla="*/ 1059 h 1060"/>
              <a:gd name="T6" fmla="*/ 5759 w 5760"/>
              <a:gd name="T7" fmla="*/ 0 h 1060"/>
              <a:gd name="T8" fmla="*/ 5430 w 5760"/>
              <a:gd name="T9" fmla="*/ 0 h 1060"/>
              <a:gd name="T10" fmla="*/ 5298 w 5760"/>
              <a:gd name="T11" fmla="*/ 84 h 1060"/>
              <a:gd name="T12" fmla="*/ 5136 w 5760"/>
              <a:gd name="T13" fmla="*/ 159 h 1060"/>
              <a:gd name="T14" fmla="*/ 4968 w 5760"/>
              <a:gd name="T15" fmla="*/ 222 h 1060"/>
              <a:gd name="T16" fmla="*/ 4812 w 5760"/>
              <a:gd name="T17" fmla="*/ 267 h 1060"/>
              <a:gd name="T18" fmla="*/ 4626 w 5760"/>
              <a:gd name="T19" fmla="*/ 324 h 1060"/>
              <a:gd name="T20" fmla="*/ 4440 w 5760"/>
              <a:gd name="T21" fmla="*/ 366 h 1060"/>
              <a:gd name="T22" fmla="*/ 4230 w 5760"/>
              <a:gd name="T23" fmla="*/ 414 h 1060"/>
              <a:gd name="T24" fmla="*/ 3939 w 5760"/>
              <a:gd name="T25" fmla="*/ 468 h 1060"/>
              <a:gd name="T26" fmla="*/ 3711 w 5760"/>
              <a:gd name="T27" fmla="*/ 504 h 1060"/>
              <a:gd name="T28" fmla="*/ 3441 w 5760"/>
              <a:gd name="T29" fmla="*/ 543 h 1060"/>
              <a:gd name="T30" fmla="*/ 3189 w 5760"/>
              <a:gd name="T31" fmla="*/ 579 h 1060"/>
              <a:gd name="T32" fmla="*/ 2925 w 5760"/>
              <a:gd name="T33" fmla="*/ 606 h 1060"/>
              <a:gd name="T34" fmla="*/ 2679 w 5760"/>
              <a:gd name="T35" fmla="*/ 633 h 1060"/>
              <a:gd name="T36" fmla="*/ 2418 w 5760"/>
              <a:gd name="T37" fmla="*/ 654 h 1060"/>
              <a:gd name="T38" fmla="*/ 2142 w 5760"/>
              <a:gd name="T39" fmla="*/ 675 h 1060"/>
              <a:gd name="T40" fmla="*/ 1896 w 5760"/>
              <a:gd name="T41" fmla="*/ 693 h 1060"/>
              <a:gd name="T42" fmla="*/ 1647 w 5760"/>
              <a:gd name="T43" fmla="*/ 708 h 1060"/>
              <a:gd name="T44" fmla="*/ 1404 w 5760"/>
              <a:gd name="T45" fmla="*/ 720 h 1060"/>
              <a:gd name="T46" fmla="*/ 1170 w 5760"/>
              <a:gd name="T47" fmla="*/ 732 h 1060"/>
              <a:gd name="T48" fmla="*/ 906 w 5760"/>
              <a:gd name="T49" fmla="*/ 738 h 1060"/>
              <a:gd name="T50" fmla="*/ 534 w 5760"/>
              <a:gd name="T51" fmla="*/ 747 h 1060"/>
              <a:gd name="T52" fmla="*/ 201 w 5760"/>
              <a:gd name="T53" fmla="*/ 753 h 1060"/>
              <a:gd name="T54" fmla="*/ 0 w 5760"/>
              <a:gd name="T55" fmla="*/ 75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237577" name="Freeform 9">
            <a:extLst>
              <a:ext uri="{FF2B5EF4-FFF2-40B4-BE49-F238E27FC236}">
                <a16:creationId xmlns:a16="http://schemas.microsoft.com/office/drawing/2014/main" id="{00CAB2BD-89F4-AF46-AAE6-FCDF52D20157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366 h 673"/>
              <a:gd name="T2" fmla="*/ 0 w 5284"/>
              <a:gd name="T3" fmla="*/ 672 h 673"/>
              <a:gd name="T4" fmla="*/ 303 w 5284"/>
              <a:gd name="T5" fmla="*/ 672 h 673"/>
              <a:gd name="T6" fmla="*/ 723 w 5284"/>
              <a:gd name="T7" fmla="*/ 663 h 673"/>
              <a:gd name="T8" fmla="*/ 1020 w 5284"/>
              <a:gd name="T9" fmla="*/ 654 h 673"/>
              <a:gd name="T10" fmla="*/ 1302 w 5284"/>
              <a:gd name="T11" fmla="*/ 642 h 673"/>
              <a:gd name="T12" fmla="*/ 1554 w 5284"/>
              <a:gd name="T13" fmla="*/ 630 h 673"/>
              <a:gd name="T14" fmla="*/ 1779 w 5284"/>
              <a:gd name="T15" fmla="*/ 615 h 673"/>
              <a:gd name="T16" fmla="*/ 1962 w 5284"/>
              <a:gd name="T17" fmla="*/ 606 h 673"/>
              <a:gd name="T18" fmla="*/ 2193 w 5284"/>
              <a:gd name="T19" fmla="*/ 588 h 673"/>
              <a:gd name="T20" fmla="*/ 2448 w 5284"/>
              <a:gd name="T21" fmla="*/ 570 h 673"/>
              <a:gd name="T22" fmla="*/ 2700 w 5284"/>
              <a:gd name="T23" fmla="*/ 546 h 673"/>
              <a:gd name="T24" fmla="*/ 2904 w 5284"/>
              <a:gd name="T25" fmla="*/ 528 h 673"/>
              <a:gd name="T26" fmla="*/ 3138 w 5284"/>
              <a:gd name="T27" fmla="*/ 498 h 673"/>
              <a:gd name="T28" fmla="*/ 3324 w 5284"/>
              <a:gd name="T29" fmla="*/ 474 h 673"/>
              <a:gd name="T30" fmla="*/ 3534 w 5284"/>
              <a:gd name="T31" fmla="*/ 447 h 673"/>
              <a:gd name="T32" fmla="*/ 3735 w 5284"/>
              <a:gd name="T33" fmla="*/ 420 h 673"/>
              <a:gd name="T34" fmla="*/ 3933 w 5284"/>
              <a:gd name="T35" fmla="*/ 384 h 673"/>
              <a:gd name="T36" fmla="*/ 4116 w 5284"/>
              <a:gd name="T37" fmla="*/ 351 h 673"/>
              <a:gd name="T38" fmla="*/ 4266 w 5284"/>
              <a:gd name="T39" fmla="*/ 318 h 673"/>
              <a:gd name="T40" fmla="*/ 4446 w 5284"/>
              <a:gd name="T41" fmla="*/ 279 h 673"/>
              <a:gd name="T42" fmla="*/ 4620 w 5284"/>
              <a:gd name="T43" fmla="*/ 237 h 673"/>
              <a:gd name="T44" fmla="*/ 4779 w 5284"/>
              <a:gd name="T45" fmla="*/ 192 h 673"/>
              <a:gd name="T46" fmla="*/ 4920 w 5284"/>
              <a:gd name="T47" fmla="*/ 147 h 673"/>
              <a:gd name="T48" fmla="*/ 5085 w 5284"/>
              <a:gd name="T49" fmla="*/ 90 h 673"/>
              <a:gd name="T50" fmla="*/ 5193 w 5284"/>
              <a:gd name="T51" fmla="*/ 42 h 673"/>
              <a:gd name="T52" fmla="*/ 5283 w 5284"/>
              <a:gd name="T53" fmla="*/ 0 h 673"/>
              <a:gd name="T54" fmla="*/ 3201 w 5284"/>
              <a:gd name="T55" fmla="*/ 0 h 673"/>
              <a:gd name="T56" fmla="*/ 2982 w 5284"/>
              <a:gd name="T57" fmla="*/ 57 h 673"/>
              <a:gd name="T58" fmla="*/ 2775 w 5284"/>
              <a:gd name="T59" fmla="*/ 108 h 673"/>
              <a:gd name="T60" fmla="*/ 2562 w 5284"/>
              <a:gd name="T61" fmla="*/ 150 h 673"/>
              <a:gd name="T62" fmla="*/ 2397 w 5284"/>
              <a:gd name="T63" fmla="*/ 183 h 673"/>
              <a:gd name="T64" fmla="*/ 2205 w 5284"/>
              <a:gd name="T65" fmla="*/ 213 h 673"/>
              <a:gd name="T66" fmla="*/ 2001 w 5284"/>
              <a:gd name="T67" fmla="*/ 243 h 673"/>
              <a:gd name="T68" fmla="*/ 1776 w 5284"/>
              <a:gd name="T69" fmla="*/ 273 h 673"/>
              <a:gd name="T70" fmla="*/ 1536 w 5284"/>
              <a:gd name="T71" fmla="*/ 297 h 673"/>
              <a:gd name="T72" fmla="*/ 1344 w 5284"/>
              <a:gd name="T73" fmla="*/ 312 h 673"/>
              <a:gd name="T74" fmla="*/ 1134 w 5284"/>
              <a:gd name="T75" fmla="*/ 330 h 673"/>
              <a:gd name="T76" fmla="*/ 921 w 5284"/>
              <a:gd name="T77" fmla="*/ 342 h 673"/>
              <a:gd name="T78" fmla="*/ 696 w 5284"/>
              <a:gd name="T79" fmla="*/ 354 h 673"/>
              <a:gd name="T80" fmla="*/ 501 w 5284"/>
              <a:gd name="T81" fmla="*/ 360 h 673"/>
              <a:gd name="T82" fmla="*/ 279 w 5284"/>
              <a:gd name="T83" fmla="*/ 366 h 673"/>
              <a:gd name="T84" fmla="*/ 99 w 5284"/>
              <a:gd name="T85" fmla="*/ 369 h 673"/>
              <a:gd name="T86" fmla="*/ 0 w 5284"/>
              <a:gd name="T87" fmla="*/ 366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237578" name="Freeform 10">
            <a:extLst>
              <a:ext uri="{FF2B5EF4-FFF2-40B4-BE49-F238E27FC236}">
                <a16:creationId xmlns:a16="http://schemas.microsoft.com/office/drawing/2014/main" id="{D98D6362-1CA8-744C-8874-B4BCEFBC980A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85 h 286"/>
              <a:gd name="T4" fmla="*/ 192 w 2884"/>
              <a:gd name="T5" fmla="*/ 285 h 286"/>
              <a:gd name="T6" fmla="*/ 384 w 2884"/>
              <a:gd name="T7" fmla="*/ 282 h 286"/>
              <a:gd name="T8" fmla="*/ 579 w 2884"/>
              <a:gd name="T9" fmla="*/ 276 h 286"/>
              <a:gd name="T10" fmla="*/ 789 w 2884"/>
              <a:gd name="T11" fmla="*/ 267 h 286"/>
              <a:gd name="T12" fmla="*/ 999 w 2884"/>
              <a:gd name="T13" fmla="*/ 258 h 286"/>
              <a:gd name="T14" fmla="*/ 1161 w 2884"/>
              <a:gd name="T15" fmla="*/ 246 h 286"/>
              <a:gd name="T16" fmla="*/ 1302 w 2884"/>
              <a:gd name="T17" fmla="*/ 234 h 286"/>
              <a:gd name="T18" fmla="*/ 1458 w 2884"/>
              <a:gd name="T19" fmla="*/ 222 h 286"/>
              <a:gd name="T20" fmla="*/ 1665 w 2884"/>
              <a:gd name="T21" fmla="*/ 201 h 286"/>
              <a:gd name="T22" fmla="*/ 1992 w 2884"/>
              <a:gd name="T23" fmla="*/ 159 h 286"/>
              <a:gd name="T24" fmla="*/ 2301 w 2884"/>
              <a:gd name="T25" fmla="*/ 117 h 286"/>
              <a:gd name="T26" fmla="*/ 2604 w 2884"/>
              <a:gd name="T27" fmla="*/ 60 h 286"/>
              <a:gd name="T28" fmla="*/ 2883 w 2884"/>
              <a:gd name="T29" fmla="*/ 0 h 286"/>
              <a:gd name="T30" fmla="*/ 0 w 2884"/>
              <a:gd name="T31" fmla="*/ 0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237579" name="Rectangle 11">
            <a:extLst>
              <a:ext uri="{FF2B5EF4-FFF2-40B4-BE49-F238E27FC236}">
                <a16:creationId xmlns:a16="http://schemas.microsoft.com/office/drawing/2014/main" id="{671605F1-F6A8-6B4B-AA00-6992C5E77F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237580" name="Rectangle 12">
            <a:extLst>
              <a:ext uri="{FF2B5EF4-FFF2-40B4-BE49-F238E27FC236}">
                <a16:creationId xmlns:a16="http://schemas.microsoft.com/office/drawing/2014/main" id="{5752E364-CB34-E647-9B53-82F087AC95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237581" name="Rectangle 13">
            <a:extLst>
              <a:ext uri="{FF2B5EF4-FFF2-40B4-BE49-F238E27FC236}">
                <a16:creationId xmlns:a16="http://schemas.microsoft.com/office/drawing/2014/main" id="{61D0A3C9-3530-AE4E-938A-9A8DB8B4BBC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defRPr sz="1400">
                <a:effectLst/>
                <a:latin typeface="+mn-lt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37582" name="Rectangle 14">
            <a:extLst>
              <a:ext uri="{FF2B5EF4-FFF2-40B4-BE49-F238E27FC236}">
                <a16:creationId xmlns:a16="http://schemas.microsoft.com/office/drawing/2014/main" id="{BB2A3854-FC8F-C74C-9A22-EF9890B2201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defRPr sz="1400">
                <a:effectLst/>
                <a:latin typeface="+mn-lt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37583" name="Rectangle 15">
            <a:extLst>
              <a:ext uri="{FF2B5EF4-FFF2-40B4-BE49-F238E27FC236}">
                <a16:creationId xmlns:a16="http://schemas.microsoft.com/office/drawing/2014/main" id="{16568FF3-7739-A84F-9B55-F0738524CCE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spcBef>
                <a:spcPct val="0"/>
              </a:spcBef>
              <a:defRPr sz="1400">
                <a:latin typeface="Times New Roman" panose="02020603050405020304" pitchFamily="18" charset="0"/>
              </a:defRPr>
            </a:lvl1pPr>
          </a:lstStyle>
          <a:p>
            <a:fld id="{1034A9BF-34D7-374F-95D9-F7EE56D8F611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33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0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FAE94773-0031-E74D-B807-1B47E9950B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F630D01C-A419-234D-86CA-67ED1D165D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194564" name="Rectangle 4">
            <a:extLst>
              <a:ext uri="{FF2B5EF4-FFF2-40B4-BE49-F238E27FC236}">
                <a16:creationId xmlns:a16="http://schemas.microsoft.com/office/drawing/2014/main" id="{4944E99C-6BB9-A94D-BC1D-ECAE13A2285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defRPr sz="1400">
                <a:effectLst/>
                <a:latin typeface="+mn-lt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94565" name="Rectangle 5">
            <a:extLst>
              <a:ext uri="{FF2B5EF4-FFF2-40B4-BE49-F238E27FC236}">
                <a16:creationId xmlns:a16="http://schemas.microsoft.com/office/drawing/2014/main" id="{FD9D82B0-03FB-9A4C-A36A-71D4E485168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defRPr sz="1400">
                <a:effectLst/>
                <a:latin typeface="+mn-lt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94566" name="Rectangle 6">
            <a:extLst>
              <a:ext uri="{FF2B5EF4-FFF2-40B4-BE49-F238E27FC236}">
                <a16:creationId xmlns:a16="http://schemas.microsoft.com/office/drawing/2014/main" id="{E83ED1D5-C418-AA44-B872-DF2EA4B3842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spcBef>
                <a:spcPct val="0"/>
              </a:spcBef>
              <a:defRPr sz="1400">
                <a:latin typeface="Times New Roman" panose="02020603050405020304" pitchFamily="18" charset="0"/>
              </a:defRPr>
            </a:lvl1pPr>
          </a:lstStyle>
          <a:p>
            <a:fld id="{2ADF961B-4A04-3043-80ED-2D431542E474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79F23F18-81CA-6444-84A3-774D493BB9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204803" name="Rectangle 3">
            <a:extLst>
              <a:ext uri="{FF2B5EF4-FFF2-40B4-BE49-F238E27FC236}">
                <a16:creationId xmlns:a16="http://schemas.microsoft.com/office/drawing/2014/main" id="{364D2AFD-0036-3B4D-AC3E-DDFD648F34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204804" name="Rectangle 4">
            <a:extLst>
              <a:ext uri="{FF2B5EF4-FFF2-40B4-BE49-F238E27FC236}">
                <a16:creationId xmlns:a16="http://schemas.microsoft.com/office/drawing/2014/main" id="{993E1073-7B68-A64D-B2BD-13A86A44B9A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400">
                <a:effectLst/>
                <a:latin typeface="+mn-lt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4805" name="Rectangle 5">
            <a:extLst>
              <a:ext uri="{FF2B5EF4-FFF2-40B4-BE49-F238E27FC236}">
                <a16:creationId xmlns:a16="http://schemas.microsoft.com/office/drawing/2014/main" id="{877B6521-DB0F-9A4C-953C-B6A41BD8121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400">
                <a:effectLst/>
                <a:latin typeface="+mn-lt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4806" name="Rectangle 6">
            <a:extLst>
              <a:ext uri="{FF2B5EF4-FFF2-40B4-BE49-F238E27FC236}">
                <a16:creationId xmlns:a16="http://schemas.microsoft.com/office/drawing/2014/main" id="{2A9ED31F-63BE-5A46-9C9B-D1D5CC82533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400">
                <a:latin typeface="Times New Roman" panose="02020603050405020304" pitchFamily="18" charset="0"/>
              </a:defRPr>
            </a:lvl1pPr>
          </a:lstStyle>
          <a:p>
            <a:fld id="{8CC6557A-7B84-CE4E-AC89-773B556F3539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>
            <a:extLst>
              <a:ext uri="{FF2B5EF4-FFF2-40B4-BE49-F238E27FC236}">
                <a16:creationId xmlns:a16="http://schemas.microsoft.com/office/drawing/2014/main" id="{44692A8B-BAE1-5B4B-933D-732D030A019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09923" name="Freeform 3">
              <a:extLst>
                <a:ext uri="{FF2B5EF4-FFF2-40B4-BE49-F238E27FC236}">
                  <a16:creationId xmlns:a16="http://schemas.microsoft.com/office/drawing/2014/main" id="{59156EA2-4DC5-934D-A393-C52DB4B8B72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209924" name="Freeform 4">
              <a:extLst>
                <a:ext uri="{FF2B5EF4-FFF2-40B4-BE49-F238E27FC236}">
                  <a16:creationId xmlns:a16="http://schemas.microsoft.com/office/drawing/2014/main" id="{298A2704-338C-F541-A6BC-AC52DEA653A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</p:grpSp>
      <p:sp>
        <p:nvSpPr>
          <p:cNvPr id="209925" name="Rectangle 5">
            <a:extLst>
              <a:ext uri="{FF2B5EF4-FFF2-40B4-BE49-F238E27FC236}">
                <a16:creationId xmlns:a16="http://schemas.microsoft.com/office/drawing/2014/main" id="{83E02936-F5E7-C04D-83E8-C779CA30B9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209926" name="Rectangle 6">
            <a:extLst>
              <a:ext uri="{FF2B5EF4-FFF2-40B4-BE49-F238E27FC236}">
                <a16:creationId xmlns:a16="http://schemas.microsoft.com/office/drawing/2014/main" id="{37A05620-44D4-454E-B922-6B8C0449E7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209927" name="Rectangle 7">
            <a:extLst>
              <a:ext uri="{FF2B5EF4-FFF2-40B4-BE49-F238E27FC236}">
                <a16:creationId xmlns:a16="http://schemas.microsoft.com/office/drawing/2014/main" id="{F4450ABE-5E40-E44B-A3A4-F7E7791F263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9928" name="Rectangle 8">
            <a:extLst>
              <a:ext uri="{FF2B5EF4-FFF2-40B4-BE49-F238E27FC236}">
                <a16:creationId xmlns:a16="http://schemas.microsoft.com/office/drawing/2014/main" id="{C5B694F2-B19F-9040-96A9-B5D6E138E03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9929" name="Rectangle 9">
            <a:extLst>
              <a:ext uri="{FF2B5EF4-FFF2-40B4-BE49-F238E27FC236}">
                <a16:creationId xmlns:a16="http://schemas.microsoft.com/office/drawing/2014/main" id="{608107DE-C275-1440-A33A-9D190FE7B74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</a:lstStyle>
          <a:p>
            <a:fld id="{6478C8CD-17E9-3F44-B1F9-DF2B4DA979B1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34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>
            <a:extLst>
              <a:ext uri="{FF2B5EF4-FFF2-40B4-BE49-F238E27FC236}">
                <a16:creationId xmlns:a16="http://schemas.microsoft.com/office/drawing/2014/main" id="{892D5A88-8F09-FC4D-8802-C00A37963A6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26307" name="Rectangle 3">
              <a:extLst>
                <a:ext uri="{FF2B5EF4-FFF2-40B4-BE49-F238E27FC236}">
                  <a16:creationId xmlns:a16="http://schemas.microsoft.com/office/drawing/2014/main" id="{DBF50AF9-8199-264E-8C7C-DE4D749CD6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grpSp>
          <p:nvGrpSpPr>
            <p:cNvPr id="64518" name="Group 4">
              <a:extLst>
                <a:ext uri="{FF2B5EF4-FFF2-40B4-BE49-F238E27FC236}">
                  <a16:creationId xmlns:a16="http://schemas.microsoft.com/office/drawing/2014/main" id="{3E841369-824C-674F-93F5-CE1F33AC51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26309" name="Rectangle 5">
                <a:extLst>
                  <a:ext uri="{FF2B5EF4-FFF2-40B4-BE49-F238E27FC236}">
                    <a16:creationId xmlns:a16="http://schemas.microsoft.com/office/drawing/2014/main" id="{C3F8EE4C-377F-6145-9687-6927C0C3F2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226310" name="Freeform 6">
                <a:extLst>
                  <a:ext uri="{FF2B5EF4-FFF2-40B4-BE49-F238E27FC236}">
                    <a16:creationId xmlns:a16="http://schemas.microsoft.com/office/drawing/2014/main" id="{61880344-8330-0F43-AF2E-8E5A22673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11" name="Freeform 7">
                <a:extLst>
                  <a:ext uri="{FF2B5EF4-FFF2-40B4-BE49-F238E27FC236}">
                    <a16:creationId xmlns:a16="http://schemas.microsoft.com/office/drawing/2014/main" id="{7E685608-3405-7E4B-B023-386FDDFB94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12" name="Freeform 8">
                <a:extLst>
                  <a:ext uri="{FF2B5EF4-FFF2-40B4-BE49-F238E27FC236}">
                    <a16:creationId xmlns:a16="http://schemas.microsoft.com/office/drawing/2014/main" id="{B1A4656E-E518-4A46-98DD-8503D87F4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13" name="Freeform 9">
                <a:extLst>
                  <a:ext uri="{FF2B5EF4-FFF2-40B4-BE49-F238E27FC236}">
                    <a16:creationId xmlns:a16="http://schemas.microsoft.com/office/drawing/2014/main" id="{C1147A49-8614-0B4F-8611-4891E69187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14" name="Freeform 10">
                <a:extLst>
                  <a:ext uri="{FF2B5EF4-FFF2-40B4-BE49-F238E27FC236}">
                    <a16:creationId xmlns:a16="http://schemas.microsoft.com/office/drawing/2014/main" id="{01024179-827B-F94E-8D92-798DC4010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15" name="Freeform 11">
                <a:extLst>
                  <a:ext uri="{FF2B5EF4-FFF2-40B4-BE49-F238E27FC236}">
                    <a16:creationId xmlns:a16="http://schemas.microsoft.com/office/drawing/2014/main" id="{3F3006C0-B885-0040-8B66-7CA47CC5E2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16" name="Freeform 12">
                <a:extLst>
                  <a:ext uri="{FF2B5EF4-FFF2-40B4-BE49-F238E27FC236}">
                    <a16:creationId xmlns:a16="http://schemas.microsoft.com/office/drawing/2014/main" id="{4F8A85C8-61BD-C847-BCA5-9B792F372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17" name="Freeform 13">
                <a:extLst>
                  <a:ext uri="{FF2B5EF4-FFF2-40B4-BE49-F238E27FC236}">
                    <a16:creationId xmlns:a16="http://schemas.microsoft.com/office/drawing/2014/main" id="{397FFD6D-7D52-544D-AE4D-79679E15F6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18" name="Freeform 14">
                <a:extLst>
                  <a:ext uri="{FF2B5EF4-FFF2-40B4-BE49-F238E27FC236}">
                    <a16:creationId xmlns:a16="http://schemas.microsoft.com/office/drawing/2014/main" id="{60CC0AF0-4362-244F-AB9A-936E4D1A1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19" name="Freeform 15">
                <a:extLst>
                  <a:ext uri="{FF2B5EF4-FFF2-40B4-BE49-F238E27FC236}">
                    <a16:creationId xmlns:a16="http://schemas.microsoft.com/office/drawing/2014/main" id="{B47CD915-B601-7B4F-BB90-94BFBD61EE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0" name="Freeform 16">
                <a:extLst>
                  <a:ext uri="{FF2B5EF4-FFF2-40B4-BE49-F238E27FC236}">
                    <a16:creationId xmlns:a16="http://schemas.microsoft.com/office/drawing/2014/main" id="{48011FC4-E24D-7A45-B867-8491026231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1" name="Freeform 17">
                <a:extLst>
                  <a:ext uri="{FF2B5EF4-FFF2-40B4-BE49-F238E27FC236}">
                    <a16:creationId xmlns:a16="http://schemas.microsoft.com/office/drawing/2014/main" id="{60FC0111-4162-5848-9229-7E42B631B5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2" name="Freeform 18">
                <a:extLst>
                  <a:ext uri="{FF2B5EF4-FFF2-40B4-BE49-F238E27FC236}">
                    <a16:creationId xmlns:a16="http://schemas.microsoft.com/office/drawing/2014/main" id="{F0748E3C-FB75-E046-B44A-C7BE0AC50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3" name="Freeform 19">
                <a:extLst>
                  <a:ext uri="{FF2B5EF4-FFF2-40B4-BE49-F238E27FC236}">
                    <a16:creationId xmlns:a16="http://schemas.microsoft.com/office/drawing/2014/main" id="{23895D81-7CAF-4849-B28C-24BA7A63CF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4" name="Freeform 20">
                <a:extLst>
                  <a:ext uri="{FF2B5EF4-FFF2-40B4-BE49-F238E27FC236}">
                    <a16:creationId xmlns:a16="http://schemas.microsoft.com/office/drawing/2014/main" id="{18DF6038-E849-1D49-87C1-F18D664D52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5" name="Freeform 21">
                <a:extLst>
                  <a:ext uri="{FF2B5EF4-FFF2-40B4-BE49-F238E27FC236}">
                    <a16:creationId xmlns:a16="http://schemas.microsoft.com/office/drawing/2014/main" id="{759DC602-C7E8-7348-AA32-CB1ABB91FE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6" name="Freeform 22">
                <a:extLst>
                  <a:ext uri="{FF2B5EF4-FFF2-40B4-BE49-F238E27FC236}">
                    <a16:creationId xmlns:a16="http://schemas.microsoft.com/office/drawing/2014/main" id="{88F6C549-9B44-5549-B87F-50BE4E29BB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7" name="Freeform 23">
                <a:extLst>
                  <a:ext uri="{FF2B5EF4-FFF2-40B4-BE49-F238E27FC236}">
                    <a16:creationId xmlns:a16="http://schemas.microsoft.com/office/drawing/2014/main" id="{86F5376A-CB85-C049-9EB9-A5465FE28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8" name="Freeform 24">
                <a:extLst>
                  <a:ext uri="{FF2B5EF4-FFF2-40B4-BE49-F238E27FC236}">
                    <a16:creationId xmlns:a16="http://schemas.microsoft.com/office/drawing/2014/main" id="{3BF31F57-A383-4C4E-BFB5-A366652104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9" name="Freeform 25">
                <a:extLst>
                  <a:ext uri="{FF2B5EF4-FFF2-40B4-BE49-F238E27FC236}">
                    <a16:creationId xmlns:a16="http://schemas.microsoft.com/office/drawing/2014/main" id="{6E99306A-3CB2-7048-9FB5-863592868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30" name="Freeform 26">
                <a:extLst>
                  <a:ext uri="{FF2B5EF4-FFF2-40B4-BE49-F238E27FC236}">
                    <a16:creationId xmlns:a16="http://schemas.microsoft.com/office/drawing/2014/main" id="{A2CD1F7D-855A-D94B-84CA-49E28DE0DF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31" name="Freeform 27">
                <a:extLst>
                  <a:ext uri="{FF2B5EF4-FFF2-40B4-BE49-F238E27FC236}">
                    <a16:creationId xmlns:a16="http://schemas.microsoft.com/office/drawing/2014/main" id="{24DCEACF-AC61-1D41-A252-EE7BFC79E3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4519" name="Group 28">
              <a:extLst>
                <a:ext uri="{FF2B5EF4-FFF2-40B4-BE49-F238E27FC236}">
                  <a16:creationId xmlns:a16="http://schemas.microsoft.com/office/drawing/2014/main" id="{627316CB-C815-4842-8881-8C3C58DC62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226333" name="Rectangle 29">
                <a:extLst>
                  <a:ext uri="{FF2B5EF4-FFF2-40B4-BE49-F238E27FC236}">
                    <a16:creationId xmlns:a16="http://schemas.microsoft.com/office/drawing/2014/main" id="{D74B0DC7-9912-824A-B313-84493F917B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226334" name="Rectangle 30">
                <a:extLst>
                  <a:ext uri="{FF2B5EF4-FFF2-40B4-BE49-F238E27FC236}">
                    <a16:creationId xmlns:a16="http://schemas.microsoft.com/office/drawing/2014/main" id="{B0FC84FD-CFC3-AA40-A993-1F467EE022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226335" name="Rectangle 31">
                <a:extLst>
                  <a:ext uri="{FF2B5EF4-FFF2-40B4-BE49-F238E27FC236}">
                    <a16:creationId xmlns:a16="http://schemas.microsoft.com/office/drawing/2014/main" id="{30C2B103-6281-7F44-8D9C-DCC23C994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</p:grpSp>
      </p:grpSp>
      <p:sp>
        <p:nvSpPr>
          <p:cNvPr id="226336" name="Text Box 32">
            <a:extLst>
              <a:ext uri="{FF2B5EF4-FFF2-40B4-BE49-F238E27FC236}">
                <a16:creationId xmlns:a16="http://schemas.microsoft.com/office/drawing/2014/main" id="{4B3FB168-602D-D44D-8CC7-F7B73390F20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65138" y="6577013"/>
            <a:ext cx="91598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/>
            <a:r>
              <a:rPr lang="en-US" altLang="ja-JP" sz="900" b="1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226337" name="Rectangle 33">
            <a:extLst>
              <a:ext uri="{FF2B5EF4-FFF2-40B4-BE49-F238E27FC236}">
                <a16:creationId xmlns:a16="http://schemas.microsoft.com/office/drawing/2014/main" id="{5D1525EA-DF78-E542-B2AC-9D586A78826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39038" y="6532563"/>
            <a:ext cx="7366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</a:pPr>
            <a:r>
              <a:rPr lang="en-US" altLang="ja-JP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7.5.03d.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2">
            <a:extLst>
              <a:ext uri="{FF2B5EF4-FFF2-40B4-BE49-F238E27FC236}">
                <a16:creationId xmlns:a16="http://schemas.microsoft.com/office/drawing/2014/main" id="{E0D80AD4-5603-9742-9E1A-41687B76EF3B}"/>
              </a:ext>
            </a:extLst>
          </p:cNvPr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>
              <a:extLst>
                <a:ext uri="{FF2B5EF4-FFF2-40B4-BE49-F238E27FC236}">
                  <a16:creationId xmlns:a16="http://schemas.microsoft.com/office/drawing/2014/main" id="{3EC8F998-C876-8542-82CE-53E260AD699C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>
              <a:extLst>
                <a:ext uri="{FF2B5EF4-FFF2-40B4-BE49-F238E27FC236}">
                  <a16:creationId xmlns:a16="http://schemas.microsoft.com/office/drawing/2014/main" id="{10BACFFB-3C2B-FC4F-9F9E-B7CE6519D2D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>
              <a:extLst>
                <a:ext uri="{FF2B5EF4-FFF2-40B4-BE49-F238E27FC236}">
                  <a16:creationId xmlns:a16="http://schemas.microsoft.com/office/drawing/2014/main" id="{DB2BC245-D258-534D-AAA3-AA6EF22E5BD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>
              <a:extLst>
                <a:ext uri="{FF2B5EF4-FFF2-40B4-BE49-F238E27FC236}">
                  <a16:creationId xmlns:a16="http://schemas.microsoft.com/office/drawing/2014/main" id="{16C0AEAF-F01D-5A47-AE22-B01858D6B7EC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5548" name="Oval 7">
              <a:extLst>
                <a:ext uri="{FF2B5EF4-FFF2-40B4-BE49-F238E27FC236}">
                  <a16:creationId xmlns:a16="http://schemas.microsoft.com/office/drawing/2014/main" id="{56B67FE6-C512-4946-9AB3-8C5A2339E324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</a:pPr>
              <a:endParaRPr lang="en-US" altLang="en-US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5549" name="Oval 8">
              <a:extLst>
                <a:ext uri="{FF2B5EF4-FFF2-40B4-BE49-F238E27FC236}">
                  <a16:creationId xmlns:a16="http://schemas.microsoft.com/office/drawing/2014/main" id="{17DB054A-6359-BC4B-AD9B-0055577529F3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</a:pPr>
              <a:endParaRPr lang="en-US" altLang="en-US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5550" name="Oval 9">
              <a:extLst>
                <a:ext uri="{FF2B5EF4-FFF2-40B4-BE49-F238E27FC236}">
                  <a16:creationId xmlns:a16="http://schemas.microsoft.com/office/drawing/2014/main" id="{76812E9B-3847-4F4D-AB9C-9675D94E4DD0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</a:pPr>
              <a:endParaRPr lang="en-US" altLang="en-US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29738" name="Rectangle 10">
            <a:extLst>
              <a:ext uri="{FF2B5EF4-FFF2-40B4-BE49-F238E27FC236}">
                <a16:creationId xmlns:a16="http://schemas.microsoft.com/office/drawing/2014/main" id="{8152867A-D5D7-1E45-BCAA-099CEFF518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>
            <a:extLst>
              <a:ext uri="{FF2B5EF4-FFF2-40B4-BE49-F238E27FC236}">
                <a16:creationId xmlns:a16="http://schemas.microsoft.com/office/drawing/2014/main" id="{C7166704-654F-784E-BFA7-D403D4DC52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>
            <a:extLst>
              <a:ext uri="{FF2B5EF4-FFF2-40B4-BE49-F238E27FC236}">
                <a16:creationId xmlns:a16="http://schemas.microsoft.com/office/drawing/2014/main" id="{A00BBDCD-3A3C-9947-BCC7-CEA2D11F6CA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base" hangingPunct="1">
              <a:spcBef>
                <a:spcPct val="0"/>
              </a:spcBef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>
            <a:extLst>
              <a:ext uri="{FF2B5EF4-FFF2-40B4-BE49-F238E27FC236}">
                <a16:creationId xmlns:a16="http://schemas.microsoft.com/office/drawing/2014/main" id="{044CF883-90A2-9540-985E-C9E0ABA8A6E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>
            <a:extLst>
              <a:ext uri="{FF2B5EF4-FFF2-40B4-BE49-F238E27FC236}">
                <a16:creationId xmlns:a16="http://schemas.microsoft.com/office/drawing/2014/main" id="{D638EDCF-FD13-034D-8584-2BB29D64094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25CE1B08-AD4E-3A43-B25A-319A892D08C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5B4AF097-6A08-CD4A-B541-850FCFB337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EF4D8989-3D0D-0540-9993-B6092BB8D6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0F7FCBE-9A1A-934C-9389-CA51A87A1A0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FA76BC6-C770-9E42-B17C-446C835C19A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066FD27-A262-9D4E-9C9D-B625053DF83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BBE70474-91F6-F446-8D24-4B87627F2D0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  <p:sldLayoutId id="2147484057" r:id="rId12"/>
    <p:sldLayoutId id="2147484058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C737CFCF-6862-0846-9FC1-9605CED0A1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CFBDAD3D-4336-3846-9D1F-2D8A37CD6F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45412" name="Rectangle 4">
            <a:extLst>
              <a:ext uri="{FF2B5EF4-FFF2-40B4-BE49-F238E27FC236}">
                <a16:creationId xmlns:a16="http://schemas.microsoft.com/office/drawing/2014/main" id="{D83B811C-F323-1649-9361-3EA67B50C8E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5413" name="Rectangle 5">
            <a:extLst>
              <a:ext uri="{FF2B5EF4-FFF2-40B4-BE49-F238E27FC236}">
                <a16:creationId xmlns:a16="http://schemas.microsoft.com/office/drawing/2014/main" id="{D6A62B2D-EDF2-2A4D-892C-A83EFBE78ED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5414" name="Rectangle 6">
            <a:extLst>
              <a:ext uri="{FF2B5EF4-FFF2-40B4-BE49-F238E27FC236}">
                <a16:creationId xmlns:a16="http://schemas.microsoft.com/office/drawing/2014/main" id="{7B6629F1-DB94-B747-AE9E-DE19914A760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fld id="{5BEE3EB1-A11B-3143-B2E8-3AA1312980AF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21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tardseed.net/html/pjrutmtd.html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0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0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05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8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42 Jer OT">
            <a:extLst>
              <a:ext uri="{FF2B5EF4-FFF2-40B4-BE49-F238E27FC236}">
                <a16:creationId xmlns:a16="http://schemas.microsoft.com/office/drawing/2014/main" id="{4414164A-9102-9C48-8AA5-E903825622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5763" y="-76200"/>
            <a:ext cx="4948237" cy="701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85347" name="Rectangle 3">
            <a:extLst>
              <a:ext uri="{FF2B5EF4-FFF2-40B4-BE49-F238E27FC236}">
                <a16:creationId xmlns:a16="http://schemas.microsoft.com/office/drawing/2014/main" id="{4813A10B-FE52-764C-AC57-A5C6D5B31C2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920875"/>
          </a:xfrm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altLang="ja-JP" sz="8000"/>
              <a:t>Geografi Jerusalem</a:t>
            </a:r>
          </a:p>
        </p:txBody>
      </p:sp>
      <p:sp>
        <p:nvSpPr>
          <p:cNvPr id="185348" name="Rectangle 4">
            <a:extLst>
              <a:ext uri="{FF2B5EF4-FFF2-40B4-BE49-F238E27FC236}">
                <a16:creationId xmlns:a16="http://schemas.microsoft.com/office/drawing/2014/main" id="{595A8A15-F0BA-384A-B07C-3FBD4787FCF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02075"/>
            <a:ext cx="6400800" cy="1752600"/>
          </a:xfrm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ja-JP" sz="4400" b="1"/>
              <a:t>Kota Suci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BC1730C2-DCB0-F747-A7EE-73F866ADE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65850"/>
            <a:ext cx="9144000" cy="719138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 Singapore Bible College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5">
            <a:extLst>
              <a:ext uri="{FF2B5EF4-FFF2-40B4-BE49-F238E27FC236}">
                <a16:creationId xmlns:a16="http://schemas.microsoft.com/office/drawing/2014/main" id="{84A8D4F3-1419-F041-A8AB-C575B39E9E9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/>
            <a:r>
              <a:rPr lang="en-US" altLang="ja-JP"/>
              <a:t>Jerusalem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6FD3426C-717F-8142-80B1-2D9442ACA7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15363" name="Text Box 3">
            <a:extLst>
              <a:ext uri="{FF2B5EF4-FFF2-40B4-BE49-F238E27FC236}">
                <a16:creationId xmlns:a16="http://schemas.microsoft.com/office/drawing/2014/main" id="{DC6B6F4B-BB29-9E42-A91D-2A279F4B0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295400"/>
            <a:ext cx="35814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buFontTx/>
              <a:buChar char="•"/>
              <a:defRPr/>
            </a:pPr>
            <a:r>
              <a:rPr lang="en-US" altLang="ja-JP" b="1">
                <a:latin typeface="Garamond" charset="0"/>
                <a:ea typeface="MS PGothic" charset="0"/>
                <a:cs typeface="MS PGothic" charset="0"/>
              </a:rPr>
              <a:t>Kelemahan</a:t>
            </a:r>
          </a:p>
          <a:p>
            <a:pPr fontAlgn="base">
              <a:buFontTx/>
              <a:buChar char="•"/>
              <a:defRPr/>
            </a:pPr>
            <a:r>
              <a:rPr lang="en-US" altLang="ja-JP" b="1">
                <a:latin typeface="Garamond" charset="0"/>
                <a:ea typeface="MS PGothic" charset="0"/>
                <a:cs typeface="MS PGothic" charset="0"/>
              </a:rPr>
              <a:t>Kelebihan</a:t>
            </a:r>
          </a:p>
        </p:txBody>
      </p:sp>
      <p:sp>
        <p:nvSpPr>
          <p:cNvPr id="15362" name="Text Box 2">
            <a:extLst>
              <a:ext uri="{FF2B5EF4-FFF2-40B4-BE49-F238E27FC236}">
                <a16:creationId xmlns:a16="http://schemas.microsoft.com/office/drawing/2014/main" id="{DC82EC01-5400-A84D-8D93-F8A6B1A8D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400" name="Picture 8">
            <a:extLst>
              <a:ext uri="{FF2B5EF4-FFF2-40B4-BE49-F238E27FC236}">
                <a16:creationId xmlns:a16="http://schemas.microsoft.com/office/drawing/2014/main" id="{671E97F7-6A0E-5341-8160-4AB6DB145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09"/>
          <a:stretch>
            <a:fillRect/>
          </a:stretch>
        </p:blipFill>
        <p:spPr bwMode="auto">
          <a:xfrm>
            <a:off x="-76200" y="-84138"/>
            <a:ext cx="9525000" cy="709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7399" name="Rectangle 7">
            <a:extLst>
              <a:ext uri="{FF2B5EF4-FFF2-40B4-BE49-F238E27FC236}">
                <a16:creationId xmlns:a16="http://schemas.microsoft.com/office/drawing/2014/main" id="{47042ADA-AF5C-4F4E-AE95-973349D4401C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990600" y="228600"/>
            <a:ext cx="7696200" cy="7620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/>
              <a:t>Lokasi Strategik Jerusalem</a:t>
            </a:r>
          </a:p>
        </p:txBody>
      </p:sp>
      <p:sp>
        <p:nvSpPr>
          <p:cNvPr id="187398" name="Oval 6">
            <a:extLst>
              <a:ext uri="{FF2B5EF4-FFF2-40B4-BE49-F238E27FC236}">
                <a16:creationId xmlns:a16="http://schemas.microsoft.com/office/drawing/2014/main" id="{7D7791D3-ED0C-4443-AA8E-778857BCB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defRPr/>
            </a:pPr>
            <a:endParaRPr lang="ja-JP" altLang="en-US" sz="1800">
              <a:solidFill>
                <a:srgbClr val="FF0000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187397" name="AutoShape 5">
            <a:extLst>
              <a:ext uri="{FF2B5EF4-FFF2-40B4-BE49-F238E27FC236}">
                <a16:creationId xmlns:a16="http://schemas.microsoft.com/office/drawing/2014/main" id="{3043BA00-8F90-2241-AC05-8A3031485ADC}"/>
              </a:ext>
            </a:extLst>
          </p:cNvPr>
          <p:cNvSpPr>
            <a:spLocks noChangeArrowheads="1"/>
          </p:cNvSpPr>
          <p:nvPr/>
        </p:nvSpPr>
        <p:spPr bwMode="auto">
          <a:xfrm rot="6298269">
            <a:off x="4152900" y="1570038"/>
            <a:ext cx="2286000" cy="1752600"/>
          </a:xfrm>
          <a:custGeom>
            <a:avLst/>
            <a:gdLst>
              <a:gd name="T0" fmla="*/ 1600835 w 21600"/>
              <a:gd name="T1" fmla="*/ 0 h 21600"/>
              <a:gd name="T2" fmla="*/ 1600835 w 21600"/>
              <a:gd name="T3" fmla="*/ 986487 h 21600"/>
              <a:gd name="T4" fmla="*/ 342583 w 21600"/>
              <a:gd name="T5" fmla="*/ 1752600 h 21600"/>
              <a:gd name="T6" fmla="*/ 2286000 w 21600"/>
              <a:gd name="T7" fmla="*/ 493243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6" name="AutoShape 4">
            <a:extLst>
              <a:ext uri="{FF2B5EF4-FFF2-40B4-BE49-F238E27FC236}">
                <a16:creationId xmlns:a16="http://schemas.microsoft.com/office/drawing/2014/main" id="{3476245D-09A5-CB4F-BBD8-45684200510D}"/>
              </a:ext>
            </a:extLst>
          </p:cNvPr>
          <p:cNvSpPr>
            <a:spLocks noChangeArrowheads="1"/>
          </p:cNvSpPr>
          <p:nvPr/>
        </p:nvSpPr>
        <p:spPr bwMode="auto">
          <a:xfrm rot="7220944" flipV="1">
            <a:off x="5730875" y="2119313"/>
            <a:ext cx="2286000" cy="1828800"/>
          </a:xfrm>
          <a:custGeom>
            <a:avLst/>
            <a:gdLst>
              <a:gd name="T0" fmla="*/ 1600835 w 21600"/>
              <a:gd name="T1" fmla="*/ 0 h 21600"/>
              <a:gd name="T2" fmla="*/ 1600835 w 21600"/>
              <a:gd name="T3" fmla="*/ 1029377 h 21600"/>
              <a:gd name="T4" fmla="*/ 342583 w 21600"/>
              <a:gd name="T5" fmla="*/ 1828800 h 21600"/>
              <a:gd name="T6" fmla="*/ 2286000 w 21600"/>
              <a:gd name="T7" fmla="*/ 51468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5" name="AutoShape 3">
            <a:extLst>
              <a:ext uri="{FF2B5EF4-FFF2-40B4-BE49-F238E27FC236}">
                <a16:creationId xmlns:a16="http://schemas.microsoft.com/office/drawing/2014/main" id="{A3047085-F602-F342-8043-3E302A6062DC}"/>
              </a:ext>
            </a:extLst>
          </p:cNvPr>
          <p:cNvSpPr>
            <a:spLocks noChangeArrowheads="1"/>
          </p:cNvSpPr>
          <p:nvPr/>
        </p:nvSpPr>
        <p:spPr bwMode="auto">
          <a:xfrm rot="17525952" flipV="1">
            <a:off x="3100388" y="4376737"/>
            <a:ext cx="2038350" cy="1666875"/>
          </a:xfrm>
          <a:custGeom>
            <a:avLst/>
            <a:gdLst>
              <a:gd name="T0" fmla="*/ 1427411 w 21600"/>
              <a:gd name="T1" fmla="*/ 0 h 21600"/>
              <a:gd name="T2" fmla="*/ 1427411 w 21600"/>
              <a:gd name="T3" fmla="*/ 938235 h 21600"/>
              <a:gd name="T4" fmla="*/ 305469 w 21600"/>
              <a:gd name="T5" fmla="*/ 1666875 h 21600"/>
              <a:gd name="T6" fmla="*/ 2038350 w 21600"/>
              <a:gd name="T7" fmla="*/ 46911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4" name="Text Box 2">
            <a:extLst>
              <a:ext uri="{FF2B5EF4-FFF2-40B4-BE49-F238E27FC236}">
                <a16:creationId xmlns:a16="http://schemas.microsoft.com/office/drawing/2014/main" id="{378EE679-B7C4-F742-9D8A-502118E05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26</a:t>
            </a:r>
          </a:p>
        </p:txBody>
      </p:sp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9" name="Picture 7">
            <a:extLst>
              <a:ext uri="{FF2B5EF4-FFF2-40B4-BE49-F238E27FC236}">
                <a16:creationId xmlns:a16="http://schemas.microsoft.com/office/drawing/2014/main" id="{DE127C4F-4252-EB43-A890-0ECC5FE19E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5" r="2815" b="13393"/>
          <a:stretch>
            <a:fillRect/>
          </a:stretch>
        </p:blipFill>
        <p:spPr>
          <a:xfrm>
            <a:off x="4035425" y="0"/>
            <a:ext cx="5260975" cy="7010400"/>
          </a:xfrm>
        </p:spPr>
      </p:pic>
      <p:sp>
        <p:nvSpPr>
          <p:cNvPr id="177158" name="Rectangle 6">
            <a:extLst>
              <a:ext uri="{FF2B5EF4-FFF2-40B4-BE49-F238E27FC236}">
                <a16:creationId xmlns:a16="http://schemas.microsoft.com/office/drawing/2014/main" id="{D029E7C4-2569-9749-91CC-91FCEC6E46C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52400" y="457200"/>
            <a:ext cx="3657600" cy="2133600"/>
          </a:xfrm>
          <a:solidFill>
            <a:schemeClr val="bg2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/>
              <a:t>Pembahagian Canaan</a:t>
            </a: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1657E18C-9593-6746-8816-A18398C94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105150"/>
            <a:ext cx="3200400" cy="33877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defRPr/>
            </a:pPr>
            <a:r>
              <a:rPr lang="en-US" altLang="ja-JP">
                <a:latin typeface="Garamond" charset="0"/>
                <a:ea typeface="MS PGothic" charset="0"/>
                <a:cs typeface="MS PGothic" charset="0"/>
              </a:rPr>
              <a:t>Jerusalem di tengah Judah dan Benjamin tapi dekat sukubangsa utara</a:t>
            </a:r>
          </a:p>
        </p:txBody>
      </p:sp>
      <p:sp>
        <p:nvSpPr>
          <p:cNvPr id="177156" name="Text Box 4">
            <a:extLst>
              <a:ext uri="{FF2B5EF4-FFF2-40B4-BE49-F238E27FC236}">
                <a16:creationId xmlns:a16="http://schemas.microsoft.com/office/drawing/2014/main" id="{8ED6EAED-FC14-C44A-A72F-E48EF109C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648200"/>
            <a:ext cx="17526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defRPr/>
            </a:pPr>
            <a:r>
              <a:rPr lang="en-US" altLang="ja-JP" sz="2400" b="1">
                <a:latin typeface="Garamond" charset="0"/>
                <a:ea typeface="MS PGothic" charset="0"/>
                <a:cs typeface="MS PGothic" charset="0"/>
              </a:rPr>
              <a:t>Jerusalem</a:t>
            </a:r>
          </a:p>
        </p:txBody>
      </p:sp>
      <p:sp>
        <p:nvSpPr>
          <p:cNvPr id="177155" name="Line 3">
            <a:extLst>
              <a:ext uri="{FF2B5EF4-FFF2-40B4-BE49-F238E27FC236}">
                <a16:creationId xmlns:a16="http://schemas.microsoft.com/office/drawing/2014/main" id="{B728FB53-7293-EA47-A666-3D0D8356C66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77000" y="4648200"/>
            <a:ext cx="3810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77154" name="Text Box 2">
            <a:extLst>
              <a:ext uri="{FF2B5EF4-FFF2-40B4-BE49-F238E27FC236}">
                <a16:creationId xmlns:a16="http://schemas.microsoft.com/office/drawing/2014/main" id="{C1EDBBA3-9660-C949-8C7C-AE3FCF6B2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4">
            <a:extLst>
              <a:ext uri="{FF2B5EF4-FFF2-40B4-BE49-F238E27FC236}">
                <a16:creationId xmlns:a16="http://schemas.microsoft.com/office/drawing/2014/main" id="{EE87E192-C39D-E94C-918E-4622F99F9430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2" t="38165" r="34285" b="30632"/>
          <a:stretch>
            <a:fillRect/>
          </a:stretch>
        </p:blipFill>
        <p:spPr>
          <a:xfrm>
            <a:off x="3997325" y="0"/>
            <a:ext cx="5146675" cy="68580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Rectangle 5">
            <a:extLst>
              <a:ext uri="{FF2B5EF4-FFF2-40B4-BE49-F238E27FC236}">
                <a16:creationId xmlns:a16="http://schemas.microsoft.com/office/drawing/2014/main" id="{CC825156-06E7-0A41-BEEF-C61A4D99305F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52400" y="457200"/>
            <a:ext cx="3657600" cy="2133600"/>
          </a:xfrm>
          <a:solidFill>
            <a:srgbClr val="663300"/>
          </a:solidFill>
          <a:ln w="57150"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Central Location</a:t>
            </a:r>
          </a:p>
        </p:txBody>
      </p:sp>
      <p:sp>
        <p:nvSpPr>
          <p:cNvPr id="144387" name="Text Box 7">
            <a:extLst>
              <a:ext uri="{FF2B5EF4-FFF2-40B4-BE49-F238E27FC236}">
                <a16:creationId xmlns:a16="http://schemas.microsoft.com/office/drawing/2014/main" id="{432AFFED-2C7A-8448-8158-52D251EF9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05150"/>
            <a:ext cx="3429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/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OT Jerusalem was in Benjamin </a:t>
            </a:r>
            <a:r>
              <a:rPr lang="en-US" alt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</a:t>
            </a: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of Judah but close to the northern tribes</a:t>
            </a:r>
          </a:p>
        </p:txBody>
      </p:sp>
      <p:sp>
        <p:nvSpPr>
          <p:cNvPr id="144388" name="Text Box 8">
            <a:extLst>
              <a:ext uri="{FF2B5EF4-FFF2-40B4-BE49-F238E27FC236}">
                <a16:creationId xmlns:a16="http://schemas.microsoft.com/office/drawing/2014/main" id="{09492AC6-2D69-D045-B8DD-0A0415F08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648200"/>
            <a:ext cx="17526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fontAlgn="base"/>
            <a:r>
              <a:rPr lang="en-US" altLang="en-US" sz="2400" b="1"/>
              <a:t>Jerusalem</a:t>
            </a:r>
          </a:p>
        </p:txBody>
      </p:sp>
      <p:sp>
        <p:nvSpPr>
          <p:cNvPr id="15369" name="Line 9">
            <a:extLst>
              <a:ext uri="{FF2B5EF4-FFF2-40B4-BE49-F238E27FC236}">
                <a16:creationId xmlns:a16="http://schemas.microsoft.com/office/drawing/2014/main" id="{25B67EFD-455E-0548-936C-1AABC642BA6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77000" y="4648200"/>
            <a:ext cx="3810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1" charset="0"/>
              <a:ea typeface="+mn-ea"/>
            </a:endParaRPr>
          </a:p>
        </p:txBody>
      </p:sp>
      <p:sp>
        <p:nvSpPr>
          <p:cNvPr id="15370" name="Rectangle 10">
            <a:extLst>
              <a:ext uri="{FF2B5EF4-FFF2-40B4-BE49-F238E27FC236}">
                <a16:creationId xmlns:a16="http://schemas.microsoft.com/office/drawing/2014/main" id="{CA82AD3B-A027-E345-88B5-0205C8A74468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8077200" y="0"/>
            <a:ext cx="1066800" cy="533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en-US" sz="2800" b="1">
                <a:effectLst>
                  <a:outerShdw blurRad="38100" dist="38100" dir="2700000" algn="tl">
                    <a:srgbClr val="000514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4" descr="42 Jer OT">
            <a:extLst>
              <a:ext uri="{FF2B5EF4-FFF2-40B4-BE49-F238E27FC236}">
                <a16:creationId xmlns:a16="http://schemas.microsoft.com/office/drawing/2014/main" id="{7673FB50-C736-EC44-BB75-18033DF123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2"/>
          <a:stretch>
            <a:fillRect/>
          </a:stretch>
        </p:blipFill>
        <p:spPr>
          <a:xfrm>
            <a:off x="3048000" y="0"/>
            <a:ext cx="6103938" cy="68580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5" name="Rectangle 7">
            <a:extLst>
              <a:ext uri="{FF2B5EF4-FFF2-40B4-BE49-F238E27FC236}">
                <a16:creationId xmlns:a16="http://schemas.microsoft.com/office/drawing/2014/main" id="{A71918DC-8329-6241-BE73-5F0D029FF8E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7086600" cy="7620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Jerusalem was a Border City</a:t>
            </a:r>
          </a:p>
        </p:txBody>
      </p:sp>
      <p:sp>
        <p:nvSpPr>
          <p:cNvPr id="114696" name="Text Box 8">
            <a:extLst>
              <a:ext uri="{FF2B5EF4-FFF2-40B4-BE49-F238E27FC236}">
                <a16:creationId xmlns:a16="http://schemas.microsoft.com/office/drawing/2014/main" id="{FDDF2FAD-B7D7-464E-8363-A204F28A2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55563"/>
            <a:ext cx="527050" cy="461962"/>
          </a:xfrm>
          <a:prstGeom prst="rect">
            <a:avLst/>
          </a:prstGeom>
          <a:solidFill>
            <a:srgbClr val="663300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3BC65C0A-04F4-6946-8BC4-4DC2699F919B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3695700" y="2971800"/>
            <a:ext cx="3429000" cy="762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Benjamin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4D8386C1-8DAF-5A47-9849-887DBA8EF3B7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3695700" y="5943600"/>
            <a:ext cx="3429000" cy="762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Judah</a:t>
            </a:r>
          </a:p>
        </p:txBody>
      </p:sp>
      <p:sp>
        <p:nvSpPr>
          <p:cNvPr id="99336" name="Freeform 1032">
            <a:extLst>
              <a:ext uri="{FF2B5EF4-FFF2-40B4-BE49-F238E27FC236}">
                <a16:creationId xmlns:a16="http://schemas.microsoft.com/office/drawing/2014/main" id="{B7FE6515-E4BB-8241-A604-7E787EBA6257}"/>
              </a:ext>
            </a:extLst>
          </p:cNvPr>
          <p:cNvSpPr>
            <a:spLocks/>
          </p:cNvSpPr>
          <p:nvPr/>
        </p:nvSpPr>
        <p:spPr bwMode="auto">
          <a:xfrm>
            <a:off x="2971800" y="3124200"/>
            <a:ext cx="5715000" cy="3733800"/>
          </a:xfrm>
          <a:custGeom>
            <a:avLst/>
            <a:gdLst>
              <a:gd name="T0" fmla="*/ 2855 w 2855"/>
              <a:gd name="T1" fmla="*/ 2855 h 2855"/>
              <a:gd name="T2" fmla="*/ 2816 w 2855"/>
              <a:gd name="T3" fmla="*/ 2777 h 2855"/>
              <a:gd name="T4" fmla="*/ 2809 w 2855"/>
              <a:gd name="T5" fmla="*/ 2758 h 2855"/>
              <a:gd name="T6" fmla="*/ 2790 w 2855"/>
              <a:gd name="T7" fmla="*/ 2751 h 2855"/>
              <a:gd name="T8" fmla="*/ 2647 w 2855"/>
              <a:gd name="T9" fmla="*/ 2595 h 2855"/>
              <a:gd name="T10" fmla="*/ 2608 w 2855"/>
              <a:gd name="T11" fmla="*/ 2543 h 2855"/>
              <a:gd name="T12" fmla="*/ 2588 w 2855"/>
              <a:gd name="T13" fmla="*/ 2517 h 2855"/>
              <a:gd name="T14" fmla="*/ 2569 w 2855"/>
              <a:gd name="T15" fmla="*/ 2446 h 2855"/>
              <a:gd name="T16" fmla="*/ 2484 w 2855"/>
              <a:gd name="T17" fmla="*/ 2329 h 2855"/>
              <a:gd name="T18" fmla="*/ 2458 w 2855"/>
              <a:gd name="T19" fmla="*/ 2303 h 2855"/>
              <a:gd name="T20" fmla="*/ 2452 w 2855"/>
              <a:gd name="T21" fmla="*/ 2283 h 2855"/>
              <a:gd name="T22" fmla="*/ 2406 w 2855"/>
              <a:gd name="T23" fmla="*/ 2257 h 2855"/>
              <a:gd name="T24" fmla="*/ 2289 w 2855"/>
              <a:gd name="T25" fmla="*/ 2120 h 2855"/>
              <a:gd name="T26" fmla="*/ 2263 w 2855"/>
              <a:gd name="T27" fmla="*/ 2094 h 2855"/>
              <a:gd name="T28" fmla="*/ 2243 w 2855"/>
              <a:gd name="T29" fmla="*/ 2055 h 2855"/>
              <a:gd name="T30" fmla="*/ 2100 w 2855"/>
              <a:gd name="T31" fmla="*/ 1912 h 2855"/>
              <a:gd name="T32" fmla="*/ 2022 w 2855"/>
              <a:gd name="T33" fmla="*/ 1867 h 2855"/>
              <a:gd name="T34" fmla="*/ 1691 w 2855"/>
              <a:gd name="T35" fmla="*/ 1815 h 2855"/>
              <a:gd name="T36" fmla="*/ 1209 w 2855"/>
              <a:gd name="T37" fmla="*/ 1600 h 2855"/>
              <a:gd name="T38" fmla="*/ 637 w 2855"/>
              <a:gd name="T39" fmla="*/ 1581 h 2855"/>
              <a:gd name="T40" fmla="*/ 572 w 2855"/>
              <a:gd name="T41" fmla="*/ 1555 h 2855"/>
              <a:gd name="T42" fmla="*/ 442 w 2855"/>
              <a:gd name="T43" fmla="*/ 1470 h 2855"/>
              <a:gd name="T44" fmla="*/ 331 w 2855"/>
              <a:gd name="T45" fmla="*/ 1386 h 2855"/>
              <a:gd name="T46" fmla="*/ 273 w 2855"/>
              <a:gd name="T47" fmla="*/ 1295 h 2855"/>
              <a:gd name="T48" fmla="*/ 253 w 2855"/>
              <a:gd name="T49" fmla="*/ 1249 h 2855"/>
              <a:gd name="T50" fmla="*/ 188 w 2855"/>
              <a:gd name="T51" fmla="*/ 1145 h 2855"/>
              <a:gd name="T52" fmla="*/ 162 w 2855"/>
              <a:gd name="T53" fmla="*/ 1054 h 2855"/>
              <a:gd name="T54" fmla="*/ 136 w 2855"/>
              <a:gd name="T55" fmla="*/ 813 h 2855"/>
              <a:gd name="T56" fmla="*/ 97 w 2855"/>
              <a:gd name="T57" fmla="*/ 234 h 2855"/>
              <a:gd name="T58" fmla="*/ 58 w 2855"/>
              <a:gd name="T59" fmla="*/ 124 h 2855"/>
              <a:gd name="T60" fmla="*/ 13 w 2855"/>
              <a:gd name="T61" fmla="*/ 46 h 2855"/>
              <a:gd name="T62" fmla="*/ 6 w 2855"/>
              <a:gd name="T63" fmla="*/ 20 h 2855"/>
              <a:gd name="T64" fmla="*/ 0 w 2855"/>
              <a:gd name="T65" fmla="*/ 0 h 285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855" h="2855">
                <a:moveTo>
                  <a:pt x="2855" y="2855"/>
                </a:moveTo>
                <a:cubicBezTo>
                  <a:pt x="2844" y="2827"/>
                  <a:pt x="2829" y="2802"/>
                  <a:pt x="2816" y="2777"/>
                </a:cubicBezTo>
                <a:cubicBezTo>
                  <a:pt x="2812" y="2770"/>
                  <a:pt x="2813" y="2762"/>
                  <a:pt x="2809" y="2758"/>
                </a:cubicBezTo>
                <a:cubicBezTo>
                  <a:pt x="2804" y="2753"/>
                  <a:pt x="2796" y="2753"/>
                  <a:pt x="2790" y="2751"/>
                </a:cubicBezTo>
                <a:cubicBezTo>
                  <a:pt x="2746" y="2693"/>
                  <a:pt x="2691" y="2654"/>
                  <a:pt x="2647" y="2595"/>
                </a:cubicBezTo>
                <a:cubicBezTo>
                  <a:pt x="2634" y="2577"/>
                  <a:pt x="2621" y="2560"/>
                  <a:pt x="2608" y="2543"/>
                </a:cubicBezTo>
                <a:cubicBezTo>
                  <a:pt x="2601" y="2534"/>
                  <a:pt x="2588" y="2517"/>
                  <a:pt x="2588" y="2517"/>
                </a:cubicBezTo>
                <a:cubicBezTo>
                  <a:pt x="2581" y="2495"/>
                  <a:pt x="2578" y="2466"/>
                  <a:pt x="2569" y="2446"/>
                </a:cubicBezTo>
                <a:cubicBezTo>
                  <a:pt x="2547" y="2401"/>
                  <a:pt x="2509" y="2370"/>
                  <a:pt x="2484" y="2329"/>
                </a:cubicBezTo>
                <a:cubicBezTo>
                  <a:pt x="2468" y="2275"/>
                  <a:pt x="2492" y="2337"/>
                  <a:pt x="2458" y="2303"/>
                </a:cubicBezTo>
                <a:cubicBezTo>
                  <a:pt x="2453" y="2298"/>
                  <a:pt x="2456" y="2287"/>
                  <a:pt x="2452" y="2283"/>
                </a:cubicBezTo>
                <a:cubicBezTo>
                  <a:pt x="2439" y="2270"/>
                  <a:pt x="2420" y="2266"/>
                  <a:pt x="2406" y="2257"/>
                </a:cubicBezTo>
                <a:cubicBezTo>
                  <a:pt x="2385" y="2215"/>
                  <a:pt x="2334" y="2135"/>
                  <a:pt x="2289" y="2120"/>
                </a:cubicBezTo>
                <a:cubicBezTo>
                  <a:pt x="2274" y="2072"/>
                  <a:pt x="2296" y="2126"/>
                  <a:pt x="2263" y="2094"/>
                </a:cubicBezTo>
                <a:cubicBezTo>
                  <a:pt x="2252" y="2083"/>
                  <a:pt x="2250" y="2067"/>
                  <a:pt x="2243" y="2055"/>
                </a:cubicBezTo>
                <a:cubicBezTo>
                  <a:pt x="2227" y="2004"/>
                  <a:pt x="2152" y="1930"/>
                  <a:pt x="2100" y="1912"/>
                </a:cubicBezTo>
                <a:cubicBezTo>
                  <a:pt x="2083" y="1887"/>
                  <a:pt x="2050" y="1875"/>
                  <a:pt x="2022" y="1867"/>
                </a:cubicBezTo>
                <a:cubicBezTo>
                  <a:pt x="1912" y="1791"/>
                  <a:pt x="1846" y="1818"/>
                  <a:pt x="1691" y="1815"/>
                </a:cubicBezTo>
                <a:cubicBezTo>
                  <a:pt x="1522" y="1758"/>
                  <a:pt x="1384" y="1643"/>
                  <a:pt x="1209" y="1600"/>
                </a:cubicBezTo>
                <a:cubicBezTo>
                  <a:pt x="1041" y="1558"/>
                  <a:pt x="816" y="1586"/>
                  <a:pt x="637" y="1581"/>
                </a:cubicBezTo>
                <a:cubicBezTo>
                  <a:pt x="614" y="1572"/>
                  <a:pt x="593" y="1565"/>
                  <a:pt x="572" y="1555"/>
                </a:cubicBezTo>
                <a:cubicBezTo>
                  <a:pt x="541" y="1508"/>
                  <a:pt x="487" y="1495"/>
                  <a:pt x="442" y="1470"/>
                </a:cubicBezTo>
                <a:cubicBezTo>
                  <a:pt x="402" y="1447"/>
                  <a:pt x="366" y="1414"/>
                  <a:pt x="331" y="1386"/>
                </a:cubicBezTo>
                <a:cubicBezTo>
                  <a:pt x="313" y="1350"/>
                  <a:pt x="294" y="1325"/>
                  <a:pt x="273" y="1295"/>
                </a:cubicBezTo>
                <a:cubicBezTo>
                  <a:pt x="241" y="1250"/>
                  <a:pt x="274" y="1287"/>
                  <a:pt x="253" y="1249"/>
                </a:cubicBezTo>
                <a:cubicBezTo>
                  <a:pt x="232" y="1212"/>
                  <a:pt x="211" y="1179"/>
                  <a:pt x="188" y="1145"/>
                </a:cubicBezTo>
                <a:cubicBezTo>
                  <a:pt x="178" y="1114"/>
                  <a:pt x="170" y="1084"/>
                  <a:pt x="162" y="1054"/>
                </a:cubicBezTo>
                <a:cubicBezTo>
                  <a:pt x="155" y="974"/>
                  <a:pt x="150" y="891"/>
                  <a:pt x="136" y="813"/>
                </a:cubicBezTo>
                <a:cubicBezTo>
                  <a:pt x="138" y="655"/>
                  <a:pt x="203" y="397"/>
                  <a:pt x="97" y="234"/>
                </a:cubicBezTo>
                <a:cubicBezTo>
                  <a:pt x="92" y="169"/>
                  <a:pt x="104" y="154"/>
                  <a:pt x="58" y="124"/>
                </a:cubicBezTo>
                <a:cubicBezTo>
                  <a:pt x="49" y="94"/>
                  <a:pt x="34" y="67"/>
                  <a:pt x="13" y="46"/>
                </a:cubicBezTo>
                <a:cubicBezTo>
                  <a:pt x="10" y="37"/>
                  <a:pt x="8" y="28"/>
                  <a:pt x="6" y="20"/>
                </a:cubicBezTo>
                <a:cubicBezTo>
                  <a:pt x="4" y="13"/>
                  <a:pt x="0" y="0"/>
                  <a:pt x="0" y="0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46439" name="Text Box 7">
            <a:extLst>
              <a:ext uri="{FF2B5EF4-FFF2-40B4-BE49-F238E27FC236}">
                <a16:creationId xmlns:a16="http://schemas.microsoft.com/office/drawing/2014/main" id="{DA122A77-4AF9-0347-AD06-CD60A3CFC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05000"/>
            <a:ext cx="22860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/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The OT border between Benjamin and Judah ran just south of the city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91" name="Rectangle 15">
            <a:extLst>
              <a:ext uri="{FF2B5EF4-FFF2-40B4-BE49-F238E27FC236}">
                <a16:creationId xmlns:a16="http://schemas.microsoft.com/office/drawing/2014/main" id="{A3AD7852-3310-6F4D-8616-83D2AB4B32A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/>
            <a:r>
              <a:rPr lang="en-US" altLang="ja-JP"/>
              <a:t>Jerusalem</a:t>
            </a:r>
          </a:p>
        </p:txBody>
      </p:sp>
      <p:pic>
        <p:nvPicPr>
          <p:cNvPr id="178190" name="Picture 14">
            <a:extLst>
              <a:ext uri="{FF2B5EF4-FFF2-40B4-BE49-F238E27FC236}">
                <a16:creationId xmlns:a16="http://schemas.microsoft.com/office/drawing/2014/main" id="{19E3BC30-8651-5241-8504-1091C458C6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178189" name="Text Box 13">
            <a:extLst>
              <a:ext uri="{FF2B5EF4-FFF2-40B4-BE49-F238E27FC236}">
                <a16:creationId xmlns:a16="http://schemas.microsoft.com/office/drawing/2014/main" id="{8587168F-A613-0C4C-B6C8-32437DEAF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295400"/>
            <a:ext cx="3581400" cy="14652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buFontTx/>
              <a:buChar char="•"/>
              <a:defRPr/>
            </a:pPr>
            <a:r>
              <a:rPr lang="en-US" altLang="ja-JP" b="1">
                <a:latin typeface="Garamond" charset="0"/>
                <a:ea typeface="MS PGothic" charset="0"/>
                <a:cs typeface="MS PGothic" charset="0"/>
              </a:rPr>
              <a:t>Kelemahan</a:t>
            </a:r>
          </a:p>
          <a:p>
            <a:pPr fontAlgn="base">
              <a:buFontTx/>
              <a:buChar char="•"/>
              <a:defRPr/>
            </a:pPr>
            <a:r>
              <a:rPr lang="en-US" altLang="ja-JP" b="1">
                <a:latin typeface="Garamond" charset="0"/>
                <a:ea typeface="MS PGothic" charset="0"/>
                <a:cs typeface="MS PGothic" charset="0"/>
              </a:rPr>
              <a:t>Kelebihan</a:t>
            </a:r>
          </a:p>
        </p:txBody>
      </p:sp>
      <p:sp>
        <p:nvSpPr>
          <p:cNvPr id="178188" name="Text Box 12">
            <a:extLst>
              <a:ext uri="{FF2B5EF4-FFF2-40B4-BE49-F238E27FC236}">
                <a16:creationId xmlns:a16="http://schemas.microsoft.com/office/drawing/2014/main" id="{459BFEC1-6FE0-4447-A564-1D7585B61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895600"/>
            <a:ext cx="3276600" cy="1066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buFontTx/>
              <a:buChar char="•"/>
              <a:defRPr/>
            </a:pPr>
            <a:r>
              <a:rPr lang="en-US" altLang="ja-JP" sz="3200">
                <a:latin typeface="Garamond" charset="0"/>
                <a:ea typeface="MS PGothic" charset="0"/>
                <a:cs typeface="MS PGothic" charset="0"/>
              </a:rPr>
              <a:t>Lembah Perlindungan</a:t>
            </a:r>
          </a:p>
        </p:txBody>
      </p:sp>
      <p:sp>
        <p:nvSpPr>
          <p:cNvPr id="178187" name="Freeform 11" descr="Horizontal brick">
            <a:extLst>
              <a:ext uri="{FF2B5EF4-FFF2-40B4-BE49-F238E27FC236}">
                <a16:creationId xmlns:a16="http://schemas.microsoft.com/office/drawing/2014/main" id="{EDFEBDE4-B319-744A-94B2-DF6EF88C7089}"/>
              </a:ext>
            </a:extLst>
          </p:cNvPr>
          <p:cNvSpPr>
            <a:spLocks/>
          </p:cNvSpPr>
          <p:nvPr/>
        </p:nvSpPr>
        <p:spPr bwMode="auto">
          <a:xfrm>
            <a:off x="3038475" y="4668838"/>
            <a:ext cx="612775" cy="1533525"/>
          </a:xfrm>
          <a:custGeom>
            <a:avLst/>
            <a:gdLst>
              <a:gd name="T0" fmla="*/ 284163 w 386"/>
              <a:gd name="T1" fmla="*/ 1487488 h 966"/>
              <a:gd name="T2" fmla="*/ 322263 w 386"/>
              <a:gd name="T3" fmla="*/ 1404938 h 966"/>
              <a:gd name="T4" fmla="*/ 344488 w 386"/>
              <a:gd name="T5" fmla="*/ 1373188 h 966"/>
              <a:gd name="T6" fmla="*/ 382588 w 386"/>
              <a:gd name="T7" fmla="*/ 1198563 h 966"/>
              <a:gd name="T8" fmla="*/ 436563 w 386"/>
              <a:gd name="T9" fmla="*/ 1100138 h 966"/>
              <a:gd name="T10" fmla="*/ 458788 w 386"/>
              <a:gd name="T11" fmla="*/ 1084263 h 966"/>
              <a:gd name="T12" fmla="*/ 474663 w 386"/>
              <a:gd name="T13" fmla="*/ 1062038 h 966"/>
              <a:gd name="T14" fmla="*/ 520700 w 386"/>
              <a:gd name="T15" fmla="*/ 969963 h 966"/>
              <a:gd name="T16" fmla="*/ 504825 w 386"/>
              <a:gd name="T17" fmla="*/ 771525 h 966"/>
              <a:gd name="T18" fmla="*/ 573088 w 386"/>
              <a:gd name="T19" fmla="*/ 542925 h 966"/>
              <a:gd name="T20" fmla="*/ 611188 w 386"/>
              <a:gd name="T21" fmla="*/ 452438 h 966"/>
              <a:gd name="T22" fmla="*/ 603250 w 386"/>
              <a:gd name="T23" fmla="*/ 192088 h 966"/>
              <a:gd name="T24" fmla="*/ 482600 w 386"/>
              <a:gd name="T25" fmla="*/ 139700 h 966"/>
              <a:gd name="T26" fmla="*/ 412750 w 386"/>
              <a:gd name="T27" fmla="*/ 115888 h 966"/>
              <a:gd name="T28" fmla="*/ 330200 w 386"/>
              <a:gd name="T29" fmla="*/ 17463 h 966"/>
              <a:gd name="T30" fmla="*/ 284163 w 386"/>
              <a:gd name="T31" fmla="*/ 1588 h 966"/>
              <a:gd name="T32" fmla="*/ 254000 w 386"/>
              <a:gd name="T33" fmla="*/ 33338 h 966"/>
              <a:gd name="T34" fmla="*/ 238125 w 386"/>
              <a:gd name="T35" fmla="*/ 77788 h 966"/>
              <a:gd name="T36" fmla="*/ 192088 w 386"/>
              <a:gd name="T37" fmla="*/ 246063 h 966"/>
              <a:gd name="T38" fmla="*/ 169863 w 386"/>
              <a:gd name="T39" fmla="*/ 268288 h 966"/>
              <a:gd name="T40" fmla="*/ 139700 w 386"/>
              <a:gd name="T41" fmla="*/ 314325 h 966"/>
              <a:gd name="T42" fmla="*/ 115888 w 386"/>
              <a:gd name="T43" fmla="*/ 382588 h 966"/>
              <a:gd name="T44" fmla="*/ 107950 w 386"/>
              <a:gd name="T45" fmla="*/ 406400 h 966"/>
              <a:gd name="T46" fmla="*/ 17463 w 386"/>
              <a:gd name="T47" fmla="*/ 795338 h 966"/>
              <a:gd name="T48" fmla="*/ 63500 w 386"/>
              <a:gd name="T49" fmla="*/ 1076325 h 966"/>
              <a:gd name="T50" fmla="*/ 85725 w 386"/>
              <a:gd name="T51" fmla="*/ 1152525 h 966"/>
              <a:gd name="T52" fmla="*/ 93663 w 386"/>
              <a:gd name="T53" fmla="*/ 1443038 h 966"/>
              <a:gd name="T54" fmla="*/ 107950 w 386"/>
              <a:gd name="T55" fmla="*/ 1487488 h 966"/>
              <a:gd name="T56" fmla="*/ 222250 w 386"/>
              <a:gd name="T57" fmla="*/ 1511300 h 966"/>
              <a:gd name="T58" fmla="*/ 292100 w 386"/>
              <a:gd name="T59" fmla="*/ 1525588 h 966"/>
              <a:gd name="T60" fmla="*/ 336550 w 386"/>
              <a:gd name="T61" fmla="*/ 1465263 h 96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86" h="966">
                <a:moveTo>
                  <a:pt x="179" y="937"/>
                </a:moveTo>
                <a:cubicBezTo>
                  <a:pt x="187" y="920"/>
                  <a:pt x="194" y="902"/>
                  <a:pt x="203" y="885"/>
                </a:cubicBezTo>
                <a:cubicBezTo>
                  <a:pt x="207" y="878"/>
                  <a:pt x="215" y="873"/>
                  <a:pt x="217" y="865"/>
                </a:cubicBezTo>
                <a:cubicBezTo>
                  <a:pt x="227" y="829"/>
                  <a:pt x="225" y="790"/>
                  <a:pt x="241" y="755"/>
                </a:cubicBezTo>
                <a:cubicBezTo>
                  <a:pt x="251" y="732"/>
                  <a:pt x="261" y="714"/>
                  <a:pt x="275" y="693"/>
                </a:cubicBezTo>
                <a:cubicBezTo>
                  <a:pt x="278" y="688"/>
                  <a:pt x="285" y="687"/>
                  <a:pt x="289" y="683"/>
                </a:cubicBezTo>
                <a:cubicBezTo>
                  <a:pt x="293" y="679"/>
                  <a:pt x="296" y="674"/>
                  <a:pt x="299" y="669"/>
                </a:cubicBezTo>
                <a:cubicBezTo>
                  <a:pt x="311" y="650"/>
                  <a:pt x="315" y="629"/>
                  <a:pt x="328" y="611"/>
                </a:cubicBezTo>
                <a:cubicBezTo>
                  <a:pt x="334" y="567"/>
                  <a:pt x="329" y="528"/>
                  <a:pt x="318" y="486"/>
                </a:cubicBezTo>
                <a:cubicBezTo>
                  <a:pt x="321" y="427"/>
                  <a:pt x="311" y="377"/>
                  <a:pt x="361" y="342"/>
                </a:cubicBezTo>
                <a:cubicBezTo>
                  <a:pt x="368" y="322"/>
                  <a:pt x="378" y="305"/>
                  <a:pt x="385" y="285"/>
                </a:cubicBezTo>
                <a:cubicBezTo>
                  <a:pt x="383" y="230"/>
                  <a:pt x="386" y="175"/>
                  <a:pt x="380" y="121"/>
                </a:cubicBezTo>
                <a:cubicBezTo>
                  <a:pt x="380" y="119"/>
                  <a:pt x="314" y="91"/>
                  <a:pt x="304" y="88"/>
                </a:cubicBezTo>
                <a:cubicBezTo>
                  <a:pt x="289" y="83"/>
                  <a:pt x="260" y="73"/>
                  <a:pt x="260" y="73"/>
                </a:cubicBezTo>
                <a:cubicBezTo>
                  <a:pt x="252" y="45"/>
                  <a:pt x="234" y="23"/>
                  <a:pt x="208" y="11"/>
                </a:cubicBezTo>
                <a:cubicBezTo>
                  <a:pt x="199" y="7"/>
                  <a:pt x="179" y="1"/>
                  <a:pt x="179" y="1"/>
                </a:cubicBezTo>
                <a:cubicBezTo>
                  <a:pt x="158" y="8"/>
                  <a:pt x="167" y="0"/>
                  <a:pt x="160" y="21"/>
                </a:cubicBezTo>
                <a:cubicBezTo>
                  <a:pt x="157" y="30"/>
                  <a:pt x="150" y="49"/>
                  <a:pt x="150" y="49"/>
                </a:cubicBezTo>
                <a:cubicBezTo>
                  <a:pt x="144" y="86"/>
                  <a:pt x="133" y="120"/>
                  <a:pt x="121" y="155"/>
                </a:cubicBezTo>
                <a:cubicBezTo>
                  <a:pt x="119" y="161"/>
                  <a:pt x="111" y="164"/>
                  <a:pt x="107" y="169"/>
                </a:cubicBezTo>
                <a:cubicBezTo>
                  <a:pt x="100" y="178"/>
                  <a:pt x="94" y="188"/>
                  <a:pt x="88" y="198"/>
                </a:cubicBezTo>
                <a:cubicBezTo>
                  <a:pt x="80" y="211"/>
                  <a:pt x="78" y="227"/>
                  <a:pt x="73" y="241"/>
                </a:cubicBezTo>
                <a:cubicBezTo>
                  <a:pt x="71" y="246"/>
                  <a:pt x="68" y="256"/>
                  <a:pt x="68" y="256"/>
                </a:cubicBezTo>
                <a:cubicBezTo>
                  <a:pt x="62" y="343"/>
                  <a:pt x="24" y="415"/>
                  <a:pt x="11" y="501"/>
                </a:cubicBezTo>
                <a:cubicBezTo>
                  <a:pt x="14" y="582"/>
                  <a:pt x="0" y="622"/>
                  <a:pt x="40" y="678"/>
                </a:cubicBezTo>
                <a:cubicBezTo>
                  <a:pt x="44" y="694"/>
                  <a:pt x="50" y="710"/>
                  <a:pt x="54" y="726"/>
                </a:cubicBezTo>
                <a:cubicBezTo>
                  <a:pt x="56" y="787"/>
                  <a:pt x="56" y="848"/>
                  <a:pt x="59" y="909"/>
                </a:cubicBezTo>
                <a:cubicBezTo>
                  <a:pt x="59" y="919"/>
                  <a:pt x="61" y="930"/>
                  <a:pt x="68" y="937"/>
                </a:cubicBezTo>
                <a:cubicBezTo>
                  <a:pt x="82" y="951"/>
                  <a:pt x="120" y="948"/>
                  <a:pt x="140" y="952"/>
                </a:cubicBezTo>
                <a:cubicBezTo>
                  <a:pt x="155" y="955"/>
                  <a:pt x="184" y="961"/>
                  <a:pt x="184" y="961"/>
                </a:cubicBezTo>
                <a:cubicBezTo>
                  <a:pt x="223" y="955"/>
                  <a:pt x="212" y="966"/>
                  <a:pt x="212" y="923"/>
                </a:cubicBezTo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6" name="AutoShape 10">
            <a:extLst>
              <a:ext uri="{FF2B5EF4-FFF2-40B4-BE49-F238E27FC236}">
                <a16:creationId xmlns:a16="http://schemas.microsoft.com/office/drawing/2014/main" id="{63AFF879-0770-504A-9B97-587863FE5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334000"/>
            <a:ext cx="457200" cy="228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78185" name="AutoShape 9">
            <a:extLst>
              <a:ext uri="{FF2B5EF4-FFF2-40B4-BE49-F238E27FC236}">
                <a16:creationId xmlns:a16="http://schemas.microsoft.com/office/drawing/2014/main" id="{330E0CD3-D730-3D4E-B02C-482EA6CEB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5334000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78184" name="AutoShape 8">
            <a:extLst>
              <a:ext uri="{FF2B5EF4-FFF2-40B4-BE49-F238E27FC236}">
                <a16:creationId xmlns:a16="http://schemas.microsoft.com/office/drawing/2014/main" id="{9ECB956B-7329-5C49-892E-33E115762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63246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78183" name="AutoShape 7">
            <a:extLst>
              <a:ext uri="{FF2B5EF4-FFF2-40B4-BE49-F238E27FC236}">
                <a16:creationId xmlns:a16="http://schemas.microsoft.com/office/drawing/2014/main" id="{85784F0C-C6A8-7545-9F8B-D63CC323C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4038600"/>
            <a:ext cx="228600" cy="609600"/>
          </a:xfrm>
          <a:prstGeom prst="down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78182" name="Text Box 6">
            <a:extLst>
              <a:ext uri="{FF2B5EF4-FFF2-40B4-BE49-F238E27FC236}">
                <a16:creationId xmlns:a16="http://schemas.microsoft.com/office/drawing/2014/main" id="{D2D76E78-FD11-6842-83A8-1D8E5B072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4075113"/>
            <a:ext cx="2244725" cy="18018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AutoNum type="arabicPeriod"/>
            </a:pPr>
            <a:r>
              <a:rPr lang="ja-JP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Tyropoeon </a:t>
            </a:r>
          </a:p>
          <a:p>
            <a:pPr>
              <a:buFontTx/>
              <a:buAutoNum type="arabicPeriod"/>
            </a:pPr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Hinnom</a:t>
            </a:r>
          </a:p>
          <a:p>
            <a:pPr>
              <a:buFontTx/>
              <a:buAutoNum type="arabicPeriod"/>
            </a:pPr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Kidron</a:t>
            </a: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48813680-A6FD-7149-A42C-AF1A067DD3A5}"/>
              </a:ext>
            </a:extLst>
          </p:cNvPr>
          <p:cNvSpPr txBox="1">
            <a:spLocks noChangeArrowheads="1"/>
          </p:cNvSpPr>
          <p:nvPr/>
        </p:nvSpPr>
        <p:spPr bwMode="auto">
          <a:xfrm rot="369527">
            <a:off x="455613" y="6253163"/>
            <a:ext cx="35655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chemeClr val="bg2"/>
                </a:solidFill>
                <a:latin typeface="Garamond" charset="0"/>
                <a:ea typeface="MS PGothic" charset="0"/>
                <a:cs typeface="MS PGothic" charset="0"/>
              </a:rPr>
              <a:t>Lembah Hinnom</a:t>
            </a:r>
          </a:p>
        </p:txBody>
      </p:sp>
      <p:sp>
        <p:nvSpPr>
          <p:cNvPr id="178180" name="Text Box 4">
            <a:extLst>
              <a:ext uri="{FF2B5EF4-FFF2-40B4-BE49-F238E27FC236}">
                <a16:creationId xmlns:a16="http://schemas.microsoft.com/office/drawing/2014/main" id="{767747EF-CE0B-B24C-A9B8-B9C7182D7519}"/>
              </a:ext>
            </a:extLst>
          </p:cNvPr>
          <p:cNvSpPr txBox="1">
            <a:spLocks noChangeArrowheads="1"/>
          </p:cNvSpPr>
          <p:nvPr/>
        </p:nvSpPr>
        <p:spPr bwMode="auto">
          <a:xfrm rot="-16400054">
            <a:off x="500063" y="4187825"/>
            <a:ext cx="4032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chemeClr val="bg2"/>
                </a:solidFill>
                <a:latin typeface="Garamond" charset="0"/>
                <a:ea typeface="MS PGothic" charset="0"/>
                <a:cs typeface="MS PGothic" charset="0"/>
              </a:rPr>
              <a:t>Lembah Tyropoeon</a:t>
            </a:r>
          </a:p>
        </p:txBody>
      </p:sp>
      <p:sp>
        <p:nvSpPr>
          <p:cNvPr id="178179" name="Text Box 3">
            <a:extLst>
              <a:ext uri="{FF2B5EF4-FFF2-40B4-BE49-F238E27FC236}">
                <a16:creationId xmlns:a16="http://schemas.microsoft.com/office/drawing/2014/main" id="{CA4DC70C-A9B3-C340-A1E3-EE47D4AFB356}"/>
              </a:ext>
            </a:extLst>
          </p:cNvPr>
          <p:cNvSpPr txBox="1">
            <a:spLocks noChangeArrowheads="1"/>
          </p:cNvSpPr>
          <p:nvPr/>
        </p:nvSpPr>
        <p:spPr bwMode="auto">
          <a:xfrm rot="16759969">
            <a:off x="2322513" y="4910138"/>
            <a:ext cx="325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chemeClr val="bg2"/>
                </a:solidFill>
                <a:latin typeface="Garamond" charset="0"/>
                <a:ea typeface="MS PGothic" charset="0"/>
                <a:cs typeface="MS PGothic" charset="0"/>
              </a:rPr>
              <a:t>Lembah Kidron</a:t>
            </a:r>
          </a:p>
        </p:txBody>
      </p:sp>
      <p:sp>
        <p:nvSpPr>
          <p:cNvPr id="178178" name="Text Box 2">
            <a:extLst>
              <a:ext uri="{FF2B5EF4-FFF2-40B4-BE49-F238E27FC236}">
                <a16:creationId xmlns:a16="http://schemas.microsoft.com/office/drawing/2014/main" id="{FB5166D6-B77B-B24E-B5EF-86202329D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0033CC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78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8" grpId="0" autoUpdateAnimBg="0"/>
      <p:bldP spid="178186" grpId="0" animBg="1"/>
      <p:bldP spid="178185" grpId="0" animBg="1"/>
      <p:bldP spid="178184" grpId="0" animBg="1"/>
      <p:bldP spid="178183" grpId="0" animBg="1"/>
      <p:bldP spid="178182" grpId="0" autoUpdateAnimBg="0"/>
      <p:bldP spid="178181" grpId="0" autoUpdateAnimBg="0"/>
      <p:bldP spid="178180" grpId="0" autoUpdateAnimBg="0"/>
      <p:bldP spid="178179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31" name="Rectangle 7">
            <a:extLst>
              <a:ext uri="{FF2B5EF4-FFF2-40B4-BE49-F238E27FC236}">
                <a16:creationId xmlns:a16="http://schemas.microsoft.com/office/drawing/2014/main" id="{0488C15E-1063-0D47-AFA8-3C2F0CE5A40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en-US" altLang="ja-JP"/>
              <a:t>Jerusalem</a:t>
            </a:r>
          </a:p>
        </p:txBody>
      </p:sp>
      <p:pic>
        <p:nvPicPr>
          <p:cNvPr id="180230" name="Picture 6">
            <a:extLst>
              <a:ext uri="{FF2B5EF4-FFF2-40B4-BE49-F238E27FC236}">
                <a16:creationId xmlns:a16="http://schemas.microsoft.com/office/drawing/2014/main" id="{7E233AAC-0225-AB45-879C-42A3E21BE7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</p:pic>
      <p:sp>
        <p:nvSpPr>
          <p:cNvPr id="180229" name="Text Box 5">
            <a:extLst>
              <a:ext uri="{FF2B5EF4-FFF2-40B4-BE49-F238E27FC236}">
                <a16:creationId xmlns:a16="http://schemas.microsoft.com/office/drawing/2014/main" id="{A4BAB288-37AC-5949-AEF0-057898020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295400"/>
            <a:ext cx="3581400" cy="14652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buFontTx/>
              <a:buChar char="•"/>
              <a:defRPr/>
            </a:pPr>
            <a:r>
              <a:rPr lang="en-US" altLang="ja-JP" b="1">
                <a:latin typeface="Garamond" charset="0"/>
                <a:ea typeface="MS PGothic" charset="0"/>
                <a:cs typeface="MS PGothic" charset="0"/>
              </a:rPr>
              <a:t>Kelemahan</a:t>
            </a:r>
          </a:p>
          <a:p>
            <a:pPr fontAlgn="base">
              <a:buFontTx/>
              <a:buChar char="•"/>
              <a:defRPr/>
            </a:pPr>
            <a:r>
              <a:rPr lang="en-US" altLang="ja-JP" b="1">
                <a:latin typeface="Garamond" charset="0"/>
                <a:ea typeface="MS PGothic" charset="0"/>
                <a:cs typeface="MS PGothic" charset="0"/>
              </a:rPr>
              <a:t>Kelebihan</a:t>
            </a:r>
          </a:p>
        </p:txBody>
      </p:sp>
      <p:sp>
        <p:nvSpPr>
          <p:cNvPr id="180228" name="Text Box 4">
            <a:extLst>
              <a:ext uri="{FF2B5EF4-FFF2-40B4-BE49-F238E27FC236}">
                <a16:creationId xmlns:a16="http://schemas.microsoft.com/office/drawing/2014/main" id="{130A52F4-0C7C-F34B-8F2E-F71055BE2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895600"/>
            <a:ext cx="2514600" cy="15875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buFontTx/>
              <a:buChar char="•"/>
              <a:defRPr/>
            </a:pPr>
            <a:r>
              <a:rPr lang="en-US" altLang="ja-JP" sz="2800">
                <a:latin typeface="Garamond" charset="0"/>
                <a:ea typeface="MS PGothic" charset="0"/>
                <a:cs typeface="MS PGothic" charset="0"/>
              </a:rPr>
              <a:t>Perlindungan bukit</a:t>
            </a:r>
          </a:p>
          <a:p>
            <a:pPr fontAlgn="base">
              <a:buFontTx/>
              <a:buChar char="•"/>
              <a:defRPr/>
            </a:pPr>
            <a:r>
              <a:rPr lang="en-US" altLang="ja-JP" sz="2800">
                <a:latin typeface="Garamond" charset="0"/>
                <a:ea typeface="MS PGothic" charset="0"/>
                <a:cs typeface="MS PGothic" charset="0"/>
              </a:rPr>
              <a:t>Sumber air</a:t>
            </a:r>
          </a:p>
        </p:txBody>
      </p:sp>
      <p:sp>
        <p:nvSpPr>
          <p:cNvPr id="180227" name="Line 3">
            <a:extLst>
              <a:ext uri="{FF2B5EF4-FFF2-40B4-BE49-F238E27FC236}">
                <a16:creationId xmlns:a16="http://schemas.microsoft.com/office/drawing/2014/main" id="{F5C1FF48-FA8A-F64B-A678-E24C53D33F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62400" y="3810000"/>
            <a:ext cx="1981200" cy="1219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80226" name="Text Box 2">
            <a:extLst>
              <a:ext uri="{FF2B5EF4-FFF2-40B4-BE49-F238E27FC236}">
                <a16:creationId xmlns:a16="http://schemas.microsoft.com/office/drawing/2014/main" id="{B969FF1A-B580-8445-A28F-CFDBA9E2D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6200"/>
            <a:ext cx="1066800" cy="11604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28</a:t>
            </a:r>
          </a:p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30-34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08988EA3-5DF7-B14A-AFA3-893E7C5B7EB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715000" y="838200"/>
            <a:ext cx="3429000" cy="1219200"/>
          </a:xfrm>
        </p:spPr>
        <p:txBody>
          <a:bodyPr/>
          <a:lstStyle/>
          <a:p>
            <a:pPr eaLnBrk="1" hangingPunct="1"/>
            <a:r>
              <a:rPr lang="en-US" altLang="ja-JP" sz="4000"/>
              <a:t>Terowong Hezekiah</a:t>
            </a:r>
          </a:p>
        </p:txBody>
      </p:sp>
      <p:pic>
        <p:nvPicPr>
          <p:cNvPr id="152578" name="Picture 3" descr="Hezekiah's Tunnel">
            <a:extLst>
              <a:ext uri="{FF2B5EF4-FFF2-40B4-BE49-F238E27FC236}">
                <a16:creationId xmlns:a16="http://schemas.microsoft.com/office/drawing/2014/main" id="{A58A491C-BF96-7B40-8C9F-1D90C40E6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514600"/>
            <a:ext cx="43053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79" name="Picture 4" descr="Hezekiah's Tunnel0002">
            <a:extLst>
              <a:ext uri="{FF2B5EF4-FFF2-40B4-BE49-F238E27FC236}">
                <a16:creationId xmlns:a16="http://schemas.microsoft.com/office/drawing/2014/main" id="{3830107F-1F3A-5043-A162-51D2CB4A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62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5" name="Line 5">
            <a:extLst>
              <a:ext uri="{FF2B5EF4-FFF2-40B4-BE49-F238E27FC236}">
                <a16:creationId xmlns:a16="http://schemas.microsoft.com/office/drawing/2014/main" id="{185AB35E-EF57-D746-8287-500534F230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62200" y="2514600"/>
            <a:ext cx="2133600" cy="1600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79206" name="Text Box 6">
            <a:extLst>
              <a:ext uri="{FF2B5EF4-FFF2-40B4-BE49-F238E27FC236}">
                <a16:creationId xmlns:a16="http://schemas.microsoft.com/office/drawing/2014/main" id="{FCD91CCE-FE99-074B-BD24-DAE84A6BE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0033CC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30</a:t>
            </a:r>
          </a:p>
        </p:txBody>
      </p:sp>
      <p:grpSp>
        <p:nvGrpSpPr>
          <p:cNvPr id="179208" name="Group 8">
            <a:extLst>
              <a:ext uri="{FF2B5EF4-FFF2-40B4-BE49-F238E27FC236}">
                <a16:creationId xmlns:a16="http://schemas.microsoft.com/office/drawing/2014/main" id="{21838028-925D-EE4B-9AE0-CB732BBACCE6}"/>
              </a:ext>
            </a:extLst>
          </p:cNvPr>
          <p:cNvGrpSpPr>
            <a:grpSpLocks/>
          </p:cNvGrpSpPr>
          <p:nvPr/>
        </p:nvGrpSpPr>
        <p:grpSpPr bwMode="auto">
          <a:xfrm>
            <a:off x="606425" y="0"/>
            <a:ext cx="5541963" cy="2555875"/>
            <a:chOff x="624" y="2544"/>
            <a:chExt cx="3491" cy="1610"/>
          </a:xfrm>
        </p:grpSpPr>
        <p:pic>
          <p:nvPicPr>
            <p:cNvPr id="179209" name="Picture 9" descr="Siloam Inscription">
              <a:extLst>
                <a:ext uri="{FF2B5EF4-FFF2-40B4-BE49-F238E27FC236}">
                  <a16:creationId xmlns:a16="http://schemas.microsoft.com/office/drawing/2014/main" id="{9E0B2D16-7BC8-8D48-9935-FAEFC24548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2544"/>
              <a:ext cx="3491" cy="1325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9210" name="Text Box 10">
              <a:extLst>
                <a:ext uri="{FF2B5EF4-FFF2-40B4-BE49-F238E27FC236}">
                  <a16:creationId xmlns:a16="http://schemas.microsoft.com/office/drawing/2014/main" id="{F1BAF4B6-D506-6C4A-B0F0-C3AB62DD0F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0" y="3866"/>
              <a:ext cx="128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defRPr/>
              </a:pPr>
              <a:r>
                <a:rPr lang="en-US" altLang="ja-JP" sz="2400">
                  <a:latin typeface="Times New Roman" charset="0"/>
                  <a:ea typeface="MS PGothic" charset="0"/>
                  <a:cs typeface="MS PGothic" charset="0"/>
                </a:rPr>
                <a:t>Tulisan Siloam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9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4" name="Text Box 6">
            <a:extLst>
              <a:ext uri="{FF2B5EF4-FFF2-40B4-BE49-F238E27FC236}">
                <a16:creationId xmlns:a16="http://schemas.microsoft.com/office/drawing/2014/main" id="{71D14D8B-12DF-7846-B612-86B125A34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0033CC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30</a:t>
            </a:r>
          </a:p>
        </p:txBody>
      </p:sp>
      <p:sp>
        <p:nvSpPr>
          <p:cNvPr id="339979" name="Text Box 11">
            <a:extLst>
              <a:ext uri="{FF2B5EF4-FFF2-40B4-BE49-F238E27FC236}">
                <a16:creationId xmlns:a16="http://schemas.microsoft.com/office/drawing/2014/main" id="{9F74FFAA-EF26-AC46-B230-52B265302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667000"/>
            <a:ext cx="8991600" cy="41084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ja-JP" altLang="en-US" sz="2400" b="1">
                <a:latin typeface="Arial" panose="020B0604020202020204" pitchFamily="34" charset="0"/>
              </a:rPr>
              <a:t>“</a:t>
            </a:r>
            <a:r>
              <a:rPr lang="en-US" altLang="ja-JP" sz="2400" b="1">
                <a:latin typeface="Arial" panose="020B0604020202020204" pitchFamily="34" charset="0"/>
              </a:rPr>
              <a:t>[...bila] (terowong itu) digali menerusi. Inilah cara ia diterusi: Bila [...] sedangkan [...], setiap orang terhadap rakannya, dan sedangkan masih adanya tiga kubik belum diterusi, [terdengarnya] suara seorang memanggil rakannya, adanya tambahan di batu sebelah kanan [dan sebelah kiri]. Dan bila terowong itu habis diterusi, pekerja kuari itu (batu), setiap orang terhadap rakannya, kapak dengan kapak; dan air mengalir dari sungai kecil itu ke dalam kolam sebanyak 1,200 kubik, dan ketinggian batu itu di atas kepala pekerja-pekerja kuari adalah setinggi 100 kubik.”</a:t>
            </a:r>
          </a:p>
        </p:txBody>
      </p:sp>
      <p:sp>
        <p:nvSpPr>
          <p:cNvPr id="339970" name="Rectangle 2">
            <a:extLst>
              <a:ext uri="{FF2B5EF4-FFF2-40B4-BE49-F238E27FC236}">
                <a16:creationId xmlns:a16="http://schemas.microsoft.com/office/drawing/2014/main" id="{A8AEAE44-2835-C142-A2EC-5D86CDFA5FA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562600" y="762000"/>
            <a:ext cx="3505200" cy="1371600"/>
          </a:xfrm>
        </p:spPr>
        <p:txBody>
          <a:bodyPr/>
          <a:lstStyle/>
          <a:p>
            <a:pPr eaLnBrk="1" hangingPunct="1"/>
            <a:r>
              <a:rPr lang="en-US" altLang="ja-JP" sz="4000"/>
              <a:t>Tulisan </a:t>
            </a:r>
            <a:br>
              <a:rPr lang="en-US" altLang="ja-JP" sz="4000"/>
            </a:br>
            <a:r>
              <a:rPr lang="en-US" altLang="ja-JP" sz="4000"/>
              <a:t>Siloam</a:t>
            </a:r>
          </a:p>
        </p:txBody>
      </p:sp>
      <p:pic>
        <p:nvPicPr>
          <p:cNvPr id="339982" name="Picture 14" descr="Siloam Inscription">
            <a:extLst>
              <a:ext uri="{FF2B5EF4-FFF2-40B4-BE49-F238E27FC236}">
                <a16:creationId xmlns:a16="http://schemas.microsoft.com/office/drawing/2014/main" id="{B1A8690E-1FA0-234B-BCD0-E81062F50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5541963" cy="21034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9" descr="Hezekiah's Tunnel0002">
            <a:extLst>
              <a:ext uri="{FF2B5EF4-FFF2-40B4-BE49-F238E27FC236}">
                <a16:creationId xmlns:a16="http://schemas.microsoft.com/office/drawing/2014/main" id="{18911251-8909-104C-9573-92444EBD2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62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4" name="Picture 8" descr="Hezekiah's Tunnel0003">
            <a:extLst>
              <a:ext uri="{FF2B5EF4-FFF2-40B4-BE49-F238E27FC236}">
                <a16:creationId xmlns:a16="http://schemas.microsoft.com/office/drawing/2014/main" id="{72FB18CA-3A79-E340-8BDE-8E2367AA3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" t="5688" r="2232" b="7932"/>
          <a:stretch>
            <a:fillRect/>
          </a:stretch>
        </p:blipFill>
        <p:spPr bwMode="auto">
          <a:xfrm>
            <a:off x="3733800" y="0"/>
            <a:ext cx="5410200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3" name="Rectangle 7">
            <a:extLst>
              <a:ext uri="{FF2B5EF4-FFF2-40B4-BE49-F238E27FC236}">
                <a16:creationId xmlns:a16="http://schemas.microsoft.com/office/drawing/2014/main" id="{7FE11929-0F4B-D745-ADA6-F118EC42C14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715000" y="914400"/>
            <a:ext cx="3429000" cy="533400"/>
          </a:xfrm>
        </p:spPr>
        <p:txBody>
          <a:bodyPr/>
          <a:lstStyle/>
          <a:p>
            <a:pPr eaLnBrk="1" hangingPunct="1"/>
            <a:r>
              <a:rPr lang="en-US" altLang="ja-JP" sz="4000"/>
              <a:t>Terowong Warren</a:t>
            </a:r>
          </a:p>
        </p:txBody>
      </p:sp>
      <p:pic>
        <p:nvPicPr>
          <p:cNvPr id="183302" name="Picture 6" descr="Warren's Shaft Map">
            <a:extLst>
              <a:ext uri="{FF2B5EF4-FFF2-40B4-BE49-F238E27FC236}">
                <a16:creationId xmlns:a16="http://schemas.microsoft.com/office/drawing/2014/main" id="{85A5AC5B-AE3B-174B-AAA9-AF8D88C54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435225"/>
            <a:ext cx="5410200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3299" name="Group 3">
            <a:extLst>
              <a:ext uri="{FF2B5EF4-FFF2-40B4-BE49-F238E27FC236}">
                <a16:creationId xmlns:a16="http://schemas.microsoft.com/office/drawing/2014/main" id="{E14D8EE4-D809-C54F-9C34-4E68755A31BF}"/>
              </a:ext>
            </a:extLst>
          </p:cNvPr>
          <p:cNvGrpSpPr>
            <a:grpSpLocks/>
          </p:cNvGrpSpPr>
          <p:nvPr/>
        </p:nvGrpSpPr>
        <p:grpSpPr bwMode="auto">
          <a:xfrm rot="339438">
            <a:off x="2894013" y="1230313"/>
            <a:ext cx="4267200" cy="3733800"/>
            <a:chOff x="1824" y="336"/>
            <a:chExt cx="2544" cy="2784"/>
          </a:xfrm>
        </p:grpSpPr>
        <p:sp>
          <p:nvSpPr>
            <p:cNvPr id="183301" name="Line 5">
              <a:extLst>
                <a:ext uri="{FF2B5EF4-FFF2-40B4-BE49-F238E27FC236}">
                  <a16:creationId xmlns:a16="http://schemas.microsoft.com/office/drawing/2014/main" id="{829BBFFE-AF49-CB45-B6EC-3D92817998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2" y="336"/>
              <a:ext cx="1920" cy="1343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83300" name="Line 4">
              <a:extLst>
                <a:ext uri="{FF2B5EF4-FFF2-40B4-BE49-F238E27FC236}">
                  <a16:creationId xmlns:a16="http://schemas.microsoft.com/office/drawing/2014/main" id="{804A5A93-5BD0-E04F-95C8-65131EC9CC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336"/>
              <a:ext cx="624" cy="278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</p:grpSp>
      <p:sp>
        <p:nvSpPr>
          <p:cNvPr id="183298" name="Rectangle 2">
            <a:extLst>
              <a:ext uri="{FF2B5EF4-FFF2-40B4-BE49-F238E27FC236}">
                <a16:creationId xmlns:a16="http://schemas.microsoft.com/office/drawing/2014/main" id="{FF1D532F-5DCB-BE4F-AE07-2141BF1EED2F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8001000" y="1524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ja-JP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31, 34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3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42 Jer OT">
            <a:extLst>
              <a:ext uri="{FF2B5EF4-FFF2-40B4-BE49-F238E27FC236}">
                <a16:creationId xmlns:a16="http://schemas.microsoft.com/office/drawing/2014/main" id="{24088A8E-924B-564E-93A1-86CCC517E7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5763" y="-76200"/>
            <a:ext cx="4948237" cy="70104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409603" name="Rectangle 3">
            <a:extLst>
              <a:ext uri="{FF2B5EF4-FFF2-40B4-BE49-F238E27FC236}">
                <a16:creationId xmlns:a16="http://schemas.microsoft.com/office/drawing/2014/main" id="{9CF1B5DA-3FC6-EA41-82B3-92CBE8D46BC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-152400"/>
            <a:ext cx="9144000" cy="23622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  <a:t>Jerusalem is called the </a:t>
            </a:r>
            <a:b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440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ja-JP" sz="4400">
                <a:latin typeface="Arial" panose="020B0604020202020204" pitchFamily="34" charset="0"/>
                <a:cs typeface="Arial" panose="020B0604020202020204" pitchFamily="34" charset="0"/>
              </a:rPr>
              <a:t>holy city</a:t>
            </a:r>
            <a:r>
              <a:rPr lang="ja-JP" altLang="en-US" sz="440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altLang="ja-JP" sz="4400">
                <a:latin typeface="Arial" panose="020B0604020202020204" pitchFamily="34" charset="0"/>
                <a:cs typeface="Arial" panose="020B0604020202020204" pitchFamily="34" charset="0"/>
              </a:rPr>
              <a:t> 11 times in the Bible</a:t>
            </a:r>
            <a:endParaRPr lang="en-US" alt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05" name="Rectangle 5">
            <a:extLst>
              <a:ext uri="{FF2B5EF4-FFF2-40B4-BE49-F238E27FC236}">
                <a16:creationId xmlns:a16="http://schemas.microsoft.com/office/drawing/2014/main" id="{F5CA6251-F303-4C41-ADDC-7804B1D6C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438400"/>
            <a:ext cx="2209800" cy="4038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en-US" sz="2800" b="1" u="sng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NT</a:t>
            </a:r>
            <a:endParaRPr lang="en-US" altLang="en-US" sz="2800" b="1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Matt. 4:5</a:t>
            </a:r>
          </a:p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Matt. 27:53</a:t>
            </a:r>
          </a:p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Rev. 11:2</a:t>
            </a:r>
          </a:p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Rev. 21:2*</a:t>
            </a:r>
          </a:p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Rev. 21:10*</a:t>
            </a:r>
          </a:p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Rev. 22:19*</a:t>
            </a:r>
          </a:p>
        </p:txBody>
      </p:sp>
      <p:sp>
        <p:nvSpPr>
          <p:cNvPr id="409606" name="Rectangle 6">
            <a:extLst>
              <a:ext uri="{FF2B5EF4-FFF2-40B4-BE49-F238E27FC236}">
                <a16:creationId xmlns:a16="http://schemas.microsoft.com/office/drawing/2014/main" id="{C9803286-4B36-BB4F-81D1-8BE3AA5C3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5943600"/>
            <a:ext cx="4953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Refers to the New Jerusalem after the present is destroyed</a:t>
            </a:r>
          </a:p>
        </p:txBody>
      </p:sp>
      <p:sp>
        <p:nvSpPr>
          <p:cNvPr id="409607" name="Rectangle 7">
            <a:extLst>
              <a:ext uri="{FF2B5EF4-FFF2-40B4-BE49-F238E27FC236}">
                <a16:creationId xmlns:a16="http://schemas.microsoft.com/office/drawing/2014/main" id="{D2A50B82-2B31-3441-A665-6E3463F58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38400"/>
            <a:ext cx="2209800" cy="34131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en-US" sz="2800" b="1" u="sng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OT</a:t>
            </a:r>
            <a:endParaRPr lang="en-US" altLang="en-US" sz="2800" b="1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Neh. 11:1</a:t>
            </a:r>
          </a:p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Neh. 11:18</a:t>
            </a:r>
          </a:p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Isa. 48:2</a:t>
            </a:r>
          </a:p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Isa. 52:1</a:t>
            </a:r>
          </a:p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Dan. 9:24</a:t>
            </a: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68B66CF0-CFE2-B647-AD31-C380574EFF0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0" y="0"/>
            <a:ext cx="3429000" cy="792163"/>
          </a:xfrm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en-US" altLang="ja-JP"/>
              <a:t>Jerusalem</a:t>
            </a:r>
          </a:p>
        </p:txBody>
      </p:sp>
      <p:pic>
        <p:nvPicPr>
          <p:cNvPr id="182275" name="Picture 3">
            <a:extLst>
              <a:ext uri="{FF2B5EF4-FFF2-40B4-BE49-F238E27FC236}">
                <a16:creationId xmlns:a16="http://schemas.microsoft.com/office/drawing/2014/main" id="{364FAF97-81C1-1B4C-A306-90EAF4B813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ADCE1D3B-13DF-444A-A4E6-CA54F2AC6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762000"/>
            <a:ext cx="3581400" cy="22891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buFontTx/>
              <a:buChar char="•"/>
              <a:defRPr/>
            </a:pPr>
            <a:r>
              <a:rPr lang="en-US" altLang="ja-JP" b="1">
                <a:latin typeface="Garamond" charset="0"/>
                <a:ea typeface="MS PGothic" charset="0"/>
                <a:cs typeface="MS PGothic" charset="0"/>
              </a:rPr>
              <a:t>Kelemahan</a:t>
            </a:r>
          </a:p>
          <a:p>
            <a:pPr fontAlgn="base">
              <a:buFontTx/>
              <a:buChar char="•"/>
              <a:defRPr/>
            </a:pPr>
            <a:r>
              <a:rPr lang="en-US" altLang="ja-JP" b="1">
                <a:latin typeface="Garamond" charset="0"/>
                <a:ea typeface="MS PGothic" charset="0"/>
                <a:cs typeface="MS PGothic" charset="0"/>
              </a:rPr>
              <a:t>Kelebihan</a:t>
            </a:r>
          </a:p>
          <a:p>
            <a:pPr fontAlgn="base">
              <a:buFontTx/>
              <a:buChar char="•"/>
              <a:defRPr/>
            </a:pPr>
            <a:r>
              <a:rPr lang="en-US" altLang="ja-JP" b="1">
                <a:latin typeface="Garamond" charset="0"/>
                <a:ea typeface="MS PGothic" charset="0"/>
                <a:cs typeface="MS PGothic" charset="0"/>
              </a:rPr>
              <a:t>Peringkat</a:t>
            </a:r>
          </a:p>
        </p:txBody>
      </p:sp>
      <p:grpSp>
        <p:nvGrpSpPr>
          <p:cNvPr id="182277" name="Group 5">
            <a:extLst>
              <a:ext uri="{FF2B5EF4-FFF2-40B4-BE49-F238E27FC236}">
                <a16:creationId xmlns:a16="http://schemas.microsoft.com/office/drawing/2014/main" id="{49AE8EB0-8A2D-624F-A4FD-172F92E575F5}"/>
              </a:ext>
            </a:extLst>
          </p:cNvPr>
          <p:cNvGrpSpPr>
            <a:grpSpLocks/>
          </p:cNvGrpSpPr>
          <p:nvPr/>
        </p:nvGrpSpPr>
        <p:grpSpPr bwMode="auto">
          <a:xfrm>
            <a:off x="3044825" y="3429000"/>
            <a:ext cx="5076825" cy="2752725"/>
            <a:chOff x="1918" y="2160"/>
            <a:chExt cx="3198" cy="1734"/>
          </a:xfrm>
        </p:grpSpPr>
        <p:sp>
          <p:nvSpPr>
            <p:cNvPr id="182278" name="Freeform 6" descr="Horizontal brick">
              <a:extLst>
                <a:ext uri="{FF2B5EF4-FFF2-40B4-BE49-F238E27FC236}">
                  <a16:creationId xmlns:a16="http://schemas.microsoft.com/office/drawing/2014/main" id="{CA86E765-23A6-1C45-B20F-FD9A0C33D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" y="2928"/>
              <a:ext cx="386" cy="966"/>
            </a:xfrm>
            <a:custGeom>
              <a:avLst/>
              <a:gdLst>
                <a:gd name="T0" fmla="*/ 179 w 386"/>
                <a:gd name="T1" fmla="*/ 937 h 966"/>
                <a:gd name="T2" fmla="*/ 203 w 386"/>
                <a:gd name="T3" fmla="*/ 885 h 966"/>
                <a:gd name="T4" fmla="*/ 217 w 386"/>
                <a:gd name="T5" fmla="*/ 865 h 966"/>
                <a:gd name="T6" fmla="*/ 241 w 386"/>
                <a:gd name="T7" fmla="*/ 755 h 966"/>
                <a:gd name="T8" fmla="*/ 275 w 386"/>
                <a:gd name="T9" fmla="*/ 693 h 966"/>
                <a:gd name="T10" fmla="*/ 289 w 386"/>
                <a:gd name="T11" fmla="*/ 683 h 966"/>
                <a:gd name="T12" fmla="*/ 299 w 386"/>
                <a:gd name="T13" fmla="*/ 669 h 966"/>
                <a:gd name="T14" fmla="*/ 328 w 386"/>
                <a:gd name="T15" fmla="*/ 611 h 966"/>
                <a:gd name="T16" fmla="*/ 318 w 386"/>
                <a:gd name="T17" fmla="*/ 486 h 966"/>
                <a:gd name="T18" fmla="*/ 361 w 386"/>
                <a:gd name="T19" fmla="*/ 342 h 966"/>
                <a:gd name="T20" fmla="*/ 385 w 386"/>
                <a:gd name="T21" fmla="*/ 285 h 966"/>
                <a:gd name="T22" fmla="*/ 380 w 386"/>
                <a:gd name="T23" fmla="*/ 121 h 966"/>
                <a:gd name="T24" fmla="*/ 304 w 386"/>
                <a:gd name="T25" fmla="*/ 88 h 966"/>
                <a:gd name="T26" fmla="*/ 260 w 386"/>
                <a:gd name="T27" fmla="*/ 73 h 966"/>
                <a:gd name="T28" fmla="*/ 208 w 386"/>
                <a:gd name="T29" fmla="*/ 11 h 966"/>
                <a:gd name="T30" fmla="*/ 179 w 386"/>
                <a:gd name="T31" fmla="*/ 1 h 966"/>
                <a:gd name="T32" fmla="*/ 160 w 386"/>
                <a:gd name="T33" fmla="*/ 21 h 966"/>
                <a:gd name="T34" fmla="*/ 150 w 386"/>
                <a:gd name="T35" fmla="*/ 49 h 966"/>
                <a:gd name="T36" fmla="*/ 121 w 386"/>
                <a:gd name="T37" fmla="*/ 155 h 966"/>
                <a:gd name="T38" fmla="*/ 107 w 386"/>
                <a:gd name="T39" fmla="*/ 169 h 966"/>
                <a:gd name="T40" fmla="*/ 88 w 386"/>
                <a:gd name="T41" fmla="*/ 198 h 966"/>
                <a:gd name="T42" fmla="*/ 73 w 386"/>
                <a:gd name="T43" fmla="*/ 241 h 966"/>
                <a:gd name="T44" fmla="*/ 68 w 386"/>
                <a:gd name="T45" fmla="*/ 256 h 966"/>
                <a:gd name="T46" fmla="*/ 11 w 386"/>
                <a:gd name="T47" fmla="*/ 501 h 966"/>
                <a:gd name="T48" fmla="*/ 40 w 386"/>
                <a:gd name="T49" fmla="*/ 678 h 966"/>
                <a:gd name="T50" fmla="*/ 54 w 386"/>
                <a:gd name="T51" fmla="*/ 726 h 966"/>
                <a:gd name="T52" fmla="*/ 59 w 386"/>
                <a:gd name="T53" fmla="*/ 909 h 966"/>
                <a:gd name="T54" fmla="*/ 68 w 386"/>
                <a:gd name="T55" fmla="*/ 937 h 966"/>
                <a:gd name="T56" fmla="*/ 140 w 386"/>
                <a:gd name="T57" fmla="*/ 952 h 966"/>
                <a:gd name="T58" fmla="*/ 184 w 386"/>
                <a:gd name="T59" fmla="*/ 961 h 966"/>
                <a:gd name="T60" fmla="*/ 212 w 386"/>
                <a:gd name="T61" fmla="*/ 923 h 9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86" h="966">
                  <a:moveTo>
                    <a:pt x="179" y="937"/>
                  </a:moveTo>
                  <a:cubicBezTo>
                    <a:pt x="187" y="920"/>
                    <a:pt x="194" y="902"/>
                    <a:pt x="203" y="885"/>
                  </a:cubicBezTo>
                  <a:cubicBezTo>
                    <a:pt x="207" y="878"/>
                    <a:pt x="215" y="873"/>
                    <a:pt x="217" y="865"/>
                  </a:cubicBezTo>
                  <a:cubicBezTo>
                    <a:pt x="227" y="829"/>
                    <a:pt x="225" y="790"/>
                    <a:pt x="241" y="755"/>
                  </a:cubicBezTo>
                  <a:cubicBezTo>
                    <a:pt x="251" y="732"/>
                    <a:pt x="261" y="714"/>
                    <a:pt x="275" y="693"/>
                  </a:cubicBezTo>
                  <a:cubicBezTo>
                    <a:pt x="278" y="688"/>
                    <a:pt x="285" y="687"/>
                    <a:pt x="289" y="683"/>
                  </a:cubicBezTo>
                  <a:cubicBezTo>
                    <a:pt x="293" y="679"/>
                    <a:pt x="296" y="674"/>
                    <a:pt x="299" y="669"/>
                  </a:cubicBezTo>
                  <a:cubicBezTo>
                    <a:pt x="311" y="650"/>
                    <a:pt x="315" y="629"/>
                    <a:pt x="328" y="611"/>
                  </a:cubicBezTo>
                  <a:cubicBezTo>
                    <a:pt x="334" y="567"/>
                    <a:pt x="329" y="528"/>
                    <a:pt x="318" y="486"/>
                  </a:cubicBezTo>
                  <a:cubicBezTo>
                    <a:pt x="321" y="427"/>
                    <a:pt x="311" y="377"/>
                    <a:pt x="361" y="342"/>
                  </a:cubicBezTo>
                  <a:cubicBezTo>
                    <a:pt x="368" y="322"/>
                    <a:pt x="378" y="305"/>
                    <a:pt x="385" y="285"/>
                  </a:cubicBezTo>
                  <a:cubicBezTo>
                    <a:pt x="383" y="230"/>
                    <a:pt x="386" y="175"/>
                    <a:pt x="380" y="121"/>
                  </a:cubicBezTo>
                  <a:cubicBezTo>
                    <a:pt x="380" y="119"/>
                    <a:pt x="314" y="91"/>
                    <a:pt x="304" y="88"/>
                  </a:cubicBezTo>
                  <a:cubicBezTo>
                    <a:pt x="289" y="83"/>
                    <a:pt x="260" y="73"/>
                    <a:pt x="260" y="73"/>
                  </a:cubicBezTo>
                  <a:cubicBezTo>
                    <a:pt x="252" y="45"/>
                    <a:pt x="234" y="23"/>
                    <a:pt x="208" y="11"/>
                  </a:cubicBezTo>
                  <a:cubicBezTo>
                    <a:pt x="199" y="7"/>
                    <a:pt x="179" y="1"/>
                    <a:pt x="179" y="1"/>
                  </a:cubicBezTo>
                  <a:cubicBezTo>
                    <a:pt x="158" y="8"/>
                    <a:pt x="167" y="0"/>
                    <a:pt x="160" y="21"/>
                  </a:cubicBezTo>
                  <a:cubicBezTo>
                    <a:pt x="157" y="30"/>
                    <a:pt x="150" y="49"/>
                    <a:pt x="150" y="49"/>
                  </a:cubicBezTo>
                  <a:cubicBezTo>
                    <a:pt x="144" y="86"/>
                    <a:pt x="133" y="120"/>
                    <a:pt x="121" y="155"/>
                  </a:cubicBezTo>
                  <a:cubicBezTo>
                    <a:pt x="119" y="161"/>
                    <a:pt x="111" y="164"/>
                    <a:pt x="107" y="169"/>
                  </a:cubicBezTo>
                  <a:cubicBezTo>
                    <a:pt x="100" y="178"/>
                    <a:pt x="94" y="188"/>
                    <a:pt x="88" y="198"/>
                  </a:cubicBezTo>
                  <a:cubicBezTo>
                    <a:pt x="80" y="211"/>
                    <a:pt x="78" y="227"/>
                    <a:pt x="73" y="241"/>
                  </a:cubicBezTo>
                  <a:cubicBezTo>
                    <a:pt x="71" y="246"/>
                    <a:pt x="68" y="256"/>
                    <a:pt x="68" y="256"/>
                  </a:cubicBezTo>
                  <a:cubicBezTo>
                    <a:pt x="62" y="343"/>
                    <a:pt x="24" y="415"/>
                    <a:pt x="11" y="501"/>
                  </a:cubicBezTo>
                  <a:cubicBezTo>
                    <a:pt x="14" y="582"/>
                    <a:pt x="0" y="622"/>
                    <a:pt x="40" y="678"/>
                  </a:cubicBezTo>
                  <a:cubicBezTo>
                    <a:pt x="44" y="694"/>
                    <a:pt x="50" y="710"/>
                    <a:pt x="54" y="726"/>
                  </a:cubicBezTo>
                  <a:cubicBezTo>
                    <a:pt x="56" y="787"/>
                    <a:pt x="56" y="848"/>
                    <a:pt x="59" y="909"/>
                  </a:cubicBezTo>
                  <a:cubicBezTo>
                    <a:pt x="59" y="919"/>
                    <a:pt x="61" y="930"/>
                    <a:pt x="68" y="937"/>
                  </a:cubicBezTo>
                  <a:cubicBezTo>
                    <a:pt x="82" y="951"/>
                    <a:pt x="120" y="948"/>
                    <a:pt x="140" y="952"/>
                  </a:cubicBezTo>
                  <a:cubicBezTo>
                    <a:pt x="155" y="955"/>
                    <a:pt x="184" y="961"/>
                    <a:pt x="184" y="961"/>
                  </a:cubicBezTo>
                  <a:cubicBezTo>
                    <a:pt x="223" y="955"/>
                    <a:pt x="212" y="966"/>
                    <a:pt x="212" y="923"/>
                  </a:cubicBezTo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82279" name="Line 7">
              <a:extLst>
                <a:ext uri="{FF2B5EF4-FFF2-40B4-BE49-F238E27FC236}">
                  <a16:creationId xmlns:a16="http://schemas.microsoft.com/office/drawing/2014/main" id="{595BFCBB-DEF3-F644-8813-90C1DE633E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" y="2319"/>
              <a:ext cx="288" cy="0"/>
            </a:xfrm>
            <a:prstGeom prst="line">
              <a:avLst/>
            </a:prstGeom>
            <a:noFill/>
            <a:ln/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2280" name="Text Box 8">
              <a:extLst>
                <a:ext uri="{FF2B5EF4-FFF2-40B4-BE49-F238E27FC236}">
                  <a16:creationId xmlns:a16="http://schemas.microsoft.com/office/drawing/2014/main" id="{E1B78AF5-FBE8-FE43-8BE4-CC3D7BBFB1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" y="2160"/>
              <a:ext cx="1612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66330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2400" b="1">
                  <a:latin typeface="Garamond" charset="0"/>
                  <a:ea typeface="MS PGothic" charset="0"/>
                  <a:cs typeface="MS PGothic" charset="0"/>
                </a:rPr>
                <a:t>Jebusite (1500 BC)</a:t>
              </a:r>
            </a:p>
          </p:txBody>
        </p:sp>
      </p:grpSp>
      <p:sp>
        <p:nvSpPr>
          <p:cNvPr id="182281" name="Text Box 9">
            <a:extLst>
              <a:ext uri="{FF2B5EF4-FFF2-40B4-BE49-F238E27FC236}">
                <a16:creationId xmlns:a16="http://schemas.microsoft.com/office/drawing/2014/main" id="{B1C61494-5210-6D44-A58A-6EA04EC6A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0033CC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822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8227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227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2" name="Rectangle 4">
            <a:extLst>
              <a:ext uri="{FF2B5EF4-FFF2-40B4-BE49-F238E27FC236}">
                <a16:creationId xmlns:a16="http://schemas.microsoft.com/office/drawing/2014/main" id="{96498F8C-2162-0C4F-A43C-E5482B5B06F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ja-JP" sz="4000"/>
              <a:t>Model Kota Daud (</a:t>
            </a:r>
            <a:r>
              <a:rPr lang="en-US" altLang="ja-JP" sz="3200"/>
              <a:t>AD</a:t>
            </a:r>
            <a:r>
              <a:rPr lang="en-US" altLang="ja-JP" sz="4000"/>
              <a:t> 66)</a:t>
            </a:r>
            <a:br>
              <a:rPr lang="en-US" altLang="ja-JP" sz="4000"/>
            </a:br>
            <a:r>
              <a:rPr lang="en-US" altLang="ja-JP" sz="4000"/>
              <a:t>(Pemulihan Kota lama Jebusit)</a:t>
            </a:r>
          </a:p>
        </p:txBody>
      </p:sp>
      <p:pic>
        <p:nvPicPr>
          <p:cNvPr id="186371" name="Picture 3" descr="Model of the City of David">
            <a:extLst>
              <a:ext uri="{FF2B5EF4-FFF2-40B4-BE49-F238E27FC236}">
                <a16:creationId xmlns:a16="http://schemas.microsoft.com/office/drawing/2014/main" id="{77494C0B-3750-AC41-A17F-89337C2F79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"/>
          <a:stretch>
            <a:fillRect/>
          </a:stretch>
        </p:blipFill>
        <p:spPr>
          <a:xfrm>
            <a:off x="990600" y="1384300"/>
            <a:ext cx="7010400" cy="5549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86370" name="Oval 2">
            <a:extLst>
              <a:ext uri="{FF2B5EF4-FFF2-40B4-BE49-F238E27FC236}">
                <a16:creationId xmlns:a16="http://schemas.microsoft.com/office/drawing/2014/main" id="{13391346-49C5-3D49-88DC-1F124DABA468}"/>
              </a:ext>
            </a:extLst>
          </p:cNvPr>
          <p:cNvSpPr>
            <a:spLocks noChangeArrowheads="1"/>
          </p:cNvSpPr>
          <p:nvPr/>
        </p:nvSpPr>
        <p:spPr bwMode="auto">
          <a:xfrm rot="-819886">
            <a:off x="3810000" y="1905000"/>
            <a:ext cx="2057400" cy="5105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8" name="Rectangle 40">
            <a:extLst>
              <a:ext uri="{FF2B5EF4-FFF2-40B4-BE49-F238E27FC236}">
                <a16:creationId xmlns:a16="http://schemas.microsoft.com/office/drawing/2014/main" id="{769753B4-4D44-554D-A3E7-77645B6434E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0" y="0"/>
            <a:ext cx="3429000" cy="792163"/>
          </a:xfrm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en-US" altLang="ja-JP"/>
              <a:t>Jerusalem</a:t>
            </a:r>
          </a:p>
        </p:txBody>
      </p:sp>
      <p:pic>
        <p:nvPicPr>
          <p:cNvPr id="22567" name="Picture 39">
            <a:extLst>
              <a:ext uri="{FF2B5EF4-FFF2-40B4-BE49-F238E27FC236}">
                <a16:creationId xmlns:a16="http://schemas.microsoft.com/office/drawing/2014/main" id="{736EE35E-3297-EE48-92DE-A19D09A79B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22566" name="Text Box 38">
            <a:extLst>
              <a:ext uri="{FF2B5EF4-FFF2-40B4-BE49-F238E27FC236}">
                <a16:creationId xmlns:a16="http://schemas.microsoft.com/office/drawing/2014/main" id="{7ACFC17A-D5A1-2443-9CB8-B96B0A636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762000"/>
            <a:ext cx="3581400" cy="22891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buFontTx/>
              <a:buChar char="•"/>
              <a:defRPr/>
            </a:pPr>
            <a:r>
              <a:rPr lang="en-US" altLang="ja-JP" b="1">
                <a:latin typeface="Garamond" charset="0"/>
                <a:ea typeface="MS PGothic" charset="0"/>
                <a:cs typeface="MS PGothic" charset="0"/>
              </a:rPr>
              <a:t>Kelemahan</a:t>
            </a:r>
          </a:p>
          <a:p>
            <a:pPr fontAlgn="base">
              <a:buFontTx/>
              <a:buChar char="•"/>
              <a:defRPr/>
            </a:pPr>
            <a:r>
              <a:rPr lang="en-US" altLang="ja-JP" b="1">
                <a:latin typeface="Garamond" charset="0"/>
                <a:ea typeface="MS PGothic" charset="0"/>
                <a:cs typeface="MS PGothic" charset="0"/>
              </a:rPr>
              <a:t>Kelebihan</a:t>
            </a:r>
          </a:p>
          <a:p>
            <a:pPr fontAlgn="base">
              <a:buFontTx/>
              <a:buChar char="•"/>
              <a:defRPr/>
            </a:pPr>
            <a:r>
              <a:rPr lang="en-US" altLang="ja-JP" b="1">
                <a:latin typeface="Garamond" charset="0"/>
                <a:ea typeface="MS PGothic" charset="0"/>
                <a:cs typeface="MS PGothic" charset="0"/>
              </a:rPr>
              <a:t>Peringkat</a:t>
            </a:r>
          </a:p>
        </p:txBody>
      </p:sp>
      <p:grpSp>
        <p:nvGrpSpPr>
          <p:cNvPr id="162820" name="Group 34">
            <a:extLst>
              <a:ext uri="{FF2B5EF4-FFF2-40B4-BE49-F238E27FC236}">
                <a16:creationId xmlns:a16="http://schemas.microsoft.com/office/drawing/2014/main" id="{EFB1754F-B062-C34C-9AC8-56C38B059036}"/>
              </a:ext>
            </a:extLst>
          </p:cNvPr>
          <p:cNvGrpSpPr>
            <a:grpSpLocks/>
          </p:cNvGrpSpPr>
          <p:nvPr/>
        </p:nvGrpSpPr>
        <p:grpSpPr bwMode="auto">
          <a:xfrm>
            <a:off x="3044825" y="3429000"/>
            <a:ext cx="5076825" cy="2752725"/>
            <a:chOff x="1918" y="2160"/>
            <a:chExt cx="3198" cy="1734"/>
          </a:xfrm>
        </p:grpSpPr>
        <p:sp>
          <p:nvSpPr>
            <p:cNvPr id="22565" name="Freeform 37" descr="Horizontal brick">
              <a:extLst>
                <a:ext uri="{FF2B5EF4-FFF2-40B4-BE49-F238E27FC236}">
                  <a16:creationId xmlns:a16="http://schemas.microsoft.com/office/drawing/2014/main" id="{A06EE63F-FB9D-204F-BE0B-895BC110B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" y="2928"/>
              <a:ext cx="386" cy="966"/>
            </a:xfrm>
            <a:custGeom>
              <a:avLst/>
              <a:gdLst>
                <a:gd name="T0" fmla="*/ 179 w 386"/>
                <a:gd name="T1" fmla="*/ 937 h 966"/>
                <a:gd name="T2" fmla="*/ 203 w 386"/>
                <a:gd name="T3" fmla="*/ 885 h 966"/>
                <a:gd name="T4" fmla="*/ 217 w 386"/>
                <a:gd name="T5" fmla="*/ 865 h 966"/>
                <a:gd name="T6" fmla="*/ 241 w 386"/>
                <a:gd name="T7" fmla="*/ 755 h 966"/>
                <a:gd name="T8" fmla="*/ 275 w 386"/>
                <a:gd name="T9" fmla="*/ 693 h 966"/>
                <a:gd name="T10" fmla="*/ 289 w 386"/>
                <a:gd name="T11" fmla="*/ 683 h 966"/>
                <a:gd name="T12" fmla="*/ 299 w 386"/>
                <a:gd name="T13" fmla="*/ 669 h 966"/>
                <a:gd name="T14" fmla="*/ 328 w 386"/>
                <a:gd name="T15" fmla="*/ 611 h 966"/>
                <a:gd name="T16" fmla="*/ 318 w 386"/>
                <a:gd name="T17" fmla="*/ 486 h 966"/>
                <a:gd name="T18" fmla="*/ 361 w 386"/>
                <a:gd name="T19" fmla="*/ 342 h 966"/>
                <a:gd name="T20" fmla="*/ 385 w 386"/>
                <a:gd name="T21" fmla="*/ 285 h 966"/>
                <a:gd name="T22" fmla="*/ 380 w 386"/>
                <a:gd name="T23" fmla="*/ 121 h 966"/>
                <a:gd name="T24" fmla="*/ 304 w 386"/>
                <a:gd name="T25" fmla="*/ 88 h 966"/>
                <a:gd name="T26" fmla="*/ 260 w 386"/>
                <a:gd name="T27" fmla="*/ 73 h 966"/>
                <a:gd name="T28" fmla="*/ 208 w 386"/>
                <a:gd name="T29" fmla="*/ 11 h 966"/>
                <a:gd name="T30" fmla="*/ 179 w 386"/>
                <a:gd name="T31" fmla="*/ 1 h 966"/>
                <a:gd name="T32" fmla="*/ 160 w 386"/>
                <a:gd name="T33" fmla="*/ 21 h 966"/>
                <a:gd name="T34" fmla="*/ 150 w 386"/>
                <a:gd name="T35" fmla="*/ 49 h 966"/>
                <a:gd name="T36" fmla="*/ 121 w 386"/>
                <a:gd name="T37" fmla="*/ 155 h 966"/>
                <a:gd name="T38" fmla="*/ 107 w 386"/>
                <a:gd name="T39" fmla="*/ 169 h 966"/>
                <a:gd name="T40" fmla="*/ 88 w 386"/>
                <a:gd name="T41" fmla="*/ 198 h 966"/>
                <a:gd name="T42" fmla="*/ 73 w 386"/>
                <a:gd name="T43" fmla="*/ 241 h 966"/>
                <a:gd name="T44" fmla="*/ 68 w 386"/>
                <a:gd name="T45" fmla="*/ 256 h 966"/>
                <a:gd name="T46" fmla="*/ 11 w 386"/>
                <a:gd name="T47" fmla="*/ 501 h 966"/>
                <a:gd name="T48" fmla="*/ 40 w 386"/>
                <a:gd name="T49" fmla="*/ 678 h 966"/>
                <a:gd name="T50" fmla="*/ 54 w 386"/>
                <a:gd name="T51" fmla="*/ 726 h 966"/>
                <a:gd name="T52" fmla="*/ 59 w 386"/>
                <a:gd name="T53" fmla="*/ 909 h 966"/>
                <a:gd name="T54" fmla="*/ 68 w 386"/>
                <a:gd name="T55" fmla="*/ 937 h 966"/>
                <a:gd name="T56" fmla="*/ 140 w 386"/>
                <a:gd name="T57" fmla="*/ 952 h 966"/>
                <a:gd name="T58" fmla="*/ 184 w 386"/>
                <a:gd name="T59" fmla="*/ 961 h 966"/>
                <a:gd name="T60" fmla="*/ 212 w 386"/>
                <a:gd name="T61" fmla="*/ 923 h 9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86" h="966">
                  <a:moveTo>
                    <a:pt x="179" y="937"/>
                  </a:moveTo>
                  <a:cubicBezTo>
                    <a:pt x="187" y="920"/>
                    <a:pt x="194" y="902"/>
                    <a:pt x="203" y="885"/>
                  </a:cubicBezTo>
                  <a:cubicBezTo>
                    <a:pt x="207" y="878"/>
                    <a:pt x="215" y="873"/>
                    <a:pt x="217" y="865"/>
                  </a:cubicBezTo>
                  <a:cubicBezTo>
                    <a:pt x="227" y="829"/>
                    <a:pt x="225" y="790"/>
                    <a:pt x="241" y="755"/>
                  </a:cubicBezTo>
                  <a:cubicBezTo>
                    <a:pt x="251" y="732"/>
                    <a:pt x="261" y="714"/>
                    <a:pt x="275" y="693"/>
                  </a:cubicBezTo>
                  <a:cubicBezTo>
                    <a:pt x="278" y="688"/>
                    <a:pt x="285" y="687"/>
                    <a:pt x="289" y="683"/>
                  </a:cubicBezTo>
                  <a:cubicBezTo>
                    <a:pt x="293" y="679"/>
                    <a:pt x="296" y="674"/>
                    <a:pt x="299" y="669"/>
                  </a:cubicBezTo>
                  <a:cubicBezTo>
                    <a:pt x="311" y="650"/>
                    <a:pt x="315" y="629"/>
                    <a:pt x="328" y="611"/>
                  </a:cubicBezTo>
                  <a:cubicBezTo>
                    <a:pt x="334" y="567"/>
                    <a:pt x="329" y="528"/>
                    <a:pt x="318" y="486"/>
                  </a:cubicBezTo>
                  <a:cubicBezTo>
                    <a:pt x="321" y="427"/>
                    <a:pt x="311" y="377"/>
                    <a:pt x="361" y="342"/>
                  </a:cubicBezTo>
                  <a:cubicBezTo>
                    <a:pt x="368" y="322"/>
                    <a:pt x="378" y="305"/>
                    <a:pt x="385" y="285"/>
                  </a:cubicBezTo>
                  <a:cubicBezTo>
                    <a:pt x="383" y="230"/>
                    <a:pt x="386" y="175"/>
                    <a:pt x="380" y="121"/>
                  </a:cubicBezTo>
                  <a:cubicBezTo>
                    <a:pt x="380" y="119"/>
                    <a:pt x="314" y="91"/>
                    <a:pt x="304" y="88"/>
                  </a:cubicBezTo>
                  <a:cubicBezTo>
                    <a:pt x="289" y="83"/>
                    <a:pt x="260" y="73"/>
                    <a:pt x="260" y="73"/>
                  </a:cubicBezTo>
                  <a:cubicBezTo>
                    <a:pt x="252" y="45"/>
                    <a:pt x="234" y="23"/>
                    <a:pt x="208" y="11"/>
                  </a:cubicBezTo>
                  <a:cubicBezTo>
                    <a:pt x="199" y="7"/>
                    <a:pt x="179" y="1"/>
                    <a:pt x="179" y="1"/>
                  </a:cubicBezTo>
                  <a:cubicBezTo>
                    <a:pt x="158" y="8"/>
                    <a:pt x="167" y="0"/>
                    <a:pt x="160" y="21"/>
                  </a:cubicBezTo>
                  <a:cubicBezTo>
                    <a:pt x="157" y="30"/>
                    <a:pt x="150" y="49"/>
                    <a:pt x="150" y="49"/>
                  </a:cubicBezTo>
                  <a:cubicBezTo>
                    <a:pt x="144" y="86"/>
                    <a:pt x="133" y="120"/>
                    <a:pt x="121" y="155"/>
                  </a:cubicBezTo>
                  <a:cubicBezTo>
                    <a:pt x="119" y="161"/>
                    <a:pt x="111" y="164"/>
                    <a:pt x="107" y="169"/>
                  </a:cubicBezTo>
                  <a:cubicBezTo>
                    <a:pt x="100" y="178"/>
                    <a:pt x="94" y="188"/>
                    <a:pt x="88" y="198"/>
                  </a:cubicBezTo>
                  <a:cubicBezTo>
                    <a:pt x="80" y="211"/>
                    <a:pt x="78" y="227"/>
                    <a:pt x="73" y="241"/>
                  </a:cubicBezTo>
                  <a:cubicBezTo>
                    <a:pt x="71" y="246"/>
                    <a:pt x="68" y="256"/>
                    <a:pt x="68" y="256"/>
                  </a:cubicBezTo>
                  <a:cubicBezTo>
                    <a:pt x="62" y="343"/>
                    <a:pt x="24" y="415"/>
                    <a:pt x="11" y="501"/>
                  </a:cubicBezTo>
                  <a:cubicBezTo>
                    <a:pt x="14" y="582"/>
                    <a:pt x="0" y="622"/>
                    <a:pt x="40" y="678"/>
                  </a:cubicBezTo>
                  <a:cubicBezTo>
                    <a:pt x="44" y="694"/>
                    <a:pt x="50" y="710"/>
                    <a:pt x="54" y="726"/>
                  </a:cubicBezTo>
                  <a:cubicBezTo>
                    <a:pt x="56" y="787"/>
                    <a:pt x="56" y="848"/>
                    <a:pt x="59" y="909"/>
                  </a:cubicBezTo>
                  <a:cubicBezTo>
                    <a:pt x="59" y="919"/>
                    <a:pt x="61" y="930"/>
                    <a:pt x="68" y="937"/>
                  </a:cubicBezTo>
                  <a:cubicBezTo>
                    <a:pt x="82" y="951"/>
                    <a:pt x="120" y="948"/>
                    <a:pt x="140" y="952"/>
                  </a:cubicBezTo>
                  <a:cubicBezTo>
                    <a:pt x="155" y="955"/>
                    <a:pt x="184" y="961"/>
                    <a:pt x="184" y="961"/>
                  </a:cubicBezTo>
                  <a:cubicBezTo>
                    <a:pt x="223" y="955"/>
                    <a:pt x="212" y="966"/>
                    <a:pt x="212" y="923"/>
                  </a:cubicBezTo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4" name="Line 36">
              <a:extLst>
                <a:ext uri="{FF2B5EF4-FFF2-40B4-BE49-F238E27FC236}">
                  <a16:creationId xmlns:a16="http://schemas.microsoft.com/office/drawing/2014/main" id="{EB745BC5-EB82-764E-A34F-76EEA2417E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" y="2319"/>
              <a:ext cx="288" cy="0"/>
            </a:xfrm>
            <a:prstGeom prst="line">
              <a:avLst/>
            </a:prstGeom>
            <a:noFill/>
            <a:ln/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3" name="Text Box 35">
              <a:extLst>
                <a:ext uri="{FF2B5EF4-FFF2-40B4-BE49-F238E27FC236}">
                  <a16:creationId xmlns:a16="http://schemas.microsoft.com/office/drawing/2014/main" id="{9AF2C01F-FA8B-5647-AE18-6DE2A51737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" y="2160"/>
              <a:ext cx="1612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66330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2400" b="1">
                  <a:latin typeface="Garamond" charset="0"/>
                  <a:ea typeface="MS PGothic" charset="0"/>
                  <a:cs typeface="MS PGothic" charset="0"/>
                </a:rPr>
                <a:t>Jebusite (1500 BC)</a:t>
              </a:r>
            </a:p>
          </p:txBody>
        </p:sp>
      </p:grpSp>
      <p:grpSp>
        <p:nvGrpSpPr>
          <p:cNvPr id="22558" name="Group 30">
            <a:extLst>
              <a:ext uri="{FF2B5EF4-FFF2-40B4-BE49-F238E27FC236}">
                <a16:creationId xmlns:a16="http://schemas.microsoft.com/office/drawing/2014/main" id="{E03BB2B8-55C5-5643-815D-1965D70BF66B}"/>
              </a:ext>
            </a:extLst>
          </p:cNvPr>
          <p:cNvGrpSpPr>
            <a:grpSpLocks/>
          </p:cNvGrpSpPr>
          <p:nvPr/>
        </p:nvGrpSpPr>
        <p:grpSpPr bwMode="auto">
          <a:xfrm>
            <a:off x="2700338" y="2316163"/>
            <a:ext cx="5440362" cy="2554287"/>
            <a:chOff x="1701" y="1459"/>
            <a:chExt cx="3427" cy="1609"/>
          </a:xfrm>
        </p:grpSpPr>
        <p:sp>
          <p:nvSpPr>
            <p:cNvPr id="22561" name="Freeform 33">
              <a:extLst>
                <a:ext uri="{FF2B5EF4-FFF2-40B4-BE49-F238E27FC236}">
                  <a16:creationId xmlns:a16="http://schemas.microsoft.com/office/drawing/2014/main" id="{4E88848E-404E-4344-B50C-35514FA57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" y="1459"/>
              <a:ext cx="853" cy="1609"/>
            </a:xfrm>
            <a:custGeom>
              <a:avLst/>
              <a:gdLst>
                <a:gd name="T0" fmla="*/ 598 w 853"/>
                <a:gd name="T1" fmla="*/ 1608 h 1609"/>
                <a:gd name="T2" fmla="*/ 617 w 853"/>
                <a:gd name="T3" fmla="*/ 1570 h 1609"/>
                <a:gd name="T4" fmla="*/ 656 w 853"/>
                <a:gd name="T5" fmla="*/ 1522 h 1609"/>
                <a:gd name="T6" fmla="*/ 699 w 853"/>
                <a:gd name="T7" fmla="*/ 1397 h 1609"/>
                <a:gd name="T8" fmla="*/ 728 w 853"/>
                <a:gd name="T9" fmla="*/ 1306 h 1609"/>
                <a:gd name="T10" fmla="*/ 752 w 853"/>
                <a:gd name="T11" fmla="*/ 1253 h 1609"/>
                <a:gd name="T12" fmla="*/ 819 w 853"/>
                <a:gd name="T13" fmla="*/ 1147 h 1609"/>
                <a:gd name="T14" fmla="*/ 853 w 853"/>
                <a:gd name="T15" fmla="*/ 1099 h 1609"/>
                <a:gd name="T16" fmla="*/ 824 w 853"/>
                <a:gd name="T17" fmla="*/ 874 h 1609"/>
                <a:gd name="T18" fmla="*/ 800 w 853"/>
                <a:gd name="T19" fmla="*/ 663 h 1609"/>
                <a:gd name="T20" fmla="*/ 728 w 853"/>
                <a:gd name="T21" fmla="*/ 245 h 1609"/>
                <a:gd name="T22" fmla="*/ 709 w 853"/>
                <a:gd name="T23" fmla="*/ 168 h 1609"/>
                <a:gd name="T24" fmla="*/ 675 w 853"/>
                <a:gd name="T25" fmla="*/ 0 h 1609"/>
                <a:gd name="T26" fmla="*/ 430 w 853"/>
                <a:gd name="T27" fmla="*/ 10 h 1609"/>
                <a:gd name="T28" fmla="*/ 17 w 853"/>
                <a:gd name="T29" fmla="*/ 48 h 1609"/>
                <a:gd name="T30" fmla="*/ 13 w 853"/>
                <a:gd name="T31" fmla="*/ 101 h 1609"/>
                <a:gd name="T32" fmla="*/ 27 w 853"/>
                <a:gd name="T33" fmla="*/ 283 h 1609"/>
                <a:gd name="T34" fmla="*/ 61 w 853"/>
                <a:gd name="T35" fmla="*/ 451 h 1609"/>
                <a:gd name="T36" fmla="*/ 118 w 853"/>
                <a:gd name="T37" fmla="*/ 591 h 1609"/>
                <a:gd name="T38" fmla="*/ 152 w 853"/>
                <a:gd name="T39" fmla="*/ 667 h 1609"/>
                <a:gd name="T40" fmla="*/ 176 w 853"/>
                <a:gd name="T41" fmla="*/ 735 h 1609"/>
                <a:gd name="T42" fmla="*/ 224 w 853"/>
                <a:gd name="T43" fmla="*/ 970 h 1609"/>
                <a:gd name="T44" fmla="*/ 267 w 853"/>
                <a:gd name="T45" fmla="*/ 1128 h 1609"/>
                <a:gd name="T46" fmla="*/ 344 w 853"/>
                <a:gd name="T47" fmla="*/ 1397 h 1609"/>
                <a:gd name="T48" fmla="*/ 377 w 853"/>
                <a:gd name="T49" fmla="*/ 1469 h 1609"/>
                <a:gd name="T50" fmla="*/ 382 w 853"/>
                <a:gd name="T51" fmla="*/ 1483 h 1609"/>
                <a:gd name="T52" fmla="*/ 425 w 853"/>
                <a:gd name="T53" fmla="*/ 1493 h 1609"/>
                <a:gd name="T54" fmla="*/ 459 w 853"/>
                <a:gd name="T55" fmla="*/ 1527 h 1609"/>
                <a:gd name="T56" fmla="*/ 469 w 853"/>
                <a:gd name="T57" fmla="*/ 1541 h 1609"/>
                <a:gd name="T58" fmla="*/ 526 w 853"/>
                <a:gd name="T59" fmla="*/ 1560 h 1609"/>
                <a:gd name="T60" fmla="*/ 569 w 853"/>
                <a:gd name="T61" fmla="*/ 1584 h 1609"/>
                <a:gd name="T62" fmla="*/ 603 w 853"/>
                <a:gd name="T63" fmla="*/ 1599 h 1609"/>
                <a:gd name="T64" fmla="*/ 617 w 853"/>
                <a:gd name="T65" fmla="*/ 1603 h 1609"/>
                <a:gd name="T66" fmla="*/ 598 w 853"/>
                <a:gd name="T67" fmla="*/ 1608 h 160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53" h="1609">
                  <a:moveTo>
                    <a:pt x="598" y="1608"/>
                  </a:moveTo>
                  <a:cubicBezTo>
                    <a:pt x="604" y="1595"/>
                    <a:pt x="609" y="1581"/>
                    <a:pt x="617" y="1570"/>
                  </a:cubicBezTo>
                  <a:cubicBezTo>
                    <a:pt x="664" y="1506"/>
                    <a:pt x="643" y="1559"/>
                    <a:pt x="656" y="1522"/>
                  </a:cubicBezTo>
                  <a:cubicBezTo>
                    <a:pt x="663" y="1481"/>
                    <a:pt x="674" y="1432"/>
                    <a:pt x="699" y="1397"/>
                  </a:cubicBezTo>
                  <a:cubicBezTo>
                    <a:pt x="707" y="1365"/>
                    <a:pt x="712" y="1335"/>
                    <a:pt x="728" y="1306"/>
                  </a:cubicBezTo>
                  <a:cubicBezTo>
                    <a:pt x="733" y="1281"/>
                    <a:pt x="741" y="1274"/>
                    <a:pt x="752" y="1253"/>
                  </a:cubicBezTo>
                  <a:cubicBezTo>
                    <a:pt x="773" y="1214"/>
                    <a:pt x="770" y="1165"/>
                    <a:pt x="819" y="1147"/>
                  </a:cubicBezTo>
                  <a:cubicBezTo>
                    <a:pt x="834" y="1126"/>
                    <a:pt x="847" y="1124"/>
                    <a:pt x="853" y="1099"/>
                  </a:cubicBezTo>
                  <a:cubicBezTo>
                    <a:pt x="849" y="1026"/>
                    <a:pt x="849" y="944"/>
                    <a:pt x="824" y="874"/>
                  </a:cubicBezTo>
                  <a:cubicBezTo>
                    <a:pt x="821" y="784"/>
                    <a:pt x="814" y="740"/>
                    <a:pt x="800" y="663"/>
                  </a:cubicBezTo>
                  <a:cubicBezTo>
                    <a:pt x="794" y="505"/>
                    <a:pt x="774" y="393"/>
                    <a:pt x="728" y="245"/>
                  </a:cubicBezTo>
                  <a:cubicBezTo>
                    <a:pt x="724" y="218"/>
                    <a:pt x="716" y="194"/>
                    <a:pt x="709" y="168"/>
                  </a:cubicBezTo>
                  <a:cubicBezTo>
                    <a:pt x="705" y="125"/>
                    <a:pt x="707" y="23"/>
                    <a:pt x="675" y="0"/>
                  </a:cubicBezTo>
                  <a:cubicBezTo>
                    <a:pt x="566" y="39"/>
                    <a:pt x="777" y="18"/>
                    <a:pt x="430" y="10"/>
                  </a:cubicBezTo>
                  <a:cubicBezTo>
                    <a:pt x="292" y="13"/>
                    <a:pt x="150" y="4"/>
                    <a:pt x="17" y="48"/>
                  </a:cubicBezTo>
                  <a:cubicBezTo>
                    <a:pt x="0" y="76"/>
                    <a:pt x="10" y="52"/>
                    <a:pt x="13" y="101"/>
                  </a:cubicBezTo>
                  <a:cubicBezTo>
                    <a:pt x="16" y="164"/>
                    <a:pt x="11" y="223"/>
                    <a:pt x="27" y="283"/>
                  </a:cubicBezTo>
                  <a:cubicBezTo>
                    <a:pt x="34" y="339"/>
                    <a:pt x="42" y="397"/>
                    <a:pt x="61" y="451"/>
                  </a:cubicBezTo>
                  <a:cubicBezTo>
                    <a:pt x="69" y="501"/>
                    <a:pt x="96" y="546"/>
                    <a:pt x="118" y="591"/>
                  </a:cubicBezTo>
                  <a:cubicBezTo>
                    <a:pt x="130" y="616"/>
                    <a:pt x="136" y="644"/>
                    <a:pt x="152" y="667"/>
                  </a:cubicBezTo>
                  <a:cubicBezTo>
                    <a:pt x="158" y="691"/>
                    <a:pt x="168" y="712"/>
                    <a:pt x="176" y="735"/>
                  </a:cubicBezTo>
                  <a:cubicBezTo>
                    <a:pt x="201" y="808"/>
                    <a:pt x="217" y="893"/>
                    <a:pt x="224" y="970"/>
                  </a:cubicBezTo>
                  <a:cubicBezTo>
                    <a:pt x="227" y="1007"/>
                    <a:pt x="216" y="1110"/>
                    <a:pt x="267" y="1128"/>
                  </a:cubicBezTo>
                  <a:cubicBezTo>
                    <a:pt x="291" y="1218"/>
                    <a:pt x="317" y="1308"/>
                    <a:pt x="344" y="1397"/>
                  </a:cubicBezTo>
                  <a:cubicBezTo>
                    <a:pt x="352" y="1425"/>
                    <a:pt x="360" y="1444"/>
                    <a:pt x="377" y="1469"/>
                  </a:cubicBezTo>
                  <a:cubicBezTo>
                    <a:pt x="380" y="1473"/>
                    <a:pt x="378" y="1481"/>
                    <a:pt x="382" y="1483"/>
                  </a:cubicBezTo>
                  <a:cubicBezTo>
                    <a:pt x="395" y="1490"/>
                    <a:pt x="411" y="1490"/>
                    <a:pt x="425" y="1493"/>
                  </a:cubicBezTo>
                  <a:cubicBezTo>
                    <a:pt x="448" y="1526"/>
                    <a:pt x="434" y="1518"/>
                    <a:pt x="459" y="1527"/>
                  </a:cubicBezTo>
                  <a:cubicBezTo>
                    <a:pt x="462" y="1532"/>
                    <a:pt x="464" y="1538"/>
                    <a:pt x="469" y="1541"/>
                  </a:cubicBezTo>
                  <a:cubicBezTo>
                    <a:pt x="486" y="1552"/>
                    <a:pt x="508" y="1551"/>
                    <a:pt x="526" y="1560"/>
                  </a:cubicBezTo>
                  <a:cubicBezTo>
                    <a:pt x="541" y="1568"/>
                    <a:pt x="555" y="1576"/>
                    <a:pt x="569" y="1584"/>
                  </a:cubicBezTo>
                  <a:cubicBezTo>
                    <a:pt x="583" y="1592"/>
                    <a:pt x="589" y="1595"/>
                    <a:pt x="603" y="1599"/>
                  </a:cubicBezTo>
                  <a:cubicBezTo>
                    <a:pt x="608" y="1600"/>
                    <a:pt x="619" y="1599"/>
                    <a:pt x="617" y="1603"/>
                  </a:cubicBezTo>
                  <a:cubicBezTo>
                    <a:pt x="614" y="1609"/>
                    <a:pt x="604" y="1606"/>
                    <a:pt x="598" y="1608"/>
                  </a:cubicBezTo>
                  <a:close/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0" name="Line 32">
              <a:extLst>
                <a:ext uri="{FF2B5EF4-FFF2-40B4-BE49-F238E27FC236}">
                  <a16:creationId xmlns:a16="http://schemas.microsoft.com/office/drawing/2014/main" id="{48E453D8-3B9C-D646-B823-7CCC89528A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" y="2570"/>
              <a:ext cx="28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22559" name="Text Box 31">
              <a:extLst>
                <a:ext uri="{FF2B5EF4-FFF2-40B4-BE49-F238E27FC236}">
                  <a16:creationId xmlns:a16="http://schemas.microsoft.com/office/drawing/2014/main" id="{C6FC61B5-11D4-2B4F-AFDE-54E66A22D6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" y="2414"/>
              <a:ext cx="162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66330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2400" b="1">
                  <a:latin typeface="Garamond" charset="0"/>
                  <a:ea typeface="MS PGothic" charset="0"/>
                  <a:cs typeface="MS PGothic" charset="0"/>
                </a:rPr>
                <a:t>Sulaiman (971 BC)</a:t>
              </a:r>
            </a:p>
          </p:txBody>
        </p:sp>
      </p:grpSp>
      <p:grpSp>
        <p:nvGrpSpPr>
          <p:cNvPr id="22554" name="Group 26">
            <a:extLst>
              <a:ext uri="{FF2B5EF4-FFF2-40B4-BE49-F238E27FC236}">
                <a16:creationId xmlns:a16="http://schemas.microsoft.com/office/drawing/2014/main" id="{55EB947F-8E3A-224B-9BD1-E49827C1190B}"/>
              </a:ext>
            </a:extLst>
          </p:cNvPr>
          <p:cNvGrpSpPr>
            <a:grpSpLocks/>
          </p:cNvGrpSpPr>
          <p:nvPr/>
        </p:nvGrpSpPr>
        <p:grpSpPr bwMode="auto">
          <a:xfrm>
            <a:off x="3435350" y="4638675"/>
            <a:ext cx="4775200" cy="1822450"/>
            <a:chOff x="2164" y="2922"/>
            <a:chExt cx="3008" cy="1148"/>
          </a:xfrm>
        </p:grpSpPr>
        <p:sp>
          <p:nvSpPr>
            <p:cNvPr id="22557" name="Freeform 29">
              <a:extLst>
                <a:ext uri="{FF2B5EF4-FFF2-40B4-BE49-F238E27FC236}">
                  <a16:creationId xmlns:a16="http://schemas.microsoft.com/office/drawing/2014/main" id="{BF080E9E-F76C-E646-ACEE-E7F048190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4" y="3091"/>
              <a:ext cx="288" cy="979"/>
            </a:xfrm>
            <a:custGeom>
              <a:avLst/>
              <a:gdLst>
                <a:gd name="T0" fmla="*/ 15 w 288"/>
                <a:gd name="T1" fmla="*/ 979 h 979"/>
                <a:gd name="T2" fmla="*/ 10 w 288"/>
                <a:gd name="T3" fmla="*/ 869 h 979"/>
                <a:gd name="T4" fmla="*/ 30 w 288"/>
                <a:gd name="T5" fmla="*/ 840 h 979"/>
                <a:gd name="T6" fmla="*/ 73 w 288"/>
                <a:gd name="T7" fmla="*/ 739 h 979"/>
                <a:gd name="T8" fmla="*/ 169 w 288"/>
                <a:gd name="T9" fmla="*/ 567 h 979"/>
                <a:gd name="T10" fmla="*/ 202 w 288"/>
                <a:gd name="T11" fmla="*/ 528 h 979"/>
                <a:gd name="T12" fmla="*/ 255 w 288"/>
                <a:gd name="T13" fmla="*/ 365 h 979"/>
                <a:gd name="T14" fmla="*/ 260 w 288"/>
                <a:gd name="T15" fmla="*/ 331 h 979"/>
                <a:gd name="T16" fmla="*/ 270 w 288"/>
                <a:gd name="T17" fmla="*/ 293 h 979"/>
                <a:gd name="T18" fmla="*/ 274 w 288"/>
                <a:gd name="T19" fmla="*/ 245 h 979"/>
                <a:gd name="T20" fmla="*/ 284 w 288"/>
                <a:gd name="T21" fmla="*/ 216 h 979"/>
                <a:gd name="T22" fmla="*/ 231 w 288"/>
                <a:gd name="T23" fmla="*/ 67 h 979"/>
                <a:gd name="T24" fmla="*/ 212 w 288"/>
                <a:gd name="T25" fmla="*/ 24 h 979"/>
                <a:gd name="T26" fmla="*/ 178 w 288"/>
                <a:gd name="T27" fmla="*/ 0 h 9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8" h="979">
                  <a:moveTo>
                    <a:pt x="15" y="979"/>
                  </a:moveTo>
                  <a:cubicBezTo>
                    <a:pt x="2" y="942"/>
                    <a:pt x="0" y="911"/>
                    <a:pt x="10" y="869"/>
                  </a:cubicBezTo>
                  <a:cubicBezTo>
                    <a:pt x="13" y="858"/>
                    <a:pt x="30" y="840"/>
                    <a:pt x="30" y="840"/>
                  </a:cubicBezTo>
                  <a:cubicBezTo>
                    <a:pt x="32" y="814"/>
                    <a:pt x="43" y="749"/>
                    <a:pt x="73" y="739"/>
                  </a:cubicBezTo>
                  <a:cubicBezTo>
                    <a:pt x="94" y="676"/>
                    <a:pt x="114" y="608"/>
                    <a:pt x="169" y="567"/>
                  </a:cubicBezTo>
                  <a:cubicBezTo>
                    <a:pt x="179" y="550"/>
                    <a:pt x="186" y="539"/>
                    <a:pt x="202" y="528"/>
                  </a:cubicBezTo>
                  <a:cubicBezTo>
                    <a:pt x="222" y="473"/>
                    <a:pt x="245" y="424"/>
                    <a:pt x="255" y="365"/>
                  </a:cubicBezTo>
                  <a:cubicBezTo>
                    <a:pt x="257" y="354"/>
                    <a:pt x="258" y="342"/>
                    <a:pt x="260" y="331"/>
                  </a:cubicBezTo>
                  <a:cubicBezTo>
                    <a:pt x="263" y="318"/>
                    <a:pt x="270" y="293"/>
                    <a:pt x="270" y="293"/>
                  </a:cubicBezTo>
                  <a:cubicBezTo>
                    <a:pt x="271" y="277"/>
                    <a:pt x="271" y="261"/>
                    <a:pt x="274" y="245"/>
                  </a:cubicBezTo>
                  <a:cubicBezTo>
                    <a:pt x="276" y="235"/>
                    <a:pt x="284" y="216"/>
                    <a:pt x="284" y="216"/>
                  </a:cubicBezTo>
                  <a:cubicBezTo>
                    <a:pt x="281" y="169"/>
                    <a:pt x="288" y="86"/>
                    <a:pt x="231" y="67"/>
                  </a:cubicBezTo>
                  <a:cubicBezTo>
                    <a:pt x="226" y="52"/>
                    <a:pt x="224" y="36"/>
                    <a:pt x="212" y="24"/>
                  </a:cubicBezTo>
                  <a:cubicBezTo>
                    <a:pt x="199" y="11"/>
                    <a:pt x="186" y="16"/>
                    <a:pt x="178" y="0"/>
                  </a:cubicBezTo>
                </a:path>
              </a:pathLst>
            </a:cu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6" name="Line 28">
              <a:extLst>
                <a:ext uri="{FF2B5EF4-FFF2-40B4-BE49-F238E27FC236}">
                  <a16:creationId xmlns:a16="http://schemas.microsoft.com/office/drawing/2014/main" id="{85B9CCBA-4C9A-0447-9A09-AA6AF9A5DC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" y="3073"/>
              <a:ext cx="288" cy="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22555" name="Text Box 27">
              <a:extLst>
                <a:ext uri="{FF2B5EF4-FFF2-40B4-BE49-F238E27FC236}">
                  <a16:creationId xmlns:a16="http://schemas.microsoft.com/office/drawing/2014/main" id="{83020796-CC60-3540-9E28-B348184787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" y="2922"/>
              <a:ext cx="1668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66330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2400" b="1">
                  <a:latin typeface="Garamond" charset="0"/>
                  <a:ea typeface="MS PGothic" charset="0"/>
                  <a:cs typeface="MS PGothic" charset="0"/>
                </a:rPr>
                <a:t>Hezekiah (700 BC)</a:t>
              </a:r>
            </a:p>
          </p:txBody>
        </p:sp>
      </p:grpSp>
      <p:grpSp>
        <p:nvGrpSpPr>
          <p:cNvPr id="22550" name="Group 22">
            <a:extLst>
              <a:ext uri="{FF2B5EF4-FFF2-40B4-BE49-F238E27FC236}">
                <a16:creationId xmlns:a16="http://schemas.microsoft.com/office/drawing/2014/main" id="{FDF0156B-8CF0-344E-A1DA-C1E078B93256}"/>
              </a:ext>
            </a:extLst>
          </p:cNvPr>
          <p:cNvGrpSpPr>
            <a:grpSpLocks/>
          </p:cNvGrpSpPr>
          <p:nvPr/>
        </p:nvGrpSpPr>
        <p:grpSpPr bwMode="auto">
          <a:xfrm>
            <a:off x="1552575" y="2422525"/>
            <a:ext cx="6657975" cy="4117975"/>
            <a:chOff x="978" y="1526"/>
            <a:chExt cx="4194" cy="2594"/>
          </a:xfrm>
        </p:grpSpPr>
        <p:sp>
          <p:nvSpPr>
            <p:cNvPr id="22553" name="Line 25">
              <a:extLst>
                <a:ext uri="{FF2B5EF4-FFF2-40B4-BE49-F238E27FC236}">
                  <a16:creationId xmlns:a16="http://schemas.microsoft.com/office/drawing/2014/main" id="{6B6ACFBC-9C16-E84E-854F-94C4A34076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" y="2822"/>
              <a:ext cx="288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22552" name="Text Box 24">
              <a:extLst>
                <a:ext uri="{FF2B5EF4-FFF2-40B4-BE49-F238E27FC236}">
                  <a16:creationId xmlns:a16="http://schemas.microsoft.com/office/drawing/2014/main" id="{130F74A7-9A59-0941-A18F-58BA00F409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" y="2668"/>
              <a:ext cx="1668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66330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2400" b="1">
                  <a:latin typeface="Garamond" charset="0"/>
                  <a:ea typeface="MS PGothic" charset="0"/>
                  <a:cs typeface="MS PGothic" charset="0"/>
                </a:rPr>
                <a:t>Hezekiah (700 BC)</a:t>
              </a:r>
            </a:p>
          </p:txBody>
        </p:sp>
        <p:sp>
          <p:nvSpPr>
            <p:cNvPr id="22551" name="Freeform 23">
              <a:extLst>
                <a:ext uri="{FF2B5EF4-FFF2-40B4-BE49-F238E27FC236}">
                  <a16:creationId xmlns:a16="http://schemas.microsoft.com/office/drawing/2014/main" id="{46B358B1-6731-204C-9217-D1064B3EA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" y="1526"/>
              <a:ext cx="1184" cy="2594"/>
            </a:xfrm>
            <a:custGeom>
              <a:avLst/>
              <a:gdLst>
                <a:gd name="T0" fmla="*/ 721 w 1184"/>
                <a:gd name="T1" fmla="*/ 0 h 2594"/>
                <a:gd name="T2" fmla="*/ 625 w 1184"/>
                <a:gd name="T3" fmla="*/ 58 h 2594"/>
                <a:gd name="T4" fmla="*/ 587 w 1184"/>
                <a:gd name="T5" fmla="*/ 106 h 2594"/>
                <a:gd name="T6" fmla="*/ 548 w 1184"/>
                <a:gd name="T7" fmla="*/ 164 h 2594"/>
                <a:gd name="T8" fmla="*/ 520 w 1184"/>
                <a:gd name="T9" fmla="*/ 192 h 2594"/>
                <a:gd name="T10" fmla="*/ 500 w 1184"/>
                <a:gd name="T11" fmla="*/ 231 h 2594"/>
                <a:gd name="T12" fmla="*/ 452 w 1184"/>
                <a:gd name="T13" fmla="*/ 269 h 2594"/>
                <a:gd name="T14" fmla="*/ 414 w 1184"/>
                <a:gd name="T15" fmla="*/ 327 h 2594"/>
                <a:gd name="T16" fmla="*/ 376 w 1184"/>
                <a:gd name="T17" fmla="*/ 394 h 2594"/>
                <a:gd name="T18" fmla="*/ 347 w 1184"/>
                <a:gd name="T19" fmla="*/ 461 h 2594"/>
                <a:gd name="T20" fmla="*/ 280 w 1184"/>
                <a:gd name="T21" fmla="*/ 682 h 2594"/>
                <a:gd name="T22" fmla="*/ 241 w 1184"/>
                <a:gd name="T23" fmla="*/ 1008 h 2594"/>
                <a:gd name="T24" fmla="*/ 174 w 1184"/>
                <a:gd name="T25" fmla="*/ 1172 h 2594"/>
                <a:gd name="T26" fmla="*/ 136 w 1184"/>
                <a:gd name="T27" fmla="*/ 1229 h 2594"/>
                <a:gd name="T28" fmla="*/ 116 w 1184"/>
                <a:gd name="T29" fmla="*/ 1258 h 2594"/>
                <a:gd name="T30" fmla="*/ 88 w 1184"/>
                <a:gd name="T31" fmla="*/ 1392 h 2594"/>
                <a:gd name="T32" fmla="*/ 126 w 1184"/>
                <a:gd name="T33" fmla="*/ 1940 h 2594"/>
                <a:gd name="T34" fmla="*/ 155 w 1184"/>
                <a:gd name="T35" fmla="*/ 1988 h 2594"/>
                <a:gd name="T36" fmla="*/ 164 w 1184"/>
                <a:gd name="T37" fmla="*/ 2016 h 2594"/>
                <a:gd name="T38" fmla="*/ 184 w 1184"/>
                <a:gd name="T39" fmla="*/ 2045 h 2594"/>
                <a:gd name="T40" fmla="*/ 212 w 1184"/>
                <a:gd name="T41" fmla="*/ 2151 h 2594"/>
                <a:gd name="T42" fmla="*/ 251 w 1184"/>
                <a:gd name="T43" fmla="*/ 2304 h 2594"/>
                <a:gd name="T44" fmla="*/ 385 w 1184"/>
                <a:gd name="T45" fmla="*/ 2410 h 2594"/>
                <a:gd name="T46" fmla="*/ 462 w 1184"/>
                <a:gd name="T47" fmla="*/ 2468 h 2594"/>
                <a:gd name="T48" fmla="*/ 520 w 1184"/>
                <a:gd name="T49" fmla="*/ 2487 h 2594"/>
                <a:gd name="T50" fmla="*/ 644 w 1184"/>
                <a:gd name="T51" fmla="*/ 2525 h 2594"/>
                <a:gd name="T52" fmla="*/ 932 w 1184"/>
                <a:gd name="T53" fmla="*/ 2554 h 2594"/>
                <a:gd name="T54" fmla="*/ 1163 w 1184"/>
                <a:gd name="T55" fmla="*/ 2554 h 2594"/>
                <a:gd name="T56" fmla="*/ 1124 w 1184"/>
                <a:gd name="T57" fmla="*/ 2381 h 259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184" h="2594">
                  <a:moveTo>
                    <a:pt x="721" y="0"/>
                  </a:moveTo>
                  <a:cubicBezTo>
                    <a:pt x="670" y="11"/>
                    <a:pt x="653" y="15"/>
                    <a:pt x="625" y="58"/>
                  </a:cubicBezTo>
                  <a:cubicBezTo>
                    <a:pt x="605" y="122"/>
                    <a:pt x="633" y="54"/>
                    <a:pt x="587" y="106"/>
                  </a:cubicBezTo>
                  <a:cubicBezTo>
                    <a:pt x="572" y="123"/>
                    <a:pt x="561" y="145"/>
                    <a:pt x="548" y="164"/>
                  </a:cubicBezTo>
                  <a:cubicBezTo>
                    <a:pt x="541" y="175"/>
                    <a:pt x="528" y="181"/>
                    <a:pt x="520" y="192"/>
                  </a:cubicBezTo>
                  <a:cubicBezTo>
                    <a:pt x="511" y="204"/>
                    <a:pt x="509" y="220"/>
                    <a:pt x="500" y="231"/>
                  </a:cubicBezTo>
                  <a:cubicBezTo>
                    <a:pt x="487" y="247"/>
                    <a:pt x="467" y="255"/>
                    <a:pt x="452" y="269"/>
                  </a:cubicBezTo>
                  <a:cubicBezTo>
                    <a:pt x="433" y="330"/>
                    <a:pt x="458" y="266"/>
                    <a:pt x="414" y="327"/>
                  </a:cubicBezTo>
                  <a:cubicBezTo>
                    <a:pt x="399" y="348"/>
                    <a:pt x="390" y="373"/>
                    <a:pt x="376" y="394"/>
                  </a:cubicBezTo>
                  <a:cubicBezTo>
                    <a:pt x="355" y="473"/>
                    <a:pt x="380" y="395"/>
                    <a:pt x="347" y="461"/>
                  </a:cubicBezTo>
                  <a:cubicBezTo>
                    <a:pt x="315" y="525"/>
                    <a:pt x="294" y="612"/>
                    <a:pt x="280" y="682"/>
                  </a:cubicBezTo>
                  <a:cubicBezTo>
                    <a:pt x="259" y="789"/>
                    <a:pt x="270" y="903"/>
                    <a:pt x="241" y="1008"/>
                  </a:cubicBezTo>
                  <a:cubicBezTo>
                    <a:pt x="226" y="1063"/>
                    <a:pt x="208" y="1127"/>
                    <a:pt x="174" y="1172"/>
                  </a:cubicBezTo>
                  <a:cubicBezTo>
                    <a:pt x="160" y="1190"/>
                    <a:pt x="149" y="1210"/>
                    <a:pt x="136" y="1229"/>
                  </a:cubicBezTo>
                  <a:cubicBezTo>
                    <a:pt x="129" y="1239"/>
                    <a:pt x="116" y="1258"/>
                    <a:pt x="116" y="1258"/>
                  </a:cubicBezTo>
                  <a:cubicBezTo>
                    <a:pt x="102" y="1304"/>
                    <a:pt x="94" y="1344"/>
                    <a:pt x="88" y="1392"/>
                  </a:cubicBezTo>
                  <a:cubicBezTo>
                    <a:pt x="91" y="1575"/>
                    <a:pt x="0" y="1807"/>
                    <a:pt x="126" y="1940"/>
                  </a:cubicBezTo>
                  <a:cubicBezTo>
                    <a:pt x="156" y="2024"/>
                    <a:pt x="113" y="1917"/>
                    <a:pt x="155" y="1988"/>
                  </a:cubicBezTo>
                  <a:cubicBezTo>
                    <a:pt x="160" y="1996"/>
                    <a:pt x="160" y="2007"/>
                    <a:pt x="164" y="2016"/>
                  </a:cubicBezTo>
                  <a:cubicBezTo>
                    <a:pt x="169" y="2026"/>
                    <a:pt x="177" y="2035"/>
                    <a:pt x="184" y="2045"/>
                  </a:cubicBezTo>
                  <a:cubicBezTo>
                    <a:pt x="192" y="2081"/>
                    <a:pt x="206" y="2115"/>
                    <a:pt x="212" y="2151"/>
                  </a:cubicBezTo>
                  <a:cubicBezTo>
                    <a:pt x="220" y="2197"/>
                    <a:pt x="226" y="2262"/>
                    <a:pt x="251" y="2304"/>
                  </a:cubicBezTo>
                  <a:cubicBezTo>
                    <a:pt x="286" y="2361"/>
                    <a:pt x="324" y="2390"/>
                    <a:pt x="385" y="2410"/>
                  </a:cubicBezTo>
                  <a:cubicBezTo>
                    <a:pt x="518" y="2454"/>
                    <a:pt x="400" y="2431"/>
                    <a:pt x="462" y="2468"/>
                  </a:cubicBezTo>
                  <a:cubicBezTo>
                    <a:pt x="479" y="2479"/>
                    <a:pt x="502" y="2478"/>
                    <a:pt x="520" y="2487"/>
                  </a:cubicBezTo>
                  <a:cubicBezTo>
                    <a:pt x="570" y="2513"/>
                    <a:pt x="581" y="2516"/>
                    <a:pt x="644" y="2525"/>
                  </a:cubicBezTo>
                  <a:cubicBezTo>
                    <a:pt x="733" y="2556"/>
                    <a:pt x="844" y="2549"/>
                    <a:pt x="932" y="2554"/>
                  </a:cubicBezTo>
                  <a:cubicBezTo>
                    <a:pt x="1002" y="2569"/>
                    <a:pt x="1103" y="2594"/>
                    <a:pt x="1163" y="2554"/>
                  </a:cubicBezTo>
                  <a:cubicBezTo>
                    <a:pt x="1184" y="2540"/>
                    <a:pt x="1149" y="2406"/>
                    <a:pt x="1124" y="2381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663300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46" name="Group 18">
            <a:extLst>
              <a:ext uri="{FF2B5EF4-FFF2-40B4-BE49-F238E27FC236}">
                <a16:creationId xmlns:a16="http://schemas.microsoft.com/office/drawing/2014/main" id="{DFE2BFD1-88BD-6844-B69A-48ECAEE1107B}"/>
              </a:ext>
            </a:extLst>
          </p:cNvPr>
          <p:cNvGrpSpPr>
            <a:grpSpLocks/>
          </p:cNvGrpSpPr>
          <p:nvPr/>
        </p:nvGrpSpPr>
        <p:grpSpPr bwMode="auto">
          <a:xfrm>
            <a:off x="720725" y="1262063"/>
            <a:ext cx="7874000" cy="5138737"/>
            <a:chOff x="454" y="795"/>
            <a:chExt cx="4960" cy="3237"/>
          </a:xfrm>
        </p:grpSpPr>
        <p:sp>
          <p:nvSpPr>
            <p:cNvPr id="22549" name="Line 21">
              <a:extLst>
                <a:ext uri="{FF2B5EF4-FFF2-40B4-BE49-F238E27FC236}">
                  <a16:creationId xmlns:a16="http://schemas.microsoft.com/office/drawing/2014/main" id="{E9F7C9EF-0DDD-1A45-9A21-FE03F622B8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" y="3828"/>
              <a:ext cx="288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22548" name="Text Box 20">
              <a:extLst>
                <a:ext uri="{FF2B5EF4-FFF2-40B4-BE49-F238E27FC236}">
                  <a16:creationId xmlns:a16="http://schemas.microsoft.com/office/drawing/2014/main" id="{35843727-CDB6-F54B-B504-DE17CF48FB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" y="3683"/>
              <a:ext cx="1910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66330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2400" b="1">
                  <a:latin typeface="Garamond" charset="0"/>
                  <a:ea typeface="MS PGothic" charset="0"/>
                  <a:cs typeface="MS PGothic" charset="0"/>
                </a:rPr>
                <a:t>Herod Agung (20 BC)</a:t>
              </a:r>
            </a:p>
          </p:txBody>
        </p:sp>
        <p:sp>
          <p:nvSpPr>
            <p:cNvPr id="22547" name="Freeform 19">
              <a:extLst>
                <a:ext uri="{FF2B5EF4-FFF2-40B4-BE49-F238E27FC236}">
                  <a16:creationId xmlns:a16="http://schemas.microsoft.com/office/drawing/2014/main" id="{899996A6-7461-D448-B871-FD9BA7DBD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" y="795"/>
              <a:ext cx="1716" cy="3237"/>
            </a:xfrm>
            <a:custGeom>
              <a:avLst/>
              <a:gdLst>
                <a:gd name="T0" fmla="*/ 1389 w 1716"/>
                <a:gd name="T1" fmla="*/ 271 h 3237"/>
                <a:gd name="T2" fmla="*/ 1216 w 1716"/>
                <a:gd name="T3" fmla="*/ 50 h 3237"/>
                <a:gd name="T4" fmla="*/ 1053 w 1716"/>
                <a:gd name="T5" fmla="*/ 11 h 3237"/>
                <a:gd name="T6" fmla="*/ 996 w 1716"/>
                <a:gd name="T7" fmla="*/ 79 h 3237"/>
                <a:gd name="T8" fmla="*/ 775 w 1716"/>
                <a:gd name="T9" fmla="*/ 107 h 3237"/>
                <a:gd name="T10" fmla="*/ 564 w 1716"/>
                <a:gd name="T11" fmla="*/ 280 h 3237"/>
                <a:gd name="T12" fmla="*/ 487 w 1716"/>
                <a:gd name="T13" fmla="*/ 424 h 3237"/>
                <a:gd name="T14" fmla="*/ 554 w 1716"/>
                <a:gd name="T15" fmla="*/ 703 h 3237"/>
                <a:gd name="T16" fmla="*/ 679 w 1716"/>
                <a:gd name="T17" fmla="*/ 1163 h 3237"/>
                <a:gd name="T18" fmla="*/ 564 w 1716"/>
                <a:gd name="T19" fmla="*/ 1279 h 3237"/>
                <a:gd name="T20" fmla="*/ 352 w 1716"/>
                <a:gd name="T21" fmla="*/ 1461 h 3237"/>
                <a:gd name="T22" fmla="*/ 295 w 1716"/>
                <a:gd name="T23" fmla="*/ 1682 h 3237"/>
                <a:gd name="T24" fmla="*/ 64 w 1716"/>
                <a:gd name="T25" fmla="*/ 1787 h 3237"/>
                <a:gd name="T26" fmla="*/ 16 w 1716"/>
                <a:gd name="T27" fmla="*/ 2488 h 3237"/>
                <a:gd name="T28" fmla="*/ 84 w 1716"/>
                <a:gd name="T29" fmla="*/ 2757 h 3237"/>
                <a:gd name="T30" fmla="*/ 122 w 1716"/>
                <a:gd name="T31" fmla="*/ 2959 h 3237"/>
                <a:gd name="T32" fmla="*/ 180 w 1716"/>
                <a:gd name="T33" fmla="*/ 3026 h 3237"/>
                <a:gd name="T34" fmla="*/ 352 w 1716"/>
                <a:gd name="T35" fmla="*/ 3227 h 3237"/>
                <a:gd name="T36" fmla="*/ 477 w 1716"/>
                <a:gd name="T37" fmla="*/ 3122 h 3237"/>
                <a:gd name="T38" fmla="*/ 535 w 1716"/>
                <a:gd name="T39" fmla="*/ 3083 h 3237"/>
                <a:gd name="T40" fmla="*/ 592 w 1716"/>
                <a:gd name="T41" fmla="*/ 2978 h 3237"/>
                <a:gd name="T42" fmla="*/ 688 w 1716"/>
                <a:gd name="T43" fmla="*/ 2853 h 3237"/>
                <a:gd name="T44" fmla="*/ 852 w 1716"/>
                <a:gd name="T45" fmla="*/ 2719 h 3237"/>
                <a:gd name="T46" fmla="*/ 957 w 1716"/>
                <a:gd name="T47" fmla="*/ 2546 h 3237"/>
                <a:gd name="T48" fmla="*/ 1015 w 1716"/>
                <a:gd name="T49" fmla="*/ 2421 h 3237"/>
                <a:gd name="T50" fmla="*/ 1082 w 1716"/>
                <a:gd name="T51" fmla="*/ 2306 h 3237"/>
                <a:gd name="T52" fmla="*/ 1226 w 1716"/>
                <a:gd name="T53" fmla="*/ 2123 h 3237"/>
                <a:gd name="T54" fmla="*/ 1255 w 1716"/>
                <a:gd name="T55" fmla="*/ 2075 h 3237"/>
                <a:gd name="T56" fmla="*/ 1437 w 1716"/>
                <a:gd name="T57" fmla="*/ 2037 h 3237"/>
                <a:gd name="T58" fmla="*/ 1533 w 1716"/>
                <a:gd name="T59" fmla="*/ 2037 h 3237"/>
                <a:gd name="T60" fmla="*/ 1572 w 1716"/>
                <a:gd name="T61" fmla="*/ 2114 h 3237"/>
                <a:gd name="T62" fmla="*/ 1476 w 1716"/>
                <a:gd name="T63" fmla="*/ 2555 h 3237"/>
                <a:gd name="T64" fmla="*/ 1456 w 1716"/>
                <a:gd name="T65" fmla="*/ 2613 h 3237"/>
                <a:gd name="T66" fmla="*/ 1495 w 1716"/>
                <a:gd name="T67" fmla="*/ 2863 h 3237"/>
                <a:gd name="T68" fmla="*/ 1543 w 1716"/>
                <a:gd name="T69" fmla="*/ 3064 h 3237"/>
                <a:gd name="T70" fmla="*/ 1639 w 1716"/>
                <a:gd name="T71" fmla="*/ 3122 h 32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716" h="3237">
                  <a:moveTo>
                    <a:pt x="1476" y="645"/>
                  </a:moveTo>
                  <a:cubicBezTo>
                    <a:pt x="1376" y="550"/>
                    <a:pt x="1536" y="317"/>
                    <a:pt x="1389" y="271"/>
                  </a:cubicBezTo>
                  <a:cubicBezTo>
                    <a:pt x="1376" y="229"/>
                    <a:pt x="1334" y="188"/>
                    <a:pt x="1303" y="155"/>
                  </a:cubicBezTo>
                  <a:cubicBezTo>
                    <a:pt x="1285" y="104"/>
                    <a:pt x="1271" y="67"/>
                    <a:pt x="1216" y="50"/>
                  </a:cubicBezTo>
                  <a:cubicBezTo>
                    <a:pt x="1188" y="31"/>
                    <a:pt x="1172" y="12"/>
                    <a:pt x="1140" y="2"/>
                  </a:cubicBezTo>
                  <a:cubicBezTo>
                    <a:pt x="1111" y="5"/>
                    <a:pt x="1080" y="0"/>
                    <a:pt x="1053" y="11"/>
                  </a:cubicBezTo>
                  <a:cubicBezTo>
                    <a:pt x="1044" y="15"/>
                    <a:pt x="1049" y="31"/>
                    <a:pt x="1044" y="40"/>
                  </a:cubicBezTo>
                  <a:cubicBezTo>
                    <a:pt x="1039" y="48"/>
                    <a:pt x="1002" y="77"/>
                    <a:pt x="996" y="79"/>
                  </a:cubicBezTo>
                  <a:cubicBezTo>
                    <a:pt x="937" y="97"/>
                    <a:pt x="874" y="93"/>
                    <a:pt x="813" y="98"/>
                  </a:cubicBezTo>
                  <a:cubicBezTo>
                    <a:pt x="800" y="101"/>
                    <a:pt x="787" y="103"/>
                    <a:pt x="775" y="107"/>
                  </a:cubicBezTo>
                  <a:cubicBezTo>
                    <a:pt x="755" y="113"/>
                    <a:pt x="717" y="127"/>
                    <a:pt x="717" y="127"/>
                  </a:cubicBezTo>
                  <a:cubicBezTo>
                    <a:pt x="674" y="170"/>
                    <a:pt x="616" y="263"/>
                    <a:pt x="564" y="280"/>
                  </a:cubicBezTo>
                  <a:cubicBezTo>
                    <a:pt x="541" y="302"/>
                    <a:pt x="523" y="321"/>
                    <a:pt x="496" y="338"/>
                  </a:cubicBezTo>
                  <a:cubicBezTo>
                    <a:pt x="469" y="380"/>
                    <a:pt x="471" y="361"/>
                    <a:pt x="487" y="424"/>
                  </a:cubicBezTo>
                  <a:cubicBezTo>
                    <a:pt x="492" y="444"/>
                    <a:pt x="506" y="482"/>
                    <a:pt x="506" y="482"/>
                  </a:cubicBezTo>
                  <a:cubicBezTo>
                    <a:pt x="511" y="550"/>
                    <a:pt x="501" y="647"/>
                    <a:pt x="554" y="703"/>
                  </a:cubicBezTo>
                  <a:cubicBezTo>
                    <a:pt x="576" y="766"/>
                    <a:pt x="586" y="830"/>
                    <a:pt x="602" y="895"/>
                  </a:cubicBezTo>
                  <a:cubicBezTo>
                    <a:pt x="624" y="985"/>
                    <a:pt x="655" y="1073"/>
                    <a:pt x="679" y="1163"/>
                  </a:cubicBezTo>
                  <a:cubicBezTo>
                    <a:pt x="668" y="1336"/>
                    <a:pt x="711" y="1335"/>
                    <a:pt x="592" y="1298"/>
                  </a:cubicBezTo>
                  <a:cubicBezTo>
                    <a:pt x="583" y="1292"/>
                    <a:pt x="575" y="1280"/>
                    <a:pt x="564" y="1279"/>
                  </a:cubicBezTo>
                  <a:cubicBezTo>
                    <a:pt x="507" y="1272"/>
                    <a:pt x="436" y="1313"/>
                    <a:pt x="381" y="1327"/>
                  </a:cubicBezTo>
                  <a:cubicBezTo>
                    <a:pt x="339" y="1389"/>
                    <a:pt x="373" y="1329"/>
                    <a:pt x="352" y="1461"/>
                  </a:cubicBezTo>
                  <a:cubicBezTo>
                    <a:pt x="344" y="1509"/>
                    <a:pt x="332" y="1557"/>
                    <a:pt x="324" y="1605"/>
                  </a:cubicBezTo>
                  <a:cubicBezTo>
                    <a:pt x="320" y="1629"/>
                    <a:pt x="317" y="1665"/>
                    <a:pt x="295" y="1682"/>
                  </a:cubicBezTo>
                  <a:cubicBezTo>
                    <a:pt x="270" y="1702"/>
                    <a:pt x="159" y="1728"/>
                    <a:pt x="122" y="1749"/>
                  </a:cubicBezTo>
                  <a:cubicBezTo>
                    <a:pt x="102" y="1760"/>
                    <a:pt x="64" y="1787"/>
                    <a:pt x="64" y="1787"/>
                  </a:cubicBezTo>
                  <a:cubicBezTo>
                    <a:pt x="20" y="1854"/>
                    <a:pt x="34" y="1823"/>
                    <a:pt x="16" y="1874"/>
                  </a:cubicBezTo>
                  <a:cubicBezTo>
                    <a:pt x="7" y="2161"/>
                    <a:pt x="0" y="2190"/>
                    <a:pt x="16" y="2488"/>
                  </a:cubicBezTo>
                  <a:cubicBezTo>
                    <a:pt x="19" y="2543"/>
                    <a:pt x="55" y="2596"/>
                    <a:pt x="64" y="2651"/>
                  </a:cubicBezTo>
                  <a:cubicBezTo>
                    <a:pt x="81" y="2755"/>
                    <a:pt x="63" y="2697"/>
                    <a:pt x="84" y="2757"/>
                  </a:cubicBezTo>
                  <a:cubicBezTo>
                    <a:pt x="91" y="2805"/>
                    <a:pt x="97" y="2876"/>
                    <a:pt x="112" y="2930"/>
                  </a:cubicBezTo>
                  <a:cubicBezTo>
                    <a:pt x="115" y="2940"/>
                    <a:pt x="116" y="2951"/>
                    <a:pt x="122" y="2959"/>
                  </a:cubicBezTo>
                  <a:cubicBezTo>
                    <a:pt x="129" y="2968"/>
                    <a:pt x="141" y="2972"/>
                    <a:pt x="151" y="2978"/>
                  </a:cubicBezTo>
                  <a:cubicBezTo>
                    <a:pt x="176" y="3059"/>
                    <a:pt x="140" y="2960"/>
                    <a:pt x="180" y="3026"/>
                  </a:cubicBezTo>
                  <a:cubicBezTo>
                    <a:pt x="212" y="3079"/>
                    <a:pt x="184" y="3119"/>
                    <a:pt x="247" y="3160"/>
                  </a:cubicBezTo>
                  <a:cubicBezTo>
                    <a:pt x="277" y="3205"/>
                    <a:pt x="299" y="3209"/>
                    <a:pt x="352" y="3227"/>
                  </a:cubicBezTo>
                  <a:cubicBezTo>
                    <a:pt x="362" y="3230"/>
                    <a:pt x="381" y="3237"/>
                    <a:pt x="381" y="3237"/>
                  </a:cubicBezTo>
                  <a:cubicBezTo>
                    <a:pt x="413" y="3189"/>
                    <a:pt x="417" y="3141"/>
                    <a:pt x="477" y="3122"/>
                  </a:cubicBezTo>
                  <a:cubicBezTo>
                    <a:pt x="487" y="3112"/>
                    <a:pt x="495" y="3101"/>
                    <a:pt x="506" y="3093"/>
                  </a:cubicBezTo>
                  <a:cubicBezTo>
                    <a:pt x="514" y="3087"/>
                    <a:pt x="527" y="3089"/>
                    <a:pt x="535" y="3083"/>
                  </a:cubicBezTo>
                  <a:cubicBezTo>
                    <a:pt x="551" y="3070"/>
                    <a:pt x="559" y="3050"/>
                    <a:pt x="573" y="3035"/>
                  </a:cubicBezTo>
                  <a:cubicBezTo>
                    <a:pt x="580" y="3016"/>
                    <a:pt x="582" y="2995"/>
                    <a:pt x="592" y="2978"/>
                  </a:cubicBezTo>
                  <a:cubicBezTo>
                    <a:pt x="603" y="2960"/>
                    <a:pt x="620" y="2947"/>
                    <a:pt x="631" y="2930"/>
                  </a:cubicBezTo>
                  <a:cubicBezTo>
                    <a:pt x="647" y="2880"/>
                    <a:pt x="633" y="2907"/>
                    <a:pt x="688" y="2853"/>
                  </a:cubicBezTo>
                  <a:cubicBezTo>
                    <a:pt x="695" y="2847"/>
                    <a:pt x="708" y="2834"/>
                    <a:pt x="708" y="2834"/>
                  </a:cubicBezTo>
                  <a:cubicBezTo>
                    <a:pt x="729" y="2766"/>
                    <a:pt x="807" y="2766"/>
                    <a:pt x="852" y="2719"/>
                  </a:cubicBezTo>
                  <a:cubicBezTo>
                    <a:pt x="873" y="2697"/>
                    <a:pt x="888" y="2673"/>
                    <a:pt x="909" y="2651"/>
                  </a:cubicBezTo>
                  <a:cubicBezTo>
                    <a:pt x="929" y="2596"/>
                    <a:pt x="915" y="2632"/>
                    <a:pt x="957" y="2546"/>
                  </a:cubicBezTo>
                  <a:cubicBezTo>
                    <a:pt x="963" y="2534"/>
                    <a:pt x="962" y="2519"/>
                    <a:pt x="967" y="2507"/>
                  </a:cubicBezTo>
                  <a:cubicBezTo>
                    <a:pt x="979" y="2479"/>
                    <a:pt x="998" y="2447"/>
                    <a:pt x="1015" y="2421"/>
                  </a:cubicBezTo>
                  <a:cubicBezTo>
                    <a:pt x="1021" y="2403"/>
                    <a:pt x="1037" y="2344"/>
                    <a:pt x="1053" y="2325"/>
                  </a:cubicBezTo>
                  <a:cubicBezTo>
                    <a:pt x="1060" y="2316"/>
                    <a:pt x="1073" y="2314"/>
                    <a:pt x="1082" y="2306"/>
                  </a:cubicBezTo>
                  <a:cubicBezTo>
                    <a:pt x="1122" y="2271"/>
                    <a:pt x="1156" y="2223"/>
                    <a:pt x="1188" y="2181"/>
                  </a:cubicBezTo>
                  <a:cubicBezTo>
                    <a:pt x="1202" y="2163"/>
                    <a:pt x="1218" y="2145"/>
                    <a:pt x="1226" y="2123"/>
                  </a:cubicBezTo>
                  <a:cubicBezTo>
                    <a:pt x="1229" y="2114"/>
                    <a:pt x="1231" y="2103"/>
                    <a:pt x="1236" y="2095"/>
                  </a:cubicBezTo>
                  <a:cubicBezTo>
                    <a:pt x="1241" y="2087"/>
                    <a:pt x="1246" y="2077"/>
                    <a:pt x="1255" y="2075"/>
                  </a:cubicBezTo>
                  <a:cubicBezTo>
                    <a:pt x="1286" y="2067"/>
                    <a:pt x="1319" y="2069"/>
                    <a:pt x="1351" y="2066"/>
                  </a:cubicBezTo>
                  <a:cubicBezTo>
                    <a:pt x="1418" y="2044"/>
                    <a:pt x="1389" y="2054"/>
                    <a:pt x="1437" y="2037"/>
                  </a:cubicBezTo>
                  <a:cubicBezTo>
                    <a:pt x="1447" y="2034"/>
                    <a:pt x="1466" y="2027"/>
                    <a:pt x="1466" y="2027"/>
                  </a:cubicBezTo>
                  <a:cubicBezTo>
                    <a:pt x="1488" y="2030"/>
                    <a:pt x="1513" y="2027"/>
                    <a:pt x="1533" y="2037"/>
                  </a:cubicBezTo>
                  <a:cubicBezTo>
                    <a:pt x="1542" y="2042"/>
                    <a:pt x="1540" y="2056"/>
                    <a:pt x="1543" y="2066"/>
                  </a:cubicBezTo>
                  <a:cubicBezTo>
                    <a:pt x="1556" y="2105"/>
                    <a:pt x="1544" y="2087"/>
                    <a:pt x="1572" y="2114"/>
                  </a:cubicBezTo>
                  <a:cubicBezTo>
                    <a:pt x="1610" y="2237"/>
                    <a:pt x="1598" y="2380"/>
                    <a:pt x="1504" y="2469"/>
                  </a:cubicBezTo>
                  <a:cubicBezTo>
                    <a:pt x="1495" y="2498"/>
                    <a:pt x="1486" y="2526"/>
                    <a:pt x="1476" y="2555"/>
                  </a:cubicBezTo>
                  <a:cubicBezTo>
                    <a:pt x="1473" y="2565"/>
                    <a:pt x="1469" y="2574"/>
                    <a:pt x="1466" y="2584"/>
                  </a:cubicBezTo>
                  <a:cubicBezTo>
                    <a:pt x="1463" y="2594"/>
                    <a:pt x="1456" y="2613"/>
                    <a:pt x="1456" y="2613"/>
                  </a:cubicBezTo>
                  <a:cubicBezTo>
                    <a:pt x="1468" y="2804"/>
                    <a:pt x="1448" y="2721"/>
                    <a:pt x="1476" y="2805"/>
                  </a:cubicBezTo>
                  <a:cubicBezTo>
                    <a:pt x="1482" y="2824"/>
                    <a:pt x="1489" y="2844"/>
                    <a:pt x="1495" y="2863"/>
                  </a:cubicBezTo>
                  <a:cubicBezTo>
                    <a:pt x="1498" y="2872"/>
                    <a:pt x="1504" y="2891"/>
                    <a:pt x="1504" y="2891"/>
                  </a:cubicBezTo>
                  <a:cubicBezTo>
                    <a:pt x="1512" y="2956"/>
                    <a:pt x="1523" y="3003"/>
                    <a:pt x="1543" y="3064"/>
                  </a:cubicBezTo>
                  <a:cubicBezTo>
                    <a:pt x="1546" y="3074"/>
                    <a:pt x="1544" y="3087"/>
                    <a:pt x="1552" y="3093"/>
                  </a:cubicBezTo>
                  <a:cubicBezTo>
                    <a:pt x="1583" y="3115"/>
                    <a:pt x="1609" y="3105"/>
                    <a:pt x="1639" y="3122"/>
                  </a:cubicBezTo>
                  <a:cubicBezTo>
                    <a:pt x="1709" y="3161"/>
                    <a:pt x="1673" y="3170"/>
                    <a:pt x="1716" y="3151"/>
                  </a:cubicBezTo>
                </a:path>
              </a:pathLst>
            </a:cu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663300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42" name="Group 14">
            <a:extLst>
              <a:ext uri="{FF2B5EF4-FFF2-40B4-BE49-F238E27FC236}">
                <a16:creationId xmlns:a16="http://schemas.microsoft.com/office/drawing/2014/main" id="{C21FD0B5-7A8B-AC4F-8892-2DD63C11BCFA}"/>
              </a:ext>
            </a:extLst>
          </p:cNvPr>
          <p:cNvGrpSpPr>
            <a:grpSpLocks/>
          </p:cNvGrpSpPr>
          <p:nvPr/>
        </p:nvGrpSpPr>
        <p:grpSpPr bwMode="auto">
          <a:xfrm>
            <a:off x="2867025" y="2573338"/>
            <a:ext cx="5457825" cy="3703637"/>
            <a:chOff x="1806" y="1621"/>
            <a:chExt cx="3438" cy="2333"/>
          </a:xfrm>
        </p:grpSpPr>
        <p:sp>
          <p:nvSpPr>
            <p:cNvPr id="22545" name="Text Box 17">
              <a:extLst>
                <a:ext uri="{FF2B5EF4-FFF2-40B4-BE49-F238E27FC236}">
                  <a16:creationId xmlns:a16="http://schemas.microsoft.com/office/drawing/2014/main" id="{94EE9FEB-9FEC-CA46-B3E4-9634C506ED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" y="3175"/>
              <a:ext cx="1740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66330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2400" b="1">
                  <a:latin typeface="Garamond" charset="0"/>
                  <a:ea typeface="MS PGothic" charset="0"/>
                  <a:cs typeface="MS PGothic" charset="0"/>
                </a:rPr>
                <a:t>Nehemiah (444 BC)</a:t>
              </a:r>
            </a:p>
          </p:txBody>
        </p:sp>
        <p:sp>
          <p:nvSpPr>
            <p:cNvPr id="22544" name="Line 16">
              <a:extLst>
                <a:ext uri="{FF2B5EF4-FFF2-40B4-BE49-F238E27FC236}">
                  <a16:creationId xmlns:a16="http://schemas.microsoft.com/office/drawing/2014/main" id="{2C018B76-8296-B941-B061-8DEA38A86E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" y="3325"/>
              <a:ext cx="288" cy="0"/>
            </a:xfrm>
            <a:prstGeom prst="line">
              <a:avLst/>
            </a:prstGeom>
            <a:noFill/>
            <a:ln w="76200">
              <a:solidFill>
                <a:srgbClr val="80008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22543" name="Freeform 15">
              <a:extLst>
                <a:ext uri="{FF2B5EF4-FFF2-40B4-BE49-F238E27FC236}">
                  <a16:creationId xmlns:a16="http://schemas.microsoft.com/office/drawing/2014/main" id="{ACD709EE-95F5-B249-A21C-80ED2CAA9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6" y="1621"/>
              <a:ext cx="713" cy="2333"/>
            </a:xfrm>
            <a:custGeom>
              <a:avLst/>
              <a:gdLst>
                <a:gd name="T0" fmla="*/ 313 w 713"/>
                <a:gd name="T1" fmla="*/ 2333 h 2333"/>
                <a:gd name="T2" fmla="*/ 313 w 713"/>
                <a:gd name="T3" fmla="*/ 2245 h 2333"/>
                <a:gd name="T4" fmla="*/ 420 w 713"/>
                <a:gd name="T5" fmla="*/ 1972 h 2333"/>
                <a:gd name="T6" fmla="*/ 469 w 713"/>
                <a:gd name="T7" fmla="*/ 1542 h 2333"/>
                <a:gd name="T8" fmla="*/ 518 w 713"/>
                <a:gd name="T9" fmla="*/ 1454 h 2333"/>
                <a:gd name="T10" fmla="*/ 566 w 713"/>
                <a:gd name="T11" fmla="*/ 1279 h 2333"/>
                <a:gd name="T12" fmla="*/ 605 w 713"/>
                <a:gd name="T13" fmla="*/ 1191 h 2333"/>
                <a:gd name="T14" fmla="*/ 625 w 713"/>
                <a:gd name="T15" fmla="*/ 1122 h 2333"/>
                <a:gd name="T16" fmla="*/ 664 w 713"/>
                <a:gd name="T17" fmla="*/ 1064 h 2333"/>
                <a:gd name="T18" fmla="*/ 703 w 713"/>
                <a:gd name="T19" fmla="*/ 937 h 2333"/>
                <a:gd name="T20" fmla="*/ 713 w 713"/>
                <a:gd name="T21" fmla="*/ 908 h 2333"/>
                <a:gd name="T22" fmla="*/ 683 w 713"/>
                <a:gd name="T23" fmla="*/ 556 h 2333"/>
                <a:gd name="T24" fmla="*/ 664 w 713"/>
                <a:gd name="T25" fmla="*/ 449 h 2333"/>
                <a:gd name="T26" fmla="*/ 644 w 713"/>
                <a:gd name="T27" fmla="*/ 390 h 2333"/>
                <a:gd name="T28" fmla="*/ 635 w 713"/>
                <a:gd name="T29" fmla="*/ 322 h 2333"/>
                <a:gd name="T30" fmla="*/ 586 w 713"/>
                <a:gd name="T31" fmla="*/ 175 h 2333"/>
                <a:gd name="T32" fmla="*/ 576 w 713"/>
                <a:gd name="T33" fmla="*/ 146 h 2333"/>
                <a:gd name="T34" fmla="*/ 547 w 713"/>
                <a:gd name="T35" fmla="*/ 127 h 2333"/>
                <a:gd name="T36" fmla="*/ 469 w 713"/>
                <a:gd name="T37" fmla="*/ 78 h 2333"/>
                <a:gd name="T38" fmla="*/ 439 w 713"/>
                <a:gd name="T39" fmla="*/ 68 h 2333"/>
                <a:gd name="T40" fmla="*/ 410 w 713"/>
                <a:gd name="T41" fmla="*/ 58 h 2333"/>
                <a:gd name="T42" fmla="*/ 332 w 713"/>
                <a:gd name="T43" fmla="*/ 0 h 2333"/>
                <a:gd name="T44" fmla="*/ 68 w 713"/>
                <a:gd name="T45" fmla="*/ 9 h 2333"/>
                <a:gd name="T46" fmla="*/ 39 w 713"/>
                <a:gd name="T47" fmla="*/ 19 h 2333"/>
                <a:gd name="T48" fmla="*/ 0 w 713"/>
                <a:gd name="T49" fmla="*/ 78 h 2333"/>
                <a:gd name="T50" fmla="*/ 107 w 713"/>
                <a:gd name="T51" fmla="*/ 449 h 2333"/>
                <a:gd name="T52" fmla="*/ 166 w 713"/>
                <a:gd name="T53" fmla="*/ 537 h 2333"/>
                <a:gd name="T54" fmla="*/ 186 w 713"/>
                <a:gd name="T55" fmla="*/ 595 h 2333"/>
                <a:gd name="T56" fmla="*/ 225 w 713"/>
                <a:gd name="T57" fmla="*/ 654 h 2333"/>
                <a:gd name="T58" fmla="*/ 244 w 713"/>
                <a:gd name="T59" fmla="*/ 712 h 2333"/>
                <a:gd name="T60" fmla="*/ 254 w 713"/>
                <a:gd name="T61" fmla="*/ 742 h 2333"/>
                <a:gd name="T62" fmla="*/ 264 w 713"/>
                <a:gd name="T63" fmla="*/ 1357 h 2333"/>
                <a:gd name="T64" fmla="*/ 215 w 713"/>
                <a:gd name="T65" fmla="*/ 1484 h 2333"/>
                <a:gd name="T66" fmla="*/ 186 w 713"/>
                <a:gd name="T67" fmla="*/ 1669 h 2333"/>
                <a:gd name="T68" fmla="*/ 137 w 713"/>
                <a:gd name="T69" fmla="*/ 1728 h 2333"/>
                <a:gd name="T70" fmla="*/ 98 w 713"/>
                <a:gd name="T71" fmla="*/ 1864 h 2333"/>
                <a:gd name="T72" fmla="*/ 137 w 713"/>
                <a:gd name="T73" fmla="*/ 2030 h 2333"/>
                <a:gd name="T74" fmla="*/ 205 w 713"/>
                <a:gd name="T75" fmla="*/ 2235 h 2333"/>
                <a:gd name="T76" fmla="*/ 225 w 713"/>
                <a:gd name="T77" fmla="*/ 2294 h 2333"/>
                <a:gd name="T78" fmla="*/ 254 w 713"/>
                <a:gd name="T79" fmla="*/ 2313 h 2333"/>
                <a:gd name="T80" fmla="*/ 313 w 713"/>
                <a:gd name="T81" fmla="*/ 2333 h 233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713" h="2333">
                  <a:moveTo>
                    <a:pt x="313" y="2333"/>
                  </a:moveTo>
                  <a:cubicBezTo>
                    <a:pt x="289" y="2263"/>
                    <a:pt x="281" y="2291"/>
                    <a:pt x="313" y="2245"/>
                  </a:cubicBezTo>
                  <a:cubicBezTo>
                    <a:pt x="336" y="2150"/>
                    <a:pt x="349" y="2043"/>
                    <a:pt x="420" y="1972"/>
                  </a:cubicBezTo>
                  <a:cubicBezTo>
                    <a:pt x="466" y="1833"/>
                    <a:pt x="378" y="1674"/>
                    <a:pt x="469" y="1542"/>
                  </a:cubicBezTo>
                  <a:cubicBezTo>
                    <a:pt x="479" y="1510"/>
                    <a:pt x="518" y="1454"/>
                    <a:pt x="518" y="1454"/>
                  </a:cubicBezTo>
                  <a:cubicBezTo>
                    <a:pt x="536" y="1398"/>
                    <a:pt x="543" y="1333"/>
                    <a:pt x="566" y="1279"/>
                  </a:cubicBezTo>
                  <a:cubicBezTo>
                    <a:pt x="579" y="1248"/>
                    <a:pt x="596" y="1225"/>
                    <a:pt x="605" y="1191"/>
                  </a:cubicBezTo>
                  <a:cubicBezTo>
                    <a:pt x="608" y="1182"/>
                    <a:pt x="619" y="1134"/>
                    <a:pt x="625" y="1122"/>
                  </a:cubicBezTo>
                  <a:cubicBezTo>
                    <a:pt x="636" y="1102"/>
                    <a:pt x="664" y="1064"/>
                    <a:pt x="664" y="1064"/>
                  </a:cubicBezTo>
                  <a:cubicBezTo>
                    <a:pt x="675" y="1020"/>
                    <a:pt x="688" y="980"/>
                    <a:pt x="703" y="937"/>
                  </a:cubicBezTo>
                  <a:cubicBezTo>
                    <a:pt x="706" y="927"/>
                    <a:pt x="713" y="908"/>
                    <a:pt x="713" y="908"/>
                  </a:cubicBezTo>
                  <a:cubicBezTo>
                    <a:pt x="707" y="760"/>
                    <a:pt x="706" y="683"/>
                    <a:pt x="683" y="556"/>
                  </a:cubicBezTo>
                  <a:cubicBezTo>
                    <a:pt x="677" y="520"/>
                    <a:pt x="672" y="484"/>
                    <a:pt x="664" y="449"/>
                  </a:cubicBezTo>
                  <a:cubicBezTo>
                    <a:pt x="659" y="429"/>
                    <a:pt x="644" y="390"/>
                    <a:pt x="644" y="390"/>
                  </a:cubicBezTo>
                  <a:cubicBezTo>
                    <a:pt x="641" y="367"/>
                    <a:pt x="640" y="344"/>
                    <a:pt x="635" y="322"/>
                  </a:cubicBezTo>
                  <a:cubicBezTo>
                    <a:pt x="624" y="276"/>
                    <a:pt x="601" y="221"/>
                    <a:pt x="586" y="175"/>
                  </a:cubicBezTo>
                  <a:cubicBezTo>
                    <a:pt x="583" y="165"/>
                    <a:pt x="585" y="152"/>
                    <a:pt x="576" y="146"/>
                  </a:cubicBezTo>
                  <a:cubicBezTo>
                    <a:pt x="566" y="140"/>
                    <a:pt x="557" y="133"/>
                    <a:pt x="547" y="127"/>
                  </a:cubicBezTo>
                  <a:cubicBezTo>
                    <a:pt x="516" y="80"/>
                    <a:pt x="539" y="101"/>
                    <a:pt x="469" y="78"/>
                  </a:cubicBezTo>
                  <a:cubicBezTo>
                    <a:pt x="459" y="75"/>
                    <a:pt x="449" y="71"/>
                    <a:pt x="439" y="68"/>
                  </a:cubicBezTo>
                  <a:cubicBezTo>
                    <a:pt x="429" y="65"/>
                    <a:pt x="410" y="58"/>
                    <a:pt x="410" y="58"/>
                  </a:cubicBezTo>
                  <a:cubicBezTo>
                    <a:pt x="384" y="19"/>
                    <a:pt x="370" y="25"/>
                    <a:pt x="332" y="0"/>
                  </a:cubicBezTo>
                  <a:cubicBezTo>
                    <a:pt x="244" y="3"/>
                    <a:pt x="156" y="3"/>
                    <a:pt x="68" y="9"/>
                  </a:cubicBezTo>
                  <a:cubicBezTo>
                    <a:pt x="58" y="10"/>
                    <a:pt x="46" y="12"/>
                    <a:pt x="39" y="19"/>
                  </a:cubicBezTo>
                  <a:cubicBezTo>
                    <a:pt x="22" y="36"/>
                    <a:pt x="16" y="61"/>
                    <a:pt x="0" y="78"/>
                  </a:cubicBezTo>
                  <a:cubicBezTo>
                    <a:pt x="10" y="254"/>
                    <a:pt x="6" y="320"/>
                    <a:pt x="107" y="449"/>
                  </a:cubicBezTo>
                  <a:cubicBezTo>
                    <a:pt x="127" y="474"/>
                    <a:pt x="148" y="509"/>
                    <a:pt x="166" y="537"/>
                  </a:cubicBezTo>
                  <a:cubicBezTo>
                    <a:pt x="177" y="554"/>
                    <a:pt x="175" y="578"/>
                    <a:pt x="186" y="595"/>
                  </a:cubicBezTo>
                  <a:cubicBezTo>
                    <a:pt x="199" y="615"/>
                    <a:pt x="225" y="654"/>
                    <a:pt x="225" y="654"/>
                  </a:cubicBezTo>
                  <a:cubicBezTo>
                    <a:pt x="231" y="673"/>
                    <a:pt x="238" y="693"/>
                    <a:pt x="244" y="712"/>
                  </a:cubicBezTo>
                  <a:cubicBezTo>
                    <a:pt x="247" y="722"/>
                    <a:pt x="254" y="742"/>
                    <a:pt x="254" y="742"/>
                  </a:cubicBezTo>
                  <a:cubicBezTo>
                    <a:pt x="281" y="950"/>
                    <a:pt x="273" y="1142"/>
                    <a:pt x="264" y="1357"/>
                  </a:cubicBezTo>
                  <a:cubicBezTo>
                    <a:pt x="262" y="1404"/>
                    <a:pt x="229" y="1441"/>
                    <a:pt x="215" y="1484"/>
                  </a:cubicBezTo>
                  <a:cubicBezTo>
                    <a:pt x="203" y="1631"/>
                    <a:pt x="218" y="1570"/>
                    <a:pt x="186" y="1669"/>
                  </a:cubicBezTo>
                  <a:cubicBezTo>
                    <a:pt x="178" y="1693"/>
                    <a:pt x="147" y="1705"/>
                    <a:pt x="137" y="1728"/>
                  </a:cubicBezTo>
                  <a:cubicBezTo>
                    <a:pt x="117" y="1773"/>
                    <a:pt x="107" y="1817"/>
                    <a:pt x="98" y="1864"/>
                  </a:cubicBezTo>
                  <a:cubicBezTo>
                    <a:pt x="105" y="1946"/>
                    <a:pt x="97" y="1972"/>
                    <a:pt x="137" y="2030"/>
                  </a:cubicBezTo>
                  <a:cubicBezTo>
                    <a:pt x="159" y="2099"/>
                    <a:pt x="182" y="2167"/>
                    <a:pt x="205" y="2235"/>
                  </a:cubicBezTo>
                  <a:cubicBezTo>
                    <a:pt x="212" y="2255"/>
                    <a:pt x="208" y="2283"/>
                    <a:pt x="225" y="2294"/>
                  </a:cubicBezTo>
                  <a:cubicBezTo>
                    <a:pt x="235" y="2300"/>
                    <a:pt x="243" y="2308"/>
                    <a:pt x="254" y="2313"/>
                  </a:cubicBezTo>
                  <a:cubicBezTo>
                    <a:pt x="273" y="2321"/>
                    <a:pt x="313" y="2333"/>
                    <a:pt x="313" y="2333"/>
                  </a:cubicBezTo>
                  <a:close/>
                </a:path>
              </a:pathLst>
            </a:custGeom>
            <a:noFill/>
            <a:ln w="57150">
              <a:solidFill>
                <a:srgbClr val="80008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663300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38" name="Group 10">
            <a:extLst>
              <a:ext uri="{FF2B5EF4-FFF2-40B4-BE49-F238E27FC236}">
                <a16:creationId xmlns:a16="http://schemas.microsoft.com/office/drawing/2014/main" id="{853A964A-8C75-0748-9C8D-FA2C2F6BBA94}"/>
              </a:ext>
            </a:extLst>
          </p:cNvPr>
          <p:cNvGrpSpPr>
            <a:grpSpLocks/>
          </p:cNvGrpSpPr>
          <p:nvPr/>
        </p:nvGrpSpPr>
        <p:grpSpPr bwMode="auto">
          <a:xfrm>
            <a:off x="644525" y="2122488"/>
            <a:ext cx="7867650" cy="4294187"/>
            <a:chOff x="406" y="1337"/>
            <a:chExt cx="4956" cy="2705"/>
          </a:xfrm>
        </p:grpSpPr>
        <p:sp>
          <p:nvSpPr>
            <p:cNvPr id="22541" name="Line 13">
              <a:extLst>
                <a:ext uri="{FF2B5EF4-FFF2-40B4-BE49-F238E27FC236}">
                  <a16:creationId xmlns:a16="http://schemas.microsoft.com/office/drawing/2014/main" id="{536C0932-10E5-3146-90E1-CC0585044B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" y="3576"/>
              <a:ext cx="288" cy="0"/>
            </a:xfrm>
            <a:prstGeom prst="line">
              <a:avLst/>
            </a:prstGeom>
            <a:noFill/>
            <a:ln w="76200">
              <a:solidFill>
                <a:srgbClr val="6633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22540" name="Text Box 12">
              <a:extLst>
                <a:ext uri="{FF2B5EF4-FFF2-40B4-BE49-F238E27FC236}">
                  <a16:creationId xmlns:a16="http://schemas.microsoft.com/office/drawing/2014/main" id="{7995C72C-435B-E34D-943F-08F09C83F2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" y="3429"/>
              <a:ext cx="1858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66330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2400" b="1">
                  <a:latin typeface="Garamond" charset="0"/>
                  <a:ea typeface="MS PGothic" charset="0"/>
                  <a:cs typeface="MS PGothic" charset="0"/>
                </a:rPr>
                <a:t>Hasmonean (100 BC)</a:t>
              </a:r>
            </a:p>
          </p:txBody>
        </p:sp>
        <p:sp>
          <p:nvSpPr>
            <p:cNvPr id="22539" name="Freeform 11">
              <a:extLst>
                <a:ext uri="{FF2B5EF4-FFF2-40B4-BE49-F238E27FC236}">
                  <a16:creationId xmlns:a16="http://schemas.microsoft.com/office/drawing/2014/main" id="{60011E6B-68F9-4545-AB12-965FD1C6A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" y="1337"/>
              <a:ext cx="1498" cy="2705"/>
            </a:xfrm>
            <a:custGeom>
              <a:avLst/>
              <a:gdLst>
                <a:gd name="T0" fmla="*/ 1498 w 1498"/>
                <a:gd name="T1" fmla="*/ 127 h 2705"/>
                <a:gd name="T2" fmla="*/ 1468 w 1498"/>
                <a:gd name="T3" fmla="*/ 10 h 2705"/>
                <a:gd name="T4" fmla="*/ 1439 w 1498"/>
                <a:gd name="T5" fmla="*/ 0 h 2705"/>
                <a:gd name="T6" fmla="*/ 1283 w 1498"/>
                <a:gd name="T7" fmla="*/ 30 h 2705"/>
                <a:gd name="T8" fmla="*/ 1322 w 1498"/>
                <a:gd name="T9" fmla="*/ 206 h 2705"/>
                <a:gd name="T10" fmla="*/ 1342 w 1498"/>
                <a:gd name="T11" fmla="*/ 352 h 2705"/>
                <a:gd name="T12" fmla="*/ 1371 w 1498"/>
                <a:gd name="T13" fmla="*/ 411 h 2705"/>
                <a:gd name="T14" fmla="*/ 1381 w 1498"/>
                <a:gd name="T15" fmla="*/ 821 h 2705"/>
                <a:gd name="T16" fmla="*/ 1390 w 1498"/>
                <a:gd name="T17" fmla="*/ 860 h 2705"/>
                <a:gd name="T18" fmla="*/ 1371 w 1498"/>
                <a:gd name="T19" fmla="*/ 830 h 2705"/>
                <a:gd name="T20" fmla="*/ 1312 w 1498"/>
                <a:gd name="T21" fmla="*/ 811 h 2705"/>
                <a:gd name="T22" fmla="*/ 1234 w 1498"/>
                <a:gd name="T23" fmla="*/ 821 h 2705"/>
                <a:gd name="T24" fmla="*/ 1176 w 1498"/>
                <a:gd name="T25" fmla="*/ 860 h 2705"/>
                <a:gd name="T26" fmla="*/ 1019 w 1498"/>
                <a:gd name="T27" fmla="*/ 928 h 2705"/>
                <a:gd name="T28" fmla="*/ 1000 w 1498"/>
                <a:gd name="T29" fmla="*/ 957 h 2705"/>
                <a:gd name="T30" fmla="*/ 971 w 1498"/>
                <a:gd name="T31" fmla="*/ 977 h 2705"/>
                <a:gd name="T32" fmla="*/ 931 w 1498"/>
                <a:gd name="T33" fmla="*/ 1035 h 2705"/>
                <a:gd name="T34" fmla="*/ 922 w 1498"/>
                <a:gd name="T35" fmla="*/ 1006 h 2705"/>
                <a:gd name="T36" fmla="*/ 834 w 1498"/>
                <a:gd name="T37" fmla="*/ 1035 h 2705"/>
                <a:gd name="T38" fmla="*/ 639 w 1498"/>
                <a:gd name="T39" fmla="*/ 1074 h 2705"/>
                <a:gd name="T40" fmla="*/ 541 w 1498"/>
                <a:gd name="T41" fmla="*/ 1084 h 2705"/>
                <a:gd name="T42" fmla="*/ 346 w 1498"/>
                <a:gd name="T43" fmla="*/ 1143 h 2705"/>
                <a:gd name="T44" fmla="*/ 238 w 1498"/>
                <a:gd name="T45" fmla="*/ 1182 h 2705"/>
                <a:gd name="T46" fmla="*/ 190 w 1498"/>
                <a:gd name="T47" fmla="*/ 1231 h 2705"/>
                <a:gd name="T48" fmla="*/ 111 w 1498"/>
                <a:gd name="T49" fmla="*/ 1289 h 2705"/>
                <a:gd name="T50" fmla="*/ 72 w 1498"/>
                <a:gd name="T51" fmla="*/ 1377 h 2705"/>
                <a:gd name="T52" fmla="*/ 53 w 1498"/>
                <a:gd name="T53" fmla="*/ 1436 h 2705"/>
                <a:gd name="T54" fmla="*/ 43 w 1498"/>
                <a:gd name="T55" fmla="*/ 1465 h 2705"/>
                <a:gd name="T56" fmla="*/ 111 w 1498"/>
                <a:gd name="T57" fmla="*/ 2256 h 2705"/>
                <a:gd name="T58" fmla="*/ 121 w 1498"/>
                <a:gd name="T59" fmla="*/ 2412 h 2705"/>
                <a:gd name="T60" fmla="*/ 150 w 1498"/>
                <a:gd name="T61" fmla="*/ 2480 h 2705"/>
                <a:gd name="T62" fmla="*/ 248 w 1498"/>
                <a:gd name="T63" fmla="*/ 2656 h 2705"/>
                <a:gd name="T64" fmla="*/ 512 w 1498"/>
                <a:gd name="T65" fmla="*/ 2705 h 2705"/>
                <a:gd name="T66" fmla="*/ 853 w 1498"/>
                <a:gd name="T67" fmla="*/ 2666 h 2705"/>
                <a:gd name="T68" fmla="*/ 1185 w 1498"/>
                <a:gd name="T69" fmla="*/ 2675 h 270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98" h="2705">
                  <a:moveTo>
                    <a:pt x="1498" y="127"/>
                  </a:moveTo>
                  <a:cubicBezTo>
                    <a:pt x="1494" y="113"/>
                    <a:pt x="1472" y="16"/>
                    <a:pt x="1468" y="10"/>
                  </a:cubicBezTo>
                  <a:cubicBezTo>
                    <a:pt x="1462" y="1"/>
                    <a:pt x="1449" y="3"/>
                    <a:pt x="1439" y="0"/>
                  </a:cubicBezTo>
                  <a:cubicBezTo>
                    <a:pt x="1385" y="8"/>
                    <a:pt x="1337" y="21"/>
                    <a:pt x="1283" y="30"/>
                  </a:cubicBezTo>
                  <a:cubicBezTo>
                    <a:pt x="1294" y="94"/>
                    <a:pt x="1302" y="146"/>
                    <a:pt x="1322" y="206"/>
                  </a:cubicBezTo>
                  <a:cubicBezTo>
                    <a:pt x="1324" y="226"/>
                    <a:pt x="1327" y="316"/>
                    <a:pt x="1342" y="352"/>
                  </a:cubicBezTo>
                  <a:cubicBezTo>
                    <a:pt x="1398" y="483"/>
                    <a:pt x="1329" y="285"/>
                    <a:pt x="1371" y="411"/>
                  </a:cubicBezTo>
                  <a:cubicBezTo>
                    <a:pt x="1374" y="548"/>
                    <a:pt x="1375" y="684"/>
                    <a:pt x="1381" y="821"/>
                  </a:cubicBezTo>
                  <a:cubicBezTo>
                    <a:pt x="1382" y="834"/>
                    <a:pt x="1400" y="851"/>
                    <a:pt x="1390" y="860"/>
                  </a:cubicBezTo>
                  <a:cubicBezTo>
                    <a:pt x="1381" y="868"/>
                    <a:pt x="1381" y="836"/>
                    <a:pt x="1371" y="830"/>
                  </a:cubicBezTo>
                  <a:cubicBezTo>
                    <a:pt x="1354" y="819"/>
                    <a:pt x="1312" y="811"/>
                    <a:pt x="1312" y="811"/>
                  </a:cubicBezTo>
                  <a:cubicBezTo>
                    <a:pt x="1286" y="814"/>
                    <a:pt x="1259" y="812"/>
                    <a:pt x="1234" y="821"/>
                  </a:cubicBezTo>
                  <a:cubicBezTo>
                    <a:pt x="1212" y="829"/>
                    <a:pt x="1196" y="849"/>
                    <a:pt x="1176" y="860"/>
                  </a:cubicBezTo>
                  <a:cubicBezTo>
                    <a:pt x="1127" y="887"/>
                    <a:pt x="1072" y="910"/>
                    <a:pt x="1019" y="928"/>
                  </a:cubicBezTo>
                  <a:cubicBezTo>
                    <a:pt x="1013" y="938"/>
                    <a:pt x="1008" y="949"/>
                    <a:pt x="1000" y="957"/>
                  </a:cubicBezTo>
                  <a:cubicBezTo>
                    <a:pt x="992" y="965"/>
                    <a:pt x="977" y="967"/>
                    <a:pt x="971" y="977"/>
                  </a:cubicBezTo>
                  <a:cubicBezTo>
                    <a:pt x="923" y="1050"/>
                    <a:pt x="1003" y="989"/>
                    <a:pt x="931" y="1035"/>
                  </a:cubicBezTo>
                  <a:cubicBezTo>
                    <a:pt x="928" y="1025"/>
                    <a:pt x="932" y="1009"/>
                    <a:pt x="922" y="1006"/>
                  </a:cubicBezTo>
                  <a:cubicBezTo>
                    <a:pt x="866" y="990"/>
                    <a:pt x="871" y="1021"/>
                    <a:pt x="834" y="1035"/>
                  </a:cubicBezTo>
                  <a:cubicBezTo>
                    <a:pt x="771" y="1059"/>
                    <a:pt x="706" y="1067"/>
                    <a:pt x="639" y="1074"/>
                  </a:cubicBezTo>
                  <a:cubicBezTo>
                    <a:pt x="599" y="1084"/>
                    <a:pt x="580" y="1097"/>
                    <a:pt x="541" y="1084"/>
                  </a:cubicBezTo>
                  <a:cubicBezTo>
                    <a:pt x="475" y="1098"/>
                    <a:pt x="412" y="1131"/>
                    <a:pt x="346" y="1143"/>
                  </a:cubicBezTo>
                  <a:cubicBezTo>
                    <a:pt x="300" y="1151"/>
                    <a:pt x="276" y="1157"/>
                    <a:pt x="238" y="1182"/>
                  </a:cubicBezTo>
                  <a:cubicBezTo>
                    <a:pt x="190" y="1255"/>
                    <a:pt x="251" y="1170"/>
                    <a:pt x="190" y="1231"/>
                  </a:cubicBezTo>
                  <a:cubicBezTo>
                    <a:pt x="157" y="1264"/>
                    <a:pt x="160" y="1273"/>
                    <a:pt x="111" y="1289"/>
                  </a:cubicBezTo>
                  <a:cubicBezTo>
                    <a:pt x="101" y="1321"/>
                    <a:pt x="83" y="1345"/>
                    <a:pt x="72" y="1377"/>
                  </a:cubicBezTo>
                  <a:cubicBezTo>
                    <a:pt x="66" y="1397"/>
                    <a:pt x="59" y="1416"/>
                    <a:pt x="53" y="1436"/>
                  </a:cubicBezTo>
                  <a:cubicBezTo>
                    <a:pt x="50" y="1446"/>
                    <a:pt x="43" y="1465"/>
                    <a:pt x="43" y="1465"/>
                  </a:cubicBezTo>
                  <a:cubicBezTo>
                    <a:pt x="57" y="2365"/>
                    <a:pt x="0" y="1884"/>
                    <a:pt x="111" y="2256"/>
                  </a:cubicBezTo>
                  <a:cubicBezTo>
                    <a:pt x="114" y="2308"/>
                    <a:pt x="116" y="2360"/>
                    <a:pt x="121" y="2412"/>
                  </a:cubicBezTo>
                  <a:cubicBezTo>
                    <a:pt x="127" y="2469"/>
                    <a:pt x="130" y="2434"/>
                    <a:pt x="150" y="2480"/>
                  </a:cubicBezTo>
                  <a:cubicBezTo>
                    <a:pt x="177" y="2542"/>
                    <a:pt x="186" y="2614"/>
                    <a:pt x="248" y="2656"/>
                  </a:cubicBezTo>
                  <a:cubicBezTo>
                    <a:pt x="303" y="2693"/>
                    <a:pt x="447" y="2697"/>
                    <a:pt x="512" y="2705"/>
                  </a:cubicBezTo>
                  <a:cubicBezTo>
                    <a:pt x="624" y="2698"/>
                    <a:pt x="745" y="2700"/>
                    <a:pt x="853" y="2666"/>
                  </a:cubicBezTo>
                  <a:cubicBezTo>
                    <a:pt x="959" y="2595"/>
                    <a:pt x="1076" y="2675"/>
                    <a:pt x="1185" y="2675"/>
                  </a:cubicBezTo>
                </a:path>
              </a:pathLst>
            </a:custGeom>
            <a:noFill/>
            <a:ln w="57150">
              <a:solidFill>
                <a:srgbClr val="6633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663300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34" name="Group 6">
            <a:extLst>
              <a:ext uri="{FF2B5EF4-FFF2-40B4-BE49-F238E27FC236}">
                <a16:creationId xmlns:a16="http://schemas.microsoft.com/office/drawing/2014/main" id="{B420A0AA-F8D7-4A4C-B540-071BE692D4FA}"/>
              </a:ext>
            </a:extLst>
          </p:cNvPr>
          <p:cNvGrpSpPr>
            <a:grpSpLocks/>
          </p:cNvGrpSpPr>
          <p:nvPr/>
        </p:nvGrpSpPr>
        <p:grpSpPr bwMode="auto">
          <a:xfrm>
            <a:off x="0" y="914400"/>
            <a:ext cx="7829550" cy="5791200"/>
            <a:chOff x="0" y="576"/>
            <a:chExt cx="4932" cy="3648"/>
          </a:xfrm>
        </p:grpSpPr>
        <p:sp>
          <p:nvSpPr>
            <p:cNvPr id="22537" name="Line 9">
              <a:extLst>
                <a:ext uri="{FF2B5EF4-FFF2-40B4-BE49-F238E27FC236}">
                  <a16:creationId xmlns:a16="http://schemas.microsoft.com/office/drawing/2014/main" id="{B0257513-81F1-3C47-B3C3-39F60BC5BC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" y="4080"/>
              <a:ext cx="288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22536" name="Text Box 8">
              <a:extLst>
                <a:ext uri="{FF2B5EF4-FFF2-40B4-BE49-F238E27FC236}">
                  <a16:creationId xmlns:a16="http://schemas.microsoft.com/office/drawing/2014/main" id="{1C05A6F2-73E7-424D-B70D-4B2DB8FB84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" y="3936"/>
              <a:ext cx="1428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66330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2400" b="1">
                  <a:latin typeface="Garamond" charset="0"/>
                  <a:ea typeface="MS PGothic" charset="0"/>
                  <a:cs typeface="MS PGothic" charset="0"/>
                </a:rPr>
                <a:t>Tambak Moden</a:t>
              </a:r>
            </a:p>
          </p:txBody>
        </p:sp>
        <p:sp>
          <p:nvSpPr>
            <p:cNvPr id="22535" name="Freeform 7">
              <a:extLst>
                <a:ext uri="{FF2B5EF4-FFF2-40B4-BE49-F238E27FC236}">
                  <a16:creationId xmlns:a16="http://schemas.microsoft.com/office/drawing/2014/main" id="{219AC55D-32B7-5048-8B6A-E5D66B87E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576"/>
              <a:ext cx="2544" cy="3566"/>
            </a:xfrm>
            <a:custGeom>
              <a:avLst/>
              <a:gdLst>
                <a:gd name="T0" fmla="*/ 2390 w 2544"/>
                <a:gd name="T1" fmla="*/ 230 h 3566"/>
                <a:gd name="T2" fmla="*/ 2333 w 2544"/>
                <a:gd name="T3" fmla="*/ 0 h 3566"/>
                <a:gd name="T4" fmla="*/ 2016 w 2544"/>
                <a:gd name="T5" fmla="*/ 67 h 3566"/>
                <a:gd name="T6" fmla="*/ 1747 w 2544"/>
                <a:gd name="T7" fmla="*/ 154 h 3566"/>
                <a:gd name="T8" fmla="*/ 1613 w 2544"/>
                <a:gd name="T9" fmla="*/ 211 h 3566"/>
                <a:gd name="T10" fmla="*/ 1392 w 2544"/>
                <a:gd name="T11" fmla="*/ 298 h 3566"/>
                <a:gd name="T12" fmla="*/ 1046 w 2544"/>
                <a:gd name="T13" fmla="*/ 432 h 3566"/>
                <a:gd name="T14" fmla="*/ 941 w 2544"/>
                <a:gd name="T15" fmla="*/ 566 h 3566"/>
                <a:gd name="T16" fmla="*/ 816 w 2544"/>
                <a:gd name="T17" fmla="*/ 643 h 3566"/>
                <a:gd name="T18" fmla="*/ 643 w 2544"/>
                <a:gd name="T19" fmla="*/ 845 h 3566"/>
                <a:gd name="T20" fmla="*/ 480 w 2544"/>
                <a:gd name="T21" fmla="*/ 989 h 3566"/>
                <a:gd name="T22" fmla="*/ 250 w 2544"/>
                <a:gd name="T23" fmla="*/ 1056 h 3566"/>
                <a:gd name="T24" fmla="*/ 0 w 2544"/>
                <a:gd name="T25" fmla="*/ 1171 h 3566"/>
                <a:gd name="T26" fmla="*/ 115 w 2544"/>
                <a:gd name="T27" fmla="*/ 1450 h 3566"/>
                <a:gd name="T28" fmla="*/ 173 w 2544"/>
                <a:gd name="T29" fmla="*/ 1517 h 3566"/>
                <a:gd name="T30" fmla="*/ 374 w 2544"/>
                <a:gd name="T31" fmla="*/ 1680 h 3566"/>
                <a:gd name="T32" fmla="*/ 518 w 2544"/>
                <a:gd name="T33" fmla="*/ 1930 h 3566"/>
                <a:gd name="T34" fmla="*/ 461 w 2544"/>
                <a:gd name="T35" fmla="*/ 2150 h 3566"/>
                <a:gd name="T36" fmla="*/ 490 w 2544"/>
                <a:gd name="T37" fmla="*/ 2726 h 3566"/>
                <a:gd name="T38" fmla="*/ 566 w 2544"/>
                <a:gd name="T39" fmla="*/ 3283 h 3566"/>
                <a:gd name="T40" fmla="*/ 653 w 2544"/>
                <a:gd name="T41" fmla="*/ 3360 h 3566"/>
                <a:gd name="T42" fmla="*/ 768 w 2544"/>
                <a:gd name="T43" fmla="*/ 3437 h 3566"/>
                <a:gd name="T44" fmla="*/ 1075 w 2544"/>
                <a:gd name="T45" fmla="*/ 3437 h 3566"/>
                <a:gd name="T46" fmla="*/ 1968 w 2544"/>
                <a:gd name="T47" fmla="*/ 3562 h 3566"/>
                <a:gd name="T48" fmla="*/ 2131 w 2544"/>
                <a:gd name="T49" fmla="*/ 3456 h 3566"/>
                <a:gd name="T50" fmla="*/ 2150 w 2544"/>
                <a:gd name="T51" fmla="*/ 3216 h 3566"/>
                <a:gd name="T52" fmla="*/ 2227 w 2544"/>
                <a:gd name="T53" fmla="*/ 2851 h 3566"/>
                <a:gd name="T54" fmla="*/ 2333 w 2544"/>
                <a:gd name="T55" fmla="*/ 2486 h 3566"/>
                <a:gd name="T56" fmla="*/ 2390 w 2544"/>
                <a:gd name="T57" fmla="*/ 2294 h 3566"/>
                <a:gd name="T58" fmla="*/ 2486 w 2544"/>
                <a:gd name="T59" fmla="*/ 2122 h 3566"/>
                <a:gd name="T60" fmla="*/ 2458 w 2544"/>
                <a:gd name="T61" fmla="*/ 1440 h 3566"/>
                <a:gd name="T62" fmla="*/ 2371 w 2544"/>
                <a:gd name="T63" fmla="*/ 883 h 3566"/>
                <a:gd name="T64" fmla="*/ 2390 w 2544"/>
                <a:gd name="T65" fmla="*/ 864 h 35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44" h="3566">
                  <a:moveTo>
                    <a:pt x="2390" y="864"/>
                  </a:moveTo>
                  <a:cubicBezTo>
                    <a:pt x="2323" y="660"/>
                    <a:pt x="2370" y="440"/>
                    <a:pt x="2390" y="230"/>
                  </a:cubicBezTo>
                  <a:cubicBezTo>
                    <a:pt x="2387" y="192"/>
                    <a:pt x="2386" y="153"/>
                    <a:pt x="2381" y="115"/>
                  </a:cubicBezTo>
                  <a:cubicBezTo>
                    <a:pt x="2377" y="86"/>
                    <a:pt x="2344" y="35"/>
                    <a:pt x="2333" y="0"/>
                  </a:cubicBezTo>
                  <a:cubicBezTo>
                    <a:pt x="2291" y="11"/>
                    <a:pt x="2250" y="25"/>
                    <a:pt x="2208" y="38"/>
                  </a:cubicBezTo>
                  <a:cubicBezTo>
                    <a:pt x="2148" y="57"/>
                    <a:pt x="2078" y="49"/>
                    <a:pt x="2016" y="67"/>
                  </a:cubicBezTo>
                  <a:cubicBezTo>
                    <a:pt x="1969" y="80"/>
                    <a:pt x="1924" y="139"/>
                    <a:pt x="1882" y="144"/>
                  </a:cubicBezTo>
                  <a:cubicBezTo>
                    <a:pt x="1837" y="149"/>
                    <a:pt x="1792" y="151"/>
                    <a:pt x="1747" y="154"/>
                  </a:cubicBezTo>
                  <a:cubicBezTo>
                    <a:pt x="1718" y="163"/>
                    <a:pt x="1690" y="173"/>
                    <a:pt x="1661" y="182"/>
                  </a:cubicBezTo>
                  <a:cubicBezTo>
                    <a:pt x="1618" y="227"/>
                    <a:pt x="1669" y="180"/>
                    <a:pt x="1613" y="211"/>
                  </a:cubicBezTo>
                  <a:cubicBezTo>
                    <a:pt x="1501" y="273"/>
                    <a:pt x="1614" y="236"/>
                    <a:pt x="1478" y="269"/>
                  </a:cubicBezTo>
                  <a:cubicBezTo>
                    <a:pt x="1449" y="276"/>
                    <a:pt x="1422" y="292"/>
                    <a:pt x="1392" y="298"/>
                  </a:cubicBezTo>
                  <a:cubicBezTo>
                    <a:pt x="1298" y="316"/>
                    <a:pt x="1204" y="352"/>
                    <a:pt x="1114" y="384"/>
                  </a:cubicBezTo>
                  <a:cubicBezTo>
                    <a:pt x="1092" y="401"/>
                    <a:pt x="1064" y="411"/>
                    <a:pt x="1046" y="432"/>
                  </a:cubicBezTo>
                  <a:cubicBezTo>
                    <a:pt x="1023" y="458"/>
                    <a:pt x="1013" y="494"/>
                    <a:pt x="989" y="518"/>
                  </a:cubicBezTo>
                  <a:cubicBezTo>
                    <a:pt x="973" y="534"/>
                    <a:pt x="941" y="566"/>
                    <a:pt x="941" y="566"/>
                  </a:cubicBezTo>
                  <a:cubicBezTo>
                    <a:pt x="924" y="615"/>
                    <a:pt x="894" y="617"/>
                    <a:pt x="845" y="634"/>
                  </a:cubicBezTo>
                  <a:cubicBezTo>
                    <a:pt x="835" y="637"/>
                    <a:pt x="816" y="643"/>
                    <a:pt x="816" y="643"/>
                  </a:cubicBezTo>
                  <a:cubicBezTo>
                    <a:pt x="764" y="677"/>
                    <a:pt x="742" y="735"/>
                    <a:pt x="691" y="768"/>
                  </a:cubicBezTo>
                  <a:cubicBezTo>
                    <a:pt x="680" y="802"/>
                    <a:pt x="661" y="814"/>
                    <a:pt x="643" y="845"/>
                  </a:cubicBezTo>
                  <a:cubicBezTo>
                    <a:pt x="617" y="890"/>
                    <a:pt x="609" y="934"/>
                    <a:pt x="557" y="950"/>
                  </a:cubicBezTo>
                  <a:cubicBezTo>
                    <a:pt x="532" y="977"/>
                    <a:pt x="511" y="972"/>
                    <a:pt x="480" y="989"/>
                  </a:cubicBezTo>
                  <a:cubicBezTo>
                    <a:pt x="460" y="1000"/>
                    <a:pt x="441" y="1014"/>
                    <a:pt x="422" y="1027"/>
                  </a:cubicBezTo>
                  <a:cubicBezTo>
                    <a:pt x="352" y="1073"/>
                    <a:pt x="413" y="1045"/>
                    <a:pt x="250" y="1056"/>
                  </a:cubicBezTo>
                  <a:cubicBezTo>
                    <a:pt x="235" y="1070"/>
                    <a:pt x="226" y="1090"/>
                    <a:pt x="211" y="1104"/>
                  </a:cubicBezTo>
                  <a:cubicBezTo>
                    <a:pt x="149" y="1159"/>
                    <a:pt x="79" y="1160"/>
                    <a:pt x="0" y="1171"/>
                  </a:cubicBezTo>
                  <a:cubicBezTo>
                    <a:pt x="11" y="1280"/>
                    <a:pt x="8" y="1322"/>
                    <a:pt x="67" y="1411"/>
                  </a:cubicBezTo>
                  <a:cubicBezTo>
                    <a:pt x="78" y="1428"/>
                    <a:pt x="101" y="1435"/>
                    <a:pt x="115" y="1450"/>
                  </a:cubicBezTo>
                  <a:cubicBezTo>
                    <a:pt x="137" y="1512"/>
                    <a:pt x="107" y="1449"/>
                    <a:pt x="154" y="1488"/>
                  </a:cubicBezTo>
                  <a:cubicBezTo>
                    <a:pt x="163" y="1495"/>
                    <a:pt x="166" y="1508"/>
                    <a:pt x="173" y="1517"/>
                  </a:cubicBezTo>
                  <a:cubicBezTo>
                    <a:pt x="216" y="1569"/>
                    <a:pt x="186" y="1526"/>
                    <a:pt x="230" y="1565"/>
                  </a:cubicBezTo>
                  <a:cubicBezTo>
                    <a:pt x="277" y="1606"/>
                    <a:pt x="314" y="1659"/>
                    <a:pt x="374" y="1680"/>
                  </a:cubicBezTo>
                  <a:cubicBezTo>
                    <a:pt x="397" y="1701"/>
                    <a:pt x="419" y="1707"/>
                    <a:pt x="442" y="1728"/>
                  </a:cubicBezTo>
                  <a:cubicBezTo>
                    <a:pt x="454" y="1816"/>
                    <a:pt x="455" y="1864"/>
                    <a:pt x="518" y="1930"/>
                  </a:cubicBezTo>
                  <a:cubicBezTo>
                    <a:pt x="510" y="1990"/>
                    <a:pt x="499" y="2036"/>
                    <a:pt x="480" y="2093"/>
                  </a:cubicBezTo>
                  <a:cubicBezTo>
                    <a:pt x="474" y="2112"/>
                    <a:pt x="467" y="2131"/>
                    <a:pt x="461" y="2150"/>
                  </a:cubicBezTo>
                  <a:cubicBezTo>
                    <a:pt x="458" y="2160"/>
                    <a:pt x="451" y="2179"/>
                    <a:pt x="451" y="2179"/>
                  </a:cubicBezTo>
                  <a:cubicBezTo>
                    <a:pt x="459" y="2362"/>
                    <a:pt x="473" y="2544"/>
                    <a:pt x="490" y="2726"/>
                  </a:cubicBezTo>
                  <a:cubicBezTo>
                    <a:pt x="495" y="2860"/>
                    <a:pt x="493" y="3001"/>
                    <a:pt x="538" y="3130"/>
                  </a:cubicBezTo>
                  <a:cubicBezTo>
                    <a:pt x="546" y="3181"/>
                    <a:pt x="539" y="3239"/>
                    <a:pt x="566" y="3283"/>
                  </a:cubicBezTo>
                  <a:cubicBezTo>
                    <a:pt x="576" y="3299"/>
                    <a:pt x="594" y="3308"/>
                    <a:pt x="605" y="3322"/>
                  </a:cubicBezTo>
                  <a:cubicBezTo>
                    <a:pt x="635" y="3360"/>
                    <a:pt x="608" y="3345"/>
                    <a:pt x="653" y="3360"/>
                  </a:cubicBezTo>
                  <a:cubicBezTo>
                    <a:pt x="720" y="3427"/>
                    <a:pt x="647" y="3363"/>
                    <a:pt x="710" y="3398"/>
                  </a:cubicBezTo>
                  <a:cubicBezTo>
                    <a:pt x="730" y="3409"/>
                    <a:pt x="768" y="3437"/>
                    <a:pt x="768" y="3437"/>
                  </a:cubicBezTo>
                  <a:cubicBezTo>
                    <a:pt x="803" y="3491"/>
                    <a:pt x="826" y="3474"/>
                    <a:pt x="893" y="3466"/>
                  </a:cubicBezTo>
                  <a:cubicBezTo>
                    <a:pt x="951" y="3446"/>
                    <a:pt x="1014" y="3443"/>
                    <a:pt x="1075" y="3437"/>
                  </a:cubicBezTo>
                  <a:cubicBezTo>
                    <a:pt x="1293" y="3442"/>
                    <a:pt x="1459" y="3419"/>
                    <a:pt x="1651" y="3485"/>
                  </a:cubicBezTo>
                  <a:cubicBezTo>
                    <a:pt x="1731" y="3565"/>
                    <a:pt x="1865" y="3556"/>
                    <a:pt x="1968" y="3562"/>
                  </a:cubicBezTo>
                  <a:cubicBezTo>
                    <a:pt x="2063" y="3555"/>
                    <a:pt x="2094" y="3566"/>
                    <a:pt x="2160" y="3523"/>
                  </a:cubicBezTo>
                  <a:cubicBezTo>
                    <a:pt x="2132" y="3417"/>
                    <a:pt x="2170" y="3546"/>
                    <a:pt x="2131" y="3456"/>
                  </a:cubicBezTo>
                  <a:cubicBezTo>
                    <a:pt x="2123" y="3437"/>
                    <a:pt x="2112" y="3398"/>
                    <a:pt x="2112" y="3398"/>
                  </a:cubicBezTo>
                  <a:cubicBezTo>
                    <a:pt x="2124" y="3337"/>
                    <a:pt x="2139" y="3277"/>
                    <a:pt x="2150" y="3216"/>
                  </a:cubicBezTo>
                  <a:cubicBezTo>
                    <a:pt x="2157" y="3128"/>
                    <a:pt x="2147" y="3063"/>
                    <a:pt x="2218" y="3014"/>
                  </a:cubicBezTo>
                  <a:cubicBezTo>
                    <a:pt x="2255" y="2960"/>
                    <a:pt x="2249" y="2913"/>
                    <a:pt x="2227" y="2851"/>
                  </a:cubicBezTo>
                  <a:cubicBezTo>
                    <a:pt x="2234" y="2753"/>
                    <a:pt x="2232" y="2674"/>
                    <a:pt x="2285" y="2592"/>
                  </a:cubicBezTo>
                  <a:cubicBezTo>
                    <a:pt x="2299" y="2548"/>
                    <a:pt x="2303" y="2518"/>
                    <a:pt x="2333" y="2486"/>
                  </a:cubicBezTo>
                  <a:cubicBezTo>
                    <a:pt x="2351" y="2431"/>
                    <a:pt x="2349" y="2382"/>
                    <a:pt x="2381" y="2333"/>
                  </a:cubicBezTo>
                  <a:cubicBezTo>
                    <a:pt x="2384" y="2320"/>
                    <a:pt x="2384" y="2306"/>
                    <a:pt x="2390" y="2294"/>
                  </a:cubicBezTo>
                  <a:cubicBezTo>
                    <a:pt x="2400" y="2273"/>
                    <a:pt x="2429" y="2237"/>
                    <a:pt x="2429" y="2237"/>
                  </a:cubicBezTo>
                  <a:cubicBezTo>
                    <a:pt x="2442" y="2195"/>
                    <a:pt x="2468" y="2161"/>
                    <a:pt x="2486" y="2122"/>
                  </a:cubicBezTo>
                  <a:cubicBezTo>
                    <a:pt x="2508" y="2073"/>
                    <a:pt x="2514" y="2023"/>
                    <a:pt x="2544" y="1978"/>
                  </a:cubicBezTo>
                  <a:cubicBezTo>
                    <a:pt x="2533" y="1802"/>
                    <a:pt x="2511" y="1610"/>
                    <a:pt x="2458" y="1440"/>
                  </a:cubicBezTo>
                  <a:cubicBezTo>
                    <a:pt x="2447" y="1309"/>
                    <a:pt x="2443" y="1181"/>
                    <a:pt x="2400" y="1056"/>
                  </a:cubicBezTo>
                  <a:cubicBezTo>
                    <a:pt x="2391" y="974"/>
                    <a:pt x="2394" y="958"/>
                    <a:pt x="2371" y="883"/>
                  </a:cubicBezTo>
                  <a:cubicBezTo>
                    <a:pt x="2368" y="873"/>
                    <a:pt x="2355" y="861"/>
                    <a:pt x="2362" y="854"/>
                  </a:cubicBezTo>
                  <a:cubicBezTo>
                    <a:pt x="2369" y="847"/>
                    <a:pt x="2381" y="861"/>
                    <a:pt x="2390" y="864"/>
                  </a:cubicBezTo>
                  <a:close/>
                </a:path>
              </a:pathLst>
            </a:cu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663300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31" name="Group 3">
            <a:extLst>
              <a:ext uri="{FF2B5EF4-FFF2-40B4-BE49-F238E27FC236}">
                <a16:creationId xmlns:a16="http://schemas.microsoft.com/office/drawing/2014/main" id="{8A5207E9-8D8E-0944-848C-A29A972E498D}"/>
              </a:ext>
            </a:extLst>
          </p:cNvPr>
          <p:cNvGrpSpPr>
            <a:grpSpLocks/>
          </p:cNvGrpSpPr>
          <p:nvPr/>
        </p:nvGrpSpPr>
        <p:grpSpPr bwMode="auto">
          <a:xfrm>
            <a:off x="7924800" y="4419600"/>
            <a:ext cx="1447800" cy="990600"/>
            <a:chOff x="4992" y="2784"/>
            <a:chExt cx="912" cy="624"/>
          </a:xfrm>
        </p:grpSpPr>
        <p:sp>
          <p:nvSpPr>
            <p:cNvPr id="22533" name="AutoShape 5">
              <a:extLst>
                <a:ext uri="{FF2B5EF4-FFF2-40B4-BE49-F238E27FC236}">
                  <a16:creationId xmlns:a16="http://schemas.microsoft.com/office/drawing/2014/main" id="{7A6D3286-68B7-3B4A-9DCD-9B3A640D7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2784"/>
              <a:ext cx="912" cy="624"/>
            </a:xfrm>
            <a:prstGeom prst="irregularSeal2">
              <a:avLst/>
            </a:prstGeom>
            <a:solidFill>
              <a:srgbClr val="FF0000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22532" name="Text Box 4">
              <a:extLst>
                <a:ext uri="{FF2B5EF4-FFF2-40B4-BE49-F238E27FC236}">
                  <a16:creationId xmlns:a16="http://schemas.microsoft.com/office/drawing/2014/main" id="{442893A8-22C5-7A43-AB33-035BC125C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6" y="2976"/>
              <a:ext cx="69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66330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2400" b="1">
                  <a:latin typeface="Garamond" charset="0"/>
                  <a:ea typeface="MS PGothic" charset="0"/>
                  <a:cs typeface="MS PGothic" charset="0"/>
                </a:rPr>
                <a:t>586 BC</a:t>
              </a:r>
            </a:p>
          </p:txBody>
        </p:sp>
      </p:grpSp>
      <p:sp>
        <p:nvSpPr>
          <p:cNvPr id="22530" name="Text Box 2">
            <a:extLst>
              <a:ext uri="{FF2B5EF4-FFF2-40B4-BE49-F238E27FC236}">
                <a16:creationId xmlns:a16="http://schemas.microsoft.com/office/drawing/2014/main" id="{C619ED1C-A8F0-9049-91B1-F6BB0910B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170" name="Group 2">
            <a:extLst>
              <a:ext uri="{FF2B5EF4-FFF2-40B4-BE49-F238E27FC236}">
                <a16:creationId xmlns:a16="http://schemas.microsoft.com/office/drawing/2014/main" id="{E7221C0A-1A78-2A44-92F5-299FCA69426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64872" name="Picture 3" descr="Double Wall">
              <a:extLst>
                <a:ext uri="{FF2B5EF4-FFF2-40B4-BE49-F238E27FC236}">
                  <a16:creationId xmlns:a16="http://schemas.microsoft.com/office/drawing/2014/main" id="{59DF3025-8A6A-A444-82F9-C194F5CC68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6" r="3033"/>
            <a:stretch>
              <a:fillRect/>
            </a:stretch>
          </p:blipFill>
          <p:spPr bwMode="auto">
            <a:xfrm>
              <a:off x="0" y="0"/>
              <a:ext cx="5672" cy="4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73" name="Picture 4" descr="Double Wall">
              <a:extLst>
                <a:ext uri="{FF2B5EF4-FFF2-40B4-BE49-F238E27FC236}">
                  <a16:creationId xmlns:a16="http://schemas.microsoft.com/office/drawing/2014/main" id="{69667674-33E2-0F4B-9729-2CC4257F00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50"/>
            <a:stretch>
              <a:fillRect/>
            </a:stretch>
          </p:blipFill>
          <p:spPr bwMode="auto">
            <a:xfrm>
              <a:off x="1879" y="11"/>
              <a:ext cx="3881" cy="4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1173" name="Rectangle 5">
            <a:extLst>
              <a:ext uri="{FF2B5EF4-FFF2-40B4-BE49-F238E27FC236}">
                <a16:creationId xmlns:a16="http://schemas.microsoft.com/office/drawing/2014/main" id="{01A4B3FC-3D99-1045-8BE7-1915366F34A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-228600" y="5638800"/>
            <a:ext cx="5867400" cy="12192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en-US" altLang="ja-JP"/>
              <a:t>Timur Kota Daud</a:t>
            </a:r>
          </a:p>
        </p:txBody>
      </p:sp>
      <p:sp>
        <p:nvSpPr>
          <p:cNvPr id="391174" name="Oval 6">
            <a:extLst>
              <a:ext uri="{FF2B5EF4-FFF2-40B4-BE49-F238E27FC236}">
                <a16:creationId xmlns:a16="http://schemas.microsoft.com/office/drawing/2014/main" id="{B1BFD744-5CE0-EA49-969A-3841573E9D20}"/>
              </a:ext>
            </a:extLst>
          </p:cNvPr>
          <p:cNvSpPr>
            <a:spLocks noChangeArrowheads="1"/>
          </p:cNvSpPr>
          <p:nvPr/>
        </p:nvSpPr>
        <p:spPr bwMode="auto">
          <a:xfrm rot="-1395041">
            <a:off x="762000" y="3124200"/>
            <a:ext cx="7924800" cy="13716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pic>
        <p:nvPicPr>
          <p:cNvPr id="391175" name="Picture 7" descr="Single Wall">
            <a:extLst>
              <a:ext uri="{FF2B5EF4-FFF2-40B4-BE49-F238E27FC236}">
                <a16:creationId xmlns:a16="http://schemas.microsoft.com/office/drawing/2014/main" id="{55856EA1-801D-974E-8FEA-4B6246CAA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7050"/>
            <a:ext cx="93726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1176" name="Rectangle 8">
            <a:extLst>
              <a:ext uri="{FF2B5EF4-FFF2-40B4-BE49-F238E27FC236}">
                <a16:creationId xmlns:a16="http://schemas.microsoft.com/office/drawing/2014/main" id="{1AA27C5F-B228-D042-AA15-CDF4E10AB782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8229600" y="0"/>
            <a:ext cx="914400" cy="6096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altLang="ja-JP" sz="2800" b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MS PGothic" charset="0"/>
                <a:cs typeface="MS PGothic" charset="0"/>
              </a:rPr>
              <a:t>34</a:t>
            </a:r>
            <a:endParaRPr lang="en-US" altLang="ja-JP" sz="28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391177" name="Text Box 9">
            <a:extLst>
              <a:ext uri="{FF2B5EF4-FFF2-40B4-BE49-F238E27FC236}">
                <a16:creationId xmlns:a16="http://schemas.microsoft.com/office/drawing/2014/main" id="{2F1841DE-980C-F548-948D-2F90AFB8A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1113"/>
            <a:ext cx="5638800" cy="2378076"/>
          </a:xfrm>
          <a:prstGeom prst="rect">
            <a:avLst/>
          </a:prstGeom>
          <a:solidFill>
            <a:srgbClr val="6633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9863" indent="-169863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ja-JP" altLang="en-US" sz="2000">
                <a:latin typeface="Arial" panose="020B0604020202020204" pitchFamily="34" charset="0"/>
              </a:rPr>
              <a:t>“</a:t>
            </a:r>
            <a:r>
              <a:rPr lang="en-US" altLang="ja-JP" sz="2000">
                <a:latin typeface="Arial" panose="020B0604020202020204" pitchFamily="34" charset="0"/>
              </a:rPr>
              <a:t>Dengan sekuat tenaga Hizkia menbangun kembali seluruh tembok yang terbongkar, mendirikan menara-menara di atasnya dan tembok yang lain di luarnya. Ia memperkuat juga Milodi kota Daud dan membuat lembing dan perisai dalam jumlah yang besar” 	</a:t>
            </a:r>
          </a:p>
          <a:p>
            <a:r>
              <a:rPr lang="en-US" altLang="ja-JP" sz="2000">
                <a:latin typeface="Arial" panose="020B0604020202020204" pitchFamily="34" charset="0"/>
              </a:rPr>
              <a:t>				          (2 Tawarikh 32:5)</a:t>
            </a:r>
          </a:p>
        </p:txBody>
      </p:sp>
      <p:sp>
        <p:nvSpPr>
          <p:cNvPr id="391178" name="Text Box 10">
            <a:extLst>
              <a:ext uri="{FF2B5EF4-FFF2-40B4-BE49-F238E27FC236}">
                <a16:creationId xmlns:a16="http://schemas.microsoft.com/office/drawing/2014/main" id="{ECF961C2-3363-1349-BC16-59EAE36D9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19400"/>
            <a:ext cx="5638800" cy="2465388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9863" indent="-169863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ja-JP" altLang="en-US" sz="2400">
                <a:latin typeface="Arial" panose="020B0604020202020204" pitchFamily="34" charset="0"/>
              </a:rPr>
              <a:t>“</a:t>
            </a:r>
            <a:r>
              <a:rPr lang="en-US" altLang="ja-JP" sz="2400">
                <a:latin typeface="Arial" panose="020B0604020202020204" pitchFamily="34" charset="0"/>
              </a:rPr>
              <a:t>Kemudian ia mendirikan tembok luar pada kota Daud, di sebelah barat Gihon, di lembah sampai dekat pintu gerbang ikan, mengelilingi Ofel. Tembok itu dibuatnya sangat tinggi…” </a:t>
            </a:r>
          </a:p>
          <a:p>
            <a:pPr algn="r"/>
            <a:r>
              <a:rPr lang="en-US" altLang="ja-JP" sz="2400">
                <a:latin typeface="Arial" panose="020B0604020202020204" pitchFamily="34" charset="0"/>
              </a:rPr>
              <a:t>(2 Tawarikh 33:14)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91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9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1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1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9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9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174" grpId="0" animBg="1"/>
      <p:bldP spid="391177" grpId="0" animBg="1"/>
      <p:bldP spid="39117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3" name="Picture 9" descr="43 Jer NT">
            <a:extLst>
              <a:ext uri="{FF2B5EF4-FFF2-40B4-BE49-F238E27FC236}">
                <a16:creationId xmlns:a16="http://schemas.microsoft.com/office/drawing/2014/main" id="{8A0A42B1-9787-6E45-8D09-ADA41E230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0"/>
            <a:ext cx="5448300" cy="699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1" name="Text Box 7">
            <a:extLst>
              <a:ext uri="{FF2B5EF4-FFF2-40B4-BE49-F238E27FC236}">
                <a16:creationId xmlns:a16="http://schemas.microsoft.com/office/drawing/2014/main" id="{12449DC2-5424-1C43-B462-895F5B465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1755775"/>
            <a:ext cx="2574925" cy="3937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•"/>
            </a:pPr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Utara</a:t>
            </a:r>
          </a:p>
          <a:p>
            <a:pPr>
              <a:buFontTx/>
              <a:buChar char="•"/>
            </a:pPr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Bait Allah</a:t>
            </a:r>
          </a:p>
          <a:p>
            <a:pPr>
              <a:buFontTx/>
              <a:buChar char="•"/>
            </a:pPr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Ophal</a:t>
            </a:r>
          </a:p>
          <a:p>
            <a:pPr>
              <a:buFontTx/>
              <a:buChar char="•"/>
            </a:pPr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Kota tinggi</a:t>
            </a:r>
          </a:p>
          <a:p>
            <a:pPr>
              <a:buFontTx/>
              <a:buChar char="•"/>
            </a:pPr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Kota rendah</a:t>
            </a:r>
          </a:p>
        </p:txBody>
      </p:sp>
      <p:sp>
        <p:nvSpPr>
          <p:cNvPr id="205830" name="Line 6">
            <a:extLst>
              <a:ext uri="{FF2B5EF4-FFF2-40B4-BE49-F238E27FC236}">
                <a16:creationId xmlns:a16="http://schemas.microsoft.com/office/drawing/2014/main" id="{4157009B-FBA8-CB44-9DB5-4566D7FEA2A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3810000"/>
            <a:ext cx="472440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205829" name="Line 5">
            <a:extLst>
              <a:ext uri="{FF2B5EF4-FFF2-40B4-BE49-F238E27FC236}">
                <a16:creationId xmlns:a16="http://schemas.microsoft.com/office/drawing/2014/main" id="{4573BE23-53FE-E548-9171-6DCAC703A21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971800"/>
            <a:ext cx="4724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205828" name="Line 4">
            <a:extLst>
              <a:ext uri="{FF2B5EF4-FFF2-40B4-BE49-F238E27FC236}">
                <a16:creationId xmlns:a16="http://schemas.microsoft.com/office/drawing/2014/main" id="{DD591E42-D1D7-2B45-9F19-B64D4C8798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95600" y="1905000"/>
            <a:ext cx="44196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205827" name="Line 3">
            <a:extLst>
              <a:ext uri="{FF2B5EF4-FFF2-40B4-BE49-F238E27FC236}">
                <a16:creationId xmlns:a16="http://schemas.microsoft.com/office/drawing/2014/main" id="{2A0B0C60-D85A-3B46-B89C-57D29E79941A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4572000"/>
            <a:ext cx="32004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205826" name="Line 2">
            <a:extLst>
              <a:ext uri="{FF2B5EF4-FFF2-40B4-BE49-F238E27FC236}">
                <a16:creationId xmlns:a16="http://schemas.microsoft.com/office/drawing/2014/main" id="{FC263543-42C9-C448-856E-92704500883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5410200"/>
            <a:ext cx="35052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205834" name="Rectangle 10">
            <a:extLst>
              <a:ext uri="{FF2B5EF4-FFF2-40B4-BE49-F238E27FC236}">
                <a16:creationId xmlns:a16="http://schemas.microsoft.com/office/drawing/2014/main" id="{C517F157-7E47-B442-A28E-F8A7BEFE201B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28600" y="806450"/>
            <a:ext cx="2879725" cy="641350"/>
          </a:xfrm>
          <a:noFill/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accent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/>
          <a:p>
            <a:pPr algn="l" fontAlgn="t">
              <a:spcBef>
                <a:spcPct val="50000"/>
              </a:spcBef>
            </a:pPr>
            <a:r>
              <a:rPr lang="en-US" altLang="ja-JP" sz="3600">
                <a:solidFill>
                  <a:schemeClr val="tx1"/>
                </a:solidFill>
              </a:rPr>
              <a:t>Berapa bukit?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13" name="Rectangle 9">
            <a:extLst>
              <a:ext uri="{FF2B5EF4-FFF2-40B4-BE49-F238E27FC236}">
                <a16:creationId xmlns:a16="http://schemas.microsoft.com/office/drawing/2014/main" id="{639D1218-FD5B-4942-97CA-22F49BCD1EC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/>
            <a:r>
              <a:rPr lang="en-US" altLang="ja-JP"/>
              <a:t>Jerusalem</a:t>
            </a:r>
          </a:p>
        </p:txBody>
      </p:sp>
      <p:pic>
        <p:nvPicPr>
          <p:cNvPr id="354312" name="Picture 8">
            <a:extLst>
              <a:ext uri="{FF2B5EF4-FFF2-40B4-BE49-F238E27FC236}">
                <a16:creationId xmlns:a16="http://schemas.microsoft.com/office/drawing/2014/main" id="{9AF935F3-AF3B-174B-8D5A-291747635A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354311" name="Text Box 7">
            <a:extLst>
              <a:ext uri="{FF2B5EF4-FFF2-40B4-BE49-F238E27FC236}">
                <a16:creationId xmlns:a16="http://schemas.microsoft.com/office/drawing/2014/main" id="{5EE0E7CF-B636-9249-B3B8-D95460C63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836613"/>
            <a:ext cx="3581400" cy="366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buFontTx/>
              <a:buChar char="•"/>
              <a:defRPr/>
            </a:pPr>
            <a:r>
              <a:rPr lang="en-US" altLang="ja-JP" b="1">
                <a:latin typeface="Garamond" charset="0"/>
                <a:ea typeface="MS PGothic" charset="0"/>
                <a:cs typeface="MS PGothic" charset="0"/>
              </a:rPr>
              <a:t>Kelemahan</a:t>
            </a:r>
          </a:p>
          <a:p>
            <a:pPr fontAlgn="base">
              <a:buFontTx/>
              <a:buChar char="•"/>
              <a:defRPr/>
            </a:pPr>
            <a:r>
              <a:rPr lang="en-US" altLang="ja-JP" b="1">
                <a:latin typeface="Garamond" charset="0"/>
                <a:ea typeface="MS PGothic" charset="0"/>
                <a:cs typeface="MS PGothic" charset="0"/>
              </a:rPr>
              <a:t>Kelebihan</a:t>
            </a:r>
          </a:p>
          <a:p>
            <a:pPr fontAlgn="base">
              <a:buFontTx/>
              <a:buChar char="•"/>
              <a:defRPr/>
            </a:pPr>
            <a:r>
              <a:rPr lang="en-US" altLang="ja-JP" b="1">
                <a:latin typeface="Garamond" charset="0"/>
                <a:ea typeface="MS PGothic" charset="0"/>
                <a:cs typeface="MS PGothic" charset="0"/>
              </a:rPr>
              <a:t>Peringkat</a:t>
            </a:r>
          </a:p>
          <a:p>
            <a:pPr fontAlgn="base">
              <a:buFontTx/>
              <a:buChar char="•"/>
              <a:defRPr/>
            </a:pPr>
            <a:r>
              <a:rPr lang="en-US" altLang="ja-JP" b="1">
                <a:latin typeface="Garamond" charset="0"/>
                <a:ea typeface="MS PGothic" charset="0"/>
                <a:cs typeface="MS PGothic" charset="0"/>
              </a:rPr>
              <a:t>Siknifikan/kepentingan</a:t>
            </a:r>
          </a:p>
        </p:txBody>
      </p:sp>
      <p:sp>
        <p:nvSpPr>
          <p:cNvPr id="354310" name="Text Box 6">
            <a:extLst>
              <a:ext uri="{FF2B5EF4-FFF2-40B4-BE49-F238E27FC236}">
                <a16:creationId xmlns:a16="http://schemas.microsoft.com/office/drawing/2014/main" id="{1CC84A99-6F5C-C54C-909D-896F34C5E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4958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buFontTx/>
              <a:buChar char="•"/>
              <a:defRPr/>
            </a:pPr>
            <a:r>
              <a:rPr lang="en-US" altLang="ja-JP" sz="2400" b="1">
                <a:latin typeface="Garamond" charset="0"/>
                <a:ea typeface="MS PGothic" charset="0"/>
                <a:cs typeface="MS PGothic" charset="0"/>
              </a:rPr>
              <a:t>Yahudi</a:t>
            </a:r>
          </a:p>
        </p:txBody>
      </p:sp>
      <p:sp>
        <p:nvSpPr>
          <p:cNvPr id="354309" name="Text Box 5">
            <a:extLst>
              <a:ext uri="{FF2B5EF4-FFF2-40B4-BE49-F238E27FC236}">
                <a16:creationId xmlns:a16="http://schemas.microsoft.com/office/drawing/2014/main" id="{4791881D-33FF-5743-AAF0-F36FE2AF9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0292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buFontTx/>
              <a:buChar char="•"/>
              <a:defRPr/>
            </a:pPr>
            <a:r>
              <a:rPr lang="en-US" altLang="ja-JP" sz="2400" b="1">
                <a:latin typeface="Garamond" charset="0"/>
                <a:ea typeface="MS PGothic" charset="0"/>
                <a:cs typeface="MS PGothic" charset="0"/>
              </a:rPr>
              <a:t>Kristian</a:t>
            </a:r>
          </a:p>
        </p:txBody>
      </p:sp>
      <p:sp>
        <p:nvSpPr>
          <p:cNvPr id="354308" name="Text Box 4">
            <a:extLst>
              <a:ext uri="{FF2B5EF4-FFF2-40B4-BE49-F238E27FC236}">
                <a16:creationId xmlns:a16="http://schemas.microsoft.com/office/drawing/2014/main" id="{9C8EEA0E-BEFE-4D46-A2B4-1020F538E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096000"/>
            <a:ext cx="2520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buFontTx/>
              <a:buChar char="•"/>
              <a:defRPr/>
            </a:pPr>
            <a:r>
              <a:rPr lang="en-US" altLang="ja-JP" sz="2400" b="1">
                <a:latin typeface="Garamond" charset="0"/>
                <a:ea typeface="MS PGothic" charset="0"/>
                <a:cs typeface="MS PGothic" charset="0"/>
              </a:rPr>
              <a:t>Seluruh dunia</a:t>
            </a:r>
          </a:p>
        </p:txBody>
      </p:sp>
      <p:sp>
        <p:nvSpPr>
          <p:cNvPr id="354307" name="Text Box 3">
            <a:extLst>
              <a:ext uri="{FF2B5EF4-FFF2-40B4-BE49-F238E27FC236}">
                <a16:creationId xmlns:a16="http://schemas.microsoft.com/office/drawing/2014/main" id="{58EE16AE-271D-A347-9672-F1B8A062A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5626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buFontTx/>
              <a:buChar char="•"/>
              <a:defRPr/>
            </a:pPr>
            <a:r>
              <a:rPr lang="en-US" altLang="ja-JP" sz="2400" b="1">
                <a:latin typeface="Garamond" charset="0"/>
                <a:ea typeface="MS PGothic" charset="0"/>
                <a:cs typeface="MS PGothic" charset="0"/>
              </a:rPr>
              <a:t>islam</a:t>
            </a:r>
          </a:p>
        </p:txBody>
      </p:sp>
      <p:sp>
        <p:nvSpPr>
          <p:cNvPr id="354306" name="Text Box 2">
            <a:extLst>
              <a:ext uri="{FF2B5EF4-FFF2-40B4-BE49-F238E27FC236}">
                <a16:creationId xmlns:a16="http://schemas.microsoft.com/office/drawing/2014/main" id="{D61A7BDC-0943-E945-AA9B-4DF66A8B8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762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23-24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5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311" grpId="0" autoUpdateAnimBg="0"/>
      <p:bldP spid="354310" grpId="0" autoUpdateAnimBg="0"/>
      <p:bldP spid="354309" grpId="0" autoUpdateAnimBg="0"/>
      <p:bldP spid="354308" grpId="0" autoUpdateAnimBg="0"/>
      <p:bldP spid="354307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4" name="Rectangle 4">
            <a:extLst>
              <a:ext uri="{FF2B5EF4-FFF2-40B4-BE49-F238E27FC236}">
                <a16:creationId xmlns:a16="http://schemas.microsoft.com/office/drawing/2014/main" id="{BAEA229B-0297-EA4A-95AE-6DA8F4C67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pic>
        <p:nvPicPr>
          <p:cNvPr id="171010" name="Picture 3" descr="OABSO005">
            <a:extLst>
              <a:ext uri="{FF2B5EF4-FFF2-40B4-BE49-F238E27FC236}">
                <a16:creationId xmlns:a16="http://schemas.microsoft.com/office/drawing/2014/main" id="{9BAD497A-C1F9-FF45-B5A4-B74541500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95250"/>
            <a:ext cx="5091112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3285" name="Rectangle 5">
            <a:extLst>
              <a:ext uri="{FF2B5EF4-FFF2-40B4-BE49-F238E27FC236}">
                <a16:creationId xmlns:a16="http://schemas.microsoft.com/office/drawing/2014/main" id="{BFA97186-FEB0-D145-8961-C7A7B51B337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6278563"/>
            <a:ext cx="7772400" cy="579437"/>
          </a:xfrm>
          <a:noFill/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altLang="ja-JP" sz="3200" b="1">
                <a:solidFill>
                  <a:schemeClr val="bg1"/>
                </a:solidFill>
                <a:cs typeface="MS PGothic" charset="0"/>
              </a:rPr>
              <a:t>Kejadian 22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2" descr="Temple Altar">
            <a:extLst>
              <a:ext uri="{FF2B5EF4-FFF2-40B4-BE49-F238E27FC236}">
                <a16:creationId xmlns:a16="http://schemas.microsoft.com/office/drawing/2014/main" id="{C88CCB92-D2B5-FC40-B6FC-7B01C4398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/>
          <a:stretch>
            <a:fillRect/>
          </a:stretch>
        </p:blipFill>
        <p:spPr bwMode="auto">
          <a:xfrm>
            <a:off x="0" y="-73025"/>
            <a:ext cx="91440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1" name="Rectangle 3">
            <a:extLst>
              <a:ext uri="{FF2B5EF4-FFF2-40B4-BE49-F238E27FC236}">
                <a16:creationId xmlns:a16="http://schemas.microsoft.com/office/drawing/2014/main" id="{246A0122-82ED-2F43-A2CA-739B8E83B5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19400" y="0"/>
            <a:ext cx="6324600" cy="19812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en-US" altLang="ja-JP"/>
              <a:t>Seluruh korban bakaran di atas Tabernake mobil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4" descr="Temple">
            <a:extLst>
              <a:ext uri="{FF2B5EF4-FFF2-40B4-BE49-F238E27FC236}">
                <a16:creationId xmlns:a16="http://schemas.microsoft.com/office/drawing/2014/main" id="{2FE79E45-5C7A-C843-9942-FADE80B76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0"/>
            <a:ext cx="74676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3">
            <a:extLst>
              <a:ext uri="{FF2B5EF4-FFF2-40B4-BE49-F238E27FC236}">
                <a16:creationId xmlns:a16="http://schemas.microsoft.com/office/drawing/2014/main" id="{2AFCBAC5-BA48-0A4F-B241-605930137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0"/>
            <a:ext cx="1905000" cy="7086600"/>
          </a:xfrm>
          <a:prstGeom prst="rect">
            <a:avLst/>
          </a:prstGeom>
          <a:solidFill>
            <a:srgbClr val="0604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4F1F8079-0A06-6A43-944E-5782B47B6D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5486400"/>
            <a:ext cx="9144000" cy="1371600"/>
          </a:xfrm>
          <a:solidFill>
            <a:srgbClr val="336600"/>
          </a:solidFill>
        </p:spPr>
        <p:txBody>
          <a:bodyPr/>
          <a:lstStyle/>
          <a:p>
            <a:pPr eaLnBrk="1" hangingPunct="1"/>
            <a:r>
              <a:rPr lang="en-US" altLang="ja-JP" sz="3600"/>
              <a:t>Kehidupan Yahudi sekeliling bait Sulaiman selama 400 tahun (959-586 BC)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2" descr="Temple Bowl">
            <a:extLst>
              <a:ext uri="{FF2B5EF4-FFF2-40B4-BE49-F238E27FC236}">
                <a16:creationId xmlns:a16="http://schemas.microsoft.com/office/drawing/2014/main" id="{F9FF2401-334C-F443-B0E6-9C9C0C36B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5250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7" name="Rectangle 3">
            <a:extLst>
              <a:ext uri="{FF2B5EF4-FFF2-40B4-BE49-F238E27FC236}">
                <a16:creationId xmlns:a16="http://schemas.microsoft.com/office/drawing/2014/main" id="{4F12C24B-7897-DB46-9122-03556FFF97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43400" y="0"/>
            <a:ext cx="5029200" cy="17526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ja-JP"/>
              <a:t>Kesucian Yahudi dekat Basin</a:t>
            </a:r>
          </a:p>
        </p:txBody>
      </p:sp>
      <p:sp>
        <p:nvSpPr>
          <p:cNvPr id="216068" name="Line 4">
            <a:extLst>
              <a:ext uri="{FF2B5EF4-FFF2-40B4-BE49-F238E27FC236}">
                <a16:creationId xmlns:a16="http://schemas.microsoft.com/office/drawing/2014/main" id="{6F0377DC-86C2-374F-AA2D-B94F774001C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9144000" cy="6858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216069" name="Line 5">
            <a:extLst>
              <a:ext uri="{FF2B5EF4-FFF2-40B4-BE49-F238E27FC236}">
                <a16:creationId xmlns:a16="http://schemas.microsoft.com/office/drawing/2014/main" id="{5AC6BC8B-D755-0A47-8E42-FCBFDC42F890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1143000" y="-1143000"/>
            <a:ext cx="6858000" cy="9144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216070" name="Rectangle 6">
            <a:extLst>
              <a:ext uri="{FF2B5EF4-FFF2-40B4-BE49-F238E27FC236}">
                <a16:creationId xmlns:a16="http://schemas.microsoft.com/office/drawing/2014/main" id="{69872AC1-AB16-024B-B40E-38288C9FF543}"/>
              </a:ext>
            </a:extLst>
          </p:cNvPr>
          <p:cNvSpPr>
            <a:spLocks noChangeArrowheads="1"/>
          </p:cNvSpPr>
          <p:nvPr/>
        </p:nvSpPr>
        <p:spPr bwMode="auto">
          <a:xfrm rot="-929834">
            <a:off x="-20638" y="2165350"/>
            <a:ext cx="9463088" cy="30416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ja-JP" sz="88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586 BC: Bait Allah Dimusnahkan!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160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160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60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216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21606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606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2160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2160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7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1889DE99-C005-A44C-AAF8-59B869B5C7C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en-US" altLang="ja-JP" sz="7200"/>
              <a:t>Soalan…</a:t>
            </a:r>
          </a:p>
        </p:txBody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67F94DCE-2C55-EB40-8C30-FD54E22ECA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ja-JP"/>
              <a:t>Adakah “benda suci” hari ini?  </a:t>
            </a:r>
          </a:p>
          <a:p>
            <a:pPr eaLnBrk="1" hangingPunct="1"/>
            <a:endParaRPr lang="en-US" altLang="ja-JP"/>
          </a:p>
          <a:p>
            <a:pPr eaLnBrk="1" hangingPunct="1">
              <a:buFont typeface="Wingdings" pitchFamily="2" charset="2"/>
              <a:buNone/>
            </a:pPr>
            <a:r>
              <a:rPr lang="en-US" altLang="ja-JP"/>
              <a:t>Ertinya…</a:t>
            </a:r>
          </a:p>
          <a:p>
            <a:pPr eaLnBrk="1" hangingPunct="1"/>
            <a:r>
              <a:rPr lang="en-US" altLang="ja-JP"/>
              <a:t>Ada apakah yang boleh dianggap suci kepada Kristian dan Tuhan?</a:t>
            </a:r>
          </a:p>
          <a:p>
            <a:pPr eaLnBrk="1" hangingPunct="1"/>
            <a:r>
              <a:rPr lang="en-US" altLang="ja-JP"/>
              <a:t>Bolehkah kita menganggap apa apa benda sebagai “barang suci”?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8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8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8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8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5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201" name="Group 6">
            <a:extLst>
              <a:ext uri="{FF2B5EF4-FFF2-40B4-BE49-F238E27FC236}">
                <a16:creationId xmlns:a16="http://schemas.microsoft.com/office/drawing/2014/main" id="{99615CCF-B8B2-B64C-AEA7-61B960FD6B67}"/>
              </a:ext>
            </a:extLst>
          </p:cNvPr>
          <p:cNvGrpSpPr>
            <a:grpSpLocks/>
          </p:cNvGrpSpPr>
          <p:nvPr/>
        </p:nvGrpSpPr>
        <p:grpSpPr bwMode="auto">
          <a:xfrm>
            <a:off x="1273175" y="0"/>
            <a:ext cx="7947025" cy="6858000"/>
            <a:chOff x="0" y="0"/>
            <a:chExt cx="5006" cy="4320"/>
          </a:xfrm>
        </p:grpSpPr>
        <p:pic>
          <p:nvPicPr>
            <p:cNvPr id="179206" name="Picture 8" descr="Antonia over Temple">
              <a:extLst>
                <a:ext uri="{FF2B5EF4-FFF2-40B4-BE49-F238E27FC236}">
                  <a16:creationId xmlns:a16="http://schemas.microsoft.com/office/drawing/2014/main" id="{92CE3406-1471-E545-B515-E33245DCA6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73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9207" name="Picture 7" descr="Antonia over Temple0001">
              <a:extLst>
                <a:ext uri="{FF2B5EF4-FFF2-40B4-BE49-F238E27FC236}">
                  <a16:creationId xmlns:a16="http://schemas.microsoft.com/office/drawing/2014/main" id="{0B77482A-8500-B741-992F-6DC5B71FB0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0"/>
              <a:ext cx="332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6981" name="Rectangle 5">
            <a:extLst>
              <a:ext uri="{FF2B5EF4-FFF2-40B4-BE49-F238E27FC236}">
                <a16:creationId xmlns:a16="http://schemas.microsoft.com/office/drawing/2014/main" id="{8EAFEF69-26B2-674A-B341-4AA36595F1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3124200" cy="36576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en-US" altLang="ja-JP" sz="3600"/>
              <a:t>Selepas pemulihan bait, 100,000 Yahudi kunjung ke bait!</a:t>
            </a:r>
          </a:p>
        </p:txBody>
      </p:sp>
      <p:sp>
        <p:nvSpPr>
          <p:cNvPr id="126980" name="Line 4">
            <a:extLst>
              <a:ext uri="{FF2B5EF4-FFF2-40B4-BE49-F238E27FC236}">
                <a16:creationId xmlns:a16="http://schemas.microsoft.com/office/drawing/2014/main" id="{7527A8A7-2018-904E-AF1D-DC5F00C75D9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9144000" cy="6858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26979" name="Line 3">
            <a:extLst>
              <a:ext uri="{FF2B5EF4-FFF2-40B4-BE49-F238E27FC236}">
                <a16:creationId xmlns:a16="http://schemas.microsoft.com/office/drawing/2014/main" id="{717EF295-CED3-C341-9D64-D7AD18C77051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1143000" y="-1143000"/>
            <a:ext cx="6858000" cy="9144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61AE2708-EEB6-004E-BEC5-2A7E8AA7DDCC}"/>
              </a:ext>
            </a:extLst>
          </p:cNvPr>
          <p:cNvSpPr>
            <a:spLocks noChangeArrowheads="1"/>
          </p:cNvSpPr>
          <p:nvPr/>
        </p:nvSpPr>
        <p:spPr bwMode="auto">
          <a:xfrm rot="-929834">
            <a:off x="-228600" y="2152650"/>
            <a:ext cx="9555163" cy="30416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ja-JP" sz="88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AD 70: Bait Allah dimusnahkan lagi!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8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5" name="Picture 5" descr="Jerusalem Modern">
            <a:extLst>
              <a:ext uri="{FF2B5EF4-FFF2-40B4-BE49-F238E27FC236}">
                <a16:creationId xmlns:a16="http://schemas.microsoft.com/office/drawing/2014/main" id="{58F4A8EF-4D15-0C40-BAE9-5BCD1FB442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59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28004" name="Rectangle 4" descr="Green marble">
            <a:extLst>
              <a:ext uri="{FF2B5EF4-FFF2-40B4-BE49-F238E27FC236}">
                <a16:creationId xmlns:a16="http://schemas.microsoft.com/office/drawing/2014/main" id="{EA754063-119F-284D-AC0D-DE15135F666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209800" y="685800"/>
            <a:ext cx="4648200" cy="838200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en-US" altLang="ja-JP"/>
              <a:t>Jerusalem Hari ini</a:t>
            </a:r>
          </a:p>
        </p:txBody>
      </p:sp>
      <p:sp>
        <p:nvSpPr>
          <p:cNvPr id="128003" name="Text Box 3">
            <a:extLst>
              <a:ext uri="{FF2B5EF4-FFF2-40B4-BE49-F238E27FC236}">
                <a16:creationId xmlns:a16="http://schemas.microsoft.com/office/drawing/2014/main" id="{316ED40C-BAD3-CB4A-A6B5-52C26764C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35</a:t>
            </a:r>
          </a:p>
        </p:txBody>
      </p:sp>
      <p:sp>
        <p:nvSpPr>
          <p:cNvPr id="128002" name="Oval 2">
            <a:extLst>
              <a:ext uri="{FF2B5EF4-FFF2-40B4-BE49-F238E27FC236}">
                <a16:creationId xmlns:a16="http://schemas.microsoft.com/office/drawing/2014/main" id="{B88ACC68-C362-A544-9EE9-9118A5023DD2}"/>
              </a:ext>
            </a:extLst>
          </p:cNvPr>
          <p:cNvSpPr>
            <a:spLocks noChangeArrowheads="1"/>
          </p:cNvSpPr>
          <p:nvPr/>
        </p:nvSpPr>
        <p:spPr bwMode="auto">
          <a:xfrm rot="-1241727">
            <a:off x="2133600" y="3276600"/>
            <a:ext cx="14478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7" name="Picture 51">
            <a:extLst>
              <a:ext uri="{FF2B5EF4-FFF2-40B4-BE49-F238E27FC236}">
                <a16:creationId xmlns:a16="http://schemas.microsoft.com/office/drawing/2014/main" id="{80680068-75E3-104C-8DA1-A0479A671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615950"/>
            <a:ext cx="7875588" cy="562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2306" name="Rectangle 50">
            <a:extLst>
              <a:ext uri="{FF2B5EF4-FFF2-40B4-BE49-F238E27FC236}">
                <a16:creationId xmlns:a16="http://schemas.microsoft.com/office/drawing/2014/main" id="{A51D58A3-DF5B-8B48-ABFE-D8FDE5387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838" y="1974850"/>
            <a:ext cx="7170737" cy="380365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352305" name="Text Box 49">
            <a:extLst>
              <a:ext uri="{FF2B5EF4-FFF2-40B4-BE49-F238E27FC236}">
                <a16:creationId xmlns:a16="http://schemas.microsoft.com/office/drawing/2014/main" id="{FA35E17C-460F-8647-B9C1-A6EA68CF3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113" y="2046288"/>
            <a:ext cx="7073900" cy="5873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en-US" altLang="ja-JP" sz="2800" b="1">
                <a:solidFill>
                  <a:srgbClr val="FFFF00"/>
                </a:solidFill>
                <a:latin typeface="Comic Sans MS" charset="0"/>
                <a:ea typeface="MS PGothic" charset="0"/>
                <a:cs typeface="MS PGothic" charset="0"/>
              </a:rPr>
              <a:t>Bait: pembersihan kawasan!</a:t>
            </a:r>
          </a:p>
        </p:txBody>
      </p:sp>
      <p:grpSp>
        <p:nvGrpSpPr>
          <p:cNvPr id="352298" name="Group 42">
            <a:extLst>
              <a:ext uri="{FF2B5EF4-FFF2-40B4-BE49-F238E27FC236}">
                <a16:creationId xmlns:a16="http://schemas.microsoft.com/office/drawing/2014/main" id="{372F9FE4-14F5-7C45-B175-63DEC27FB82C}"/>
              </a:ext>
            </a:extLst>
          </p:cNvPr>
          <p:cNvGrpSpPr>
            <a:grpSpLocks/>
          </p:cNvGrpSpPr>
          <p:nvPr/>
        </p:nvGrpSpPr>
        <p:grpSpPr bwMode="auto">
          <a:xfrm>
            <a:off x="2662238" y="4187825"/>
            <a:ext cx="4924425" cy="676275"/>
            <a:chOff x="1677" y="2638"/>
            <a:chExt cx="3102" cy="426"/>
          </a:xfrm>
        </p:grpSpPr>
        <p:grpSp>
          <p:nvGrpSpPr>
            <p:cNvPr id="183342" name="Group 46">
              <a:extLst>
                <a:ext uri="{FF2B5EF4-FFF2-40B4-BE49-F238E27FC236}">
                  <a16:creationId xmlns:a16="http://schemas.microsoft.com/office/drawing/2014/main" id="{B21A24B3-EFDA-134A-AF4F-E3D7C891FB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9" y="2640"/>
              <a:ext cx="1160" cy="424"/>
              <a:chOff x="3672" y="2640"/>
              <a:chExt cx="1160" cy="424"/>
            </a:xfrm>
          </p:grpSpPr>
          <p:sp>
            <p:nvSpPr>
              <p:cNvPr id="352304" name="AutoShape 48" descr="Large confetti">
                <a:extLst>
                  <a:ext uri="{FF2B5EF4-FFF2-40B4-BE49-F238E27FC236}">
                    <a16:creationId xmlns:a16="http://schemas.microsoft.com/office/drawing/2014/main" id="{504D2ADA-D880-1545-886F-0E43D85431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672" y="2640"/>
                <a:ext cx="1144" cy="408"/>
              </a:xfrm>
              <a:prstGeom prst="rtTriangl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>
                <a:outerShdw dist="125080" dir="1437749" algn="ctr" rotWithShape="0">
                  <a:schemeClr val="bg2">
                    <a:alpha val="74997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3600">
                    <a:solidFill>
                      <a:schemeClr val="tx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t" hangingPunct="0">
                  <a:spcBef>
                    <a:spcPct val="5000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t" hangingPunct="0">
                  <a:spcBef>
                    <a:spcPct val="5000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t" hangingPunct="0">
                  <a:spcBef>
                    <a:spcPct val="5000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t" hangingPunct="0">
                  <a:spcBef>
                    <a:spcPct val="5000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352303" name="Freeform 47" descr="Large confetti">
                <a:extLst>
                  <a:ext uri="{FF2B5EF4-FFF2-40B4-BE49-F238E27FC236}">
                    <a16:creationId xmlns:a16="http://schemas.microsoft.com/office/drawing/2014/main" id="{668B5CDE-A8E4-6E4E-A94C-B50F8062E4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2" y="2676"/>
                <a:ext cx="1060" cy="388"/>
              </a:xfrm>
              <a:custGeom>
                <a:avLst/>
                <a:gdLst>
                  <a:gd name="T0" fmla="*/ 0 w 1036"/>
                  <a:gd name="T1" fmla="*/ 0 h 388"/>
                  <a:gd name="T2" fmla="*/ 37 w 1036"/>
                  <a:gd name="T3" fmla="*/ 24 h 388"/>
                  <a:gd name="T4" fmla="*/ 61 w 1036"/>
                  <a:gd name="T5" fmla="*/ 56 h 388"/>
                  <a:gd name="T6" fmla="*/ 98 w 1036"/>
                  <a:gd name="T7" fmla="*/ 64 h 388"/>
                  <a:gd name="T8" fmla="*/ 123 w 1036"/>
                  <a:gd name="T9" fmla="*/ 80 h 388"/>
                  <a:gd name="T10" fmla="*/ 156 w 1036"/>
                  <a:gd name="T11" fmla="*/ 108 h 388"/>
                  <a:gd name="T12" fmla="*/ 262 w 1036"/>
                  <a:gd name="T13" fmla="*/ 144 h 388"/>
                  <a:gd name="T14" fmla="*/ 323 w 1036"/>
                  <a:gd name="T15" fmla="*/ 156 h 388"/>
                  <a:gd name="T16" fmla="*/ 336 w 1036"/>
                  <a:gd name="T17" fmla="*/ 172 h 388"/>
                  <a:gd name="T18" fmla="*/ 340 w 1036"/>
                  <a:gd name="T19" fmla="*/ 160 h 388"/>
                  <a:gd name="T20" fmla="*/ 393 w 1036"/>
                  <a:gd name="T21" fmla="*/ 176 h 388"/>
                  <a:gd name="T22" fmla="*/ 577 w 1036"/>
                  <a:gd name="T23" fmla="*/ 232 h 388"/>
                  <a:gd name="T24" fmla="*/ 643 w 1036"/>
                  <a:gd name="T25" fmla="*/ 260 h 388"/>
                  <a:gd name="T26" fmla="*/ 688 w 1036"/>
                  <a:gd name="T27" fmla="*/ 288 h 388"/>
                  <a:gd name="T28" fmla="*/ 761 w 1036"/>
                  <a:gd name="T29" fmla="*/ 328 h 388"/>
                  <a:gd name="T30" fmla="*/ 851 w 1036"/>
                  <a:gd name="T31" fmla="*/ 368 h 388"/>
                  <a:gd name="T32" fmla="*/ 896 w 1036"/>
                  <a:gd name="T33" fmla="*/ 380 h 388"/>
                  <a:gd name="T34" fmla="*/ 937 w 1036"/>
                  <a:gd name="T35" fmla="*/ 388 h 388"/>
                  <a:gd name="T36" fmla="*/ 1031 w 1036"/>
                  <a:gd name="T37" fmla="*/ 384 h 388"/>
                  <a:gd name="T38" fmla="*/ 1060 w 1036"/>
                  <a:gd name="T39" fmla="*/ 372 h 3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36" h="388">
                    <a:moveTo>
                      <a:pt x="0" y="0"/>
                    </a:moveTo>
                    <a:cubicBezTo>
                      <a:pt x="15" y="5"/>
                      <a:pt x="22" y="15"/>
                      <a:pt x="36" y="24"/>
                    </a:cubicBezTo>
                    <a:cubicBezTo>
                      <a:pt x="38" y="30"/>
                      <a:pt x="54" y="53"/>
                      <a:pt x="60" y="56"/>
                    </a:cubicBezTo>
                    <a:cubicBezTo>
                      <a:pt x="105" y="78"/>
                      <a:pt x="67" y="48"/>
                      <a:pt x="96" y="64"/>
                    </a:cubicBezTo>
                    <a:cubicBezTo>
                      <a:pt x="104" y="68"/>
                      <a:pt x="120" y="80"/>
                      <a:pt x="120" y="80"/>
                    </a:cubicBezTo>
                    <a:cubicBezTo>
                      <a:pt x="127" y="91"/>
                      <a:pt x="152" y="108"/>
                      <a:pt x="152" y="108"/>
                    </a:cubicBezTo>
                    <a:cubicBezTo>
                      <a:pt x="178" y="147"/>
                      <a:pt x="211" y="141"/>
                      <a:pt x="256" y="144"/>
                    </a:cubicBezTo>
                    <a:cubicBezTo>
                      <a:pt x="291" y="155"/>
                      <a:pt x="271" y="151"/>
                      <a:pt x="316" y="156"/>
                    </a:cubicBezTo>
                    <a:cubicBezTo>
                      <a:pt x="320" y="161"/>
                      <a:pt x="321" y="170"/>
                      <a:pt x="328" y="172"/>
                    </a:cubicBezTo>
                    <a:cubicBezTo>
                      <a:pt x="332" y="173"/>
                      <a:pt x="327" y="160"/>
                      <a:pt x="332" y="160"/>
                    </a:cubicBezTo>
                    <a:cubicBezTo>
                      <a:pt x="340" y="158"/>
                      <a:pt x="374" y="173"/>
                      <a:pt x="384" y="176"/>
                    </a:cubicBezTo>
                    <a:cubicBezTo>
                      <a:pt x="440" y="192"/>
                      <a:pt x="509" y="224"/>
                      <a:pt x="564" y="232"/>
                    </a:cubicBezTo>
                    <a:cubicBezTo>
                      <a:pt x="593" y="251"/>
                      <a:pt x="594" y="255"/>
                      <a:pt x="628" y="260"/>
                    </a:cubicBezTo>
                    <a:cubicBezTo>
                      <a:pt x="635" y="281"/>
                      <a:pt x="652" y="281"/>
                      <a:pt x="672" y="288"/>
                    </a:cubicBezTo>
                    <a:cubicBezTo>
                      <a:pt x="693" y="320"/>
                      <a:pt x="715" y="311"/>
                      <a:pt x="744" y="328"/>
                    </a:cubicBezTo>
                    <a:cubicBezTo>
                      <a:pt x="773" y="344"/>
                      <a:pt x="798" y="356"/>
                      <a:pt x="832" y="368"/>
                    </a:cubicBezTo>
                    <a:cubicBezTo>
                      <a:pt x="849" y="373"/>
                      <a:pt x="853" y="375"/>
                      <a:pt x="876" y="380"/>
                    </a:cubicBezTo>
                    <a:cubicBezTo>
                      <a:pt x="889" y="382"/>
                      <a:pt x="916" y="388"/>
                      <a:pt x="916" y="388"/>
                    </a:cubicBezTo>
                    <a:cubicBezTo>
                      <a:pt x="946" y="386"/>
                      <a:pt x="977" y="386"/>
                      <a:pt x="1008" y="384"/>
                    </a:cubicBezTo>
                    <a:cubicBezTo>
                      <a:pt x="1033" y="382"/>
                      <a:pt x="1028" y="386"/>
                      <a:pt x="1036" y="372"/>
                    </a:cubicBezTo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125080" dir="1437749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3343" name="Group 43">
              <a:extLst>
                <a:ext uri="{FF2B5EF4-FFF2-40B4-BE49-F238E27FC236}">
                  <a16:creationId xmlns:a16="http://schemas.microsoft.com/office/drawing/2014/main" id="{303BB7EE-9EE9-5249-A57B-53F908E63D73}"/>
                </a:ext>
              </a:extLst>
            </p:cNvPr>
            <p:cNvGrpSpPr>
              <a:grpSpLocks/>
            </p:cNvGrpSpPr>
            <p:nvPr/>
          </p:nvGrpSpPr>
          <p:grpSpPr bwMode="auto">
            <a:xfrm rot="21524310" flipH="1">
              <a:off x="1677" y="2638"/>
              <a:ext cx="807" cy="325"/>
              <a:chOff x="3672" y="2640"/>
              <a:chExt cx="1160" cy="424"/>
            </a:xfrm>
          </p:grpSpPr>
          <p:sp>
            <p:nvSpPr>
              <p:cNvPr id="352301" name="AutoShape 45" descr="Large confetti">
                <a:extLst>
                  <a:ext uri="{FF2B5EF4-FFF2-40B4-BE49-F238E27FC236}">
                    <a16:creationId xmlns:a16="http://schemas.microsoft.com/office/drawing/2014/main" id="{C21C0A99-A884-3B4F-92D5-0BE73F2995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673" y="2639"/>
                <a:ext cx="1144" cy="408"/>
              </a:xfrm>
              <a:prstGeom prst="rtTriangl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>
                <a:outerShdw dist="125080" dir="1437749" algn="ctr" rotWithShape="0">
                  <a:schemeClr val="bg2">
                    <a:alpha val="74997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3600">
                    <a:solidFill>
                      <a:schemeClr val="tx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t" hangingPunct="0">
                  <a:spcBef>
                    <a:spcPct val="5000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t" hangingPunct="0">
                  <a:spcBef>
                    <a:spcPct val="5000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t" hangingPunct="0">
                  <a:spcBef>
                    <a:spcPct val="5000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t" hangingPunct="0">
                  <a:spcBef>
                    <a:spcPct val="5000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352300" name="Freeform 44" descr="Large confetti">
                <a:extLst>
                  <a:ext uri="{FF2B5EF4-FFF2-40B4-BE49-F238E27FC236}">
                    <a16:creationId xmlns:a16="http://schemas.microsoft.com/office/drawing/2014/main" id="{88BCF1A4-19AD-4541-B083-36809ACEF8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3" y="2676"/>
                <a:ext cx="1059" cy="387"/>
              </a:xfrm>
              <a:custGeom>
                <a:avLst/>
                <a:gdLst>
                  <a:gd name="T0" fmla="*/ 0 w 1036"/>
                  <a:gd name="T1" fmla="*/ 0 h 388"/>
                  <a:gd name="T2" fmla="*/ 37 w 1036"/>
                  <a:gd name="T3" fmla="*/ 24 h 388"/>
                  <a:gd name="T4" fmla="*/ 61 w 1036"/>
                  <a:gd name="T5" fmla="*/ 56 h 388"/>
                  <a:gd name="T6" fmla="*/ 98 w 1036"/>
                  <a:gd name="T7" fmla="*/ 64 h 388"/>
                  <a:gd name="T8" fmla="*/ 123 w 1036"/>
                  <a:gd name="T9" fmla="*/ 80 h 388"/>
                  <a:gd name="T10" fmla="*/ 155 w 1036"/>
                  <a:gd name="T11" fmla="*/ 108 h 388"/>
                  <a:gd name="T12" fmla="*/ 262 w 1036"/>
                  <a:gd name="T13" fmla="*/ 144 h 388"/>
                  <a:gd name="T14" fmla="*/ 323 w 1036"/>
                  <a:gd name="T15" fmla="*/ 156 h 388"/>
                  <a:gd name="T16" fmla="*/ 335 w 1036"/>
                  <a:gd name="T17" fmla="*/ 172 h 388"/>
                  <a:gd name="T18" fmla="*/ 339 w 1036"/>
                  <a:gd name="T19" fmla="*/ 160 h 388"/>
                  <a:gd name="T20" fmla="*/ 393 w 1036"/>
                  <a:gd name="T21" fmla="*/ 176 h 388"/>
                  <a:gd name="T22" fmla="*/ 577 w 1036"/>
                  <a:gd name="T23" fmla="*/ 231 h 388"/>
                  <a:gd name="T24" fmla="*/ 642 w 1036"/>
                  <a:gd name="T25" fmla="*/ 259 h 388"/>
                  <a:gd name="T26" fmla="*/ 687 w 1036"/>
                  <a:gd name="T27" fmla="*/ 287 h 388"/>
                  <a:gd name="T28" fmla="*/ 761 w 1036"/>
                  <a:gd name="T29" fmla="*/ 327 h 388"/>
                  <a:gd name="T30" fmla="*/ 850 w 1036"/>
                  <a:gd name="T31" fmla="*/ 367 h 388"/>
                  <a:gd name="T32" fmla="*/ 895 w 1036"/>
                  <a:gd name="T33" fmla="*/ 379 h 388"/>
                  <a:gd name="T34" fmla="*/ 936 w 1036"/>
                  <a:gd name="T35" fmla="*/ 387 h 388"/>
                  <a:gd name="T36" fmla="*/ 1030 w 1036"/>
                  <a:gd name="T37" fmla="*/ 383 h 388"/>
                  <a:gd name="T38" fmla="*/ 1059 w 1036"/>
                  <a:gd name="T39" fmla="*/ 371 h 3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36" h="388">
                    <a:moveTo>
                      <a:pt x="0" y="0"/>
                    </a:moveTo>
                    <a:cubicBezTo>
                      <a:pt x="15" y="5"/>
                      <a:pt x="22" y="15"/>
                      <a:pt x="36" y="24"/>
                    </a:cubicBezTo>
                    <a:cubicBezTo>
                      <a:pt x="38" y="30"/>
                      <a:pt x="54" y="53"/>
                      <a:pt x="60" y="56"/>
                    </a:cubicBezTo>
                    <a:cubicBezTo>
                      <a:pt x="105" y="78"/>
                      <a:pt x="67" y="48"/>
                      <a:pt x="96" y="64"/>
                    </a:cubicBezTo>
                    <a:cubicBezTo>
                      <a:pt x="104" y="68"/>
                      <a:pt x="120" y="80"/>
                      <a:pt x="120" y="80"/>
                    </a:cubicBezTo>
                    <a:cubicBezTo>
                      <a:pt x="127" y="91"/>
                      <a:pt x="152" y="108"/>
                      <a:pt x="152" y="108"/>
                    </a:cubicBezTo>
                    <a:cubicBezTo>
                      <a:pt x="178" y="147"/>
                      <a:pt x="211" y="141"/>
                      <a:pt x="256" y="144"/>
                    </a:cubicBezTo>
                    <a:cubicBezTo>
                      <a:pt x="291" y="155"/>
                      <a:pt x="271" y="151"/>
                      <a:pt x="316" y="156"/>
                    </a:cubicBezTo>
                    <a:cubicBezTo>
                      <a:pt x="320" y="161"/>
                      <a:pt x="321" y="170"/>
                      <a:pt x="328" y="172"/>
                    </a:cubicBezTo>
                    <a:cubicBezTo>
                      <a:pt x="332" y="173"/>
                      <a:pt x="327" y="160"/>
                      <a:pt x="332" y="160"/>
                    </a:cubicBezTo>
                    <a:cubicBezTo>
                      <a:pt x="340" y="158"/>
                      <a:pt x="374" y="173"/>
                      <a:pt x="384" y="176"/>
                    </a:cubicBezTo>
                    <a:cubicBezTo>
                      <a:pt x="440" y="192"/>
                      <a:pt x="509" y="224"/>
                      <a:pt x="564" y="232"/>
                    </a:cubicBezTo>
                    <a:cubicBezTo>
                      <a:pt x="593" y="251"/>
                      <a:pt x="594" y="255"/>
                      <a:pt x="628" y="260"/>
                    </a:cubicBezTo>
                    <a:cubicBezTo>
                      <a:pt x="635" y="281"/>
                      <a:pt x="652" y="281"/>
                      <a:pt x="672" y="288"/>
                    </a:cubicBezTo>
                    <a:cubicBezTo>
                      <a:pt x="693" y="320"/>
                      <a:pt x="715" y="311"/>
                      <a:pt x="744" y="328"/>
                    </a:cubicBezTo>
                    <a:cubicBezTo>
                      <a:pt x="773" y="344"/>
                      <a:pt x="798" y="356"/>
                      <a:pt x="832" y="368"/>
                    </a:cubicBezTo>
                    <a:cubicBezTo>
                      <a:pt x="849" y="373"/>
                      <a:pt x="853" y="375"/>
                      <a:pt x="876" y="380"/>
                    </a:cubicBezTo>
                    <a:cubicBezTo>
                      <a:pt x="889" y="382"/>
                      <a:pt x="916" y="388"/>
                      <a:pt x="916" y="388"/>
                    </a:cubicBezTo>
                    <a:cubicBezTo>
                      <a:pt x="946" y="386"/>
                      <a:pt x="977" y="386"/>
                      <a:pt x="1008" y="384"/>
                    </a:cubicBezTo>
                    <a:cubicBezTo>
                      <a:pt x="1033" y="382"/>
                      <a:pt x="1028" y="386"/>
                      <a:pt x="1036" y="372"/>
                    </a:cubicBezTo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125080" dir="1437749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52294" name="Group 38">
            <a:extLst>
              <a:ext uri="{FF2B5EF4-FFF2-40B4-BE49-F238E27FC236}">
                <a16:creationId xmlns:a16="http://schemas.microsoft.com/office/drawing/2014/main" id="{F8F88203-9D9A-3D48-9D84-56312C94C16E}"/>
              </a:ext>
            </a:extLst>
          </p:cNvPr>
          <p:cNvGrpSpPr>
            <a:grpSpLocks/>
          </p:cNvGrpSpPr>
          <p:nvPr/>
        </p:nvGrpSpPr>
        <p:grpSpPr bwMode="auto">
          <a:xfrm>
            <a:off x="2643188" y="4165600"/>
            <a:ext cx="4940300" cy="903288"/>
            <a:chOff x="1911" y="2624"/>
            <a:chExt cx="2924" cy="561"/>
          </a:xfrm>
        </p:grpSpPr>
        <p:sp>
          <p:nvSpPr>
            <p:cNvPr id="352297" name="Line 41">
              <a:extLst>
                <a:ext uri="{FF2B5EF4-FFF2-40B4-BE49-F238E27FC236}">
                  <a16:creationId xmlns:a16="http://schemas.microsoft.com/office/drawing/2014/main" id="{0EA51C95-BF8D-BB42-AD61-7DCCECB11E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1" y="2624"/>
              <a:ext cx="2" cy="46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352296" name="Line 40">
              <a:extLst>
                <a:ext uri="{FF2B5EF4-FFF2-40B4-BE49-F238E27FC236}">
                  <a16:creationId xmlns:a16="http://schemas.microsoft.com/office/drawing/2014/main" id="{947C1A70-A99B-754D-827E-8B444FC252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1" y="2628"/>
              <a:ext cx="292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352295" name="Line 39">
              <a:extLst>
                <a:ext uri="{FF2B5EF4-FFF2-40B4-BE49-F238E27FC236}">
                  <a16:creationId xmlns:a16="http://schemas.microsoft.com/office/drawing/2014/main" id="{BFC4B97A-663E-2C4F-98BB-A90DC8A659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5" y="2631"/>
              <a:ext cx="0" cy="55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</p:grpSp>
      <p:grpSp>
        <p:nvGrpSpPr>
          <p:cNvPr id="352290" name="Group 34">
            <a:extLst>
              <a:ext uri="{FF2B5EF4-FFF2-40B4-BE49-F238E27FC236}">
                <a16:creationId xmlns:a16="http://schemas.microsoft.com/office/drawing/2014/main" id="{2A636332-579A-8047-94FE-6B6EFC467555}"/>
              </a:ext>
            </a:extLst>
          </p:cNvPr>
          <p:cNvGrpSpPr>
            <a:grpSpLocks/>
          </p:cNvGrpSpPr>
          <p:nvPr/>
        </p:nvGrpSpPr>
        <p:grpSpPr bwMode="auto">
          <a:xfrm>
            <a:off x="1258888" y="3124200"/>
            <a:ext cx="2493962" cy="1450975"/>
            <a:chOff x="800" y="1952"/>
            <a:chExt cx="1571" cy="914"/>
          </a:xfrm>
        </p:grpSpPr>
        <p:sp>
          <p:nvSpPr>
            <p:cNvPr id="352293" name="Rectangle 37">
              <a:extLst>
                <a:ext uri="{FF2B5EF4-FFF2-40B4-BE49-F238E27FC236}">
                  <a16:creationId xmlns:a16="http://schemas.microsoft.com/office/drawing/2014/main" id="{4F462FA0-8481-564D-B756-292B656BA1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" y="1959"/>
              <a:ext cx="1405" cy="523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>
              <a:outerShdw blurRad="63500" dist="17961" dir="135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352292" name="AutoShape 36">
              <a:extLst>
                <a:ext uri="{FF2B5EF4-FFF2-40B4-BE49-F238E27FC236}">
                  <a16:creationId xmlns:a16="http://schemas.microsoft.com/office/drawing/2014/main" id="{53F8A92A-FC00-B54B-B8B5-531BD30250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" y="2327"/>
              <a:ext cx="740" cy="539"/>
            </a:xfrm>
            <a:prstGeom prst="curvedRightArrow">
              <a:avLst>
                <a:gd name="adj1" fmla="val 20000"/>
                <a:gd name="adj2" fmla="val 40000"/>
                <a:gd name="adj3" fmla="val 45764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135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352291" name="Text Box 35">
              <a:extLst>
                <a:ext uri="{FF2B5EF4-FFF2-40B4-BE49-F238E27FC236}">
                  <a16:creationId xmlns:a16="http://schemas.microsoft.com/office/drawing/2014/main" id="{A7C003A4-38FF-5142-97A0-EFD05C3687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6" y="1952"/>
              <a:ext cx="1525" cy="7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fontAlgn="base"/>
              <a:r>
                <a:rPr lang="en-US" altLang="ja-JP" sz="2000" b="1">
                  <a:solidFill>
                    <a:srgbClr val="FFFF00"/>
                  </a:solidFill>
                  <a:latin typeface="Comic Sans MS" panose="030F0902030302020204" pitchFamily="66" charset="0"/>
                </a:rPr>
                <a:t>Dinding barat atau “dinding tangis”</a:t>
              </a:r>
            </a:p>
          </p:txBody>
        </p:sp>
      </p:grpSp>
      <p:sp>
        <p:nvSpPr>
          <p:cNvPr id="352289" name="Freeform 33">
            <a:extLst>
              <a:ext uri="{FF2B5EF4-FFF2-40B4-BE49-F238E27FC236}">
                <a16:creationId xmlns:a16="http://schemas.microsoft.com/office/drawing/2014/main" id="{05A2D665-198A-2848-8D6C-1D5AA291747B}"/>
              </a:ext>
            </a:extLst>
          </p:cNvPr>
          <p:cNvSpPr>
            <a:spLocks/>
          </p:cNvSpPr>
          <p:nvPr/>
        </p:nvSpPr>
        <p:spPr bwMode="auto">
          <a:xfrm>
            <a:off x="812800" y="3762375"/>
            <a:ext cx="7632700" cy="1354138"/>
          </a:xfrm>
          <a:custGeom>
            <a:avLst/>
            <a:gdLst>
              <a:gd name="T0" fmla="*/ 0 w 4808"/>
              <a:gd name="T1" fmla="*/ 853 h 853"/>
              <a:gd name="T2" fmla="*/ 172 w 4808"/>
              <a:gd name="T3" fmla="*/ 778 h 853"/>
              <a:gd name="T4" fmla="*/ 225 w 4808"/>
              <a:gd name="T5" fmla="*/ 793 h 853"/>
              <a:gd name="T6" fmla="*/ 270 w 4808"/>
              <a:gd name="T7" fmla="*/ 808 h 853"/>
              <a:gd name="T8" fmla="*/ 494 w 4808"/>
              <a:gd name="T9" fmla="*/ 800 h 853"/>
              <a:gd name="T10" fmla="*/ 636 w 4808"/>
              <a:gd name="T11" fmla="*/ 763 h 853"/>
              <a:gd name="T12" fmla="*/ 756 w 4808"/>
              <a:gd name="T13" fmla="*/ 726 h 853"/>
              <a:gd name="T14" fmla="*/ 800 w 4808"/>
              <a:gd name="T15" fmla="*/ 711 h 853"/>
              <a:gd name="T16" fmla="*/ 890 w 4808"/>
              <a:gd name="T17" fmla="*/ 651 h 853"/>
              <a:gd name="T18" fmla="*/ 980 w 4808"/>
              <a:gd name="T19" fmla="*/ 621 h 853"/>
              <a:gd name="T20" fmla="*/ 1047 w 4808"/>
              <a:gd name="T21" fmla="*/ 598 h 853"/>
              <a:gd name="T22" fmla="*/ 1092 w 4808"/>
              <a:gd name="T23" fmla="*/ 584 h 853"/>
              <a:gd name="T24" fmla="*/ 1212 w 4808"/>
              <a:gd name="T25" fmla="*/ 598 h 853"/>
              <a:gd name="T26" fmla="*/ 1271 w 4808"/>
              <a:gd name="T27" fmla="*/ 584 h 853"/>
              <a:gd name="T28" fmla="*/ 1406 w 4808"/>
              <a:gd name="T29" fmla="*/ 554 h 853"/>
              <a:gd name="T30" fmla="*/ 1698 w 4808"/>
              <a:gd name="T31" fmla="*/ 397 h 853"/>
              <a:gd name="T32" fmla="*/ 1765 w 4808"/>
              <a:gd name="T33" fmla="*/ 374 h 853"/>
              <a:gd name="T34" fmla="*/ 1787 w 4808"/>
              <a:gd name="T35" fmla="*/ 367 h 853"/>
              <a:gd name="T36" fmla="*/ 1855 w 4808"/>
              <a:gd name="T37" fmla="*/ 329 h 853"/>
              <a:gd name="T38" fmla="*/ 1937 w 4808"/>
              <a:gd name="T39" fmla="*/ 277 h 853"/>
              <a:gd name="T40" fmla="*/ 2027 w 4808"/>
              <a:gd name="T41" fmla="*/ 225 h 853"/>
              <a:gd name="T42" fmla="*/ 2049 w 4808"/>
              <a:gd name="T43" fmla="*/ 210 h 853"/>
              <a:gd name="T44" fmla="*/ 2064 w 4808"/>
              <a:gd name="T45" fmla="*/ 187 h 853"/>
              <a:gd name="T46" fmla="*/ 2109 w 4808"/>
              <a:gd name="T47" fmla="*/ 157 h 853"/>
              <a:gd name="T48" fmla="*/ 2131 w 4808"/>
              <a:gd name="T49" fmla="*/ 135 h 853"/>
              <a:gd name="T50" fmla="*/ 2266 w 4808"/>
              <a:gd name="T51" fmla="*/ 98 h 853"/>
              <a:gd name="T52" fmla="*/ 2333 w 4808"/>
              <a:gd name="T53" fmla="*/ 105 h 853"/>
              <a:gd name="T54" fmla="*/ 2528 w 4808"/>
              <a:gd name="T55" fmla="*/ 90 h 853"/>
              <a:gd name="T56" fmla="*/ 2610 w 4808"/>
              <a:gd name="T57" fmla="*/ 38 h 853"/>
              <a:gd name="T58" fmla="*/ 2722 w 4808"/>
              <a:gd name="T59" fmla="*/ 8 h 853"/>
              <a:gd name="T60" fmla="*/ 2744 w 4808"/>
              <a:gd name="T61" fmla="*/ 0 h 853"/>
              <a:gd name="T62" fmla="*/ 2842 w 4808"/>
              <a:gd name="T63" fmla="*/ 60 h 853"/>
              <a:gd name="T64" fmla="*/ 2864 w 4808"/>
              <a:gd name="T65" fmla="*/ 75 h 853"/>
              <a:gd name="T66" fmla="*/ 2894 w 4808"/>
              <a:gd name="T67" fmla="*/ 120 h 853"/>
              <a:gd name="T68" fmla="*/ 3021 w 4808"/>
              <a:gd name="T69" fmla="*/ 172 h 853"/>
              <a:gd name="T70" fmla="*/ 3051 w 4808"/>
              <a:gd name="T71" fmla="*/ 165 h 853"/>
              <a:gd name="T72" fmla="*/ 3096 w 4808"/>
              <a:gd name="T73" fmla="*/ 180 h 853"/>
              <a:gd name="T74" fmla="*/ 3208 w 4808"/>
              <a:gd name="T75" fmla="*/ 314 h 853"/>
              <a:gd name="T76" fmla="*/ 3268 w 4808"/>
              <a:gd name="T77" fmla="*/ 367 h 853"/>
              <a:gd name="T78" fmla="*/ 3387 w 4808"/>
              <a:gd name="T79" fmla="*/ 419 h 853"/>
              <a:gd name="T80" fmla="*/ 3470 w 4808"/>
              <a:gd name="T81" fmla="*/ 471 h 853"/>
              <a:gd name="T82" fmla="*/ 3544 w 4808"/>
              <a:gd name="T83" fmla="*/ 479 h 853"/>
              <a:gd name="T84" fmla="*/ 3709 w 4808"/>
              <a:gd name="T85" fmla="*/ 509 h 853"/>
              <a:gd name="T86" fmla="*/ 3754 w 4808"/>
              <a:gd name="T87" fmla="*/ 524 h 853"/>
              <a:gd name="T88" fmla="*/ 3776 w 4808"/>
              <a:gd name="T89" fmla="*/ 531 h 853"/>
              <a:gd name="T90" fmla="*/ 3866 w 4808"/>
              <a:gd name="T91" fmla="*/ 569 h 853"/>
              <a:gd name="T92" fmla="*/ 3888 w 4808"/>
              <a:gd name="T93" fmla="*/ 576 h 853"/>
              <a:gd name="T94" fmla="*/ 3933 w 4808"/>
              <a:gd name="T95" fmla="*/ 613 h 853"/>
              <a:gd name="T96" fmla="*/ 3948 w 4808"/>
              <a:gd name="T97" fmla="*/ 636 h 853"/>
              <a:gd name="T98" fmla="*/ 4053 w 4808"/>
              <a:gd name="T99" fmla="*/ 666 h 853"/>
              <a:gd name="T100" fmla="*/ 4143 w 4808"/>
              <a:gd name="T101" fmla="*/ 703 h 853"/>
              <a:gd name="T102" fmla="*/ 4352 w 4808"/>
              <a:gd name="T103" fmla="*/ 711 h 853"/>
              <a:gd name="T104" fmla="*/ 4509 w 4808"/>
              <a:gd name="T105" fmla="*/ 748 h 853"/>
              <a:gd name="T106" fmla="*/ 4808 w 4808"/>
              <a:gd name="T107" fmla="*/ 703 h 8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808" h="853">
                <a:moveTo>
                  <a:pt x="0" y="853"/>
                </a:moveTo>
                <a:cubicBezTo>
                  <a:pt x="19" y="796"/>
                  <a:pt x="119" y="785"/>
                  <a:pt x="172" y="778"/>
                </a:cubicBezTo>
                <a:cubicBezTo>
                  <a:pt x="189" y="783"/>
                  <a:pt x="207" y="787"/>
                  <a:pt x="225" y="793"/>
                </a:cubicBezTo>
                <a:cubicBezTo>
                  <a:pt x="240" y="797"/>
                  <a:pt x="270" y="808"/>
                  <a:pt x="270" y="808"/>
                </a:cubicBezTo>
                <a:cubicBezTo>
                  <a:pt x="351" y="801"/>
                  <a:pt x="413" y="792"/>
                  <a:pt x="494" y="800"/>
                </a:cubicBezTo>
                <a:cubicBezTo>
                  <a:pt x="542" y="788"/>
                  <a:pt x="588" y="777"/>
                  <a:pt x="636" y="763"/>
                </a:cubicBezTo>
                <a:cubicBezTo>
                  <a:pt x="671" y="738"/>
                  <a:pt x="714" y="732"/>
                  <a:pt x="756" y="726"/>
                </a:cubicBezTo>
                <a:cubicBezTo>
                  <a:pt x="770" y="720"/>
                  <a:pt x="786" y="718"/>
                  <a:pt x="800" y="711"/>
                </a:cubicBezTo>
                <a:cubicBezTo>
                  <a:pt x="825" y="697"/>
                  <a:pt x="861" y="660"/>
                  <a:pt x="890" y="651"/>
                </a:cubicBezTo>
                <a:cubicBezTo>
                  <a:pt x="919" y="641"/>
                  <a:pt x="950" y="631"/>
                  <a:pt x="980" y="621"/>
                </a:cubicBezTo>
                <a:cubicBezTo>
                  <a:pt x="1071" y="587"/>
                  <a:pt x="969" y="620"/>
                  <a:pt x="1047" y="598"/>
                </a:cubicBezTo>
                <a:cubicBezTo>
                  <a:pt x="1062" y="593"/>
                  <a:pt x="1092" y="584"/>
                  <a:pt x="1092" y="584"/>
                </a:cubicBezTo>
                <a:cubicBezTo>
                  <a:pt x="1132" y="587"/>
                  <a:pt x="1171" y="598"/>
                  <a:pt x="1212" y="598"/>
                </a:cubicBezTo>
                <a:cubicBezTo>
                  <a:pt x="1237" y="598"/>
                  <a:pt x="1248" y="589"/>
                  <a:pt x="1271" y="584"/>
                </a:cubicBezTo>
                <a:cubicBezTo>
                  <a:pt x="1315" y="572"/>
                  <a:pt x="1361" y="568"/>
                  <a:pt x="1406" y="554"/>
                </a:cubicBezTo>
                <a:cubicBezTo>
                  <a:pt x="1466" y="461"/>
                  <a:pt x="1592" y="413"/>
                  <a:pt x="1698" y="397"/>
                </a:cubicBezTo>
                <a:cubicBezTo>
                  <a:pt x="1720" y="389"/>
                  <a:pt x="1742" y="381"/>
                  <a:pt x="1765" y="374"/>
                </a:cubicBezTo>
                <a:cubicBezTo>
                  <a:pt x="1772" y="371"/>
                  <a:pt x="1787" y="367"/>
                  <a:pt x="1787" y="367"/>
                </a:cubicBezTo>
                <a:cubicBezTo>
                  <a:pt x="1809" y="352"/>
                  <a:pt x="1832" y="343"/>
                  <a:pt x="1855" y="329"/>
                </a:cubicBezTo>
                <a:cubicBezTo>
                  <a:pt x="1873" y="301"/>
                  <a:pt x="1904" y="286"/>
                  <a:pt x="1937" y="277"/>
                </a:cubicBezTo>
                <a:cubicBezTo>
                  <a:pt x="1968" y="256"/>
                  <a:pt x="1991" y="235"/>
                  <a:pt x="2027" y="225"/>
                </a:cubicBezTo>
                <a:cubicBezTo>
                  <a:pt x="2034" y="220"/>
                  <a:pt x="2042" y="216"/>
                  <a:pt x="2049" y="210"/>
                </a:cubicBezTo>
                <a:cubicBezTo>
                  <a:pt x="2055" y="203"/>
                  <a:pt x="2057" y="193"/>
                  <a:pt x="2064" y="187"/>
                </a:cubicBezTo>
                <a:cubicBezTo>
                  <a:pt x="2077" y="175"/>
                  <a:pt x="2096" y="169"/>
                  <a:pt x="2109" y="157"/>
                </a:cubicBezTo>
                <a:cubicBezTo>
                  <a:pt x="2116" y="149"/>
                  <a:pt x="2121" y="140"/>
                  <a:pt x="2131" y="135"/>
                </a:cubicBezTo>
                <a:cubicBezTo>
                  <a:pt x="2170" y="113"/>
                  <a:pt x="2223" y="110"/>
                  <a:pt x="2266" y="98"/>
                </a:cubicBezTo>
                <a:cubicBezTo>
                  <a:pt x="2318" y="114"/>
                  <a:pt x="2296" y="116"/>
                  <a:pt x="2333" y="105"/>
                </a:cubicBezTo>
                <a:cubicBezTo>
                  <a:pt x="2385" y="120"/>
                  <a:pt x="2475" y="119"/>
                  <a:pt x="2528" y="90"/>
                </a:cubicBezTo>
                <a:cubicBezTo>
                  <a:pt x="2545" y="80"/>
                  <a:pt x="2588" y="45"/>
                  <a:pt x="2610" y="38"/>
                </a:cubicBezTo>
                <a:cubicBezTo>
                  <a:pt x="2646" y="25"/>
                  <a:pt x="2684" y="18"/>
                  <a:pt x="2722" y="8"/>
                </a:cubicBezTo>
                <a:cubicBezTo>
                  <a:pt x="2729" y="5"/>
                  <a:pt x="2736" y="2"/>
                  <a:pt x="2744" y="0"/>
                </a:cubicBezTo>
                <a:cubicBezTo>
                  <a:pt x="2794" y="10"/>
                  <a:pt x="2796" y="29"/>
                  <a:pt x="2842" y="60"/>
                </a:cubicBezTo>
                <a:cubicBezTo>
                  <a:pt x="2849" y="64"/>
                  <a:pt x="2864" y="75"/>
                  <a:pt x="2864" y="75"/>
                </a:cubicBezTo>
                <a:cubicBezTo>
                  <a:pt x="2874" y="90"/>
                  <a:pt x="2876" y="114"/>
                  <a:pt x="2894" y="120"/>
                </a:cubicBezTo>
                <a:cubicBezTo>
                  <a:pt x="2938" y="134"/>
                  <a:pt x="2976" y="157"/>
                  <a:pt x="3021" y="172"/>
                </a:cubicBezTo>
                <a:cubicBezTo>
                  <a:pt x="3031" y="169"/>
                  <a:pt x="3040" y="163"/>
                  <a:pt x="3051" y="165"/>
                </a:cubicBezTo>
                <a:cubicBezTo>
                  <a:pt x="3066" y="166"/>
                  <a:pt x="3096" y="180"/>
                  <a:pt x="3096" y="180"/>
                </a:cubicBezTo>
                <a:cubicBezTo>
                  <a:pt x="3130" y="231"/>
                  <a:pt x="3144" y="293"/>
                  <a:pt x="3208" y="314"/>
                </a:cubicBezTo>
                <a:cubicBezTo>
                  <a:pt x="3231" y="330"/>
                  <a:pt x="3241" y="355"/>
                  <a:pt x="3268" y="367"/>
                </a:cubicBezTo>
                <a:cubicBezTo>
                  <a:pt x="3317" y="388"/>
                  <a:pt x="3339" y="391"/>
                  <a:pt x="3387" y="419"/>
                </a:cubicBezTo>
                <a:cubicBezTo>
                  <a:pt x="3400" y="469"/>
                  <a:pt x="3417" y="464"/>
                  <a:pt x="3470" y="471"/>
                </a:cubicBezTo>
                <a:cubicBezTo>
                  <a:pt x="3497" y="481"/>
                  <a:pt x="3515" y="488"/>
                  <a:pt x="3544" y="479"/>
                </a:cubicBezTo>
                <a:cubicBezTo>
                  <a:pt x="3599" y="485"/>
                  <a:pt x="3654" y="495"/>
                  <a:pt x="3709" y="509"/>
                </a:cubicBezTo>
                <a:cubicBezTo>
                  <a:pt x="3724" y="512"/>
                  <a:pt x="3738" y="519"/>
                  <a:pt x="3754" y="524"/>
                </a:cubicBezTo>
                <a:cubicBezTo>
                  <a:pt x="3761" y="526"/>
                  <a:pt x="3776" y="531"/>
                  <a:pt x="3776" y="531"/>
                </a:cubicBezTo>
                <a:cubicBezTo>
                  <a:pt x="3805" y="550"/>
                  <a:pt x="3831" y="557"/>
                  <a:pt x="3866" y="569"/>
                </a:cubicBezTo>
                <a:cubicBezTo>
                  <a:pt x="3873" y="571"/>
                  <a:pt x="3888" y="576"/>
                  <a:pt x="3888" y="576"/>
                </a:cubicBezTo>
                <a:cubicBezTo>
                  <a:pt x="3910" y="590"/>
                  <a:pt x="3915" y="591"/>
                  <a:pt x="3933" y="613"/>
                </a:cubicBezTo>
                <a:cubicBezTo>
                  <a:pt x="3938" y="620"/>
                  <a:pt x="3940" y="630"/>
                  <a:pt x="3948" y="636"/>
                </a:cubicBezTo>
                <a:cubicBezTo>
                  <a:pt x="3966" y="650"/>
                  <a:pt x="4039" y="662"/>
                  <a:pt x="4053" y="666"/>
                </a:cubicBezTo>
                <a:cubicBezTo>
                  <a:pt x="4087" y="675"/>
                  <a:pt x="4110" y="692"/>
                  <a:pt x="4143" y="703"/>
                </a:cubicBezTo>
                <a:cubicBezTo>
                  <a:pt x="4217" y="697"/>
                  <a:pt x="4279" y="693"/>
                  <a:pt x="4352" y="711"/>
                </a:cubicBezTo>
                <a:cubicBezTo>
                  <a:pt x="4404" y="723"/>
                  <a:pt x="4509" y="748"/>
                  <a:pt x="4509" y="748"/>
                </a:cubicBezTo>
                <a:cubicBezTo>
                  <a:pt x="4608" y="736"/>
                  <a:pt x="4707" y="703"/>
                  <a:pt x="4808" y="703"/>
                </a:cubicBezTo>
              </a:path>
            </a:pathLst>
          </a:cu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352288" name="Rectangle 32">
            <a:extLst>
              <a:ext uri="{FF2B5EF4-FFF2-40B4-BE49-F238E27FC236}">
                <a16:creationId xmlns:a16="http://schemas.microsoft.com/office/drawing/2014/main" id="{A747830A-7E6B-0949-A66E-BF925D83B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4138" y="3582988"/>
            <a:ext cx="1971675" cy="569912"/>
          </a:xfrm>
          <a:prstGeom prst="rect">
            <a:avLst/>
          </a:prstGeom>
          <a:solidFill>
            <a:srgbClr val="1039B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grpSp>
        <p:nvGrpSpPr>
          <p:cNvPr id="183305" name="Group 11">
            <a:extLst>
              <a:ext uri="{FF2B5EF4-FFF2-40B4-BE49-F238E27FC236}">
                <a16:creationId xmlns:a16="http://schemas.microsoft.com/office/drawing/2014/main" id="{DC27A633-31D8-304F-ACDA-EED562B32C20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183317" name="Group 13">
              <a:extLst>
                <a:ext uri="{FF2B5EF4-FFF2-40B4-BE49-F238E27FC236}">
                  <a16:creationId xmlns:a16="http://schemas.microsoft.com/office/drawing/2014/main" id="{F573C552-4273-1E45-ADB6-28734D0022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352286" name="Freeform 30">
                <a:extLst>
                  <a:ext uri="{FF2B5EF4-FFF2-40B4-BE49-F238E27FC236}">
                    <a16:creationId xmlns:a16="http://schemas.microsoft.com/office/drawing/2014/main" id="{51F530E9-E782-D840-A4CB-B5772D1D1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285" name="AutoShape 29">
                <a:extLst>
                  <a:ext uri="{FF2B5EF4-FFF2-40B4-BE49-F238E27FC236}">
                    <a16:creationId xmlns:a16="http://schemas.microsoft.com/office/drawing/2014/main" id="{0D3EF55C-E5DB-2644-A3D7-63662F9D5D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352284" name="Rectangle 28">
                <a:extLst>
                  <a:ext uri="{FF2B5EF4-FFF2-40B4-BE49-F238E27FC236}">
                    <a16:creationId xmlns:a16="http://schemas.microsoft.com/office/drawing/2014/main" id="{E7E94AB7-759C-DE47-83E3-94391414CA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352283" name="Line 27">
                <a:extLst>
                  <a:ext uri="{FF2B5EF4-FFF2-40B4-BE49-F238E27FC236}">
                    <a16:creationId xmlns:a16="http://schemas.microsoft.com/office/drawing/2014/main" id="{AF229653-AE2E-714A-B195-741872A6F1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352282" name="Rectangle 26">
                <a:extLst>
                  <a:ext uri="{FF2B5EF4-FFF2-40B4-BE49-F238E27FC236}">
                    <a16:creationId xmlns:a16="http://schemas.microsoft.com/office/drawing/2014/main" id="{E1DB3FB5-F723-D548-8A5D-31855CAB66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352281" name="Rectangle 25">
                <a:extLst>
                  <a:ext uri="{FF2B5EF4-FFF2-40B4-BE49-F238E27FC236}">
                    <a16:creationId xmlns:a16="http://schemas.microsoft.com/office/drawing/2014/main" id="{EE7A8823-2C91-B047-BD2E-590C3FD953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352280" name="Line 24">
                <a:extLst>
                  <a:ext uri="{FF2B5EF4-FFF2-40B4-BE49-F238E27FC236}">
                    <a16:creationId xmlns:a16="http://schemas.microsoft.com/office/drawing/2014/main" id="{470DD589-672E-F24D-B431-865137CB07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352279" name="Line 23">
                <a:extLst>
                  <a:ext uri="{FF2B5EF4-FFF2-40B4-BE49-F238E27FC236}">
                    <a16:creationId xmlns:a16="http://schemas.microsoft.com/office/drawing/2014/main" id="{B7F4AA7A-259C-ED48-91EF-49330BE641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352278" name="Line 22">
                <a:extLst>
                  <a:ext uri="{FF2B5EF4-FFF2-40B4-BE49-F238E27FC236}">
                    <a16:creationId xmlns:a16="http://schemas.microsoft.com/office/drawing/2014/main" id="{6C8229D4-E165-3240-8C72-896A4CBBE0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352277" name="Line 21">
                <a:extLst>
                  <a:ext uri="{FF2B5EF4-FFF2-40B4-BE49-F238E27FC236}">
                    <a16:creationId xmlns:a16="http://schemas.microsoft.com/office/drawing/2014/main" id="{079209C1-20A8-014A-925C-E7E12E1AB0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352276" name="Line 20">
                <a:extLst>
                  <a:ext uri="{FF2B5EF4-FFF2-40B4-BE49-F238E27FC236}">
                    <a16:creationId xmlns:a16="http://schemas.microsoft.com/office/drawing/2014/main" id="{2D1E9969-BAB1-0049-9FE8-6651225E70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352275" name="Line 19">
                <a:extLst>
                  <a:ext uri="{FF2B5EF4-FFF2-40B4-BE49-F238E27FC236}">
                    <a16:creationId xmlns:a16="http://schemas.microsoft.com/office/drawing/2014/main" id="{754A4341-B878-B24C-A39B-0EE1023CCE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352274" name="Line 18">
                <a:extLst>
                  <a:ext uri="{FF2B5EF4-FFF2-40B4-BE49-F238E27FC236}">
                    <a16:creationId xmlns:a16="http://schemas.microsoft.com/office/drawing/2014/main" id="{4F87CC71-DBB7-7146-B5E9-342A0246F1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352273" name="Line 17">
                <a:extLst>
                  <a:ext uri="{FF2B5EF4-FFF2-40B4-BE49-F238E27FC236}">
                    <a16:creationId xmlns:a16="http://schemas.microsoft.com/office/drawing/2014/main" id="{6E259EFF-6BE8-AE4B-95A8-2130311F26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352272" name="Line 16">
                <a:extLst>
                  <a:ext uri="{FF2B5EF4-FFF2-40B4-BE49-F238E27FC236}">
                    <a16:creationId xmlns:a16="http://schemas.microsoft.com/office/drawing/2014/main" id="{180C760C-93FE-CC4A-95D1-6322635FCF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352271" name="Line 15">
                <a:extLst>
                  <a:ext uri="{FF2B5EF4-FFF2-40B4-BE49-F238E27FC236}">
                    <a16:creationId xmlns:a16="http://schemas.microsoft.com/office/drawing/2014/main" id="{90649773-65C7-1C45-891C-093BC91903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352270" name="Rectangle 14">
                <a:extLst>
                  <a:ext uri="{FF2B5EF4-FFF2-40B4-BE49-F238E27FC236}">
                    <a16:creationId xmlns:a16="http://schemas.microsoft.com/office/drawing/2014/main" id="{B8D51E49-2645-B94D-850B-AA4DDA835D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fontAlgn="base">
                  <a:spcBef>
                    <a:spcPct val="0"/>
                  </a:spcBef>
                  <a:defRPr/>
                </a:pPr>
                <a:r>
                  <a:rPr lang="en-US" altLang="ja-JP" sz="900" b="1">
                    <a:solidFill>
                      <a:srgbClr val="000000"/>
                    </a:solidFill>
                    <a:latin typeface="Chicago" charset="0"/>
                    <a:ea typeface="MS PGothic" charset="0"/>
                    <a:cs typeface="MS PGothic" charset="0"/>
                  </a:rPr>
                  <a:t>ROYALTY</a:t>
                </a:r>
              </a:p>
            </p:txBody>
          </p:sp>
        </p:grpSp>
        <p:sp>
          <p:nvSpPr>
            <p:cNvPr id="352268" name="Rectangle 12">
              <a:extLst>
                <a:ext uri="{FF2B5EF4-FFF2-40B4-BE49-F238E27FC236}">
                  <a16:creationId xmlns:a16="http://schemas.microsoft.com/office/drawing/2014/main" id="{CC79C400-257F-6845-8DCD-7159C74D65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fontAlgn="base">
                <a:spcBef>
                  <a:spcPct val="0"/>
                </a:spcBef>
                <a:defRPr/>
              </a:pPr>
              <a:r>
                <a:rPr lang="en-US" altLang="ja-JP" sz="900" b="1">
                  <a:solidFill>
                    <a:srgbClr val="000000"/>
                  </a:solidFill>
                  <a:latin typeface="Helvetica" charset="0"/>
                  <a:ea typeface="MS PGothic" charset="0"/>
                  <a:cs typeface="MS PGothic" charset="0"/>
                </a:rPr>
                <a:t>S - D - S</a:t>
              </a:r>
            </a:p>
          </p:txBody>
        </p:sp>
      </p:grpSp>
      <p:sp>
        <p:nvSpPr>
          <p:cNvPr id="352266" name="Text Box 10">
            <a:extLst>
              <a:ext uri="{FF2B5EF4-FFF2-40B4-BE49-F238E27FC236}">
                <a16:creationId xmlns:a16="http://schemas.microsoft.com/office/drawing/2014/main" id="{DE3BA631-F96E-8948-924E-FC6B546CE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84138"/>
            <a:ext cx="2540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defRPr/>
            </a:pPr>
            <a:r>
              <a:rPr lang="ja-JP" altLang="en-US" sz="2000">
                <a:solidFill>
                  <a:srgbClr val="FFA27C"/>
                </a:solidFill>
                <a:latin typeface="B VAG Rounded Bold" charset="0"/>
                <a:ea typeface="MS PGothic" charset="0"/>
                <a:cs typeface="MS PGothic" charset="0"/>
              </a:rPr>
              <a:t> </a:t>
            </a:r>
          </a:p>
        </p:txBody>
      </p:sp>
      <p:sp>
        <p:nvSpPr>
          <p:cNvPr id="352265" name="Text Box 9">
            <a:extLst>
              <a:ext uri="{FF2B5EF4-FFF2-40B4-BE49-F238E27FC236}">
                <a16:creationId xmlns:a16="http://schemas.microsoft.com/office/drawing/2014/main" id="{5286A14C-CA12-A247-A627-EC3BDE9A7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790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defRPr/>
            </a:pPr>
            <a:r>
              <a:rPr lang="en-US" altLang="ja-JP" sz="1800" b="1">
                <a:latin typeface="Comic Sans MS" charset="0"/>
                <a:ea typeface="MS PGothic" charset="0"/>
                <a:cs typeface="MS PGothic" charset="0"/>
              </a:rPr>
              <a:t>7</a:t>
            </a:r>
            <a:endParaRPr lang="en-US" altLang="ja-JP" sz="2000">
              <a:solidFill>
                <a:srgbClr val="FFA27C"/>
              </a:solidFill>
              <a:latin typeface="B VAG Rounded Bold" charset="0"/>
              <a:ea typeface="MS PGothic" charset="0"/>
              <a:cs typeface="MS PGothic" charset="0"/>
            </a:endParaRPr>
          </a:p>
        </p:txBody>
      </p:sp>
      <p:pic>
        <p:nvPicPr>
          <p:cNvPr id="352264" name="Picture 8">
            <a:extLst>
              <a:ext uri="{FF2B5EF4-FFF2-40B4-BE49-F238E27FC236}">
                <a16:creationId xmlns:a16="http://schemas.microsoft.com/office/drawing/2014/main" id="{B3F72CD5-E1E6-8348-928D-875D1D94F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3122613"/>
            <a:ext cx="192722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2261" name="Group 5">
            <a:extLst>
              <a:ext uri="{FF2B5EF4-FFF2-40B4-BE49-F238E27FC236}">
                <a16:creationId xmlns:a16="http://schemas.microsoft.com/office/drawing/2014/main" id="{B8833AEF-4EC4-FC45-BEE1-88818967FFCC}"/>
              </a:ext>
            </a:extLst>
          </p:cNvPr>
          <p:cNvGrpSpPr>
            <a:grpSpLocks/>
          </p:cNvGrpSpPr>
          <p:nvPr/>
        </p:nvGrpSpPr>
        <p:grpSpPr bwMode="auto">
          <a:xfrm>
            <a:off x="3068638" y="2974975"/>
            <a:ext cx="3478212" cy="2065338"/>
            <a:chOff x="2065" y="1641"/>
            <a:chExt cx="2055" cy="1301"/>
          </a:xfrm>
        </p:grpSpPr>
        <p:pic>
          <p:nvPicPr>
            <p:cNvPr id="183315" name="Object 7">
              <a:extLst>
                <a:ext uri="{FF2B5EF4-FFF2-40B4-BE49-F238E27FC236}">
                  <a16:creationId xmlns:a16="http://schemas.microsoft.com/office/drawing/2014/main" id="{04246D9F-8E5B-B743-8802-39F19D5DF7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1" y="1641"/>
              <a:ext cx="1592" cy="1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52262" name="Text Box 6">
              <a:extLst>
                <a:ext uri="{FF2B5EF4-FFF2-40B4-BE49-F238E27FC236}">
                  <a16:creationId xmlns:a16="http://schemas.microsoft.com/office/drawing/2014/main" id="{B88208CA-9822-A54F-B180-C6611F8C5C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5" y="2616"/>
              <a:ext cx="2055" cy="32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fontAlgn="base">
                <a:defRPr/>
              </a:pPr>
              <a:endParaRPr lang="en-US" altLang="ja-JP" sz="2400" b="1">
                <a:solidFill>
                  <a:srgbClr val="FFFF00"/>
                </a:solidFill>
                <a:latin typeface="Comic Sans MS" charset="0"/>
                <a:ea typeface="MS PGothic" charset="0"/>
                <a:cs typeface="MS PGothic" charset="0"/>
              </a:endParaRPr>
            </a:p>
          </p:txBody>
        </p:sp>
      </p:grpSp>
      <p:sp>
        <p:nvSpPr>
          <p:cNvPr id="352260" name="Rectangle 4">
            <a:extLst>
              <a:ext uri="{FF2B5EF4-FFF2-40B4-BE49-F238E27FC236}">
                <a16:creationId xmlns:a16="http://schemas.microsoft.com/office/drawing/2014/main" id="{E3AFEA43-44BB-904C-AB32-E283713B9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653256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</a:pPr>
            <a:r>
              <a:rPr lang="en-US" altLang="ja-JP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31</a:t>
            </a:r>
          </a:p>
        </p:txBody>
      </p:sp>
      <p:sp>
        <p:nvSpPr>
          <p:cNvPr id="352259" name="Text Box 3">
            <a:extLst>
              <a:ext uri="{FF2B5EF4-FFF2-40B4-BE49-F238E27FC236}">
                <a16:creationId xmlns:a16="http://schemas.microsoft.com/office/drawing/2014/main" id="{DA32D000-C1ED-6747-867E-F6DEA571F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0"/>
            <a:ext cx="5668963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defRPr/>
            </a:pPr>
            <a:r>
              <a:rPr lang="en-US" altLang="ja-JP" sz="1600" b="1">
                <a:latin typeface="Comic Sans MS" charset="0"/>
                <a:ea typeface="MS PGothic" charset="0"/>
                <a:cs typeface="MS PGothic" charset="0"/>
              </a:rPr>
              <a:t>1 Kings 6:14-38</a:t>
            </a:r>
          </a:p>
        </p:txBody>
      </p:sp>
      <p:sp>
        <p:nvSpPr>
          <p:cNvPr id="352258" name="Text Box 2">
            <a:extLst>
              <a:ext uri="{FF2B5EF4-FFF2-40B4-BE49-F238E27FC236}">
                <a16:creationId xmlns:a16="http://schemas.microsoft.com/office/drawing/2014/main" id="{E4BEAB8B-D5C8-BB41-9696-1DD556858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7225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defRPr/>
            </a:pPr>
            <a:r>
              <a:rPr lang="en-US" altLang="ja-JP" sz="1200" b="1">
                <a:latin typeface="Arial" charset="0"/>
                <a:ea typeface="MS PGothic" charset="0"/>
                <a:cs typeface="MS PGothic" charset="0"/>
              </a:rPr>
              <a:t>Handbook pg. 32-37</a:t>
            </a:r>
          </a:p>
        </p:txBody>
      </p:sp>
      <p:sp>
        <p:nvSpPr>
          <p:cNvPr id="352308" name="Rectangle 52">
            <a:extLst>
              <a:ext uri="{FF2B5EF4-FFF2-40B4-BE49-F238E27FC236}">
                <a16:creationId xmlns:a16="http://schemas.microsoft.com/office/drawing/2014/main" id="{76992CA5-6244-C045-9D2A-3F612B81D31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85800" y="838200"/>
            <a:ext cx="7772400" cy="6858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ja-JP" sz="2400" b="1">
                <a:solidFill>
                  <a:srgbClr val="111A94"/>
                </a:solidFill>
                <a:effectLst/>
                <a:latin typeface="Comic Sans MS" charset="0"/>
                <a:cs typeface="MS PGothic" charset="0"/>
              </a:rPr>
              <a:t>Bait Gunung Hari ini</a:t>
            </a:r>
            <a:endParaRPr lang="en-US" altLang="ja-JP">
              <a:cs typeface="MS PGothic" charset="0"/>
            </a:endParaRPr>
          </a:p>
        </p:txBody>
      </p:sp>
      <p:sp>
        <p:nvSpPr>
          <p:cNvPr id="352310" name="Text Box 54">
            <a:extLst>
              <a:ext uri="{FF2B5EF4-FFF2-40B4-BE49-F238E27FC236}">
                <a16:creationId xmlns:a16="http://schemas.microsoft.com/office/drawing/2014/main" id="{49B4763E-E2A8-9F47-A68F-32F051ADB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4581525"/>
            <a:ext cx="239395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Masjid omar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52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52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2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2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2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2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2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2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2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2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306" grpId="0" animBg="1"/>
      <p:bldP spid="352305" grpId="0" build="p" autoUpdateAnimBg="0" advAuto="100"/>
      <p:bldP spid="35228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7" descr="western wall">
            <a:extLst>
              <a:ext uri="{FF2B5EF4-FFF2-40B4-BE49-F238E27FC236}">
                <a16:creationId xmlns:a16="http://schemas.microsoft.com/office/drawing/2014/main" id="{06FDC9AF-E460-AF4A-A6D1-3A6473631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53975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4" name="Rectangle 6">
            <a:extLst>
              <a:ext uri="{FF2B5EF4-FFF2-40B4-BE49-F238E27FC236}">
                <a16:creationId xmlns:a16="http://schemas.microsoft.com/office/drawing/2014/main" id="{3E830628-E533-FD4A-B985-1D855130F58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257800" y="-762000"/>
            <a:ext cx="3962400" cy="3581400"/>
          </a:xfrm>
        </p:spPr>
        <p:txBody>
          <a:bodyPr/>
          <a:lstStyle/>
          <a:p>
            <a:pPr eaLnBrk="1" hangingPunct="1"/>
            <a:r>
              <a:rPr lang="en-US" altLang="ja-JP" sz="4800"/>
              <a:t>Dinding barat Yahudi</a:t>
            </a:r>
          </a:p>
        </p:txBody>
      </p:sp>
      <p:pic>
        <p:nvPicPr>
          <p:cNvPr id="130053" name="Picture 5" descr="Jerusalem Temple, Bible, Old and New Testament, free picture">
            <a:extLst>
              <a:ext uri="{FF2B5EF4-FFF2-40B4-BE49-F238E27FC236}">
                <a16:creationId xmlns:a16="http://schemas.microsoft.com/office/drawing/2014/main" id="{5EB5CFB2-C587-2743-AE93-14EB2103B20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9163" y="1851025"/>
            <a:ext cx="2941637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130052" name="Picture 4" descr="Temple Altar">
            <a:extLst>
              <a:ext uri="{FF2B5EF4-FFF2-40B4-BE49-F238E27FC236}">
                <a16:creationId xmlns:a16="http://schemas.microsoft.com/office/drawing/2014/main" id="{8C9AE8BD-608F-F841-B653-9B890E680C5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61075" y="4441825"/>
            <a:ext cx="3006725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30051" name="Text Box 3">
            <a:extLst>
              <a:ext uri="{FF2B5EF4-FFF2-40B4-BE49-F238E27FC236}">
                <a16:creationId xmlns:a16="http://schemas.microsoft.com/office/drawing/2014/main" id="{379D889E-7E98-2A4E-89AE-CC1A6BDFB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24</a:t>
            </a:r>
          </a:p>
        </p:txBody>
      </p:sp>
      <p:pic>
        <p:nvPicPr>
          <p:cNvPr id="130050" name="Picture 2" descr="Men praying at Western Wall, tb n010200 sr">
            <a:extLst>
              <a:ext uri="{FF2B5EF4-FFF2-40B4-BE49-F238E27FC236}">
                <a16:creationId xmlns:a16="http://schemas.microsoft.com/office/drawing/2014/main" id="{1F06CDF6-3C84-8D4B-BB70-5653F5D6E0C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76438"/>
            <a:ext cx="5899150" cy="442436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6" descr="44 Jer Modern">
            <a:extLst>
              <a:ext uri="{FF2B5EF4-FFF2-40B4-BE49-F238E27FC236}">
                <a16:creationId xmlns:a16="http://schemas.microsoft.com/office/drawing/2014/main" id="{3E9982E9-1B85-B243-8EBE-56B5AB1C5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75" y="0"/>
            <a:ext cx="489902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3" name="Picture 3">
            <a:extLst>
              <a:ext uri="{FF2B5EF4-FFF2-40B4-BE49-F238E27FC236}">
                <a16:creationId xmlns:a16="http://schemas.microsoft.com/office/drawing/2014/main" id="{D57F4911-66B6-7242-8A1B-65B75D816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89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63842" name="Picture 2" descr="44 Jer Modern">
            <a:extLst>
              <a:ext uri="{FF2B5EF4-FFF2-40B4-BE49-F238E27FC236}">
                <a16:creationId xmlns:a16="http://schemas.microsoft.com/office/drawing/2014/main" id="{61FF22C1-766F-DE4D-8F8E-C3496F015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0"/>
            <a:ext cx="592138" cy="8382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45" name="Rectangle 5">
            <a:extLst>
              <a:ext uri="{FF2B5EF4-FFF2-40B4-BE49-F238E27FC236}">
                <a16:creationId xmlns:a16="http://schemas.microsoft.com/office/drawing/2014/main" id="{96AF0352-8F37-5E40-ACA1-D356677498D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3200400" cy="1600200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en-US" altLang="ja-JP"/>
              <a:t>Sekeliling Jerusalem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8" name="Rectangle 4">
            <a:extLst>
              <a:ext uri="{FF2B5EF4-FFF2-40B4-BE49-F238E27FC236}">
                <a16:creationId xmlns:a16="http://schemas.microsoft.com/office/drawing/2014/main" id="{91F6CFC8-42E6-C14F-8C21-8C643273F28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867400" y="274638"/>
            <a:ext cx="2819400" cy="3306762"/>
          </a:xfrm>
        </p:spPr>
        <p:txBody>
          <a:bodyPr/>
          <a:lstStyle/>
          <a:p>
            <a:pPr eaLnBrk="1" hangingPunct="1"/>
            <a:r>
              <a:rPr lang="en-US" altLang="ja-JP"/>
              <a:t>Penduduk Jerusalem hari ini</a:t>
            </a:r>
          </a:p>
        </p:txBody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B3A0EA19-D3B3-8448-B2E7-C7B3D51C34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67400" y="3733800"/>
            <a:ext cx="3276600" cy="2392363"/>
          </a:xfrm>
        </p:spPr>
        <p:txBody>
          <a:bodyPr/>
          <a:lstStyle/>
          <a:p>
            <a:pPr eaLnBrk="1" hangingPunct="1"/>
            <a:r>
              <a:rPr lang="en-US" altLang="ja-JP"/>
              <a:t>Barat = Yahudi</a:t>
            </a:r>
          </a:p>
          <a:p>
            <a:pPr eaLnBrk="1" hangingPunct="1"/>
            <a:r>
              <a:rPr lang="en-US" altLang="ja-JP"/>
              <a:t>Timur = Arab</a:t>
            </a:r>
          </a:p>
        </p:txBody>
      </p:sp>
      <p:pic>
        <p:nvPicPr>
          <p:cNvPr id="169986" name="Picture 2">
            <a:extLst>
              <a:ext uri="{FF2B5EF4-FFF2-40B4-BE49-F238E27FC236}">
                <a16:creationId xmlns:a16="http://schemas.microsoft.com/office/drawing/2014/main" id="{3EA050CE-B8C5-7146-9F1A-8B9357359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83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7" name="Rectangle 9">
            <a:extLst>
              <a:ext uri="{FF2B5EF4-FFF2-40B4-BE49-F238E27FC236}">
                <a16:creationId xmlns:a16="http://schemas.microsoft.com/office/drawing/2014/main" id="{2B9F7E09-8139-014A-9849-643E72843D7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334000" y="274638"/>
            <a:ext cx="3886200" cy="1143000"/>
          </a:xfrm>
        </p:spPr>
        <p:txBody>
          <a:bodyPr/>
          <a:lstStyle/>
          <a:p>
            <a:pPr eaLnBrk="1" hangingPunct="1"/>
            <a:r>
              <a:rPr lang="en-US" altLang="ja-JP"/>
              <a:t>Kota lama</a:t>
            </a:r>
          </a:p>
        </p:txBody>
      </p:sp>
      <p:sp>
        <p:nvSpPr>
          <p:cNvPr id="171016" name="Rectangle 8">
            <a:extLst>
              <a:ext uri="{FF2B5EF4-FFF2-40B4-BE49-F238E27FC236}">
                <a16:creationId xmlns:a16="http://schemas.microsoft.com/office/drawing/2014/main" id="{9859F8A6-61C7-BB42-8846-FEB3687C75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0" y="1600200"/>
            <a:ext cx="3810000" cy="4525963"/>
          </a:xfrm>
        </p:spPr>
        <p:txBody>
          <a:bodyPr/>
          <a:lstStyle/>
          <a:p>
            <a:pPr eaLnBrk="1" hangingPunct="1"/>
            <a:r>
              <a:rPr lang="en-US" altLang="ja-JP" sz="3600"/>
              <a:t>Keempat suku gambaran satu era</a:t>
            </a:r>
          </a:p>
        </p:txBody>
      </p:sp>
      <p:grpSp>
        <p:nvGrpSpPr>
          <p:cNvPr id="191491" name="Group 3">
            <a:extLst>
              <a:ext uri="{FF2B5EF4-FFF2-40B4-BE49-F238E27FC236}">
                <a16:creationId xmlns:a16="http://schemas.microsoft.com/office/drawing/2014/main" id="{A8675027-5122-4F44-AEA7-96EDE34C43D5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0"/>
            <a:ext cx="5257800" cy="6858000"/>
            <a:chOff x="48" y="0"/>
            <a:chExt cx="3312" cy="4320"/>
          </a:xfrm>
        </p:grpSpPr>
        <p:pic>
          <p:nvPicPr>
            <p:cNvPr id="191493" name="Picture 7" descr="Old City 2">
              <a:extLst>
                <a:ext uri="{FF2B5EF4-FFF2-40B4-BE49-F238E27FC236}">
                  <a16:creationId xmlns:a16="http://schemas.microsoft.com/office/drawing/2014/main" id="{4EFBA42E-9759-224E-B8BE-2CE6C7E3D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3" y="0"/>
              <a:ext cx="1815" cy="2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1494" name="Picture 6" descr="Old City 1">
              <a:extLst>
                <a:ext uri="{FF2B5EF4-FFF2-40B4-BE49-F238E27FC236}">
                  <a16:creationId xmlns:a16="http://schemas.microsoft.com/office/drawing/2014/main" id="{1FF06664-BA82-354E-960B-1B03791840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5"/>
            <a:stretch>
              <a:fillRect/>
            </a:stretch>
          </p:blipFill>
          <p:spPr bwMode="auto">
            <a:xfrm>
              <a:off x="48" y="0"/>
              <a:ext cx="1758" cy="2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1495" name="Picture 5" descr="Old City 4">
              <a:extLst>
                <a:ext uri="{FF2B5EF4-FFF2-40B4-BE49-F238E27FC236}">
                  <a16:creationId xmlns:a16="http://schemas.microsoft.com/office/drawing/2014/main" id="{733F2314-E07A-FF4C-A34D-2F50752E1F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828"/>
              <a:ext cx="1815" cy="2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1496" name="Picture 4" descr="Old City 3">
              <a:extLst>
                <a:ext uri="{FF2B5EF4-FFF2-40B4-BE49-F238E27FC236}">
                  <a16:creationId xmlns:a16="http://schemas.microsoft.com/office/drawing/2014/main" id="{CADF8FBF-BFC0-7847-AE26-FE1E4A9524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90"/>
            <a:stretch>
              <a:fillRect/>
            </a:stretch>
          </p:blipFill>
          <p:spPr bwMode="auto">
            <a:xfrm>
              <a:off x="1590" y="1828"/>
              <a:ext cx="1770" cy="2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1010" name="Text Box 2">
            <a:extLst>
              <a:ext uri="{FF2B5EF4-FFF2-40B4-BE49-F238E27FC236}">
                <a16:creationId xmlns:a16="http://schemas.microsoft.com/office/drawing/2014/main" id="{1A0A80BD-6A3F-0045-BA53-74C90FB5D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0033CC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36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9" name="Rectangle 7">
            <a:extLst>
              <a:ext uri="{FF2B5EF4-FFF2-40B4-BE49-F238E27FC236}">
                <a16:creationId xmlns:a16="http://schemas.microsoft.com/office/drawing/2014/main" id="{55C76E77-A2F9-224B-92F6-E551D916622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ja-JP"/>
              <a:t>Harapan Kebangkitan Yahudi</a:t>
            </a:r>
          </a:p>
        </p:txBody>
      </p:sp>
      <p:pic>
        <p:nvPicPr>
          <p:cNvPr id="193538" name="Picture 6" descr="Tombs">
            <a:extLst>
              <a:ext uri="{FF2B5EF4-FFF2-40B4-BE49-F238E27FC236}">
                <a16:creationId xmlns:a16="http://schemas.microsoft.com/office/drawing/2014/main" id="{69F6EC4F-8ED1-5F48-8488-4A930CF09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216150"/>
            <a:ext cx="95377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39" name="Picture 5" descr="Tombs">
            <a:extLst>
              <a:ext uri="{FF2B5EF4-FFF2-40B4-BE49-F238E27FC236}">
                <a16:creationId xmlns:a16="http://schemas.microsoft.com/office/drawing/2014/main" id="{E4E2C27E-23A0-864B-AA43-645DB113D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1"/>
          <a:stretch>
            <a:fillRect/>
          </a:stretch>
        </p:blipFill>
        <p:spPr bwMode="auto">
          <a:xfrm>
            <a:off x="3962400" y="2209800"/>
            <a:ext cx="5254625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6" name="AutoShape 4">
            <a:extLst>
              <a:ext uri="{FF2B5EF4-FFF2-40B4-BE49-F238E27FC236}">
                <a16:creationId xmlns:a16="http://schemas.microsoft.com/office/drawing/2014/main" id="{27C17410-E754-E04F-B31E-A4DF9C6F9AF3}"/>
              </a:ext>
            </a:extLst>
          </p:cNvPr>
          <p:cNvSpPr>
            <a:spLocks noChangeArrowheads="1"/>
          </p:cNvSpPr>
          <p:nvPr/>
        </p:nvSpPr>
        <p:spPr bwMode="auto">
          <a:xfrm rot="482294" flipH="1">
            <a:off x="6005513" y="4140200"/>
            <a:ext cx="3968750" cy="758825"/>
          </a:xfrm>
          <a:prstGeom prst="curvedUpArrow">
            <a:avLst>
              <a:gd name="adj1" fmla="val 104603"/>
              <a:gd name="adj2" fmla="val 209205"/>
              <a:gd name="adj3" fmla="val 33333"/>
            </a:avLst>
          </a:prstGeom>
          <a:solidFill>
            <a:schemeClr val="hlink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72035" name="Text Box 3">
            <a:extLst>
              <a:ext uri="{FF2B5EF4-FFF2-40B4-BE49-F238E27FC236}">
                <a16:creationId xmlns:a16="http://schemas.microsoft.com/office/drawing/2014/main" id="{C417DF84-122E-FD49-A371-16E2258C4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24</a:t>
            </a:r>
          </a:p>
        </p:txBody>
      </p:sp>
      <p:sp>
        <p:nvSpPr>
          <p:cNvPr id="172034" name="Text Box 2">
            <a:extLst>
              <a:ext uri="{FF2B5EF4-FFF2-40B4-BE49-F238E27FC236}">
                <a16:creationId xmlns:a16="http://schemas.microsoft.com/office/drawing/2014/main" id="{42405BFA-7F66-1143-B190-496B6CB9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95400"/>
            <a:ext cx="8686800" cy="13731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Harapan orang Yahudi yang ditanam di Gunung Olives cepat memasuki Pintu Timur bersama Messiah bila Dia kembali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5" name="Rectangle 3">
            <a:extLst>
              <a:ext uri="{FF2B5EF4-FFF2-40B4-BE49-F238E27FC236}">
                <a16:creationId xmlns:a16="http://schemas.microsoft.com/office/drawing/2014/main" id="{4202CE7D-D7D2-E546-8AAE-03722CD2F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pic>
        <p:nvPicPr>
          <p:cNvPr id="351234" name="Picture 2">
            <a:extLst>
              <a:ext uri="{FF2B5EF4-FFF2-40B4-BE49-F238E27FC236}">
                <a16:creationId xmlns:a16="http://schemas.microsoft.com/office/drawing/2014/main" id="{B60D599B-3129-9540-8182-3BDA79614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025"/>
            <a:ext cx="9296400" cy="670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1236" name="Rectangle 4">
            <a:extLst>
              <a:ext uri="{FF2B5EF4-FFF2-40B4-BE49-F238E27FC236}">
                <a16:creationId xmlns:a16="http://schemas.microsoft.com/office/drawing/2014/main" id="{2BCA1038-5021-BF43-A7A0-E8FDA91619A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600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altLang="ja-JP">
                <a:cs typeface="MS PGothic" charset="0"/>
              </a:rPr>
              <a:t>Pintu Emas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3" name="Picture 10" descr="43 Jer NT">
            <a:extLst>
              <a:ext uri="{FF2B5EF4-FFF2-40B4-BE49-F238E27FC236}">
                <a16:creationId xmlns:a16="http://schemas.microsoft.com/office/drawing/2014/main" id="{2D1D0753-0FDE-DA4D-95B7-BE8B38301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0"/>
            <a:ext cx="5448300" cy="699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12" name="Text Box 8">
            <a:extLst>
              <a:ext uri="{FF2B5EF4-FFF2-40B4-BE49-F238E27FC236}">
                <a16:creationId xmlns:a16="http://schemas.microsoft.com/office/drawing/2014/main" id="{01D9B71A-84B8-E441-BD10-FB447DEB1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362200"/>
            <a:ext cx="3756025" cy="3937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•"/>
            </a:pPr>
            <a:r>
              <a:rPr lang="ja-JP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Kematian Yesus</a:t>
            </a:r>
          </a:p>
          <a:p>
            <a:pPr>
              <a:buFontTx/>
              <a:buChar char="•"/>
            </a:pPr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 Kebangkitan</a:t>
            </a:r>
          </a:p>
          <a:p>
            <a:pPr>
              <a:buFontTx/>
              <a:buChar char="•"/>
            </a:pPr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 Kelahiran Gereja</a:t>
            </a:r>
          </a:p>
          <a:p>
            <a:pPr>
              <a:buFontTx/>
              <a:buChar char="•"/>
            </a:pPr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 Gereja Ibu</a:t>
            </a:r>
          </a:p>
          <a:p>
            <a:pPr>
              <a:buFontTx/>
              <a:buChar char="•"/>
            </a:pPr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 Kepulangan Yesus</a:t>
            </a:r>
          </a:p>
        </p:txBody>
      </p:sp>
      <p:sp>
        <p:nvSpPr>
          <p:cNvPr id="175111" name="AutoShape 7">
            <a:extLst>
              <a:ext uri="{FF2B5EF4-FFF2-40B4-BE49-F238E27FC236}">
                <a16:creationId xmlns:a16="http://schemas.microsoft.com/office/drawing/2014/main" id="{9DB756A0-B718-5847-A471-51C1B0D511CF}"/>
              </a:ext>
            </a:extLst>
          </p:cNvPr>
          <p:cNvSpPr>
            <a:spLocks/>
          </p:cNvSpPr>
          <p:nvPr/>
        </p:nvSpPr>
        <p:spPr bwMode="auto">
          <a:xfrm>
            <a:off x="3352800" y="2362200"/>
            <a:ext cx="381000" cy="1524000"/>
          </a:xfrm>
          <a:prstGeom prst="rightBrace">
            <a:avLst>
              <a:gd name="adj1" fmla="val 33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75110" name="Line 6">
            <a:extLst>
              <a:ext uri="{FF2B5EF4-FFF2-40B4-BE49-F238E27FC236}">
                <a16:creationId xmlns:a16="http://schemas.microsoft.com/office/drawing/2014/main" id="{BC742D89-241F-6C4E-818C-96B34DE7844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3124200"/>
            <a:ext cx="18288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75109" name="Line 5">
            <a:extLst>
              <a:ext uri="{FF2B5EF4-FFF2-40B4-BE49-F238E27FC236}">
                <a16:creationId xmlns:a16="http://schemas.microsoft.com/office/drawing/2014/main" id="{BBD46B04-2F3B-D14D-9D0E-F0EE43BDD6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0000" y="1752600"/>
            <a:ext cx="2209800" cy="1371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75108" name="Line 4">
            <a:extLst>
              <a:ext uri="{FF2B5EF4-FFF2-40B4-BE49-F238E27FC236}">
                <a16:creationId xmlns:a16="http://schemas.microsoft.com/office/drawing/2014/main" id="{CC6C4423-6483-F542-ACB5-A37717BA5EB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4419600"/>
            <a:ext cx="259080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75107" name="Line 3">
            <a:extLst>
              <a:ext uri="{FF2B5EF4-FFF2-40B4-BE49-F238E27FC236}">
                <a16:creationId xmlns:a16="http://schemas.microsoft.com/office/drawing/2014/main" id="{0A2A0552-FB95-224C-8CAE-A5A0ED61E0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57600" y="3657600"/>
            <a:ext cx="5486400" cy="2286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75106" name="Text Box 2">
            <a:extLst>
              <a:ext uri="{FF2B5EF4-FFF2-40B4-BE49-F238E27FC236}">
                <a16:creationId xmlns:a16="http://schemas.microsoft.com/office/drawing/2014/main" id="{664AFA68-FD60-4740-9F0C-6202C1A22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28</a:t>
            </a:r>
          </a:p>
        </p:txBody>
      </p:sp>
      <p:sp>
        <p:nvSpPr>
          <p:cNvPr id="175115" name="Rectangle 11">
            <a:extLst>
              <a:ext uri="{FF2B5EF4-FFF2-40B4-BE49-F238E27FC236}">
                <a16:creationId xmlns:a16="http://schemas.microsoft.com/office/drawing/2014/main" id="{A141C7B0-706E-D54A-9677-0F04CB7379AA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274638"/>
            <a:ext cx="2971800" cy="1782762"/>
          </a:xfrm>
          <a:noFill/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ja-JP" sz="3600">
                <a:solidFill>
                  <a:schemeClr val="tx1"/>
                </a:solidFill>
                <a:effectLst/>
              </a:rPr>
              <a:t>Kepentingan kepada Kristian</a:t>
            </a:r>
            <a:endParaRPr lang="en-US" altLang="ja-JP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B1096DD-4F18-494E-838D-9B40111F2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23" name="Rectangle 3">
            <a:extLst>
              <a:ext uri="{FF2B5EF4-FFF2-40B4-BE49-F238E27FC236}">
                <a16:creationId xmlns:a16="http://schemas.microsoft.com/office/drawing/2014/main" id="{58BFB2D3-8B10-B849-B454-BF4795C3D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524000"/>
            <a:ext cx="762000" cy="685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2C740EB6-8ED3-C242-83D6-98061A85C337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274638"/>
            <a:ext cx="4343400" cy="563562"/>
          </a:xfrm>
          <a:solidFill>
            <a:srgbClr val="00009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r>
              <a:rPr lang="en-US" altLang="ja-JP" sz="4000"/>
              <a:t>Dunia hari ini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4" name="Rectangle 8">
            <a:extLst>
              <a:ext uri="{FF2B5EF4-FFF2-40B4-BE49-F238E27FC236}">
                <a16:creationId xmlns:a16="http://schemas.microsoft.com/office/drawing/2014/main" id="{092C934B-9F51-F94C-A69E-04679DAA289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188913"/>
            <a:ext cx="7092950" cy="1143000"/>
          </a:xfrm>
        </p:spPr>
        <p:txBody>
          <a:bodyPr/>
          <a:lstStyle/>
          <a:p>
            <a:pPr eaLnBrk="1" hangingPunct="1"/>
            <a:r>
              <a:rPr lang="en-US" altLang="ja-JP"/>
              <a:t>Penjajahan orang islam</a:t>
            </a:r>
          </a:p>
        </p:txBody>
      </p:sp>
      <p:pic>
        <p:nvPicPr>
          <p:cNvPr id="173063" name="Picture 7" descr="Jerusalem, Temple Mount, Bible, Old and New Testament, free picture">
            <a:hlinkClick r:id="rId3"/>
            <a:extLst>
              <a:ext uri="{FF2B5EF4-FFF2-40B4-BE49-F238E27FC236}">
                <a16:creationId xmlns:a16="http://schemas.microsoft.com/office/drawing/2014/main" id="{D0818B7D-C0A5-8E46-9C5A-44945588947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4200" y="381000"/>
            <a:ext cx="1600200" cy="1039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173062" name="Picture 6" descr="El Aqsa Muslim Mosque, Bible, Old and New Testament, free picture">
            <a:extLst>
              <a:ext uri="{FF2B5EF4-FFF2-40B4-BE49-F238E27FC236}">
                <a16:creationId xmlns:a16="http://schemas.microsoft.com/office/drawing/2014/main" id="{7A6CEC12-B45E-EC4A-97A9-61ACAB02863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954213"/>
            <a:ext cx="4375150" cy="3151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73061" name="Text Box 5">
            <a:extLst>
              <a:ext uri="{FF2B5EF4-FFF2-40B4-BE49-F238E27FC236}">
                <a16:creationId xmlns:a16="http://schemas.microsoft.com/office/drawing/2014/main" id="{BD74EA35-875C-544D-BB74-DAE66F47E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5240338"/>
            <a:ext cx="33528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Masjid Al-Aksa</a:t>
            </a:r>
          </a:p>
        </p:txBody>
      </p:sp>
      <p:pic>
        <p:nvPicPr>
          <p:cNvPr id="173060" name="Picture 4" descr="Dome of the Rock">
            <a:extLst>
              <a:ext uri="{FF2B5EF4-FFF2-40B4-BE49-F238E27FC236}">
                <a16:creationId xmlns:a16="http://schemas.microsoft.com/office/drawing/2014/main" id="{EB8AE6C3-DA3F-6249-9350-A37AFD1DC2F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463675"/>
            <a:ext cx="4648200" cy="3641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73059" name="Text Box 3">
            <a:extLst>
              <a:ext uri="{FF2B5EF4-FFF2-40B4-BE49-F238E27FC236}">
                <a16:creationId xmlns:a16="http://schemas.microsoft.com/office/drawing/2014/main" id="{6451C63A-EFDB-EA49-824B-A989656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240338"/>
            <a:ext cx="3886200" cy="146526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Masjid Omar</a:t>
            </a:r>
          </a:p>
          <a:p>
            <a:pPr algn="ctr"/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(Dome of the Rock)</a:t>
            </a:r>
          </a:p>
        </p:txBody>
      </p:sp>
      <p:sp>
        <p:nvSpPr>
          <p:cNvPr id="173058" name="Text Box 2">
            <a:extLst>
              <a:ext uri="{FF2B5EF4-FFF2-40B4-BE49-F238E27FC236}">
                <a16:creationId xmlns:a16="http://schemas.microsoft.com/office/drawing/2014/main" id="{87744033-C473-684F-9BB3-D86B97813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3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3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1" grpId="0" autoUpdateAnimBg="0"/>
      <p:bldP spid="173059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4" name="Rectangle 4">
            <a:extLst>
              <a:ext uri="{FF2B5EF4-FFF2-40B4-BE49-F238E27FC236}">
                <a16:creationId xmlns:a16="http://schemas.microsoft.com/office/drawing/2014/main" id="{D71C2CD1-3B1E-7741-BEBF-F168535BB03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3505200" cy="4373562"/>
          </a:xfrm>
        </p:spPr>
        <p:txBody>
          <a:bodyPr/>
          <a:lstStyle/>
          <a:p>
            <a:pPr eaLnBrk="1" hangingPunct="1"/>
            <a:r>
              <a:rPr lang="en-US" altLang="ja-JP"/>
              <a:t>Persaingan antara atap-atap Masjid</a:t>
            </a:r>
          </a:p>
        </p:txBody>
      </p:sp>
      <p:pic>
        <p:nvPicPr>
          <p:cNvPr id="201730" name="Picture 3" descr="Jerusalem">
            <a:extLst>
              <a:ext uri="{FF2B5EF4-FFF2-40B4-BE49-F238E27FC236}">
                <a16:creationId xmlns:a16="http://schemas.microsoft.com/office/drawing/2014/main" id="{46972DB0-C512-DE48-B434-B89497B41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0"/>
            <a:ext cx="4387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2" name="Text Box 2">
            <a:extLst>
              <a:ext uri="{FF2B5EF4-FFF2-40B4-BE49-F238E27FC236}">
                <a16:creationId xmlns:a16="http://schemas.microsoft.com/office/drawing/2014/main" id="{573C9523-E813-5148-B431-6AD7F7C55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24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4" descr="Sacred Stone">
            <a:extLst>
              <a:ext uri="{FF2B5EF4-FFF2-40B4-BE49-F238E27FC236}">
                <a16:creationId xmlns:a16="http://schemas.microsoft.com/office/drawing/2014/main" id="{A9C77FD3-3843-164A-8EEC-43FB24A20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Rectangle 3">
            <a:extLst>
              <a:ext uri="{FF2B5EF4-FFF2-40B4-BE49-F238E27FC236}">
                <a16:creationId xmlns:a16="http://schemas.microsoft.com/office/drawing/2014/main" id="{36DD02DB-E46E-C944-B674-8561FB76C94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09600" y="5715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ja-JP"/>
              <a:t>Batu di dalam</a:t>
            </a:r>
          </a:p>
        </p:txBody>
      </p:sp>
      <p:sp>
        <p:nvSpPr>
          <p:cNvPr id="195586" name="Text Box 2">
            <a:extLst>
              <a:ext uri="{FF2B5EF4-FFF2-40B4-BE49-F238E27FC236}">
                <a16:creationId xmlns:a16="http://schemas.microsoft.com/office/drawing/2014/main" id="{98DE9E4D-ACE1-F64B-B0E4-A818A9BA0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24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3" name="Rectangle 5">
            <a:extLst>
              <a:ext uri="{FF2B5EF4-FFF2-40B4-BE49-F238E27FC236}">
                <a16:creationId xmlns:a16="http://schemas.microsoft.com/office/drawing/2014/main" id="{FF51FC52-472E-364A-B82C-D4E3D41B395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990600" y="0"/>
            <a:ext cx="2514600" cy="3535363"/>
          </a:xfrm>
        </p:spPr>
        <p:txBody>
          <a:bodyPr/>
          <a:lstStyle/>
          <a:p>
            <a:pPr eaLnBrk="1" hangingPunct="1"/>
            <a:r>
              <a:rPr lang="en-US" altLang="ja-JP"/>
              <a:t>Orang islam berdoa di masjid omar</a:t>
            </a:r>
          </a:p>
        </p:txBody>
      </p:sp>
      <p:pic>
        <p:nvPicPr>
          <p:cNvPr id="205826" name="Picture 4" descr="Dome from the Air">
            <a:extLst>
              <a:ext uri="{FF2B5EF4-FFF2-40B4-BE49-F238E27FC236}">
                <a16:creationId xmlns:a16="http://schemas.microsoft.com/office/drawing/2014/main" id="{E5060A45-A2DF-9A48-9A0F-33FB7D6E9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0"/>
            <a:ext cx="4400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7" name="Picture 3" descr="Dome of the Rock side view">
            <a:extLst>
              <a:ext uri="{FF2B5EF4-FFF2-40B4-BE49-F238E27FC236}">
                <a16:creationId xmlns:a16="http://schemas.microsoft.com/office/drawing/2014/main" id="{DB943B80-2C5C-D346-9302-19912EB4E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5988"/>
            <a:ext cx="4953000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0210" name="Text Box 2">
            <a:extLst>
              <a:ext uri="{FF2B5EF4-FFF2-40B4-BE49-F238E27FC236}">
                <a16:creationId xmlns:a16="http://schemas.microsoft.com/office/drawing/2014/main" id="{041566AC-8A85-A94F-A62C-4874BC4A6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24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8" name="Picture 4" descr="Jerusalem Sunset, Bible, Old and New Testament, free picture">
            <a:extLst>
              <a:ext uri="{FF2B5EF4-FFF2-40B4-BE49-F238E27FC236}">
                <a16:creationId xmlns:a16="http://schemas.microsoft.com/office/drawing/2014/main" id="{FABE103A-8964-4A47-8F44-E0FE0A252C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400" y="-20638"/>
            <a:ext cx="9448800" cy="7031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349187" name="Rectangle 3">
            <a:extLst>
              <a:ext uri="{FF2B5EF4-FFF2-40B4-BE49-F238E27FC236}">
                <a16:creationId xmlns:a16="http://schemas.microsoft.com/office/drawing/2014/main" id="{5A5A4A7C-6632-514C-92D0-D6A6DC39763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z="4000"/>
              <a:t>Apakah masa depan masjid omar?</a:t>
            </a:r>
          </a:p>
        </p:txBody>
      </p:sp>
      <p:sp>
        <p:nvSpPr>
          <p:cNvPr id="349186" name="Text Box 2">
            <a:extLst>
              <a:ext uri="{FF2B5EF4-FFF2-40B4-BE49-F238E27FC236}">
                <a16:creationId xmlns:a16="http://schemas.microsoft.com/office/drawing/2014/main" id="{80C107F7-AC3E-574A-AFB3-80493E3CD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166688"/>
            <a:ext cx="685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24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2" name="Picture 12">
            <a:extLst>
              <a:ext uri="{FF2B5EF4-FFF2-40B4-BE49-F238E27FC236}">
                <a16:creationId xmlns:a16="http://schemas.microsoft.com/office/drawing/2014/main" id="{81B82BC9-A6D5-C946-B156-6C98E3A71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171" name="Rectangle 11">
            <a:extLst>
              <a:ext uri="{FF2B5EF4-FFF2-40B4-BE49-F238E27FC236}">
                <a16:creationId xmlns:a16="http://schemas.microsoft.com/office/drawing/2014/main" id="{ABBAA330-5337-354E-A774-144AD70A5221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274638"/>
            <a:ext cx="5943600" cy="563562"/>
          </a:xfrm>
          <a:solidFill>
            <a:srgbClr val="00009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r>
              <a:rPr lang="en-US" altLang="ja-JP" sz="4000"/>
              <a:t>Jerusalem Milinia</a:t>
            </a:r>
          </a:p>
        </p:txBody>
      </p:sp>
      <p:sp>
        <p:nvSpPr>
          <p:cNvPr id="348170" name="AutoShape 10">
            <a:extLst>
              <a:ext uri="{FF2B5EF4-FFF2-40B4-BE49-F238E27FC236}">
                <a16:creationId xmlns:a16="http://schemas.microsoft.com/office/drawing/2014/main" id="{F8C68958-BD59-5946-B7B5-BF4EEBCC4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1676400"/>
            <a:ext cx="533400" cy="5334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348169" name="Line 9">
            <a:extLst>
              <a:ext uri="{FF2B5EF4-FFF2-40B4-BE49-F238E27FC236}">
                <a16:creationId xmlns:a16="http://schemas.microsoft.com/office/drawing/2014/main" id="{FE2CF2D3-A3CE-A443-B227-E060490758D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200" y="2362200"/>
            <a:ext cx="30480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348168" name="Line 8">
            <a:extLst>
              <a:ext uri="{FF2B5EF4-FFF2-40B4-BE49-F238E27FC236}">
                <a16:creationId xmlns:a16="http://schemas.microsoft.com/office/drawing/2014/main" id="{DBA9E6C1-860A-7B44-B3D7-CDCE55734F7A}"/>
              </a:ext>
            </a:extLst>
          </p:cNvPr>
          <p:cNvSpPr>
            <a:spLocks noChangeShapeType="1"/>
          </p:cNvSpPr>
          <p:nvPr/>
        </p:nvSpPr>
        <p:spPr bwMode="auto">
          <a:xfrm rot="5400000" flipH="1">
            <a:off x="5067300" y="1562100"/>
            <a:ext cx="1524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348167" name="Line 7">
            <a:extLst>
              <a:ext uri="{FF2B5EF4-FFF2-40B4-BE49-F238E27FC236}">
                <a16:creationId xmlns:a16="http://schemas.microsoft.com/office/drawing/2014/main" id="{1ADC748A-5A90-1149-968F-4F0BB7123413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5715000" y="1676400"/>
            <a:ext cx="762000" cy="76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348166" name="Line 6">
            <a:extLst>
              <a:ext uri="{FF2B5EF4-FFF2-40B4-BE49-F238E27FC236}">
                <a16:creationId xmlns:a16="http://schemas.microsoft.com/office/drawing/2014/main" id="{393CCF51-09B0-694B-8EEA-5F500D8F3BEB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2133600"/>
            <a:ext cx="1828800" cy="1752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348165" name="Line 5">
            <a:extLst>
              <a:ext uri="{FF2B5EF4-FFF2-40B4-BE49-F238E27FC236}">
                <a16:creationId xmlns:a16="http://schemas.microsoft.com/office/drawing/2014/main" id="{826157B6-8CBB-C44F-A5A5-0662335490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1400" y="2133600"/>
            <a:ext cx="1600200" cy="1447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348164" name="Line 4">
            <a:extLst>
              <a:ext uri="{FF2B5EF4-FFF2-40B4-BE49-F238E27FC236}">
                <a16:creationId xmlns:a16="http://schemas.microsoft.com/office/drawing/2014/main" id="{55F5D48B-281F-ED4F-9FB1-AF71FE3DAE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95600" y="1981200"/>
            <a:ext cx="2209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348163" name="Line 3">
            <a:extLst>
              <a:ext uri="{FF2B5EF4-FFF2-40B4-BE49-F238E27FC236}">
                <a16:creationId xmlns:a16="http://schemas.microsoft.com/office/drawing/2014/main" id="{1B1FB3C7-AEAE-F84F-AACF-FD3DF7B06CA3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5715000" y="1905000"/>
            <a:ext cx="15240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348162" name="Text Box 2">
            <a:extLst>
              <a:ext uri="{FF2B5EF4-FFF2-40B4-BE49-F238E27FC236}">
                <a16:creationId xmlns:a16="http://schemas.microsoft.com/office/drawing/2014/main" id="{F631857C-EB21-4941-9D3E-68AF53254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24</a:t>
            </a:r>
          </a:p>
        </p:txBody>
      </p:sp>
    </p:spTree>
  </p:cSld>
  <p:clrMapOvr>
    <a:masterClrMapping/>
  </p:clrMapOvr>
  <p:transition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4">
            <a:extLst>
              <a:ext uri="{FF2B5EF4-FFF2-40B4-BE49-F238E27FC236}">
                <a16:creationId xmlns:a16="http://schemas.microsoft.com/office/drawing/2014/main" id="{F1D638BA-BFE2-F145-90A2-3BA53ADF8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 lIns="90000" tIns="46800" rIns="90000" bIns="46800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</a:pPr>
            <a:endParaRPr lang="en-US" altLang="en-US" sz="240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211971" name="Picture 2">
            <a:extLst>
              <a:ext uri="{FF2B5EF4-FFF2-40B4-BE49-F238E27FC236}">
                <a16:creationId xmlns:a16="http://schemas.microsoft.com/office/drawing/2014/main" id="{ACCC5EC6-0F3E-2441-88DA-2FF77168B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38" y="0"/>
            <a:ext cx="5554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Rectangle 3">
            <a:extLst>
              <a:ext uri="{FF2B5EF4-FFF2-40B4-BE49-F238E27FC236}">
                <a16:creationId xmlns:a16="http://schemas.microsoft.com/office/drawing/2014/main" id="{DE2AA583-FF74-4546-810B-238A5E8308D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7950" y="0"/>
            <a:ext cx="3352800" cy="6858000"/>
          </a:xfrm>
        </p:spPr>
        <p:txBody>
          <a:bodyPr/>
          <a:lstStyle/>
          <a:p>
            <a:r>
              <a:rPr lang="en-US" altLang="en-US" sz="3200" b="1">
                <a:latin typeface="Arial" panose="020B0604020202020204" pitchFamily="34" charset="0"/>
                <a:ea typeface="ＭＳ Ｐゴシック" panose="020B0600070205080204" pitchFamily="34" charset="-128"/>
              </a:rPr>
              <a:t>And I saw the holy city, the new Jerusalem, coming down from God out of heaven like a bride beautifully dressed for her husband</a:t>
            </a:r>
            <a:br>
              <a:rPr lang="en-US" altLang="en-US" sz="3200" b="1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3200" b="1">
                <a:latin typeface="Arial" panose="020B0604020202020204" pitchFamily="34" charset="0"/>
                <a:ea typeface="ＭＳ Ｐゴシック" panose="020B0600070205080204" pitchFamily="34" charset="-128"/>
              </a:rPr>
              <a:t>(21:2 </a:t>
            </a:r>
            <a:r>
              <a:rPr lang="en-US" altLang="en-US" sz="2400" b="1">
                <a:latin typeface="Arial" panose="020B0604020202020204" pitchFamily="34" charset="0"/>
                <a:ea typeface="ＭＳ Ｐゴシック" panose="020B0600070205080204" pitchFamily="34" charset="-128"/>
              </a:rPr>
              <a:t>NLT</a:t>
            </a:r>
            <a:r>
              <a:rPr lang="en-US" altLang="en-US" sz="3200" b="1">
                <a:latin typeface="Arial" panose="020B0604020202020204" pitchFamily="34" charset="0"/>
                <a:ea typeface="ＭＳ Ｐゴシック" panose="020B0600070205080204" pitchFamily="34" charset="-128"/>
              </a:rPr>
              <a:t>).</a:t>
            </a:r>
            <a:endParaRPr lang="en-US" altLang="en-US" sz="3200" b="1">
              <a:solidFill>
                <a:srgbClr val="CC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11973" name="Text Box 26">
            <a:extLst>
              <a:ext uri="{FF2B5EF4-FFF2-40B4-BE49-F238E27FC236}">
                <a16:creationId xmlns:a16="http://schemas.microsoft.com/office/drawing/2014/main" id="{58D9D239-FC98-A545-992B-6A7D4665A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5913" y="41275"/>
            <a:ext cx="8382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49263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 defTabSz="449263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 defTabSz="449263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 defTabSz="449263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 defTabSz="449263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t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t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t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t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lnSpc>
                <a:spcPct val="93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en-U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>
            <a:extLst>
              <a:ext uri="{FF2B5EF4-FFF2-40B4-BE49-F238E27FC236}">
                <a16:creationId xmlns:a16="http://schemas.microsoft.com/office/drawing/2014/main" id="{BCD004AC-48BE-E54F-9B52-94E86DE24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5939" name="Rectangle 3">
            <a:extLst>
              <a:ext uri="{FF2B5EF4-FFF2-40B4-BE49-F238E27FC236}">
                <a16:creationId xmlns:a16="http://schemas.microsoft.com/office/drawing/2014/main" id="{DC45C878-8346-6B4C-B5B7-F1028604AFA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5486400"/>
            <a:ext cx="7772400" cy="1143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dirty="0">
                <a:ea typeface="ＭＳ Ｐゴシック" pitchFamily="-111" charset="-128"/>
                <a:cs typeface="ＭＳ Ｐゴシック" pitchFamily="-111" charset="-128"/>
              </a:rPr>
              <a:t>The New Jerusalem</a:t>
            </a:r>
          </a:p>
        </p:txBody>
      </p:sp>
      <p:sp>
        <p:nvSpPr>
          <p:cNvPr id="931844" name="Text Box 4">
            <a:extLst>
              <a:ext uri="{FF2B5EF4-FFF2-40B4-BE49-F238E27FC236}">
                <a16:creationId xmlns:a16="http://schemas.microsoft.com/office/drawing/2014/main" id="{FA4A1F85-0695-E546-91A2-E066E1CE1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4175" y="76200"/>
            <a:ext cx="698500" cy="461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en-US" sz="2400" b="1" dirty="0">
                <a:solidFill>
                  <a:srgbClr val="FFFFFF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455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>
            <a:extLst>
              <a:ext uri="{FF2B5EF4-FFF2-40B4-BE49-F238E27FC236}">
                <a16:creationId xmlns:a16="http://schemas.microsoft.com/office/drawing/2014/main" id="{2D23E83C-73BE-F543-9980-5200D42ED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b="6000"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6131" name="Rectangle 3">
            <a:extLst>
              <a:ext uri="{FF2B5EF4-FFF2-40B4-BE49-F238E27FC236}">
                <a16:creationId xmlns:a16="http://schemas.microsoft.com/office/drawing/2014/main" id="{2AA7D960-6810-8048-BF0E-9C06624931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1143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b="1" dirty="0">
                <a:ea typeface="ＭＳ Ｐゴシック" charset="0"/>
              </a:rPr>
              <a:t>Figurative or Literal?</a:t>
            </a:r>
          </a:p>
        </p:txBody>
      </p:sp>
      <p:sp>
        <p:nvSpPr>
          <p:cNvPr id="216068" name="Text Box 4">
            <a:extLst>
              <a:ext uri="{FF2B5EF4-FFF2-40B4-BE49-F238E27FC236}">
                <a16:creationId xmlns:a16="http://schemas.microsoft.com/office/drawing/2014/main" id="{DBCB9A68-3EE1-F94A-BD7F-A6C0ECBD3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4175" y="7620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455</a:t>
            </a:r>
            <a:endParaRPr lang="en-US" altLang="en-US" sz="24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accent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>
            <a:extLst>
              <a:ext uri="{FF2B5EF4-FFF2-40B4-BE49-F238E27FC236}">
                <a16:creationId xmlns:a16="http://schemas.microsoft.com/office/drawing/2014/main" id="{3BF27039-E5C2-A647-84FF-3E1E3A6913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609600" y="1752600"/>
            <a:ext cx="57912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6600" b="1">
                <a:solidFill>
                  <a:srgbClr val="FFCC00"/>
                </a:solidFill>
                <a:latin typeface="Monotype Corsiva" charset="0"/>
                <a:cs typeface="MS PGothic" charset="0"/>
              </a:rPr>
              <a:t>Jerusalem Baru</a:t>
            </a:r>
            <a:endParaRPr lang="en-US" altLang="ja-JP">
              <a:cs typeface="MS PGothic" charset="0"/>
            </a:endParaRPr>
          </a:p>
        </p:txBody>
      </p:sp>
      <p:pic>
        <p:nvPicPr>
          <p:cNvPr id="378883" name="Picture 3" descr="Pict1024">
            <a:extLst>
              <a:ext uri="{FF2B5EF4-FFF2-40B4-BE49-F238E27FC236}">
                <a16:creationId xmlns:a16="http://schemas.microsoft.com/office/drawing/2014/main" id="{CBDC7DF3-51AD-E042-B9F8-946766A79A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6" r="2068"/>
          <a:stretch>
            <a:fillRect/>
          </a:stretch>
        </p:blipFill>
        <p:spPr>
          <a:xfrm>
            <a:off x="-36513" y="1412875"/>
            <a:ext cx="6769101" cy="5441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378884" name="Text Box 4">
            <a:extLst>
              <a:ext uri="{FF2B5EF4-FFF2-40B4-BE49-F238E27FC236}">
                <a16:creationId xmlns:a16="http://schemas.microsoft.com/office/drawing/2014/main" id="{FD51F09F-9DD7-0644-B373-57320BC4D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895600"/>
            <a:ext cx="1676400" cy="164623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fontAlgn="base">
              <a:defRPr/>
            </a:pPr>
            <a:r>
              <a:rPr lang="en-US" altLang="ja-JP" sz="1600" b="1">
                <a:solidFill>
                  <a:srgbClr val="FFCCFF"/>
                </a:solidFill>
                <a:latin typeface="Comic Sans MS" charset="0"/>
                <a:ea typeface="MS PGothic" charset="0"/>
                <a:cs typeface="MS PGothic" charset="0"/>
              </a:rPr>
              <a:t>Saiz Jerusalem baru</a:t>
            </a:r>
          </a:p>
          <a:p>
            <a:pPr algn="ctr" fontAlgn="base">
              <a:defRPr/>
            </a:pPr>
            <a:r>
              <a:rPr lang="en-US" altLang="ja-JP" sz="1600" b="1">
                <a:solidFill>
                  <a:srgbClr val="FFCCFF"/>
                </a:solidFill>
                <a:latin typeface="Comic Sans MS" charset="0"/>
                <a:ea typeface="MS PGothic" charset="0"/>
                <a:cs typeface="MS PGothic" charset="0"/>
              </a:rPr>
              <a:t>2,250,000 sq. batu</a:t>
            </a:r>
          </a:p>
        </p:txBody>
      </p:sp>
      <p:sp>
        <p:nvSpPr>
          <p:cNvPr id="378885" name="Text Box 5" descr="Brown marble">
            <a:extLst>
              <a:ext uri="{FF2B5EF4-FFF2-40B4-BE49-F238E27FC236}">
                <a16:creationId xmlns:a16="http://schemas.microsoft.com/office/drawing/2014/main" id="{8E7981A7-2D11-C043-B9F6-6396EF0AC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0"/>
            <a:ext cx="5651500" cy="109855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fontAlgn="base">
              <a:defRPr/>
            </a:pPr>
            <a:r>
              <a:rPr lang="en-US" altLang="ja-JP" sz="6600" b="1">
                <a:solidFill>
                  <a:srgbClr val="FFCC00"/>
                </a:solidFill>
                <a:latin typeface="Monotype Corsiva" charset="0"/>
                <a:ea typeface="MS PGothic" charset="0"/>
                <a:cs typeface="MS PGothic" charset="0"/>
              </a:rPr>
              <a:t>Jerusalem Baru</a:t>
            </a:r>
          </a:p>
        </p:txBody>
      </p:sp>
      <p:sp>
        <p:nvSpPr>
          <p:cNvPr id="378886" name="Text Box 6">
            <a:extLst>
              <a:ext uri="{FF2B5EF4-FFF2-40B4-BE49-F238E27FC236}">
                <a16:creationId xmlns:a16="http://schemas.microsoft.com/office/drawing/2014/main" id="{7B9527F1-A203-D142-862E-12FAAF688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38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fontAlgn="base">
              <a:spcBef>
                <a:spcPct val="0"/>
              </a:spcBef>
              <a:defRPr/>
            </a:pPr>
            <a:r>
              <a:rPr lang="en-US" altLang="ja-JP" sz="2400" b="1">
                <a:solidFill>
                  <a:schemeClr val="tx2"/>
                </a:solidFill>
                <a:latin typeface="Times New Roman" charset="0"/>
                <a:ea typeface="MS PGothic" charset="0"/>
                <a:cs typeface="MS PGothic" charset="0"/>
              </a:rPr>
              <a:t>331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D7BDBADC-BC25-9B49-B614-7763D6B614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41987" name="Rectangle 3">
            <a:extLst>
              <a:ext uri="{FF2B5EF4-FFF2-40B4-BE49-F238E27FC236}">
                <a16:creationId xmlns:a16="http://schemas.microsoft.com/office/drawing/2014/main" id="{67535E5C-9F4F-BC4A-9FD6-882E90713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3276600" cy="17526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Pembahagian Utara-Selatan</a:t>
            </a:r>
          </a:p>
        </p:txBody>
      </p:sp>
      <p:sp>
        <p:nvSpPr>
          <p:cNvPr id="41988" name="Oval 4">
            <a:extLst>
              <a:ext uri="{FF2B5EF4-FFF2-40B4-BE49-F238E27FC236}">
                <a16:creationId xmlns:a16="http://schemas.microsoft.com/office/drawing/2014/main" id="{C21C6727-A5AB-244C-B518-39F6A6E9615E}"/>
              </a:ext>
            </a:extLst>
          </p:cNvPr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41989" name="Oval 5">
            <a:extLst>
              <a:ext uri="{FF2B5EF4-FFF2-40B4-BE49-F238E27FC236}">
                <a16:creationId xmlns:a16="http://schemas.microsoft.com/office/drawing/2014/main" id="{0EDB2D22-6A76-DB4A-8DA0-5769FD55C982}"/>
              </a:ext>
            </a:extLst>
          </p:cNvPr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41990" name="Oval 6">
            <a:extLst>
              <a:ext uri="{FF2B5EF4-FFF2-40B4-BE49-F238E27FC236}">
                <a16:creationId xmlns:a16="http://schemas.microsoft.com/office/drawing/2014/main" id="{BC1AE623-EC87-DD46-975A-7E6BCFCF676B}"/>
              </a:ext>
            </a:extLst>
          </p:cNvPr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41991" name="Oval 7">
            <a:extLst>
              <a:ext uri="{FF2B5EF4-FFF2-40B4-BE49-F238E27FC236}">
                <a16:creationId xmlns:a16="http://schemas.microsoft.com/office/drawing/2014/main" id="{17A57613-B876-F647-9579-F2ECE762B809}"/>
              </a:ext>
            </a:extLst>
          </p:cNvPr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41992" name="Oval 8">
            <a:extLst>
              <a:ext uri="{FF2B5EF4-FFF2-40B4-BE49-F238E27FC236}">
                <a16:creationId xmlns:a16="http://schemas.microsoft.com/office/drawing/2014/main" id="{87B4B206-87DD-4640-BB31-19DCD2D5B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41994" name="Text Box 10">
            <a:extLst>
              <a:ext uri="{FF2B5EF4-FFF2-40B4-BE49-F238E27FC236}">
                <a16:creationId xmlns:a16="http://schemas.microsoft.com/office/drawing/2014/main" id="{D21990C8-AA2E-4340-BDF6-3FA843221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  <p:bldP spid="41988" grpId="0" animBg="1"/>
      <p:bldP spid="41989" grpId="0" animBg="1"/>
      <p:bldP spid="41990" grpId="0" animBg="1"/>
      <p:bldP spid="41991" grpId="0" animBg="1"/>
      <p:bldP spid="4199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1" descr="rev 21 SE Asia Map.jpg">
            <a:extLst>
              <a:ext uri="{FF2B5EF4-FFF2-40B4-BE49-F238E27FC236}">
                <a16:creationId xmlns:a16="http://schemas.microsoft.com/office/drawing/2014/main" id="{CDC4A651-5C0B-FD43-9B05-51D34D77EC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"/>
          <a:stretch>
            <a:fillRect/>
          </a:stretch>
        </p:blipFill>
        <p:spPr bwMode="auto">
          <a:xfrm>
            <a:off x="0" y="-26988"/>
            <a:ext cx="91440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6213" name="Line 5">
            <a:extLst>
              <a:ext uri="{FF2B5EF4-FFF2-40B4-BE49-F238E27FC236}">
                <a16:creationId xmlns:a16="http://schemas.microsoft.com/office/drawing/2014/main" id="{D6DDCE35-1AC2-8E4C-8868-751E17F0091F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4438" y="5948363"/>
            <a:ext cx="5545137" cy="15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6214" name="Line 6">
            <a:extLst>
              <a:ext uri="{FF2B5EF4-FFF2-40B4-BE49-F238E27FC236}">
                <a16:creationId xmlns:a16="http://schemas.microsoft.com/office/drawing/2014/main" id="{80E02202-C152-834F-9366-63976E2ED9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5875" y="333375"/>
            <a:ext cx="540067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arrow" w="med" len="med"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6222" name="Line 14">
            <a:extLst>
              <a:ext uri="{FF2B5EF4-FFF2-40B4-BE49-F238E27FC236}">
                <a16:creationId xmlns:a16="http://schemas.microsoft.com/office/drawing/2014/main" id="{FF41D27D-EE42-7441-AF55-05AC47B1F191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5329238" y="3103563"/>
            <a:ext cx="5399087" cy="15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arrow" w="med" len="med"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6223" name="Line 15">
            <a:extLst>
              <a:ext uri="{FF2B5EF4-FFF2-40B4-BE49-F238E27FC236}">
                <a16:creationId xmlns:a16="http://schemas.microsoft.com/office/drawing/2014/main" id="{94B748A3-1134-CB46-9B54-20E879E0C4C9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-215900" y="3105151"/>
            <a:ext cx="540067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89895" name="Rectangle 2" descr="Brown marble">
            <a:extLst>
              <a:ext uri="{FF2B5EF4-FFF2-40B4-BE49-F238E27FC236}">
                <a16:creationId xmlns:a16="http://schemas.microsoft.com/office/drawing/2014/main" id="{FAF259AB-1ECE-9144-83AC-7DE83F6BEE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19475" y="1268413"/>
            <a:ext cx="3889375" cy="3816350"/>
          </a:xfrm>
        </p:spPr>
        <p:txBody>
          <a:bodyPr/>
          <a:lstStyle/>
          <a:p>
            <a:r>
              <a:rPr lang="en-US" altLang="en-US" sz="5400" b="1"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</a:rPr>
              <a:t>Jerusalem baru &amp; timur selatan Asia</a:t>
            </a:r>
          </a:p>
        </p:txBody>
      </p:sp>
      <p:sp>
        <p:nvSpPr>
          <p:cNvPr id="931844" name="Text Box 4">
            <a:extLst>
              <a:ext uri="{FF2B5EF4-FFF2-40B4-BE49-F238E27FC236}">
                <a16:creationId xmlns:a16="http://schemas.microsoft.com/office/drawing/2014/main" id="{77948F71-06FE-4947-BDCA-32E0C1989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4175" y="-26988"/>
            <a:ext cx="698500" cy="461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en-US" sz="2400" b="1" dirty="0">
                <a:solidFill>
                  <a:srgbClr val="FFFFFF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460</a:t>
            </a:r>
          </a:p>
        </p:txBody>
      </p:sp>
      <p:sp>
        <p:nvSpPr>
          <p:cNvPr id="11" name="Rectangle 2" descr="Brown marble">
            <a:extLst>
              <a:ext uri="{FF2B5EF4-FFF2-40B4-BE49-F238E27FC236}">
                <a16:creationId xmlns:a16="http://schemas.microsoft.com/office/drawing/2014/main" id="{C4D69E42-B3BF-3448-9FB0-15FF41902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5589588"/>
            <a:ext cx="3095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</a:pPr>
            <a:r>
              <a:rPr lang="en-US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2200 km</a:t>
            </a:r>
          </a:p>
        </p:txBody>
      </p:sp>
      <p:sp>
        <p:nvSpPr>
          <p:cNvPr id="12" name="Rectangle 2" descr="Brown marble">
            <a:extLst>
              <a:ext uri="{FF2B5EF4-FFF2-40B4-BE49-F238E27FC236}">
                <a16:creationId xmlns:a16="http://schemas.microsoft.com/office/drawing/2014/main" id="{E5A589C8-2428-B345-9A82-566A30869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0"/>
            <a:ext cx="3097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</a:pPr>
            <a:r>
              <a:rPr lang="en-US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2200 km</a:t>
            </a:r>
          </a:p>
        </p:txBody>
      </p:sp>
      <p:sp>
        <p:nvSpPr>
          <p:cNvPr id="13" name="Rectangle 2" descr="Brown marble">
            <a:extLst>
              <a:ext uri="{FF2B5EF4-FFF2-40B4-BE49-F238E27FC236}">
                <a16:creationId xmlns:a16="http://schemas.microsoft.com/office/drawing/2014/main" id="{F4616F4E-16BC-BB49-AAB1-F8A03DBF871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900112" y="2781301"/>
            <a:ext cx="3095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</a:pPr>
            <a:r>
              <a:rPr lang="en-US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2200 km</a:t>
            </a:r>
          </a:p>
        </p:txBody>
      </p:sp>
      <p:sp>
        <p:nvSpPr>
          <p:cNvPr id="14" name="Rectangle 2" descr="Brown marble">
            <a:extLst>
              <a:ext uri="{FF2B5EF4-FFF2-40B4-BE49-F238E27FC236}">
                <a16:creationId xmlns:a16="http://schemas.microsoft.com/office/drawing/2014/main" id="{DD72AE46-7468-9549-8095-9FCE07081228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6515894" y="2924969"/>
            <a:ext cx="30972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</a:pPr>
            <a:r>
              <a:rPr lang="en-US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2200 km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06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606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606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606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accent1"/>
            </a:gs>
            <a:gs pos="100000">
              <a:schemeClr val="accent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>
            <a:extLst>
              <a:ext uri="{FF2B5EF4-FFF2-40B4-BE49-F238E27FC236}">
                <a16:creationId xmlns:a16="http://schemas.microsoft.com/office/drawing/2014/main" id="{25FD5D5A-FB37-A445-BD7C-61EA7E0F5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 b="23077"/>
          <a:stretch>
            <a:fillRect/>
          </a:stretch>
        </p:blipFill>
        <p:spPr bwMode="auto">
          <a:xfrm>
            <a:off x="457200" y="0"/>
            <a:ext cx="8293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1" name="Rectangle 4">
            <a:extLst>
              <a:ext uri="{FF2B5EF4-FFF2-40B4-BE49-F238E27FC236}">
                <a16:creationId xmlns:a16="http://schemas.microsoft.com/office/drawing/2014/main" id="{F6EFF7E5-D5D9-1A41-8AA6-1883D9D893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791200"/>
            <a:ext cx="9144000" cy="1066800"/>
          </a:xfrm>
          <a:solidFill>
            <a:schemeClr val="tx2"/>
          </a:solidFill>
        </p:spPr>
        <p:txBody>
          <a:bodyPr/>
          <a:lstStyle/>
          <a:p>
            <a:r>
              <a:rPr lang="en-US" altLang="en-US" sz="3200" b="1">
                <a:solidFill>
                  <a:srgbClr val="FFFFFF"/>
                </a:solidFill>
                <a:ea typeface="ＭＳ Ｐゴシック" panose="020B0600070205080204" pitchFamily="34" charset="-128"/>
              </a:rPr>
              <a:t>Jerusalem baru &amp; Jerusalem </a:t>
            </a:r>
          </a:p>
        </p:txBody>
      </p:sp>
      <p:sp>
        <p:nvSpPr>
          <p:cNvPr id="222212" name="Rectangle 5">
            <a:extLst>
              <a:ext uri="{FF2B5EF4-FFF2-40B4-BE49-F238E27FC236}">
                <a16:creationId xmlns:a16="http://schemas.microsoft.com/office/drawing/2014/main" id="{708FE76D-3252-C840-BFB2-E0E4DD134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609600"/>
            <a:ext cx="4724400" cy="4876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</a:pPr>
            <a:endParaRPr lang="en-US" altLang="en-US" sz="240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937990" name="Text Box 6">
            <a:extLst>
              <a:ext uri="{FF2B5EF4-FFF2-40B4-BE49-F238E27FC236}">
                <a16:creationId xmlns:a16="http://schemas.microsoft.com/office/drawing/2014/main" id="{24A11101-EB3F-FF4B-BAAC-C5FEE18BD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0075" y="76200"/>
            <a:ext cx="698500" cy="46196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en-US" sz="2400" b="1" dirty="0">
                <a:solidFill>
                  <a:srgbClr val="FFFFFF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460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32563706-D90D-D04D-B624-34B5D3742B9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28600" y="274638"/>
            <a:ext cx="8458200" cy="1173162"/>
          </a:xfrm>
          <a:gradFill rotWithShape="1">
            <a:gsLst>
              <a:gs pos="0">
                <a:srgbClr val="008000"/>
              </a:gs>
              <a:gs pos="100000">
                <a:srgbClr val="008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/>
            <a:r>
              <a:rPr lang="en-US" altLang="ja-JP" sz="4000" i="1"/>
              <a:t>Sekarang </a:t>
            </a:r>
            <a:r>
              <a:rPr lang="en-US" altLang="ja-JP" sz="4000"/>
              <a:t>bagaimana anda jawab soalan saya tadi?</a:t>
            </a:r>
          </a:p>
        </p:txBody>
      </p:sp>
      <p:sp>
        <p:nvSpPr>
          <p:cNvPr id="200707" name="Rectangle 3">
            <a:extLst>
              <a:ext uri="{FF2B5EF4-FFF2-40B4-BE49-F238E27FC236}">
                <a16:creationId xmlns:a16="http://schemas.microsoft.com/office/drawing/2014/main" id="{0813E927-3CA6-F848-B5C6-4EB3D5698B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ja-JP"/>
              <a:t>Adakah “benda suci” hari ini?  </a:t>
            </a:r>
          </a:p>
          <a:p>
            <a:pPr eaLnBrk="1" hangingPunct="1"/>
            <a:endParaRPr lang="en-US" altLang="ja-JP"/>
          </a:p>
          <a:p>
            <a:pPr eaLnBrk="1" hangingPunct="1">
              <a:buFont typeface="Wingdings" pitchFamily="2" charset="2"/>
              <a:buNone/>
            </a:pPr>
            <a:r>
              <a:rPr lang="en-US" altLang="ja-JP"/>
              <a:t>Tuhan mengelar Jerusalem sebagai Kota Suci kerana NamaNya ada di sana.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ja-JP"/>
              <a:t>Tuhan bukannya ada di sebuah kota saja tapi di dalam hati Kristian (1 Kor. 6:19).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ja-JP"/>
              <a:t>Adakah orang lain melihat kesucian pada anda?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7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3E303-A58A-DD41-8D49-224B7C3F5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113" cy="2522537"/>
          </a:xfrm>
        </p:spPr>
        <p:txBody>
          <a:bodyPr/>
          <a:lstStyle/>
          <a:p>
            <a:pPr algn="r"/>
            <a:r>
              <a:rPr lang="en-US" altLang="en-US">
                <a:ea typeface="ＭＳ Ｐゴシック" panose="020B0600070205080204" pitchFamily="34" charset="-128"/>
              </a:rPr>
              <a:t>Black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2400" b="1" dirty="0" err="1"/>
              <a:t>Latar</a:t>
            </a:r>
            <a:r>
              <a:rPr lang="en-US" sz="2400" b="1" dirty="0"/>
              <a:t> </a:t>
            </a:r>
            <a:r>
              <a:rPr lang="en-US" sz="2400" b="1" dirty="0" err="1"/>
              <a:t>Belakang</a:t>
            </a:r>
            <a:r>
              <a:rPr lang="en-US" sz="2400" b="1" dirty="0"/>
              <a:t> Perjanjian Lama —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  <a:ea typeface="MS PGothic" charset="0"/>
              </a:rPr>
              <a:t>BibleStudyDownloads.org</a:t>
            </a:r>
            <a:endParaRPr lang="en-US" sz="900" b="1" dirty="0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69636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Geneva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defTabSz="9143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FFFF"/>
                </a:solidFill>
              </a:rPr>
              <a:t>Dapatkan slide ini tanpa biaya</a:t>
            </a:r>
            <a:endParaRPr lang="en-US" sz="1400" b="1">
              <a:solidFill>
                <a:srgbClr val="FFFFFF"/>
              </a:solidFill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2" y="636982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681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>
            <a:extLst>
              <a:ext uri="{FF2B5EF4-FFF2-40B4-BE49-F238E27FC236}">
                <a16:creationId xmlns:a16="http://schemas.microsoft.com/office/drawing/2014/main" id="{1E29A79B-371F-0043-9DAB-4909B16EF77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/>
            <a:r>
              <a:rPr lang="en-US" altLang="ja-JP"/>
              <a:t>Jerusalem</a:t>
            </a:r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C34B4270-B8BA-0647-B8A7-405094624D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23555" name="Text Box 3">
            <a:extLst>
              <a:ext uri="{FF2B5EF4-FFF2-40B4-BE49-F238E27FC236}">
                <a16:creationId xmlns:a16="http://schemas.microsoft.com/office/drawing/2014/main" id="{BDD1DA77-5BA7-5343-BCA9-A7B5C1986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295400"/>
            <a:ext cx="3581400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buFontTx/>
              <a:buChar char="•"/>
              <a:defRPr/>
            </a:pPr>
            <a:r>
              <a:rPr lang="en-US" altLang="ja-JP" b="1">
                <a:latin typeface="Garamond" charset="0"/>
                <a:ea typeface="MS PGothic" charset="0"/>
                <a:cs typeface="MS PGothic" charset="0"/>
              </a:rPr>
              <a:t>Kelemahan</a:t>
            </a:r>
          </a:p>
          <a:p>
            <a:pPr fontAlgn="base">
              <a:buFontTx/>
              <a:buChar char="•"/>
              <a:defRPr/>
            </a:pPr>
            <a:r>
              <a:rPr lang="en-US" altLang="ja-JP" b="1">
                <a:latin typeface="Garamond" charset="0"/>
                <a:ea typeface="MS PGothic" charset="0"/>
                <a:cs typeface="MS PGothic" charset="0"/>
              </a:rPr>
              <a:t>Kelebihan</a:t>
            </a:r>
          </a:p>
          <a:p>
            <a:pPr fontAlgn="base">
              <a:buFontTx/>
              <a:buChar char="•"/>
              <a:defRPr/>
            </a:pPr>
            <a:r>
              <a:rPr lang="en-US" altLang="ja-JP" b="1">
                <a:latin typeface="Garamond" charset="0"/>
                <a:ea typeface="MS PGothic" charset="0"/>
                <a:cs typeface="MS PGothic" charset="0"/>
              </a:rPr>
              <a:t>Peringkat</a:t>
            </a:r>
          </a:p>
          <a:p>
            <a:pPr fontAlgn="base">
              <a:buFontTx/>
              <a:buChar char="•"/>
              <a:defRPr/>
            </a:pPr>
            <a:r>
              <a:rPr lang="en-US" altLang="ja-JP" b="1">
                <a:latin typeface="Garamond" charset="0"/>
                <a:ea typeface="MS PGothic" charset="0"/>
                <a:cs typeface="MS PGothic" charset="0"/>
              </a:rPr>
              <a:t>Siknifikan/Kepentingan</a:t>
            </a:r>
          </a:p>
        </p:txBody>
      </p:sp>
      <p:sp>
        <p:nvSpPr>
          <p:cNvPr id="23554" name="Text Box 2">
            <a:extLst>
              <a:ext uri="{FF2B5EF4-FFF2-40B4-BE49-F238E27FC236}">
                <a16:creationId xmlns:a16="http://schemas.microsoft.com/office/drawing/2014/main" id="{DD585BEC-3083-9246-A76D-DA92E94D2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333  E" pathEditMode="relative">
                                      <p:cBhvr>
                                        <p:cTn id="6" dur="2000" spd="-100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>
            <a:extLst>
              <a:ext uri="{FF2B5EF4-FFF2-40B4-BE49-F238E27FC236}">
                <a16:creationId xmlns:a16="http://schemas.microsoft.com/office/drawing/2014/main" id="{63EE3AC4-72CE-234B-A9A2-D92FCD8A406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/>
            <a:r>
              <a:rPr lang="en-US" altLang="ja-JP"/>
              <a:t>Jerusalem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5F8529A8-84C3-A94D-9BBA-441F5A1C26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11CA7490-DE8E-2149-AEB2-6E18025C9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295400"/>
            <a:ext cx="3581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buFontTx/>
              <a:buChar char="•"/>
              <a:defRPr/>
            </a:pPr>
            <a:r>
              <a:rPr lang="en-US" altLang="ja-JP" b="1">
                <a:latin typeface="Garamond" charset="0"/>
                <a:ea typeface="MS PGothic" charset="0"/>
                <a:cs typeface="MS PGothic" charset="0"/>
              </a:rPr>
              <a:t>Kelemahan</a:t>
            </a:r>
          </a:p>
        </p:txBody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2A9B99CA-7F76-9646-AABE-B9816C9F5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7" name="Picture 11">
            <a:extLst>
              <a:ext uri="{FF2B5EF4-FFF2-40B4-BE49-F238E27FC236}">
                <a16:creationId xmlns:a16="http://schemas.microsoft.com/office/drawing/2014/main" id="{B11716D9-A768-1F41-B006-7712F2189D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01386" name="Rectangle 10">
            <a:extLst>
              <a:ext uri="{FF2B5EF4-FFF2-40B4-BE49-F238E27FC236}">
                <a16:creationId xmlns:a16="http://schemas.microsoft.com/office/drawing/2014/main" id="{FA8C58B2-9409-1E4E-9DD4-2039262CEE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514600" cy="1066800"/>
          </a:xfrm>
          <a:solidFill>
            <a:srgbClr val="00009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Peringkat kiri</a:t>
            </a:r>
          </a:p>
        </p:txBody>
      </p:sp>
      <p:sp>
        <p:nvSpPr>
          <p:cNvPr id="101385" name="Rectangle 9">
            <a:extLst>
              <a:ext uri="{FF2B5EF4-FFF2-40B4-BE49-F238E27FC236}">
                <a16:creationId xmlns:a16="http://schemas.microsoft.com/office/drawing/2014/main" id="{2F7B92D6-C1B4-3D43-A8AE-2795FDABA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ja-JP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Peringkat kanan</a:t>
            </a:r>
          </a:p>
        </p:txBody>
      </p:sp>
      <p:sp>
        <p:nvSpPr>
          <p:cNvPr id="101384" name="Text Box 8">
            <a:extLst>
              <a:ext uri="{FF2B5EF4-FFF2-40B4-BE49-F238E27FC236}">
                <a16:creationId xmlns:a16="http://schemas.microsoft.com/office/drawing/2014/main" id="{081A93FA-A179-7E4C-8135-ADA1F09AD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en-US" altLang="ja-JP" sz="3200" b="1">
                <a:latin typeface="Garamond" charset="0"/>
                <a:ea typeface="MS PGothic" charset="0"/>
                <a:cs typeface="MS PGothic" charset="0"/>
              </a:rPr>
              <a:t>Perjalanan di Israel lama</a:t>
            </a:r>
          </a:p>
        </p:txBody>
      </p:sp>
      <p:sp>
        <p:nvSpPr>
          <p:cNvPr id="101383" name="Freeform 7">
            <a:extLst>
              <a:ext uri="{FF2B5EF4-FFF2-40B4-BE49-F238E27FC236}">
                <a16:creationId xmlns:a16="http://schemas.microsoft.com/office/drawing/2014/main" id="{7504648A-BF6C-1349-B45E-E91EE573086A}"/>
              </a:ext>
            </a:extLst>
          </p:cNvPr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2" name="Freeform 6">
            <a:extLst>
              <a:ext uri="{FF2B5EF4-FFF2-40B4-BE49-F238E27FC236}">
                <a16:creationId xmlns:a16="http://schemas.microsoft.com/office/drawing/2014/main" id="{2F67935F-A76F-2F49-A348-7A966F3EB5BD}"/>
              </a:ext>
            </a:extLst>
          </p:cNvPr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1" name="Freeform 5">
            <a:extLst>
              <a:ext uri="{FF2B5EF4-FFF2-40B4-BE49-F238E27FC236}">
                <a16:creationId xmlns:a16="http://schemas.microsoft.com/office/drawing/2014/main" id="{250B139F-AEB6-AA4C-8D7E-DA6ABC23DE86}"/>
              </a:ext>
            </a:extLst>
          </p:cNvPr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0" name="Freeform 4">
            <a:extLst>
              <a:ext uri="{FF2B5EF4-FFF2-40B4-BE49-F238E27FC236}">
                <a16:creationId xmlns:a16="http://schemas.microsoft.com/office/drawing/2014/main" id="{2FDB642C-CDF6-324F-9EE6-C99233CFB821}"/>
              </a:ext>
            </a:extLst>
          </p:cNvPr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9" name="Freeform 3">
            <a:extLst>
              <a:ext uri="{FF2B5EF4-FFF2-40B4-BE49-F238E27FC236}">
                <a16:creationId xmlns:a16="http://schemas.microsoft.com/office/drawing/2014/main" id="{344A0973-C806-D543-ABBA-6EF2F078A6F9}"/>
              </a:ext>
            </a:extLst>
          </p:cNvPr>
          <p:cNvSpPr>
            <a:spLocks/>
          </p:cNvSpPr>
          <p:nvPr/>
        </p:nvSpPr>
        <p:spPr bwMode="auto">
          <a:xfrm>
            <a:off x="2903538" y="2274888"/>
            <a:ext cx="2870200" cy="5018087"/>
          </a:xfrm>
          <a:custGeom>
            <a:avLst/>
            <a:gdLst>
              <a:gd name="T0" fmla="*/ 0 w 1808"/>
              <a:gd name="T1" fmla="*/ 5018087 h 3161"/>
              <a:gd name="T2" fmla="*/ 182563 w 1808"/>
              <a:gd name="T3" fmla="*/ 4354512 h 3161"/>
              <a:gd name="T4" fmla="*/ 319088 w 1808"/>
              <a:gd name="T5" fmla="*/ 4148137 h 3161"/>
              <a:gd name="T6" fmla="*/ 365125 w 1808"/>
              <a:gd name="T7" fmla="*/ 4079875 h 3161"/>
              <a:gd name="T8" fmla="*/ 547688 w 1808"/>
              <a:gd name="T9" fmla="*/ 3965575 h 3161"/>
              <a:gd name="T10" fmla="*/ 685800 w 1808"/>
              <a:gd name="T11" fmla="*/ 3851275 h 3161"/>
              <a:gd name="T12" fmla="*/ 800100 w 1808"/>
              <a:gd name="T13" fmla="*/ 3805237 h 3161"/>
              <a:gd name="T14" fmla="*/ 1004888 w 1808"/>
              <a:gd name="T15" fmla="*/ 3668712 h 3161"/>
              <a:gd name="T16" fmla="*/ 1074738 w 1808"/>
              <a:gd name="T17" fmla="*/ 3622675 h 3161"/>
              <a:gd name="T18" fmla="*/ 1143000 w 1808"/>
              <a:gd name="T19" fmla="*/ 3576637 h 3161"/>
              <a:gd name="T20" fmla="*/ 1303338 w 1808"/>
              <a:gd name="T21" fmla="*/ 3257550 h 3161"/>
              <a:gd name="T22" fmla="*/ 1393825 w 1808"/>
              <a:gd name="T23" fmla="*/ 2914650 h 3161"/>
              <a:gd name="T24" fmla="*/ 1485900 w 1808"/>
              <a:gd name="T25" fmla="*/ 2776537 h 3161"/>
              <a:gd name="T26" fmla="*/ 1600200 w 1808"/>
              <a:gd name="T27" fmla="*/ 2525712 h 3161"/>
              <a:gd name="T28" fmla="*/ 1690688 w 1808"/>
              <a:gd name="T29" fmla="*/ 2411412 h 3161"/>
              <a:gd name="T30" fmla="*/ 1782763 w 1808"/>
              <a:gd name="T31" fmla="*/ 2274887 h 3161"/>
              <a:gd name="T32" fmla="*/ 1874838 w 1808"/>
              <a:gd name="T33" fmla="*/ 2160587 h 3161"/>
              <a:gd name="T34" fmla="*/ 1989138 w 1808"/>
              <a:gd name="T35" fmla="*/ 2022475 h 3161"/>
              <a:gd name="T36" fmla="*/ 2103438 w 1808"/>
              <a:gd name="T37" fmla="*/ 2000250 h 3161"/>
              <a:gd name="T38" fmla="*/ 2171700 w 1808"/>
              <a:gd name="T39" fmla="*/ 1679575 h 3161"/>
              <a:gd name="T40" fmla="*/ 2239963 w 1808"/>
              <a:gd name="T41" fmla="*/ 1657350 h 3161"/>
              <a:gd name="T42" fmla="*/ 2605088 w 1808"/>
              <a:gd name="T43" fmla="*/ 1360487 h 3161"/>
              <a:gd name="T44" fmla="*/ 2811463 w 1808"/>
              <a:gd name="T45" fmla="*/ 1246187 h 3161"/>
              <a:gd name="T46" fmla="*/ 2697163 w 1808"/>
              <a:gd name="T47" fmla="*/ 833437 h 3161"/>
              <a:gd name="T48" fmla="*/ 2765425 w 1808"/>
              <a:gd name="T49" fmla="*/ 468312 h 3161"/>
              <a:gd name="T50" fmla="*/ 2857500 w 1808"/>
              <a:gd name="T51" fmla="*/ 331787 h 3161"/>
              <a:gd name="T52" fmla="*/ 2789238 w 1808"/>
              <a:gd name="T53" fmla="*/ 103187 h 3161"/>
              <a:gd name="T54" fmla="*/ 2743200 w 1808"/>
              <a:gd name="T55" fmla="*/ 11112 h 3161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08" h="3161">
                <a:moveTo>
                  <a:pt x="0" y="3161"/>
                </a:moveTo>
                <a:cubicBezTo>
                  <a:pt x="19" y="3008"/>
                  <a:pt x="29" y="2871"/>
                  <a:pt x="115" y="2743"/>
                </a:cubicBezTo>
                <a:cubicBezTo>
                  <a:pt x="134" y="2684"/>
                  <a:pt x="162" y="2660"/>
                  <a:pt x="201" y="2613"/>
                </a:cubicBezTo>
                <a:cubicBezTo>
                  <a:pt x="212" y="2600"/>
                  <a:pt x="216" y="2581"/>
                  <a:pt x="230" y="2570"/>
                </a:cubicBezTo>
                <a:cubicBezTo>
                  <a:pt x="265" y="2542"/>
                  <a:pt x="308" y="2525"/>
                  <a:pt x="345" y="2498"/>
                </a:cubicBezTo>
                <a:cubicBezTo>
                  <a:pt x="411" y="2450"/>
                  <a:pt x="363" y="2461"/>
                  <a:pt x="432" y="2426"/>
                </a:cubicBezTo>
                <a:cubicBezTo>
                  <a:pt x="455" y="2414"/>
                  <a:pt x="481" y="2409"/>
                  <a:pt x="504" y="2397"/>
                </a:cubicBezTo>
                <a:cubicBezTo>
                  <a:pt x="516" y="2390"/>
                  <a:pt x="606" y="2329"/>
                  <a:pt x="633" y="2311"/>
                </a:cubicBezTo>
                <a:cubicBezTo>
                  <a:pt x="648" y="2301"/>
                  <a:pt x="662" y="2292"/>
                  <a:pt x="677" y="2282"/>
                </a:cubicBezTo>
                <a:cubicBezTo>
                  <a:pt x="691" y="2272"/>
                  <a:pt x="720" y="2253"/>
                  <a:pt x="720" y="2253"/>
                </a:cubicBezTo>
                <a:cubicBezTo>
                  <a:pt x="754" y="2153"/>
                  <a:pt x="756" y="2132"/>
                  <a:pt x="821" y="2052"/>
                </a:cubicBezTo>
                <a:cubicBezTo>
                  <a:pt x="839" y="1995"/>
                  <a:pt x="854" y="1884"/>
                  <a:pt x="878" y="1836"/>
                </a:cubicBezTo>
                <a:cubicBezTo>
                  <a:pt x="894" y="1805"/>
                  <a:pt x="936" y="1749"/>
                  <a:pt x="936" y="1749"/>
                </a:cubicBezTo>
                <a:cubicBezTo>
                  <a:pt x="955" y="1692"/>
                  <a:pt x="974" y="1641"/>
                  <a:pt x="1008" y="1591"/>
                </a:cubicBezTo>
                <a:cubicBezTo>
                  <a:pt x="1039" y="1496"/>
                  <a:pt x="996" y="1597"/>
                  <a:pt x="1065" y="1519"/>
                </a:cubicBezTo>
                <a:cubicBezTo>
                  <a:pt x="1088" y="1493"/>
                  <a:pt x="1123" y="1433"/>
                  <a:pt x="1123" y="1433"/>
                </a:cubicBezTo>
                <a:cubicBezTo>
                  <a:pt x="1151" y="1346"/>
                  <a:pt x="1114" y="1428"/>
                  <a:pt x="1181" y="1361"/>
                </a:cubicBezTo>
                <a:cubicBezTo>
                  <a:pt x="1218" y="1324"/>
                  <a:pt x="1199" y="1301"/>
                  <a:pt x="1253" y="1274"/>
                </a:cubicBezTo>
                <a:cubicBezTo>
                  <a:pt x="1275" y="1263"/>
                  <a:pt x="1301" y="1265"/>
                  <a:pt x="1325" y="1260"/>
                </a:cubicBezTo>
                <a:cubicBezTo>
                  <a:pt x="1343" y="1115"/>
                  <a:pt x="1327" y="1182"/>
                  <a:pt x="1368" y="1058"/>
                </a:cubicBezTo>
                <a:cubicBezTo>
                  <a:pt x="1373" y="1044"/>
                  <a:pt x="1397" y="1049"/>
                  <a:pt x="1411" y="1044"/>
                </a:cubicBezTo>
                <a:cubicBezTo>
                  <a:pt x="1492" y="984"/>
                  <a:pt x="1544" y="888"/>
                  <a:pt x="1641" y="857"/>
                </a:cubicBezTo>
                <a:cubicBezTo>
                  <a:pt x="1741" y="791"/>
                  <a:pt x="1695" y="810"/>
                  <a:pt x="1771" y="785"/>
                </a:cubicBezTo>
                <a:cubicBezTo>
                  <a:pt x="1754" y="696"/>
                  <a:pt x="1724" y="612"/>
                  <a:pt x="1699" y="525"/>
                </a:cubicBezTo>
                <a:cubicBezTo>
                  <a:pt x="1713" y="448"/>
                  <a:pt x="1698" y="360"/>
                  <a:pt x="1742" y="295"/>
                </a:cubicBezTo>
                <a:cubicBezTo>
                  <a:pt x="1761" y="266"/>
                  <a:pt x="1800" y="209"/>
                  <a:pt x="1800" y="209"/>
                </a:cubicBezTo>
                <a:cubicBezTo>
                  <a:pt x="1773" y="26"/>
                  <a:pt x="1808" y="169"/>
                  <a:pt x="1757" y="65"/>
                </a:cubicBezTo>
                <a:cubicBezTo>
                  <a:pt x="1725" y="0"/>
                  <a:pt x="1759" y="38"/>
                  <a:pt x="1728" y="7"/>
                </a:cubicBezTo>
              </a:path>
            </a:pathLst>
          </a:custGeom>
          <a:noFill/>
          <a:ln w="285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Text Box 2">
            <a:extLst>
              <a:ext uri="{FF2B5EF4-FFF2-40B4-BE49-F238E27FC236}">
                <a16:creationId xmlns:a16="http://schemas.microsoft.com/office/drawing/2014/main" id="{FC5A2453-32DB-084F-9063-1F5FA82A7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5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0" name="Rectangle 10">
            <a:extLst>
              <a:ext uri="{FF2B5EF4-FFF2-40B4-BE49-F238E27FC236}">
                <a16:creationId xmlns:a16="http://schemas.microsoft.com/office/drawing/2014/main" id="{38DE9C13-3BB0-7242-B2E4-2C11590DD3A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52400" y="381000"/>
            <a:ext cx="3962400" cy="3200400"/>
          </a:xfrm>
        </p:spPr>
        <p:txBody>
          <a:bodyPr/>
          <a:lstStyle/>
          <a:p>
            <a:pPr eaLnBrk="1" hangingPunct="1"/>
            <a:r>
              <a:rPr lang="en-US" altLang="ja-JP"/>
              <a:t>Jerusalem terletak jauh dari lebuhraya utama</a:t>
            </a:r>
          </a:p>
        </p:txBody>
      </p:sp>
      <p:pic>
        <p:nvPicPr>
          <p:cNvPr id="20489" name="Picture 9" descr="Map 5">
            <a:extLst>
              <a:ext uri="{FF2B5EF4-FFF2-40B4-BE49-F238E27FC236}">
                <a16:creationId xmlns:a16="http://schemas.microsoft.com/office/drawing/2014/main" id="{040F98DC-CB08-B54A-8E00-CECD90E7DB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5650" y="0"/>
            <a:ext cx="465455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0488" name="Text Box 8">
            <a:extLst>
              <a:ext uri="{FF2B5EF4-FFF2-40B4-BE49-F238E27FC236}">
                <a16:creationId xmlns:a16="http://schemas.microsoft.com/office/drawing/2014/main" id="{64CA9748-AA5A-C547-932E-D053D6FAC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20</a:t>
            </a:r>
          </a:p>
        </p:txBody>
      </p:sp>
      <p:sp>
        <p:nvSpPr>
          <p:cNvPr id="20487" name="Text Box 7">
            <a:extLst>
              <a:ext uri="{FF2B5EF4-FFF2-40B4-BE49-F238E27FC236}">
                <a16:creationId xmlns:a16="http://schemas.microsoft.com/office/drawing/2014/main" id="{1E5A7EC6-811E-DE43-BABA-D7A5B606F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3581400"/>
            <a:ext cx="3336925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Lebuhraya Utama</a:t>
            </a:r>
          </a:p>
        </p:txBody>
      </p:sp>
      <p:sp>
        <p:nvSpPr>
          <p:cNvPr id="20486" name="Text Box 6">
            <a:extLst>
              <a:ext uri="{FF2B5EF4-FFF2-40B4-BE49-F238E27FC236}">
                <a16:creationId xmlns:a16="http://schemas.microsoft.com/office/drawing/2014/main" id="{79065995-47EF-CE4F-8721-99075877D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4533900"/>
            <a:ext cx="3484563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Lebuhraya Tengah</a:t>
            </a:r>
          </a:p>
        </p:txBody>
      </p:sp>
      <p:sp>
        <p:nvSpPr>
          <p:cNvPr id="20485" name="Text Box 5">
            <a:extLst>
              <a:ext uri="{FF2B5EF4-FFF2-40B4-BE49-F238E27FC236}">
                <a16:creationId xmlns:a16="http://schemas.microsoft.com/office/drawing/2014/main" id="{8F2DC2E7-A062-6345-A6ED-05C03A7F8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8" y="5486400"/>
            <a:ext cx="3332162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Lebuhraya Agung</a:t>
            </a:r>
          </a:p>
        </p:txBody>
      </p:sp>
      <p:sp>
        <p:nvSpPr>
          <p:cNvPr id="20484" name="Line 4">
            <a:extLst>
              <a:ext uri="{FF2B5EF4-FFF2-40B4-BE49-F238E27FC236}">
                <a16:creationId xmlns:a16="http://schemas.microsoft.com/office/drawing/2014/main" id="{BCFE825F-3602-9148-A1AF-60298C32E173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5867400"/>
            <a:ext cx="43434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20483" name="Line 3">
            <a:extLst>
              <a:ext uri="{FF2B5EF4-FFF2-40B4-BE49-F238E27FC236}">
                <a16:creationId xmlns:a16="http://schemas.microsoft.com/office/drawing/2014/main" id="{A993455F-6746-0F40-B0A0-DFB821B078F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4800600"/>
            <a:ext cx="23622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20482" name="Line 2">
            <a:extLst>
              <a:ext uri="{FF2B5EF4-FFF2-40B4-BE49-F238E27FC236}">
                <a16:creationId xmlns:a16="http://schemas.microsoft.com/office/drawing/2014/main" id="{13D0598A-6317-6A46-94AD-234C03939137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3886200"/>
            <a:ext cx="19050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2 Jerusalem\Western Wall\Sr\Men praying at Western Wall, tb n010200 sr.jpg"/>
</p:tagLst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7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3029</TotalTime>
  <Words>920</Words>
  <Application>Microsoft Macintosh PowerPoint</Application>
  <PresentationFormat>On-screen Show (4:3)</PresentationFormat>
  <Paragraphs>273</Paragraphs>
  <Slides>54</Slides>
  <Notes>53</Notes>
  <HiddenSlides>6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54</vt:i4>
      </vt:variant>
    </vt:vector>
  </HeadingPairs>
  <TitlesOfParts>
    <vt:vector size="81" baseType="lpstr">
      <vt:lpstr>B VAG Rounded Bold</vt:lpstr>
      <vt:lpstr>Chicago</vt:lpstr>
      <vt:lpstr>ＭＳ Ｐゴシック</vt:lpstr>
      <vt:lpstr>ＭＳ Ｐゴシック</vt:lpstr>
      <vt:lpstr>新細明體</vt:lpstr>
      <vt:lpstr>ヒラギノ角ゴ Pro W3</vt:lpstr>
      <vt:lpstr>Arial</vt:lpstr>
      <vt:lpstr>Comic Sans MS</vt:lpstr>
      <vt:lpstr>Garamond</vt:lpstr>
      <vt:lpstr>Geneva</vt:lpstr>
      <vt:lpstr>Helvetica</vt:lpstr>
      <vt:lpstr>Monotype Corsiva</vt:lpstr>
      <vt:lpstr>Monotype Sorts</vt:lpstr>
      <vt:lpstr>Tahoma</vt:lpstr>
      <vt:lpstr>Times</vt:lpstr>
      <vt:lpstr>Times New Roman</vt:lpstr>
      <vt:lpstr>Wingdings</vt:lpstr>
      <vt:lpstr>Stream</vt:lpstr>
      <vt:lpstr>Pulse</vt:lpstr>
      <vt:lpstr>Blank Presentation</vt:lpstr>
      <vt:lpstr>Default Design</vt:lpstr>
      <vt:lpstr>Slit</vt:lpstr>
      <vt:lpstr>untitled 3</vt:lpstr>
      <vt:lpstr>1_Orbit</vt:lpstr>
      <vt:lpstr>46_Blank Presentation</vt:lpstr>
      <vt:lpstr>預設簡報設計</vt:lpstr>
      <vt:lpstr>47_Blank Presentation</vt:lpstr>
      <vt:lpstr>Geografi Jerusalem</vt:lpstr>
      <vt:lpstr>Jerusalem is called the  “holy city” 11 times in the Bible</vt:lpstr>
      <vt:lpstr>Soalan…</vt:lpstr>
      <vt:lpstr>Dunia hari ini</vt:lpstr>
      <vt:lpstr>Pembahagian Utara-Selatan</vt:lpstr>
      <vt:lpstr>Jerusalem</vt:lpstr>
      <vt:lpstr>Jerusalem</vt:lpstr>
      <vt:lpstr>Peringkat kiri</vt:lpstr>
      <vt:lpstr>Jerusalem terletak jauh dari lebuhraya utama</vt:lpstr>
      <vt:lpstr>Jerusalem</vt:lpstr>
      <vt:lpstr>Lokasi Strategik Jerusalem</vt:lpstr>
      <vt:lpstr>Pembahagian Canaan</vt:lpstr>
      <vt:lpstr>Central Location</vt:lpstr>
      <vt:lpstr>Jerusalem was a Border City</vt:lpstr>
      <vt:lpstr>Jerusalem</vt:lpstr>
      <vt:lpstr>Jerusalem</vt:lpstr>
      <vt:lpstr>Terowong Hezekiah</vt:lpstr>
      <vt:lpstr>Tulisan  Siloam</vt:lpstr>
      <vt:lpstr>Terowong Warren</vt:lpstr>
      <vt:lpstr>Jerusalem</vt:lpstr>
      <vt:lpstr>Model Kota Daud (AD 66) (Pemulihan Kota lama Jebusit)</vt:lpstr>
      <vt:lpstr>Jerusalem</vt:lpstr>
      <vt:lpstr>Timur Kota Daud</vt:lpstr>
      <vt:lpstr>Berapa bukit?</vt:lpstr>
      <vt:lpstr>Jerusalem</vt:lpstr>
      <vt:lpstr>Kejadian 22</vt:lpstr>
      <vt:lpstr>Seluruh korban bakaran di atas Tabernake mobil</vt:lpstr>
      <vt:lpstr>Kehidupan Yahudi sekeliling bait Sulaiman selama 400 tahun (959-586 BC)</vt:lpstr>
      <vt:lpstr>Kesucian Yahudi dekat Basin</vt:lpstr>
      <vt:lpstr>Selepas pemulihan bait, 100,000 Yahudi kunjung ke bait!</vt:lpstr>
      <vt:lpstr>Jerusalem Hari ini</vt:lpstr>
      <vt:lpstr>Bait Gunung Hari ini</vt:lpstr>
      <vt:lpstr>Dinding barat Yahudi</vt:lpstr>
      <vt:lpstr>Sekeliling Jerusalem</vt:lpstr>
      <vt:lpstr>Penduduk Jerusalem hari ini</vt:lpstr>
      <vt:lpstr>Kota lama</vt:lpstr>
      <vt:lpstr>Harapan Kebangkitan Yahudi</vt:lpstr>
      <vt:lpstr>Pintu Emas</vt:lpstr>
      <vt:lpstr>Kepentingan kepada Kristian</vt:lpstr>
      <vt:lpstr>Penjajahan orang islam</vt:lpstr>
      <vt:lpstr>Persaingan antara atap-atap Masjid</vt:lpstr>
      <vt:lpstr>Batu di dalam</vt:lpstr>
      <vt:lpstr>Orang islam berdoa di masjid omar</vt:lpstr>
      <vt:lpstr>Apakah masa depan masjid omar?</vt:lpstr>
      <vt:lpstr>Jerusalem Milinia</vt:lpstr>
      <vt:lpstr>And I saw the holy city, the new Jerusalem, coming down from God out of heaven like a bride beautifully dressed for her husband (21:2 NLT).</vt:lpstr>
      <vt:lpstr>The New Jerusalem</vt:lpstr>
      <vt:lpstr>Figurative or Literal?</vt:lpstr>
      <vt:lpstr>Jerusalem Baru</vt:lpstr>
      <vt:lpstr>Jerusalem baru &amp; timur selatan Asia</vt:lpstr>
      <vt:lpstr>Jerusalem baru &amp; Jerusalem </vt:lpstr>
      <vt:lpstr>Sekarang bagaimana anda jawab soalan saya tadi?</vt:lpstr>
      <vt:lpstr>Black</vt:lpstr>
      <vt:lpstr>Latar Belakang Perjanjian Lama — BibleStudyDownloads.org</vt:lpstr>
    </vt:vector>
  </TitlesOfParts>
  <Company>SBC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Israel’s Strategic Location</dc:title>
  <dc:creator> Rick Griffith</dc:creator>
  <cp:lastModifiedBy>Rick Griffith</cp:lastModifiedBy>
  <cp:revision>279</cp:revision>
  <dcterms:created xsi:type="dcterms:W3CDTF">2002-07-30T01:35:17Z</dcterms:created>
  <dcterms:modified xsi:type="dcterms:W3CDTF">2018-11-27T23:23:43Z</dcterms:modified>
</cp:coreProperties>
</file>